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27"/>
  </p:notesMasterIdLst>
  <p:sldIdLst>
    <p:sldId id="256" r:id="rId2"/>
    <p:sldId id="263" r:id="rId3"/>
    <p:sldId id="257" r:id="rId4"/>
    <p:sldId id="260" r:id="rId5"/>
    <p:sldId id="258" r:id="rId6"/>
    <p:sldId id="279" r:id="rId7"/>
    <p:sldId id="283" r:id="rId8"/>
    <p:sldId id="284" r:id="rId9"/>
    <p:sldId id="285" r:id="rId10"/>
    <p:sldId id="286" r:id="rId11"/>
    <p:sldId id="280" r:id="rId12"/>
    <p:sldId id="287" r:id="rId13"/>
    <p:sldId id="288" r:id="rId14"/>
    <p:sldId id="281" r:id="rId15"/>
    <p:sldId id="289" r:id="rId16"/>
    <p:sldId id="291" r:id="rId17"/>
    <p:sldId id="290" r:id="rId18"/>
    <p:sldId id="282" r:id="rId19"/>
    <p:sldId id="265" r:id="rId20"/>
    <p:sldId id="293" r:id="rId21"/>
    <p:sldId id="294" r:id="rId22"/>
    <p:sldId id="262" r:id="rId23"/>
    <p:sldId id="259" r:id="rId24"/>
    <p:sldId id="264" r:id="rId25"/>
    <p:sldId id="278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8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E4415D0-67F1-43AD-A4AD-6FF1FE26D765}">
  <a:tblStyle styleId="{4E4415D0-67F1-43AD-A4AD-6FF1FE26D76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6" y="96"/>
      </p:cViewPr>
      <p:guideLst>
        <p:guide orient="horz" pos="60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ed3401ed3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2" name="Google Shape;842;ged3401ed3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4163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21386c3d9c8_0_2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21386c3d9c8_0_2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69899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82284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85087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21386c3d9c8_0_2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21386c3d9c8_0_2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39244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23103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64791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36979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g21386c3d9c8_0_2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g21386c3d9c8_0_2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52390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Google Shape;1397;g21386c3d9c8_0_27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8" name="Google Shape;1398;g21386c3d9c8_0_27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ge1d838b627_4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6" name="Google Shape;1216;ge1d838b627_4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421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g21386c3d9c8_0_2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g21386c3d9c8_0_2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6" name="Google Shape;1016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Google Shape;1324;g21386c3d9c8_0_27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5" name="Google Shape;1325;g21386c3d9c8_0_27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" name="Google Shape;2713;g214b06cccd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14" name="Google Shape;2714;g214b06cccd7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2" name="Google Shape;982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21386c3d9c8_0_2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21386c3d9c8_0_2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21386c3d9c8_0_25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21386c3d9c8_0_25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80827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8346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153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1d838b627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1d838b627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124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350288" y="929600"/>
            <a:ext cx="4851900" cy="28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350175" y="3820300"/>
            <a:ext cx="4851900" cy="39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-9900026">
            <a:off x="6468001" y="-1431459"/>
            <a:ext cx="3658344" cy="2624638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4655539">
            <a:off x="-1145790" y="2517507"/>
            <a:ext cx="4581618" cy="3229998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2832619" flipH="1">
            <a:off x="8106317" y="4612477"/>
            <a:ext cx="648966" cy="1001972"/>
            <a:chOff x="626375" y="770925"/>
            <a:chExt cx="429050" cy="662400"/>
          </a:xfrm>
        </p:grpSpPr>
        <p:sp>
          <p:nvSpPr>
            <p:cNvPr id="14" name="Google Shape;14;p2"/>
            <p:cNvSpPr/>
            <p:nvPr/>
          </p:nvSpPr>
          <p:spPr>
            <a:xfrm>
              <a:off x="626375" y="770925"/>
              <a:ext cx="429050" cy="516500"/>
            </a:xfrm>
            <a:custGeom>
              <a:avLst/>
              <a:gdLst/>
              <a:ahLst/>
              <a:cxnLst/>
              <a:rect l="l" t="t" r="r" b="b"/>
              <a:pathLst>
                <a:path w="17162" h="20660" extrusionOk="0">
                  <a:moveTo>
                    <a:pt x="6548" y="0"/>
                  </a:moveTo>
                  <a:cubicBezTo>
                    <a:pt x="6535" y="0"/>
                    <a:pt x="6523" y="1"/>
                    <a:pt x="6511" y="1"/>
                  </a:cubicBezTo>
                  <a:cubicBezTo>
                    <a:pt x="5718" y="18"/>
                    <a:pt x="5038" y="559"/>
                    <a:pt x="4541" y="1160"/>
                  </a:cubicBezTo>
                  <a:cubicBezTo>
                    <a:pt x="3217" y="2772"/>
                    <a:pt x="2746" y="5056"/>
                    <a:pt x="3330" y="7060"/>
                  </a:cubicBezTo>
                  <a:cubicBezTo>
                    <a:pt x="3198" y="7019"/>
                    <a:pt x="3066" y="7000"/>
                    <a:pt x="2936" y="7000"/>
                  </a:cubicBezTo>
                  <a:cubicBezTo>
                    <a:pt x="2023" y="7000"/>
                    <a:pt x="1191" y="7947"/>
                    <a:pt x="1108" y="8908"/>
                  </a:cubicBezTo>
                  <a:cubicBezTo>
                    <a:pt x="1012" y="10006"/>
                    <a:pt x="1570" y="11043"/>
                    <a:pt x="2101" y="12011"/>
                  </a:cubicBezTo>
                  <a:cubicBezTo>
                    <a:pt x="1935" y="11769"/>
                    <a:pt x="1661" y="11661"/>
                    <a:pt x="1374" y="11661"/>
                  </a:cubicBezTo>
                  <a:cubicBezTo>
                    <a:pt x="1029" y="11661"/>
                    <a:pt x="664" y="11818"/>
                    <a:pt x="445" y="12089"/>
                  </a:cubicBezTo>
                  <a:cubicBezTo>
                    <a:pt x="36" y="12586"/>
                    <a:pt x="1" y="13292"/>
                    <a:pt x="88" y="13928"/>
                  </a:cubicBezTo>
                  <a:cubicBezTo>
                    <a:pt x="358" y="15906"/>
                    <a:pt x="1674" y="17353"/>
                    <a:pt x="3286" y="18399"/>
                  </a:cubicBezTo>
                  <a:cubicBezTo>
                    <a:pt x="5108" y="19587"/>
                    <a:pt x="6941" y="20659"/>
                    <a:pt x="8916" y="20659"/>
                  </a:cubicBezTo>
                  <a:cubicBezTo>
                    <a:pt x="9767" y="20659"/>
                    <a:pt x="10644" y="20460"/>
                    <a:pt x="11557" y="19985"/>
                  </a:cubicBezTo>
                  <a:cubicBezTo>
                    <a:pt x="14834" y="18277"/>
                    <a:pt x="17161" y="15026"/>
                    <a:pt x="16229" y="11200"/>
                  </a:cubicBezTo>
                  <a:cubicBezTo>
                    <a:pt x="16054" y="10468"/>
                    <a:pt x="15732" y="9727"/>
                    <a:pt x="15104" y="9318"/>
                  </a:cubicBezTo>
                  <a:cubicBezTo>
                    <a:pt x="14850" y="9152"/>
                    <a:pt x="14538" y="9066"/>
                    <a:pt x="14231" y="9066"/>
                  </a:cubicBezTo>
                  <a:cubicBezTo>
                    <a:pt x="13781" y="9066"/>
                    <a:pt x="13344" y="9251"/>
                    <a:pt x="13126" y="9640"/>
                  </a:cubicBezTo>
                  <a:cubicBezTo>
                    <a:pt x="13327" y="8664"/>
                    <a:pt x="13379" y="7662"/>
                    <a:pt x="13283" y="6668"/>
                  </a:cubicBezTo>
                  <a:cubicBezTo>
                    <a:pt x="13204" y="5901"/>
                    <a:pt x="13030" y="5108"/>
                    <a:pt x="12568" y="4489"/>
                  </a:cubicBezTo>
                  <a:cubicBezTo>
                    <a:pt x="12174" y="3954"/>
                    <a:pt x="11539" y="3564"/>
                    <a:pt x="10890" y="3564"/>
                  </a:cubicBezTo>
                  <a:cubicBezTo>
                    <a:pt x="10778" y="3564"/>
                    <a:pt x="10666" y="3576"/>
                    <a:pt x="10555" y="3600"/>
                  </a:cubicBezTo>
                  <a:cubicBezTo>
                    <a:pt x="9946" y="3726"/>
                    <a:pt x="9449" y="4314"/>
                    <a:pt x="9436" y="4915"/>
                  </a:cubicBezTo>
                  <a:lnTo>
                    <a:pt x="9436" y="4915"/>
                  </a:lnTo>
                  <a:cubicBezTo>
                    <a:pt x="9350" y="4460"/>
                    <a:pt x="9264" y="4006"/>
                    <a:pt x="9178" y="3557"/>
                  </a:cubicBezTo>
                  <a:cubicBezTo>
                    <a:pt x="9030" y="2755"/>
                    <a:pt x="8873" y="1944"/>
                    <a:pt x="8463" y="1247"/>
                  </a:cubicBezTo>
                  <a:cubicBezTo>
                    <a:pt x="8051" y="560"/>
                    <a:pt x="7343" y="0"/>
                    <a:pt x="65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738800" y="821925"/>
              <a:ext cx="202875" cy="611400"/>
            </a:xfrm>
            <a:custGeom>
              <a:avLst/>
              <a:gdLst/>
              <a:ahLst/>
              <a:cxnLst/>
              <a:rect l="l" t="t" r="r" b="b"/>
              <a:pathLst>
                <a:path w="8115" h="24456" extrusionOk="0">
                  <a:moveTo>
                    <a:pt x="1631" y="227"/>
                  </a:moveTo>
                  <a:cubicBezTo>
                    <a:pt x="2371" y="4532"/>
                    <a:pt x="3295" y="8803"/>
                    <a:pt x="4402" y="13021"/>
                  </a:cubicBezTo>
                  <a:cubicBezTo>
                    <a:pt x="3801" y="12908"/>
                    <a:pt x="3208" y="12786"/>
                    <a:pt x="2615" y="12664"/>
                  </a:cubicBezTo>
                  <a:lnTo>
                    <a:pt x="2607" y="12664"/>
                  </a:lnTo>
                  <a:cubicBezTo>
                    <a:pt x="1814" y="12498"/>
                    <a:pt x="1021" y="12341"/>
                    <a:pt x="227" y="12176"/>
                  </a:cubicBezTo>
                  <a:cubicBezTo>
                    <a:pt x="71" y="12141"/>
                    <a:pt x="1" y="12393"/>
                    <a:pt x="158" y="12428"/>
                  </a:cubicBezTo>
                  <a:cubicBezTo>
                    <a:pt x="899" y="12576"/>
                    <a:pt x="1631" y="12725"/>
                    <a:pt x="2363" y="12873"/>
                  </a:cubicBezTo>
                  <a:lnTo>
                    <a:pt x="2380" y="12881"/>
                  </a:lnTo>
                  <a:cubicBezTo>
                    <a:pt x="3077" y="13021"/>
                    <a:pt x="3775" y="13160"/>
                    <a:pt x="4472" y="13300"/>
                  </a:cubicBezTo>
                  <a:cubicBezTo>
                    <a:pt x="4986" y="15243"/>
                    <a:pt x="5535" y="17178"/>
                    <a:pt x="6119" y="19095"/>
                  </a:cubicBezTo>
                  <a:cubicBezTo>
                    <a:pt x="6651" y="20839"/>
                    <a:pt x="7217" y="22573"/>
                    <a:pt x="7810" y="24299"/>
                  </a:cubicBezTo>
                  <a:cubicBezTo>
                    <a:pt x="7862" y="24455"/>
                    <a:pt x="8115" y="24386"/>
                    <a:pt x="8063" y="24229"/>
                  </a:cubicBezTo>
                  <a:cubicBezTo>
                    <a:pt x="6825" y="20647"/>
                    <a:pt x="5727" y="17021"/>
                    <a:pt x="4759" y="13361"/>
                  </a:cubicBezTo>
                  <a:cubicBezTo>
                    <a:pt x="4899" y="13361"/>
                    <a:pt x="4951" y="13134"/>
                    <a:pt x="4803" y="13108"/>
                  </a:cubicBezTo>
                  <a:lnTo>
                    <a:pt x="4681" y="13082"/>
                  </a:lnTo>
                  <a:cubicBezTo>
                    <a:pt x="4254" y="11443"/>
                    <a:pt x="3853" y="9796"/>
                    <a:pt x="3478" y="8140"/>
                  </a:cubicBezTo>
                  <a:cubicBezTo>
                    <a:pt x="3513" y="8132"/>
                    <a:pt x="3539" y="8105"/>
                    <a:pt x="3557" y="8053"/>
                  </a:cubicBezTo>
                  <a:cubicBezTo>
                    <a:pt x="3836" y="6972"/>
                    <a:pt x="4376" y="5970"/>
                    <a:pt x="5134" y="5134"/>
                  </a:cubicBezTo>
                  <a:cubicBezTo>
                    <a:pt x="5248" y="5012"/>
                    <a:pt x="5064" y="4829"/>
                    <a:pt x="4951" y="4951"/>
                  </a:cubicBezTo>
                  <a:cubicBezTo>
                    <a:pt x="4228" y="5744"/>
                    <a:pt x="3687" y="6694"/>
                    <a:pt x="3382" y="7722"/>
                  </a:cubicBezTo>
                  <a:cubicBezTo>
                    <a:pt x="3217" y="6990"/>
                    <a:pt x="3060" y="6267"/>
                    <a:pt x="2903" y="5534"/>
                  </a:cubicBezTo>
                  <a:cubicBezTo>
                    <a:pt x="2528" y="3748"/>
                    <a:pt x="2188" y="1961"/>
                    <a:pt x="1883" y="157"/>
                  </a:cubicBezTo>
                  <a:cubicBezTo>
                    <a:pt x="1849" y="0"/>
                    <a:pt x="1604" y="70"/>
                    <a:pt x="1631" y="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 rot="-463951">
            <a:off x="8564387" y="4228872"/>
            <a:ext cx="922387" cy="1042271"/>
            <a:chOff x="1307925" y="531275"/>
            <a:chExt cx="682650" cy="771375"/>
          </a:xfrm>
        </p:grpSpPr>
        <p:sp>
          <p:nvSpPr>
            <p:cNvPr id="17" name="Google Shape;17;p2"/>
            <p:cNvSpPr/>
            <p:nvPr/>
          </p:nvSpPr>
          <p:spPr>
            <a:xfrm>
              <a:off x="1307925" y="771450"/>
              <a:ext cx="682650" cy="501750"/>
            </a:xfrm>
            <a:custGeom>
              <a:avLst/>
              <a:gdLst/>
              <a:ahLst/>
              <a:cxnLst/>
              <a:rect l="l" t="t" r="r" b="b"/>
              <a:pathLst>
                <a:path w="27306" h="20070" extrusionOk="0">
                  <a:moveTo>
                    <a:pt x="8176" y="0"/>
                  </a:moveTo>
                  <a:cubicBezTo>
                    <a:pt x="7668" y="0"/>
                    <a:pt x="7148" y="46"/>
                    <a:pt x="6615" y="145"/>
                  </a:cubicBezTo>
                  <a:cubicBezTo>
                    <a:pt x="3670" y="686"/>
                    <a:pt x="1011" y="2943"/>
                    <a:pt x="332" y="5854"/>
                  </a:cubicBezTo>
                  <a:cubicBezTo>
                    <a:pt x="0" y="7283"/>
                    <a:pt x="131" y="8774"/>
                    <a:pt x="366" y="10220"/>
                  </a:cubicBezTo>
                  <a:cubicBezTo>
                    <a:pt x="881" y="13384"/>
                    <a:pt x="2040" y="16652"/>
                    <a:pt x="4576" y="18613"/>
                  </a:cubicBezTo>
                  <a:cubicBezTo>
                    <a:pt x="5274" y="19151"/>
                    <a:pt x="6129" y="19592"/>
                    <a:pt x="6996" y="19592"/>
                  </a:cubicBezTo>
                  <a:cubicBezTo>
                    <a:pt x="7168" y="19592"/>
                    <a:pt x="7341" y="19575"/>
                    <a:pt x="7513" y="19537"/>
                  </a:cubicBezTo>
                  <a:cubicBezTo>
                    <a:pt x="8158" y="19398"/>
                    <a:pt x="8724" y="18988"/>
                    <a:pt x="9343" y="18753"/>
                  </a:cubicBezTo>
                  <a:cubicBezTo>
                    <a:pt x="9830" y="18567"/>
                    <a:pt x="10321" y="18491"/>
                    <a:pt x="10815" y="18491"/>
                  </a:cubicBezTo>
                  <a:cubicBezTo>
                    <a:pt x="12927" y="18491"/>
                    <a:pt x="15109" y="19875"/>
                    <a:pt x="17326" y="20051"/>
                  </a:cubicBezTo>
                  <a:cubicBezTo>
                    <a:pt x="17483" y="20063"/>
                    <a:pt x="17638" y="20069"/>
                    <a:pt x="17792" y="20069"/>
                  </a:cubicBezTo>
                  <a:cubicBezTo>
                    <a:pt x="21340" y="20069"/>
                    <a:pt x="24281" y="16956"/>
                    <a:pt x="25876" y="13715"/>
                  </a:cubicBezTo>
                  <a:cubicBezTo>
                    <a:pt x="26687" y="12077"/>
                    <a:pt x="27306" y="10299"/>
                    <a:pt x="27288" y="8469"/>
                  </a:cubicBezTo>
                  <a:cubicBezTo>
                    <a:pt x="27271" y="6647"/>
                    <a:pt x="26530" y="4756"/>
                    <a:pt x="25057" y="3684"/>
                  </a:cubicBezTo>
                  <a:cubicBezTo>
                    <a:pt x="24194" y="3056"/>
                    <a:pt x="23148" y="2734"/>
                    <a:pt x="22102" y="2525"/>
                  </a:cubicBezTo>
                  <a:cubicBezTo>
                    <a:pt x="21020" y="2314"/>
                    <a:pt x="19913" y="2202"/>
                    <a:pt x="18808" y="2202"/>
                  </a:cubicBezTo>
                  <a:cubicBezTo>
                    <a:pt x="18453" y="2202"/>
                    <a:pt x="18098" y="2214"/>
                    <a:pt x="17745" y="2237"/>
                  </a:cubicBezTo>
                  <a:cubicBezTo>
                    <a:pt x="17013" y="2283"/>
                    <a:pt x="16364" y="2451"/>
                    <a:pt x="15730" y="2451"/>
                  </a:cubicBezTo>
                  <a:cubicBezTo>
                    <a:pt x="15269" y="2451"/>
                    <a:pt x="14816" y="2362"/>
                    <a:pt x="14346" y="2072"/>
                  </a:cubicBezTo>
                  <a:cubicBezTo>
                    <a:pt x="12410" y="880"/>
                    <a:pt x="10399" y="0"/>
                    <a:pt x="81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517300" y="531275"/>
              <a:ext cx="154500" cy="237800"/>
            </a:xfrm>
            <a:custGeom>
              <a:avLst/>
              <a:gdLst/>
              <a:ahLst/>
              <a:cxnLst/>
              <a:rect l="l" t="t" r="r" b="b"/>
              <a:pathLst>
                <a:path w="6180" h="9512" extrusionOk="0">
                  <a:moveTo>
                    <a:pt x="1" y="0"/>
                  </a:moveTo>
                  <a:cubicBezTo>
                    <a:pt x="489" y="1883"/>
                    <a:pt x="994" y="3774"/>
                    <a:pt x="1840" y="5526"/>
                  </a:cubicBezTo>
                  <a:cubicBezTo>
                    <a:pt x="2232" y="6327"/>
                    <a:pt x="2703" y="7103"/>
                    <a:pt x="3260" y="7800"/>
                  </a:cubicBezTo>
                  <a:cubicBezTo>
                    <a:pt x="3696" y="8358"/>
                    <a:pt x="4280" y="9099"/>
                    <a:pt x="4916" y="9439"/>
                  </a:cubicBezTo>
                  <a:cubicBezTo>
                    <a:pt x="5013" y="9489"/>
                    <a:pt x="5100" y="9511"/>
                    <a:pt x="5178" y="9511"/>
                  </a:cubicBezTo>
                  <a:cubicBezTo>
                    <a:pt x="5697" y="9511"/>
                    <a:pt x="5825" y="8519"/>
                    <a:pt x="5901" y="8079"/>
                  </a:cubicBezTo>
                  <a:cubicBezTo>
                    <a:pt x="6180" y="6528"/>
                    <a:pt x="5927" y="4889"/>
                    <a:pt x="5169" y="3512"/>
                  </a:cubicBezTo>
                  <a:cubicBezTo>
                    <a:pt x="4123" y="1612"/>
                    <a:pt x="2145" y="27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84750" y="630600"/>
              <a:ext cx="156125" cy="204300"/>
            </a:xfrm>
            <a:custGeom>
              <a:avLst/>
              <a:gdLst/>
              <a:ahLst/>
              <a:cxnLst/>
              <a:rect l="l" t="t" r="r" b="b"/>
              <a:pathLst>
                <a:path w="6245" h="8172" extrusionOk="0">
                  <a:moveTo>
                    <a:pt x="6052" y="0"/>
                  </a:moveTo>
                  <a:cubicBezTo>
                    <a:pt x="6023" y="0"/>
                    <a:pt x="5993" y="11"/>
                    <a:pt x="5966" y="36"/>
                  </a:cubicBezTo>
                  <a:cubicBezTo>
                    <a:pt x="3526" y="2293"/>
                    <a:pt x="1513" y="4986"/>
                    <a:pt x="48" y="7976"/>
                  </a:cubicBezTo>
                  <a:cubicBezTo>
                    <a:pt x="0" y="8078"/>
                    <a:pt x="89" y="8172"/>
                    <a:pt x="174" y="8172"/>
                  </a:cubicBezTo>
                  <a:cubicBezTo>
                    <a:pt x="213" y="8172"/>
                    <a:pt x="251" y="8152"/>
                    <a:pt x="275" y="8106"/>
                  </a:cubicBezTo>
                  <a:cubicBezTo>
                    <a:pt x="1722" y="5134"/>
                    <a:pt x="3718" y="2459"/>
                    <a:pt x="6149" y="219"/>
                  </a:cubicBezTo>
                  <a:cubicBezTo>
                    <a:pt x="6244" y="131"/>
                    <a:pt x="6154" y="0"/>
                    <a:pt x="60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569850" y="578650"/>
              <a:ext cx="123725" cy="232500"/>
            </a:xfrm>
            <a:custGeom>
              <a:avLst/>
              <a:gdLst/>
              <a:ahLst/>
              <a:cxnLst/>
              <a:rect l="l" t="t" r="r" b="b"/>
              <a:pathLst>
                <a:path w="4949" h="9300" extrusionOk="0">
                  <a:moveTo>
                    <a:pt x="174" y="1"/>
                  </a:moveTo>
                  <a:cubicBezTo>
                    <a:pt x="91" y="1"/>
                    <a:pt x="1" y="95"/>
                    <a:pt x="43" y="197"/>
                  </a:cubicBezTo>
                  <a:cubicBezTo>
                    <a:pt x="1385" y="3308"/>
                    <a:pt x="2928" y="6324"/>
                    <a:pt x="4662" y="9234"/>
                  </a:cubicBezTo>
                  <a:cubicBezTo>
                    <a:pt x="4689" y="9281"/>
                    <a:pt x="4730" y="9300"/>
                    <a:pt x="4770" y="9300"/>
                  </a:cubicBezTo>
                  <a:cubicBezTo>
                    <a:pt x="4860" y="9300"/>
                    <a:pt x="4949" y="9206"/>
                    <a:pt x="4888" y="9104"/>
                  </a:cubicBezTo>
                  <a:cubicBezTo>
                    <a:pt x="3154" y="6193"/>
                    <a:pt x="1612" y="3177"/>
                    <a:pt x="269" y="66"/>
                  </a:cubicBezTo>
                  <a:cubicBezTo>
                    <a:pt x="248" y="20"/>
                    <a:pt x="212" y="1"/>
                    <a:pt x="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516000" y="1235550"/>
              <a:ext cx="158425" cy="67100"/>
            </a:xfrm>
            <a:custGeom>
              <a:avLst/>
              <a:gdLst/>
              <a:ahLst/>
              <a:cxnLst/>
              <a:rect l="l" t="t" r="r" b="b"/>
              <a:pathLst>
                <a:path w="6337" h="2684" extrusionOk="0">
                  <a:moveTo>
                    <a:pt x="1062" y="0"/>
                  </a:moveTo>
                  <a:cubicBezTo>
                    <a:pt x="1033" y="0"/>
                    <a:pt x="1003" y="12"/>
                    <a:pt x="977" y="40"/>
                  </a:cubicBezTo>
                  <a:cubicBezTo>
                    <a:pt x="637" y="424"/>
                    <a:pt x="271" y="851"/>
                    <a:pt x="184" y="1374"/>
                  </a:cubicBezTo>
                  <a:cubicBezTo>
                    <a:pt x="123" y="1775"/>
                    <a:pt x="245" y="2237"/>
                    <a:pt x="567" y="2489"/>
                  </a:cubicBezTo>
                  <a:cubicBezTo>
                    <a:pt x="744" y="2626"/>
                    <a:pt x="919" y="2683"/>
                    <a:pt x="1088" y="2683"/>
                  </a:cubicBezTo>
                  <a:cubicBezTo>
                    <a:pt x="1528" y="2683"/>
                    <a:pt x="1927" y="2292"/>
                    <a:pt x="2210" y="1880"/>
                  </a:cubicBezTo>
                  <a:lnTo>
                    <a:pt x="2210" y="1880"/>
                  </a:lnTo>
                  <a:cubicBezTo>
                    <a:pt x="2290" y="2206"/>
                    <a:pt x="2539" y="2492"/>
                    <a:pt x="2877" y="2594"/>
                  </a:cubicBezTo>
                  <a:cubicBezTo>
                    <a:pt x="2970" y="2623"/>
                    <a:pt x="3063" y="2636"/>
                    <a:pt x="3154" y="2636"/>
                  </a:cubicBezTo>
                  <a:cubicBezTo>
                    <a:pt x="3554" y="2636"/>
                    <a:pt x="3915" y="2378"/>
                    <a:pt x="4129" y="2033"/>
                  </a:cubicBezTo>
                  <a:lnTo>
                    <a:pt x="4129" y="2033"/>
                  </a:lnTo>
                  <a:cubicBezTo>
                    <a:pt x="4302" y="2374"/>
                    <a:pt x="4704" y="2594"/>
                    <a:pt x="5100" y="2594"/>
                  </a:cubicBezTo>
                  <a:cubicBezTo>
                    <a:pt x="5200" y="2594"/>
                    <a:pt x="5300" y="2580"/>
                    <a:pt x="5395" y="2550"/>
                  </a:cubicBezTo>
                  <a:cubicBezTo>
                    <a:pt x="6136" y="2306"/>
                    <a:pt x="6337" y="1365"/>
                    <a:pt x="6136" y="694"/>
                  </a:cubicBezTo>
                  <a:cubicBezTo>
                    <a:pt x="6119" y="631"/>
                    <a:pt x="6067" y="603"/>
                    <a:pt x="6015" y="603"/>
                  </a:cubicBezTo>
                  <a:cubicBezTo>
                    <a:pt x="5937" y="603"/>
                    <a:pt x="5857" y="665"/>
                    <a:pt x="5883" y="764"/>
                  </a:cubicBezTo>
                  <a:cubicBezTo>
                    <a:pt x="6040" y="1278"/>
                    <a:pt x="5944" y="1984"/>
                    <a:pt x="5413" y="2254"/>
                  </a:cubicBezTo>
                  <a:cubicBezTo>
                    <a:pt x="5310" y="2308"/>
                    <a:pt x="5196" y="2333"/>
                    <a:pt x="5081" y="2333"/>
                  </a:cubicBezTo>
                  <a:cubicBezTo>
                    <a:pt x="4694" y="2333"/>
                    <a:pt x="4296" y="2050"/>
                    <a:pt x="4295" y="1643"/>
                  </a:cubicBezTo>
                  <a:lnTo>
                    <a:pt x="4295" y="1643"/>
                  </a:lnTo>
                  <a:cubicBezTo>
                    <a:pt x="4296" y="1641"/>
                    <a:pt x="4297" y="1638"/>
                    <a:pt x="4297" y="1635"/>
                  </a:cubicBezTo>
                  <a:cubicBezTo>
                    <a:pt x="4297" y="1635"/>
                    <a:pt x="4296" y="1635"/>
                    <a:pt x="4295" y="1635"/>
                  </a:cubicBezTo>
                  <a:lnTo>
                    <a:pt x="4295" y="1635"/>
                  </a:lnTo>
                  <a:cubicBezTo>
                    <a:pt x="4295" y="1621"/>
                    <a:pt x="4296" y="1606"/>
                    <a:pt x="4297" y="1592"/>
                  </a:cubicBezTo>
                  <a:cubicBezTo>
                    <a:pt x="4307" y="1515"/>
                    <a:pt x="4239" y="1470"/>
                    <a:pt x="4171" y="1470"/>
                  </a:cubicBezTo>
                  <a:cubicBezTo>
                    <a:pt x="4116" y="1470"/>
                    <a:pt x="4060" y="1499"/>
                    <a:pt x="4044" y="1566"/>
                  </a:cubicBezTo>
                  <a:cubicBezTo>
                    <a:pt x="3950" y="1966"/>
                    <a:pt x="3594" y="2374"/>
                    <a:pt x="3154" y="2374"/>
                  </a:cubicBezTo>
                  <a:cubicBezTo>
                    <a:pt x="3106" y="2374"/>
                    <a:pt x="3057" y="2369"/>
                    <a:pt x="3007" y="2359"/>
                  </a:cubicBezTo>
                  <a:cubicBezTo>
                    <a:pt x="2600" y="2281"/>
                    <a:pt x="2305" y="1789"/>
                    <a:pt x="2490" y="1398"/>
                  </a:cubicBezTo>
                  <a:lnTo>
                    <a:pt x="2490" y="1398"/>
                  </a:lnTo>
                  <a:cubicBezTo>
                    <a:pt x="2491" y="1396"/>
                    <a:pt x="2492" y="1393"/>
                    <a:pt x="2493" y="1391"/>
                  </a:cubicBezTo>
                  <a:cubicBezTo>
                    <a:pt x="2541" y="1289"/>
                    <a:pt x="2453" y="1195"/>
                    <a:pt x="2370" y="1195"/>
                  </a:cubicBezTo>
                  <a:cubicBezTo>
                    <a:pt x="2333" y="1195"/>
                    <a:pt x="2297" y="1215"/>
                    <a:pt x="2275" y="1261"/>
                  </a:cubicBezTo>
                  <a:cubicBezTo>
                    <a:pt x="2271" y="1269"/>
                    <a:pt x="2267" y="1278"/>
                    <a:pt x="2263" y="1287"/>
                  </a:cubicBezTo>
                  <a:lnTo>
                    <a:pt x="2263" y="1287"/>
                  </a:lnTo>
                  <a:cubicBezTo>
                    <a:pt x="2061" y="1696"/>
                    <a:pt x="1608" y="2428"/>
                    <a:pt x="1100" y="2428"/>
                  </a:cubicBezTo>
                  <a:cubicBezTo>
                    <a:pt x="969" y="2428"/>
                    <a:pt x="833" y="2379"/>
                    <a:pt x="698" y="2263"/>
                  </a:cubicBezTo>
                  <a:cubicBezTo>
                    <a:pt x="0" y="1662"/>
                    <a:pt x="733" y="712"/>
                    <a:pt x="1160" y="223"/>
                  </a:cubicBezTo>
                  <a:cubicBezTo>
                    <a:pt x="1247" y="130"/>
                    <a:pt x="1159" y="0"/>
                    <a:pt x="10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420775" y="870450"/>
              <a:ext cx="122925" cy="164725"/>
            </a:xfrm>
            <a:custGeom>
              <a:avLst/>
              <a:gdLst/>
              <a:ahLst/>
              <a:cxnLst/>
              <a:rect l="l" t="t" r="r" b="b"/>
              <a:pathLst>
                <a:path w="4917" h="6589" extrusionOk="0">
                  <a:moveTo>
                    <a:pt x="3036" y="1"/>
                  </a:moveTo>
                  <a:cubicBezTo>
                    <a:pt x="2921" y="1"/>
                    <a:pt x="2848" y="172"/>
                    <a:pt x="2973" y="238"/>
                  </a:cubicBezTo>
                  <a:cubicBezTo>
                    <a:pt x="4916" y="1310"/>
                    <a:pt x="4054" y="4186"/>
                    <a:pt x="2955" y="5563"/>
                  </a:cubicBezTo>
                  <a:cubicBezTo>
                    <a:pt x="2685" y="5912"/>
                    <a:pt x="2310" y="6260"/>
                    <a:pt x="1849" y="6330"/>
                  </a:cubicBezTo>
                  <a:cubicBezTo>
                    <a:pt x="1793" y="6339"/>
                    <a:pt x="1739" y="6344"/>
                    <a:pt x="1685" y="6344"/>
                  </a:cubicBezTo>
                  <a:cubicBezTo>
                    <a:pt x="1289" y="6344"/>
                    <a:pt x="942" y="6099"/>
                    <a:pt x="750" y="5746"/>
                  </a:cubicBezTo>
                  <a:cubicBezTo>
                    <a:pt x="306" y="4962"/>
                    <a:pt x="472" y="3933"/>
                    <a:pt x="707" y="3105"/>
                  </a:cubicBezTo>
                  <a:cubicBezTo>
                    <a:pt x="855" y="2548"/>
                    <a:pt x="1090" y="1999"/>
                    <a:pt x="1387" y="1493"/>
                  </a:cubicBezTo>
                  <a:cubicBezTo>
                    <a:pt x="1597" y="1140"/>
                    <a:pt x="2040" y="374"/>
                    <a:pt x="2543" y="374"/>
                  </a:cubicBezTo>
                  <a:cubicBezTo>
                    <a:pt x="2624" y="374"/>
                    <a:pt x="2706" y="394"/>
                    <a:pt x="2790" y="439"/>
                  </a:cubicBezTo>
                  <a:cubicBezTo>
                    <a:pt x="2811" y="450"/>
                    <a:pt x="2832" y="455"/>
                    <a:pt x="2852" y="455"/>
                  </a:cubicBezTo>
                  <a:cubicBezTo>
                    <a:pt x="2970" y="455"/>
                    <a:pt x="3047" y="279"/>
                    <a:pt x="2921" y="212"/>
                  </a:cubicBezTo>
                  <a:cubicBezTo>
                    <a:pt x="2790" y="143"/>
                    <a:pt x="2663" y="112"/>
                    <a:pt x="2540" y="112"/>
                  </a:cubicBezTo>
                  <a:cubicBezTo>
                    <a:pt x="1678" y="112"/>
                    <a:pt x="992" y="1615"/>
                    <a:pt x="733" y="2225"/>
                  </a:cubicBezTo>
                  <a:cubicBezTo>
                    <a:pt x="323" y="3227"/>
                    <a:pt x="1" y="4500"/>
                    <a:pt x="384" y="5554"/>
                  </a:cubicBezTo>
                  <a:cubicBezTo>
                    <a:pt x="608" y="6189"/>
                    <a:pt x="1133" y="6588"/>
                    <a:pt x="1715" y="6588"/>
                  </a:cubicBezTo>
                  <a:cubicBezTo>
                    <a:pt x="1973" y="6588"/>
                    <a:pt x="2243" y="6510"/>
                    <a:pt x="2502" y="6339"/>
                  </a:cubicBezTo>
                  <a:cubicBezTo>
                    <a:pt x="2973" y="6034"/>
                    <a:pt x="3321" y="5563"/>
                    <a:pt x="3583" y="5084"/>
                  </a:cubicBezTo>
                  <a:cubicBezTo>
                    <a:pt x="3905" y="4491"/>
                    <a:pt x="4176" y="3846"/>
                    <a:pt x="4306" y="3184"/>
                  </a:cubicBezTo>
                  <a:cubicBezTo>
                    <a:pt x="4542" y="2007"/>
                    <a:pt x="4219" y="639"/>
                    <a:pt x="3104" y="20"/>
                  </a:cubicBezTo>
                  <a:cubicBezTo>
                    <a:pt x="3080" y="6"/>
                    <a:pt x="3057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481800" y="1085425"/>
              <a:ext cx="56225" cy="60375"/>
            </a:xfrm>
            <a:custGeom>
              <a:avLst/>
              <a:gdLst/>
              <a:ahLst/>
              <a:cxnLst/>
              <a:rect l="l" t="t" r="r" b="b"/>
              <a:pathLst>
                <a:path w="2249" h="2415" extrusionOk="0">
                  <a:moveTo>
                    <a:pt x="1087" y="0"/>
                  </a:moveTo>
                  <a:cubicBezTo>
                    <a:pt x="1042" y="0"/>
                    <a:pt x="1004" y="25"/>
                    <a:pt x="976" y="67"/>
                  </a:cubicBezTo>
                  <a:cubicBezTo>
                    <a:pt x="863" y="215"/>
                    <a:pt x="750" y="372"/>
                    <a:pt x="636" y="520"/>
                  </a:cubicBezTo>
                  <a:cubicBezTo>
                    <a:pt x="569" y="617"/>
                    <a:pt x="660" y="706"/>
                    <a:pt x="753" y="706"/>
                  </a:cubicBezTo>
                  <a:cubicBezTo>
                    <a:pt x="794" y="706"/>
                    <a:pt x="834" y="690"/>
                    <a:pt x="863" y="651"/>
                  </a:cubicBezTo>
                  <a:cubicBezTo>
                    <a:pt x="956" y="530"/>
                    <a:pt x="1048" y="403"/>
                    <a:pt x="1141" y="279"/>
                  </a:cubicBezTo>
                  <a:lnTo>
                    <a:pt x="1141" y="279"/>
                  </a:lnTo>
                  <a:cubicBezTo>
                    <a:pt x="1688" y="491"/>
                    <a:pt x="2136" y="1134"/>
                    <a:pt x="1813" y="1705"/>
                  </a:cubicBezTo>
                  <a:cubicBezTo>
                    <a:pt x="1674" y="1949"/>
                    <a:pt x="1403" y="2150"/>
                    <a:pt x="1107" y="2158"/>
                  </a:cubicBezTo>
                  <a:cubicBezTo>
                    <a:pt x="854" y="2158"/>
                    <a:pt x="645" y="1993"/>
                    <a:pt x="549" y="1766"/>
                  </a:cubicBezTo>
                  <a:cubicBezTo>
                    <a:pt x="453" y="1540"/>
                    <a:pt x="462" y="1226"/>
                    <a:pt x="671" y="1069"/>
                  </a:cubicBezTo>
                  <a:cubicBezTo>
                    <a:pt x="724" y="1025"/>
                    <a:pt x="750" y="956"/>
                    <a:pt x="715" y="886"/>
                  </a:cubicBezTo>
                  <a:cubicBezTo>
                    <a:pt x="691" y="850"/>
                    <a:pt x="643" y="823"/>
                    <a:pt x="598" y="823"/>
                  </a:cubicBezTo>
                  <a:cubicBezTo>
                    <a:pt x="577" y="823"/>
                    <a:pt x="557" y="829"/>
                    <a:pt x="541" y="842"/>
                  </a:cubicBezTo>
                  <a:cubicBezTo>
                    <a:pt x="0" y="1261"/>
                    <a:pt x="227" y="2211"/>
                    <a:pt x="872" y="2385"/>
                  </a:cubicBezTo>
                  <a:cubicBezTo>
                    <a:pt x="947" y="2405"/>
                    <a:pt x="1023" y="2415"/>
                    <a:pt x="1099" y="2415"/>
                  </a:cubicBezTo>
                  <a:cubicBezTo>
                    <a:pt x="1415" y="2415"/>
                    <a:pt x="1721" y="2248"/>
                    <a:pt x="1918" y="2002"/>
                  </a:cubicBezTo>
                  <a:cubicBezTo>
                    <a:pt x="2170" y="1697"/>
                    <a:pt x="2249" y="1287"/>
                    <a:pt x="2109" y="903"/>
                  </a:cubicBezTo>
                  <a:cubicBezTo>
                    <a:pt x="1944" y="468"/>
                    <a:pt x="1569" y="136"/>
                    <a:pt x="1124" y="6"/>
                  </a:cubicBezTo>
                  <a:cubicBezTo>
                    <a:pt x="1112" y="2"/>
                    <a:pt x="1099" y="0"/>
                    <a:pt x="10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8546599" y="180269"/>
            <a:ext cx="459300" cy="458621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509200" y="638890"/>
            <a:ext cx="260228" cy="259839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289717" y="463307"/>
            <a:ext cx="363077" cy="363077"/>
          </a:xfrm>
          <a:custGeom>
            <a:avLst/>
            <a:gdLst/>
            <a:ahLst/>
            <a:cxnLst/>
            <a:rect l="l" t="t" r="r" b="b"/>
            <a:pathLst>
              <a:path w="8063" h="8063" extrusionOk="0">
                <a:moveTo>
                  <a:pt x="4027" y="1"/>
                </a:moveTo>
                <a:cubicBezTo>
                  <a:pt x="2711" y="3565"/>
                  <a:pt x="3556" y="2711"/>
                  <a:pt x="1" y="4027"/>
                </a:cubicBezTo>
                <a:cubicBezTo>
                  <a:pt x="3556" y="5352"/>
                  <a:pt x="2711" y="4498"/>
                  <a:pt x="4027" y="8062"/>
                </a:cubicBezTo>
                <a:cubicBezTo>
                  <a:pt x="5343" y="4498"/>
                  <a:pt x="4498" y="5352"/>
                  <a:pt x="8062" y="4027"/>
                </a:cubicBezTo>
                <a:cubicBezTo>
                  <a:pt x="4498" y="2711"/>
                  <a:pt x="5343" y="3565"/>
                  <a:pt x="40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549570" y="826374"/>
            <a:ext cx="260228" cy="259868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289719" y="1003009"/>
            <a:ext cx="259868" cy="260228"/>
          </a:xfrm>
          <a:custGeom>
            <a:avLst/>
            <a:gdLst/>
            <a:ahLst/>
            <a:cxnLst/>
            <a:rect l="l" t="t" r="r" b="b"/>
            <a:pathLst>
              <a:path w="5771" h="5779" extrusionOk="0">
                <a:moveTo>
                  <a:pt x="2886" y="0"/>
                </a:moveTo>
                <a:cubicBezTo>
                  <a:pt x="1936" y="2554"/>
                  <a:pt x="2546" y="1944"/>
                  <a:pt x="1" y="2885"/>
                </a:cubicBezTo>
                <a:cubicBezTo>
                  <a:pt x="2546" y="3835"/>
                  <a:pt x="1936" y="3225"/>
                  <a:pt x="2886" y="5778"/>
                </a:cubicBezTo>
                <a:cubicBezTo>
                  <a:pt x="3827" y="3225"/>
                  <a:pt x="3217" y="3835"/>
                  <a:pt x="5770" y="2885"/>
                </a:cubicBezTo>
                <a:cubicBezTo>
                  <a:pt x="3217" y="1944"/>
                  <a:pt x="3827" y="2554"/>
                  <a:pt x="288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19"/>
          <p:cNvSpPr txBox="1">
            <a:spLocks noGrp="1"/>
          </p:cNvSpPr>
          <p:nvPr>
            <p:ph type="subTitle" idx="1"/>
          </p:nvPr>
        </p:nvSpPr>
        <p:spPr>
          <a:xfrm>
            <a:off x="2067700" y="1648510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9"/>
          <p:cNvSpPr txBox="1">
            <a:spLocks noGrp="1"/>
          </p:cNvSpPr>
          <p:nvPr>
            <p:ph type="subTitle" idx="2"/>
          </p:nvPr>
        </p:nvSpPr>
        <p:spPr>
          <a:xfrm>
            <a:off x="5704694" y="1648460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1" name="Google Shape;541;p19"/>
          <p:cNvSpPr txBox="1">
            <a:spLocks noGrp="1"/>
          </p:cNvSpPr>
          <p:nvPr>
            <p:ph type="subTitle" idx="3"/>
          </p:nvPr>
        </p:nvSpPr>
        <p:spPr>
          <a:xfrm>
            <a:off x="2067700" y="2812585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2" name="Google Shape;542;p19"/>
          <p:cNvSpPr txBox="1">
            <a:spLocks noGrp="1"/>
          </p:cNvSpPr>
          <p:nvPr>
            <p:ph type="subTitle" idx="4"/>
          </p:nvPr>
        </p:nvSpPr>
        <p:spPr>
          <a:xfrm>
            <a:off x="2067694" y="3976710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9"/>
          <p:cNvSpPr txBox="1">
            <a:spLocks noGrp="1"/>
          </p:cNvSpPr>
          <p:nvPr>
            <p:ph type="subTitle" idx="5"/>
          </p:nvPr>
        </p:nvSpPr>
        <p:spPr>
          <a:xfrm>
            <a:off x="5704695" y="2812610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4" name="Google Shape;544;p19"/>
          <p:cNvSpPr txBox="1">
            <a:spLocks noGrp="1"/>
          </p:cNvSpPr>
          <p:nvPr>
            <p:ph type="subTitle" idx="6"/>
          </p:nvPr>
        </p:nvSpPr>
        <p:spPr>
          <a:xfrm>
            <a:off x="5704695" y="3976710"/>
            <a:ext cx="2305500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5" name="Google Shape;545;p1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9"/>
          <p:cNvSpPr txBox="1">
            <a:spLocks noGrp="1"/>
          </p:cNvSpPr>
          <p:nvPr>
            <p:ph type="subTitle" idx="7"/>
          </p:nvPr>
        </p:nvSpPr>
        <p:spPr>
          <a:xfrm>
            <a:off x="2067700" y="1332860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547" name="Google Shape;547;p19"/>
          <p:cNvSpPr txBox="1">
            <a:spLocks noGrp="1"/>
          </p:cNvSpPr>
          <p:nvPr>
            <p:ph type="subTitle" idx="8"/>
          </p:nvPr>
        </p:nvSpPr>
        <p:spPr>
          <a:xfrm>
            <a:off x="5704694" y="1332810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548" name="Google Shape;548;p19"/>
          <p:cNvSpPr txBox="1">
            <a:spLocks noGrp="1"/>
          </p:cNvSpPr>
          <p:nvPr>
            <p:ph type="subTitle" idx="9"/>
          </p:nvPr>
        </p:nvSpPr>
        <p:spPr>
          <a:xfrm>
            <a:off x="5704695" y="2496960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549" name="Google Shape;549;p19"/>
          <p:cNvSpPr txBox="1">
            <a:spLocks noGrp="1"/>
          </p:cNvSpPr>
          <p:nvPr>
            <p:ph type="subTitle" idx="13"/>
          </p:nvPr>
        </p:nvSpPr>
        <p:spPr>
          <a:xfrm>
            <a:off x="2067700" y="2496985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550" name="Google Shape;550;p19"/>
          <p:cNvSpPr txBox="1">
            <a:spLocks noGrp="1"/>
          </p:cNvSpPr>
          <p:nvPr>
            <p:ph type="subTitle" idx="14"/>
          </p:nvPr>
        </p:nvSpPr>
        <p:spPr>
          <a:xfrm>
            <a:off x="2067700" y="3661110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551" name="Google Shape;551;p19"/>
          <p:cNvSpPr txBox="1">
            <a:spLocks noGrp="1"/>
          </p:cNvSpPr>
          <p:nvPr>
            <p:ph type="subTitle" idx="15"/>
          </p:nvPr>
        </p:nvSpPr>
        <p:spPr>
          <a:xfrm>
            <a:off x="5704700" y="3661110"/>
            <a:ext cx="2305500" cy="391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552" name="Google Shape;552;p19"/>
          <p:cNvGrpSpPr/>
          <p:nvPr/>
        </p:nvGrpSpPr>
        <p:grpSpPr>
          <a:xfrm rot="-2700000">
            <a:off x="-187821" y="-8267"/>
            <a:ext cx="1104577" cy="1247596"/>
            <a:chOff x="5862725" y="3010150"/>
            <a:chExt cx="669800" cy="756525"/>
          </a:xfrm>
        </p:grpSpPr>
        <p:sp>
          <p:nvSpPr>
            <p:cNvPr id="553" name="Google Shape;553;p19"/>
            <p:cNvSpPr/>
            <p:nvPr/>
          </p:nvSpPr>
          <p:spPr>
            <a:xfrm>
              <a:off x="5862725" y="3010150"/>
              <a:ext cx="657175" cy="735175"/>
            </a:xfrm>
            <a:custGeom>
              <a:avLst/>
              <a:gdLst/>
              <a:ahLst/>
              <a:cxnLst/>
              <a:rect l="l" t="t" r="r" b="b"/>
              <a:pathLst>
                <a:path w="26287" h="29407" extrusionOk="0">
                  <a:moveTo>
                    <a:pt x="9962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86" y="7383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875575" y="3031500"/>
              <a:ext cx="656950" cy="735175"/>
            </a:xfrm>
            <a:custGeom>
              <a:avLst/>
              <a:gdLst/>
              <a:ahLst/>
              <a:cxnLst/>
              <a:rect l="l" t="t" r="r" b="b"/>
              <a:pathLst>
                <a:path w="26278" h="29407" extrusionOk="0">
                  <a:moveTo>
                    <a:pt x="9954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78" y="7383"/>
                  </a:lnTo>
                  <a:lnTo>
                    <a:pt x="995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6115050" y="3202550"/>
              <a:ext cx="273450" cy="205275"/>
            </a:xfrm>
            <a:custGeom>
              <a:avLst/>
              <a:gdLst/>
              <a:ahLst/>
              <a:cxnLst/>
              <a:rect l="l" t="t" r="r" b="b"/>
              <a:pathLst>
                <a:path w="10938" h="8211" extrusionOk="0">
                  <a:moveTo>
                    <a:pt x="1856" y="0"/>
                  </a:moveTo>
                  <a:lnTo>
                    <a:pt x="0" y="4105"/>
                  </a:lnTo>
                  <a:lnTo>
                    <a:pt x="9081" y="8210"/>
                  </a:lnTo>
                  <a:lnTo>
                    <a:pt x="10938" y="4105"/>
                  </a:lnTo>
                  <a:lnTo>
                    <a:pt x="1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6283225" y="3291650"/>
              <a:ext cx="67450" cy="31550"/>
            </a:xfrm>
            <a:custGeom>
              <a:avLst/>
              <a:gdLst/>
              <a:ahLst/>
              <a:cxnLst/>
              <a:rect l="l" t="t" r="r" b="b"/>
              <a:pathLst>
                <a:path w="2698" h="1262" extrusionOk="0">
                  <a:moveTo>
                    <a:pt x="112" y="0"/>
                  </a:moveTo>
                  <a:cubicBezTo>
                    <a:pt x="53" y="0"/>
                    <a:pt x="1" y="79"/>
                    <a:pt x="54" y="132"/>
                  </a:cubicBezTo>
                  <a:cubicBezTo>
                    <a:pt x="219" y="297"/>
                    <a:pt x="376" y="454"/>
                    <a:pt x="542" y="611"/>
                  </a:cubicBezTo>
                  <a:cubicBezTo>
                    <a:pt x="556" y="628"/>
                    <a:pt x="576" y="636"/>
                    <a:pt x="595" y="636"/>
                  </a:cubicBezTo>
                  <a:cubicBezTo>
                    <a:pt x="634" y="636"/>
                    <a:pt x="672" y="605"/>
                    <a:pt x="672" y="559"/>
                  </a:cubicBezTo>
                  <a:cubicBezTo>
                    <a:pt x="672" y="533"/>
                    <a:pt x="687" y="523"/>
                    <a:pt x="709" y="523"/>
                  </a:cubicBezTo>
                  <a:cubicBezTo>
                    <a:pt x="768" y="523"/>
                    <a:pt x="880" y="594"/>
                    <a:pt x="899" y="620"/>
                  </a:cubicBezTo>
                  <a:cubicBezTo>
                    <a:pt x="969" y="707"/>
                    <a:pt x="1004" y="811"/>
                    <a:pt x="1082" y="881"/>
                  </a:cubicBezTo>
                  <a:cubicBezTo>
                    <a:pt x="1137" y="936"/>
                    <a:pt x="1213" y="970"/>
                    <a:pt x="1291" y="970"/>
                  </a:cubicBezTo>
                  <a:cubicBezTo>
                    <a:pt x="1300" y="970"/>
                    <a:pt x="1308" y="969"/>
                    <a:pt x="1317" y="968"/>
                  </a:cubicBezTo>
                  <a:cubicBezTo>
                    <a:pt x="1413" y="951"/>
                    <a:pt x="1483" y="881"/>
                    <a:pt x="1570" y="837"/>
                  </a:cubicBezTo>
                  <a:cubicBezTo>
                    <a:pt x="1598" y="822"/>
                    <a:pt x="1622" y="815"/>
                    <a:pt x="1643" y="815"/>
                  </a:cubicBezTo>
                  <a:cubicBezTo>
                    <a:pt x="1731" y="815"/>
                    <a:pt x="1776" y="926"/>
                    <a:pt x="1832" y="1003"/>
                  </a:cubicBezTo>
                  <a:cubicBezTo>
                    <a:pt x="1893" y="1090"/>
                    <a:pt x="1962" y="1151"/>
                    <a:pt x="2049" y="1195"/>
                  </a:cubicBezTo>
                  <a:cubicBezTo>
                    <a:pt x="2135" y="1240"/>
                    <a:pt x="2228" y="1262"/>
                    <a:pt x="2321" y="1262"/>
                  </a:cubicBezTo>
                  <a:cubicBezTo>
                    <a:pt x="2427" y="1262"/>
                    <a:pt x="2532" y="1233"/>
                    <a:pt x="2625" y="1177"/>
                  </a:cubicBezTo>
                  <a:cubicBezTo>
                    <a:pt x="2698" y="1126"/>
                    <a:pt x="2654" y="1026"/>
                    <a:pt x="2587" y="1026"/>
                  </a:cubicBezTo>
                  <a:cubicBezTo>
                    <a:pt x="2574" y="1026"/>
                    <a:pt x="2560" y="1030"/>
                    <a:pt x="2546" y="1038"/>
                  </a:cubicBezTo>
                  <a:cubicBezTo>
                    <a:pt x="2472" y="1080"/>
                    <a:pt x="2392" y="1103"/>
                    <a:pt x="2311" y="1103"/>
                  </a:cubicBezTo>
                  <a:cubicBezTo>
                    <a:pt x="2258" y="1103"/>
                    <a:pt x="2206" y="1093"/>
                    <a:pt x="2154" y="1073"/>
                  </a:cubicBezTo>
                  <a:cubicBezTo>
                    <a:pt x="2023" y="1021"/>
                    <a:pt x="1971" y="916"/>
                    <a:pt x="1893" y="803"/>
                  </a:cubicBezTo>
                  <a:cubicBezTo>
                    <a:pt x="1840" y="724"/>
                    <a:pt x="1762" y="654"/>
                    <a:pt x="1666" y="646"/>
                  </a:cubicBezTo>
                  <a:cubicBezTo>
                    <a:pt x="1553" y="646"/>
                    <a:pt x="1474" y="715"/>
                    <a:pt x="1387" y="768"/>
                  </a:cubicBezTo>
                  <a:cubicBezTo>
                    <a:pt x="1351" y="790"/>
                    <a:pt x="1319" y="800"/>
                    <a:pt x="1290" y="800"/>
                  </a:cubicBezTo>
                  <a:cubicBezTo>
                    <a:pt x="1207" y="800"/>
                    <a:pt x="1149" y="721"/>
                    <a:pt x="1091" y="637"/>
                  </a:cubicBezTo>
                  <a:cubicBezTo>
                    <a:pt x="1038" y="541"/>
                    <a:pt x="986" y="454"/>
                    <a:pt x="890" y="410"/>
                  </a:cubicBezTo>
                  <a:cubicBezTo>
                    <a:pt x="840" y="387"/>
                    <a:pt x="781" y="373"/>
                    <a:pt x="725" y="373"/>
                  </a:cubicBezTo>
                  <a:cubicBezTo>
                    <a:pt x="666" y="373"/>
                    <a:pt x="610" y="388"/>
                    <a:pt x="571" y="423"/>
                  </a:cubicBezTo>
                  <a:lnTo>
                    <a:pt x="571" y="423"/>
                  </a:lnTo>
                  <a:cubicBezTo>
                    <a:pt x="436" y="287"/>
                    <a:pt x="304" y="157"/>
                    <a:pt x="167" y="27"/>
                  </a:cubicBezTo>
                  <a:cubicBezTo>
                    <a:pt x="150" y="8"/>
                    <a:pt x="131" y="0"/>
                    <a:pt x="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19"/>
            <p:cNvSpPr/>
            <p:nvPr/>
          </p:nvSpPr>
          <p:spPr>
            <a:xfrm>
              <a:off x="6160475" y="3274175"/>
              <a:ext cx="180850" cy="82950"/>
            </a:xfrm>
            <a:custGeom>
              <a:avLst/>
              <a:gdLst/>
              <a:ahLst/>
              <a:cxnLst/>
              <a:rect l="l" t="t" r="r" b="b"/>
              <a:pathLst>
                <a:path w="7234" h="3318" extrusionOk="0">
                  <a:moveTo>
                    <a:pt x="827" y="1"/>
                  </a:moveTo>
                  <a:cubicBezTo>
                    <a:pt x="808" y="1"/>
                    <a:pt x="788" y="9"/>
                    <a:pt x="772" y="29"/>
                  </a:cubicBezTo>
                  <a:cubicBezTo>
                    <a:pt x="688" y="118"/>
                    <a:pt x="493" y="295"/>
                    <a:pt x="340" y="295"/>
                  </a:cubicBezTo>
                  <a:cubicBezTo>
                    <a:pt x="270" y="295"/>
                    <a:pt x="208" y="258"/>
                    <a:pt x="170" y="159"/>
                  </a:cubicBezTo>
                  <a:cubicBezTo>
                    <a:pt x="156" y="125"/>
                    <a:pt x="125" y="110"/>
                    <a:pt x="94" y="110"/>
                  </a:cubicBezTo>
                  <a:cubicBezTo>
                    <a:pt x="47" y="110"/>
                    <a:pt x="1" y="145"/>
                    <a:pt x="22" y="203"/>
                  </a:cubicBezTo>
                  <a:cubicBezTo>
                    <a:pt x="90" y="379"/>
                    <a:pt x="202" y="445"/>
                    <a:pt x="327" y="445"/>
                  </a:cubicBezTo>
                  <a:cubicBezTo>
                    <a:pt x="488" y="445"/>
                    <a:pt x="670" y="336"/>
                    <a:pt x="803" y="215"/>
                  </a:cubicBezTo>
                  <a:lnTo>
                    <a:pt x="803" y="215"/>
                  </a:lnTo>
                  <a:cubicBezTo>
                    <a:pt x="1029" y="651"/>
                    <a:pt x="1575" y="728"/>
                    <a:pt x="2018" y="857"/>
                  </a:cubicBezTo>
                  <a:cubicBezTo>
                    <a:pt x="2375" y="961"/>
                    <a:pt x="2610" y="1109"/>
                    <a:pt x="2854" y="1388"/>
                  </a:cubicBezTo>
                  <a:cubicBezTo>
                    <a:pt x="3015" y="1569"/>
                    <a:pt x="3139" y="1657"/>
                    <a:pt x="3322" y="1657"/>
                  </a:cubicBezTo>
                  <a:cubicBezTo>
                    <a:pt x="3378" y="1657"/>
                    <a:pt x="3439" y="1649"/>
                    <a:pt x="3508" y="1632"/>
                  </a:cubicBezTo>
                  <a:cubicBezTo>
                    <a:pt x="3587" y="1611"/>
                    <a:pt x="3654" y="1584"/>
                    <a:pt x="3714" y="1584"/>
                  </a:cubicBezTo>
                  <a:cubicBezTo>
                    <a:pt x="3774" y="1584"/>
                    <a:pt x="3826" y="1611"/>
                    <a:pt x="3874" y="1693"/>
                  </a:cubicBezTo>
                  <a:cubicBezTo>
                    <a:pt x="3900" y="1746"/>
                    <a:pt x="3926" y="1807"/>
                    <a:pt x="3953" y="1868"/>
                  </a:cubicBezTo>
                  <a:cubicBezTo>
                    <a:pt x="4005" y="1981"/>
                    <a:pt x="4048" y="2103"/>
                    <a:pt x="4153" y="2190"/>
                  </a:cubicBezTo>
                  <a:cubicBezTo>
                    <a:pt x="4256" y="2282"/>
                    <a:pt x="4373" y="2311"/>
                    <a:pt x="4495" y="2311"/>
                  </a:cubicBezTo>
                  <a:cubicBezTo>
                    <a:pt x="4673" y="2311"/>
                    <a:pt x="4862" y="2249"/>
                    <a:pt x="5033" y="2234"/>
                  </a:cubicBezTo>
                  <a:cubicBezTo>
                    <a:pt x="5054" y="2232"/>
                    <a:pt x="5074" y="2231"/>
                    <a:pt x="5094" y="2231"/>
                  </a:cubicBezTo>
                  <a:cubicBezTo>
                    <a:pt x="5672" y="2231"/>
                    <a:pt x="6075" y="3029"/>
                    <a:pt x="6631" y="3029"/>
                  </a:cubicBezTo>
                  <a:cubicBezTo>
                    <a:pt x="6715" y="3029"/>
                    <a:pt x="6802" y="3011"/>
                    <a:pt x="6894" y="2969"/>
                  </a:cubicBezTo>
                  <a:lnTo>
                    <a:pt x="6894" y="2969"/>
                  </a:lnTo>
                  <a:cubicBezTo>
                    <a:pt x="6951" y="3073"/>
                    <a:pt x="7007" y="3173"/>
                    <a:pt x="7064" y="3280"/>
                  </a:cubicBezTo>
                  <a:cubicBezTo>
                    <a:pt x="7080" y="3306"/>
                    <a:pt x="7103" y="3317"/>
                    <a:pt x="7126" y="3317"/>
                  </a:cubicBezTo>
                  <a:cubicBezTo>
                    <a:pt x="7180" y="3317"/>
                    <a:pt x="7234" y="3259"/>
                    <a:pt x="7203" y="3192"/>
                  </a:cubicBezTo>
                  <a:cubicBezTo>
                    <a:pt x="7134" y="3070"/>
                    <a:pt x="7064" y="2948"/>
                    <a:pt x="6994" y="2818"/>
                  </a:cubicBezTo>
                  <a:cubicBezTo>
                    <a:pt x="6977" y="2794"/>
                    <a:pt x="6952" y="2783"/>
                    <a:pt x="6924" y="2783"/>
                  </a:cubicBezTo>
                  <a:cubicBezTo>
                    <a:pt x="6910" y="2783"/>
                    <a:pt x="6896" y="2786"/>
                    <a:pt x="6881" y="2792"/>
                  </a:cubicBezTo>
                  <a:cubicBezTo>
                    <a:pt x="6794" y="2843"/>
                    <a:pt x="6708" y="2865"/>
                    <a:pt x="6625" y="2865"/>
                  </a:cubicBezTo>
                  <a:cubicBezTo>
                    <a:pt x="6282" y="2865"/>
                    <a:pt x="5974" y="2500"/>
                    <a:pt x="5722" y="2303"/>
                  </a:cubicBezTo>
                  <a:cubicBezTo>
                    <a:pt x="5527" y="2159"/>
                    <a:pt x="5332" y="2074"/>
                    <a:pt x="5107" y="2074"/>
                  </a:cubicBezTo>
                  <a:cubicBezTo>
                    <a:pt x="5061" y="2074"/>
                    <a:pt x="5013" y="2078"/>
                    <a:pt x="4964" y="2086"/>
                  </a:cubicBezTo>
                  <a:cubicBezTo>
                    <a:pt x="4815" y="2103"/>
                    <a:pt x="4667" y="2155"/>
                    <a:pt x="4519" y="2155"/>
                  </a:cubicBezTo>
                  <a:cubicBezTo>
                    <a:pt x="4275" y="2155"/>
                    <a:pt x="4188" y="2007"/>
                    <a:pt x="4101" y="1815"/>
                  </a:cubicBezTo>
                  <a:cubicBezTo>
                    <a:pt x="4031" y="1650"/>
                    <a:pt x="3961" y="1432"/>
                    <a:pt x="3761" y="1397"/>
                  </a:cubicBezTo>
                  <a:cubicBezTo>
                    <a:pt x="3746" y="1395"/>
                    <a:pt x="3731" y="1393"/>
                    <a:pt x="3717" y="1393"/>
                  </a:cubicBezTo>
                  <a:cubicBezTo>
                    <a:pt x="3587" y="1393"/>
                    <a:pt x="3503" y="1495"/>
                    <a:pt x="3377" y="1510"/>
                  </a:cubicBezTo>
                  <a:cubicBezTo>
                    <a:pt x="3361" y="1513"/>
                    <a:pt x="3345" y="1515"/>
                    <a:pt x="3330" y="1515"/>
                  </a:cubicBezTo>
                  <a:cubicBezTo>
                    <a:pt x="3154" y="1515"/>
                    <a:pt x="3028" y="1343"/>
                    <a:pt x="2915" y="1223"/>
                  </a:cubicBezTo>
                  <a:cubicBezTo>
                    <a:pt x="2750" y="1031"/>
                    <a:pt x="2584" y="900"/>
                    <a:pt x="2349" y="804"/>
                  </a:cubicBezTo>
                  <a:cubicBezTo>
                    <a:pt x="1887" y="613"/>
                    <a:pt x="1094" y="613"/>
                    <a:pt x="902" y="64"/>
                  </a:cubicBezTo>
                  <a:cubicBezTo>
                    <a:pt x="891" y="25"/>
                    <a:pt x="860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19"/>
            <p:cNvSpPr/>
            <p:nvPr/>
          </p:nvSpPr>
          <p:spPr>
            <a:xfrm>
              <a:off x="6180575" y="3198575"/>
              <a:ext cx="9275" cy="33175"/>
            </a:xfrm>
            <a:custGeom>
              <a:avLst/>
              <a:gdLst/>
              <a:ahLst/>
              <a:cxnLst/>
              <a:rect l="l" t="t" r="r" b="b"/>
              <a:pathLst>
                <a:path w="371" h="1327" extrusionOk="0">
                  <a:moveTo>
                    <a:pt x="102" y="1"/>
                  </a:moveTo>
                  <a:cubicBezTo>
                    <a:pt x="54" y="1"/>
                    <a:pt x="0" y="40"/>
                    <a:pt x="11" y="98"/>
                  </a:cubicBezTo>
                  <a:cubicBezTo>
                    <a:pt x="81" y="490"/>
                    <a:pt x="142" y="883"/>
                    <a:pt x="212" y="1266"/>
                  </a:cubicBezTo>
                  <a:cubicBezTo>
                    <a:pt x="219" y="1308"/>
                    <a:pt x="246" y="1326"/>
                    <a:pt x="276" y="1326"/>
                  </a:cubicBezTo>
                  <a:cubicBezTo>
                    <a:pt x="321" y="1326"/>
                    <a:pt x="370" y="1285"/>
                    <a:pt x="360" y="1223"/>
                  </a:cubicBezTo>
                  <a:cubicBezTo>
                    <a:pt x="299" y="839"/>
                    <a:pt x="229" y="447"/>
                    <a:pt x="168" y="55"/>
                  </a:cubicBezTo>
                  <a:cubicBezTo>
                    <a:pt x="161" y="17"/>
                    <a:pt x="133" y="1"/>
                    <a:pt x="1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19"/>
            <p:cNvSpPr/>
            <p:nvPr/>
          </p:nvSpPr>
          <p:spPr>
            <a:xfrm>
              <a:off x="6164825" y="3187875"/>
              <a:ext cx="11675" cy="34525"/>
            </a:xfrm>
            <a:custGeom>
              <a:avLst/>
              <a:gdLst/>
              <a:ahLst/>
              <a:cxnLst/>
              <a:rect l="l" t="t" r="r" b="b"/>
              <a:pathLst>
                <a:path w="467" h="1381" extrusionOk="0">
                  <a:moveTo>
                    <a:pt x="107" y="0"/>
                  </a:moveTo>
                  <a:cubicBezTo>
                    <a:pt x="54" y="0"/>
                    <a:pt x="1" y="56"/>
                    <a:pt x="31" y="117"/>
                  </a:cubicBezTo>
                  <a:cubicBezTo>
                    <a:pt x="223" y="483"/>
                    <a:pt x="310" y="892"/>
                    <a:pt x="292" y="1302"/>
                  </a:cubicBezTo>
                  <a:cubicBezTo>
                    <a:pt x="288" y="1354"/>
                    <a:pt x="325" y="1380"/>
                    <a:pt x="364" y="1380"/>
                  </a:cubicBezTo>
                  <a:cubicBezTo>
                    <a:pt x="404" y="1380"/>
                    <a:pt x="445" y="1354"/>
                    <a:pt x="449" y="1302"/>
                  </a:cubicBezTo>
                  <a:cubicBezTo>
                    <a:pt x="467" y="866"/>
                    <a:pt x="371" y="430"/>
                    <a:pt x="170" y="38"/>
                  </a:cubicBezTo>
                  <a:cubicBezTo>
                    <a:pt x="154" y="11"/>
                    <a:pt x="131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19"/>
            <p:cNvSpPr/>
            <p:nvPr/>
          </p:nvSpPr>
          <p:spPr>
            <a:xfrm>
              <a:off x="6313525" y="3383125"/>
              <a:ext cx="7450" cy="26275"/>
            </a:xfrm>
            <a:custGeom>
              <a:avLst/>
              <a:gdLst/>
              <a:ahLst/>
              <a:cxnLst/>
              <a:rect l="l" t="t" r="r" b="b"/>
              <a:pathLst>
                <a:path w="298" h="1051" extrusionOk="0">
                  <a:moveTo>
                    <a:pt x="222" y="1"/>
                  </a:moveTo>
                  <a:cubicBezTo>
                    <a:pt x="188" y="1"/>
                    <a:pt x="148" y="25"/>
                    <a:pt x="140" y="63"/>
                  </a:cubicBezTo>
                  <a:cubicBezTo>
                    <a:pt x="97" y="360"/>
                    <a:pt x="53" y="656"/>
                    <a:pt x="9" y="952"/>
                  </a:cubicBezTo>
                  <a:cubicBezTo>
                    <a:pt x="1" y="996"/>
                    <a:pt x="18" y="1039"/>
                    <a:pt x="62" y="1048"/>
                  </a:cubicBezTo>
                  <a:cubicBezTo>
                    <a:pt x="68" y="1050"/>
                    <a:pt x="74" y="1050"/>
                    <a:pt x="80" y="1050"/>
                  </a:cubicBezTo>
                  <a:cubicBezTo>
                    <a:pt x="113" y="1050"/>
                    <a:pt x="150" y="1032"/>
                    <a:pt x="158" y="996"/>
                  </a:cubicBezTo>
                  <a:cubicBezTo>
                    <a:pt x="201" y="699"/>
                    <a:pt x="245" y="394"/>
                    <a:pt x="297" y="98"/>
                  </a:cubicBezTo>
                  <a:cubicBezTo>
                    <a:pt x="297" y="55"/>
                    <a:pt x="280" y="20"/>
                    <a:pt x="236" y="2"/>
                  </a:cubicBezTo>
                  <a:cubicBezTo>
                    <a:pt x="232" y="1"/>
                    <a:pt x="227" y="1"/>
                    <a:pt x="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19"/>
            <p:cNvSpPr/>
            <p:nvPr/>
          </p:nvSpPr>
          <p:spPr>
            <a:xfrm>
              <a:off x="6299700" y="3375325"/>
              <a:ext cx="4700" cy="24700"/>
            </a:xfrm>
            <a:custGeom>
              <a:avLst/>
              <a:gdLst/>
              <a:ahLst/>
              <a:cxnLst/>
              <a:rect l="l" t="t" r="r" b="b"/>
              <a:pathLst>
                <a:path w="188" h="988" extrusionOk="0">
                  <a:moveTo>
                    <a:pt x="109" y="1"/>
                  </a:moveTo>
                  <a:cubicBezTo>
                    <a:pt x="70" y="1"/>
                    <a:pt x="31" y="27"/>
                    <a:pt x="31" y="79"/>
                  </a:cubicBezTo>
                  <a:cubicBezTo>
                    <a:pt x="22" y="358"/>
                    <a:pt x="13" y="637"/>
                    <a:pt x="5" y="916"/>
                  </a:cubicBezTo>
                  <a:cubicBezTo>
                    <a:pt x="0" y="964"/>
                    <a:pt x="37" y="988"/>
                    <a:pt x="77" y="988"/>
                  </a:cubicBezTo>
                  <a:cubicBezTo>
                    <a:pt x="116" y="988"/>
                    <a:pt x="157" y="964"/>
                    <a:pt x="162" y="916"/>
                  </a:cubicBezTo>
                  <a:cubicBezTo>
                    <a:pt x="170" y="637"/>
                    <a:pt x="179" y="358"/>
                    <a:pt x="188" y="79"/>
                  </a:cubicBezTo>
                  <a:cubicBezTo>
                    <a:pt x="188" y="27"/>
                    <a:pt x="14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19"/>
            <p:cNvSpPr/>
            <p:nvPr/>
          </p:nvSpPr>
          <p:spPr>
            <a:xfrm>
              <a:off x="6369975" y="3326025"/>
              <a:ext cx="19400" cy="10600"/>
            </a:xfrm>
            <a:custGeom>
              <a:avLst/>
              <a:gdLst/>
              <a:ahLst/>
              <a:cxnLst/>
              <a:rect l="l" t="t" r="r" b="b"/>
              <a:pathLst>
                <a:path w="776" h="424" extrusionOk="0">
                  <a:moveTo>
                    <a:pt x="82" y="1"/>
                  </a:moveTo>
                  <a:cubicBezTo>
                    <a:pt x="57" y="1"/>
                    <a:pt x="37" y="11"/>
                    <a:pt x="26" y="38"/>
                  </a:cubicBezTo>
                  <a:cubicBezTo>
                    <a:pt x="0" y="73"/>
                    <a:pt x="9" y="125"/>
                    <a:pt x="52" y="142"/>
                  </a:cubicBezTo>
                  <a:cubicBezTo>
                    <a:pt x="253" y="238"/>
                    <a:pt x="453" y="325"/>
                    <a:pt x="654" y="412"/>
                  </a:cubicBezTo>
                  <a:cubicBezTo>
                    <a:pt x="667" y="419"/>
                    <a:pt x="682" y="423"/>
                    <a:pt x="697" y="423"/>
                  </a:cubicBezTo>
                  <a:cubicBezTo>
                    <a:pt x="720" y="423"/>
                    <a:pt x="742" y="413"/>
                    <a:pt x="758" y="386"/>
                  </a:cubicBezTo>
                  <a:cubicBezTo>
                    <a:pt x="776" y="351"/>
                    <a:pt x="767" y="299"/>
                    <a:pt x="732" y="282"/>
                  </a:cubicBezTo>
                  <a:cubicBezTo>
                    <a:pt x="532" y="186"/>
                    <a:pt x="331" y="99"/>
                    <a:pt x="131" y="12"/>
                  </a:cubicBezTo>
                  <a:cubicBezTo>
                    <a:pt x="114" y="5"/>
                    <a:pt x="97" y="1"/>
                    <a:pt x="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19"/>
            <p:cNvSpPr/>
            <p:nvPr/>
          </p:nvSpPr>
          <p:spPr>
            <a:xfrm>
              <a:off x="6125700" y="3273275"/>
              <a:ext cx="26650" cy="10425"/>
            </a:xfrm>
            <a:custGeom>
              <a:avLst/>
              <a:gdLst/>
              <a:ahLst/>
              <a:cxnLst/>
              <a:rect l="l" t="t" r="r" b="b"/>
              <a:pathLst>
                <a:path w="1066" h="417" extrusionOk="0">
                  <a:moveTo>
                    <a:pt x="110" y="1"/>
                  </a:moveTo>
                  <a:cubicBezTo>
                    <a:pt x="30" y="1"/>
                    <a:pt x="0" y="129"/>
                    <a:pt x="88" y="161"/>
                  </a:cubicBezTo>
                  <a:cubicBezTo>
                    <a:pt x="376" y="239"/>
                    <a:pt x="655" y="326"/>
                    <a:pt x="934" y="413"/>
                  </a:cubicBezTo>
                  <a:cubicBezTo>
                    <a:pt x="941" y="415"/>
                    <a:pt x="949" y="416"/>
                    <a:pt x="956" y="416"/>
                  </a:cubicBezTo>
                  <a:cubicBezTo>
                    <a:pt x="1036" y="416"/>
                    <a:pt x="1065" y="289"/>
                    <a:pt x="977" y="265"/>
                  </a:cubicBezTo>
                  <a:cubicBezTo>
                    <a:pt x="698" y="178"/>
                    <a:pt x="419" y="91"/>
                    <a:pt x="132" y="4"/>
                  </a:cubicBezTo>
                  <a:cubicBezTo>
                    <a:pt x="124" y="2"/>
                    <a:pt x="117" y="1"/>
                    <a:pt x="1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19"/>
            <p:cNvSpPr/>
            <p:nvPr/>
          </p:nvSpPr>
          <p:spPr>
            <a:xfrm>
              <a:off x="6259200" y="3217575"/>
              <a:ext cx="228300" cy="510300"/>
            </a:xfrm>
            <a:custGeom>
              <a:avLst/>
              <a:gdLst/>
              <a:ahLst/>
              <a:cxnLst/>
              <a:rect l="l" t="t" r="r" b="b"/>
              <a:pathLst>
                <a:path w="9132" h="20412" extrusionOk="0">
                  <a:moveTo>
                    <a:pt x="9028" y="1"/>
                  </a:moveTo>
                  <a:cubicBezTo>
                    <a:pt x="9005" y="1"/>
                    <a:pt x="8983" y="13"/>
                    <a:pt x="8972" y="44"/>
                  </a:cubicBezTo>
                  <a:cubicBezTo>
                    <a:pt x="8292" y="1517"/>
                    <a:pt x="7621" y="2990"/>
                    <a:pt x="6950" y="4463"/>
                  </a:cubicBezTo>
                  <a:cubicBezTo>
                    <a:pt x="4579" y="9709"/>
                    <a:pt x="2270" y="14991"/>
                    <a:pt x="30" y="20290"/>
                  </a:cubicBezTo>
                  <a:cubicBezTo>
                    <a:pt x="0" y="20355"/>
                    <a:pt x="55" y="20412"/>
                    <a:pt x="104" y="20412"/>
                  </a:cubicBezTo>
                  <a:cubicBezTo>
                    <a:pt x="127" y="20412"/>
                    <a:pt x="149" y="20399"/>
                    <a:pt x="160" y="20368"/>
                  </a:cubicBezTo>
                  <a:cubicBezTo>
                    <a:pt x="797" y="18878"/>
                    <a:pt x="1433" y="17388"/>
                    <a:pt x="2078" y="15897"/>
                  </a:cubicBezTo>
                  <a:cubicBezTo>
                    <a:pt x="4353" y="10616"/>
                    <a:pt x="6697" y="5352"/>
                    <a:pt x="9102" y="123"/>
                  </a:cubicBezTo>
                  <a:cubicBezTo>
                    <a:pt x="9132" y="58"/>
                    <a:pt x="9077" y="1"/>
                    <a:pt x="90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5" name="Google Shape;565;p19"/>
          <p:cNvSpPr/>
          <p:nvPr/>
        </p:nvSpPr>
        <p:spPr>
          <a:xfrm rot="8100000">
            <a:off x="-1079151" y="-294930"/>
            <a:ext cx="2221179" cy="1820908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19"/>
          <p:cNvSpPr/>
          <p:nvPr/>
        </p:nvSpPr>
        <p:spPr>
          <a:xfrm rot="491111">
            <a:off x="6338061" y="3894977"/>
            <a:ext cx="3529009" cy="2176154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7" name="Google Shape;567;p19"/>
          <p:cNvGrpSpPr/>
          <p:nvPr/>
        </p:nvGrpSpPr>
        <p:grpSpPr>
          <a:xfrm rot="-481618">
            <a:off x="8367627" y="4097976"/>
            <a:ext cx="921921" cy="1312012"/>
            <a:chOff x="1920175" y="893450"/>
            <a:chExt cx="690275" cy="982350"/>
          </a:xfrm>
        </p:grpSpPr>
        <p:sp>
          <p:nvSpPr>
            <p:cNvPr id="568" name="Google Shape;568;p19"/>
            <p:cNvSpPr/>
            <p:nvPr/>
          </p:nvSpPr>
          <p:spPr>
            <a:xfrm>
              <a:off x="1947850" y="1196875"/>
              <a:ext cx="503550" cy="552550"/>
            </a:xfrm>
            <a:custGeom>
              <a:avLst/>
              <a:gdLst/>
              <a:ahLst/>
              <a:cxnLst/>
              <a:rect l="l" t="t" r="r" b="b"/>
              <a:pathLst>
                <a:path w="20142" h="22102" extrusionOk="0">
                  <a:moveTo>
                    <a:pt x="14760" y="0"/>
                  </a:moveTo>
                  <a:cubicBezTo>
                    <a:pt x="14653" y="0"/>
                    <a:pt x="14547" y="4"/>
                    <a:pt x="14442" y="10"/>
                  </a:cubicBezTo>
                  <a:cubicBezTo>
                    <a:pt x="12158" y="149"/>
                    <a:pt x="10110" y="1518"/>
                    <a:pt x="8585" y="3217"/>
                  </a:cubicBezTo>
                  <a:cubicBezTo>
                    <a:pt x="7051" y="4908"/>
                    <a:pt x="5935" y="6930"/>
                    <a:pt x="4689" y="8839"/>
                  </a:cubicBezTo>
                  <a:cubicBezTo>
                    <a:pt x="3643" y="10442"/>
                    <a:pt x="2319" y="11715"/>
                    <a:pt x="1151" y="13205"/>
                  </a:cubicBezTo>
                  <a:cubicBezTo>
                    <a:pt x="532" y="13998"/>
                    <a:pt x="0" y="14965"/>
                    <a:pt x="532" y="15942"/>
                  </a:cubicBezTo>
                  <a:cubicBezTo>
                    <a:pt x="1220" y="17214"/>
                    <a:pt x="3025" y="18155"/>
                    <a:pt x="4219" y="18870"/>
                  </a:cubicBezTo>
                  <a:cubicBezTo>
                    <a:pt x="7182" y="20639"/>
                    <a:pt x="10528" y="21755"/>
                    <a:pt x="13962" y="22077"/>
                  </a:cubicBezTo>
                  <a:cubicBezTo>
                    <a:pt x="14093" y="22090"/>
                    <a:pt x="14224" y="22101"/>
                    <a:pt x="14353" y="22101"/>
                  </a:cubicBezTo>
                  <a:cubicBezTo>
                    <a:pt x="14483" y="22101"/>
                    <a:pt x="14612" y="22090"/>
                    <a:pt x="14738" y="22060"/>
                  </a:cubicBezTo>
                  <a:cubicBezTo>
                    <a:pt x="15949" y="21755"/>
                    <a:pt x="15923" y="20064"/>
                    <a:pt x="15845" y="18818"/>
                  </a:cubicBezTo>
                  <a:cubicBezTo>
                    <a:pt x="15618" y="15209"/>
                    <a:pt x="17257" y="11784"/>
                    <a:pt x="18738" y="8481"/>
                  </a:cubicBezTo>
                  <a:cubicBezTo>
                    <a:pt x="19453" y="6895"/>
                    <a:pt x="20141" y="5152"/>
                    <a:pt x="19723" y="3461"/>
                  </a:cubicBezTo>
                  <a:cubicBezTo>
                    <a:pt x="19200" y="1350"/>
                    <a:pt x="16941" y="0"/>
                    <a:pt x="147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19"/>
            <p:cNvSpPr/>
            <p:nvPr/>
          </p:nvSpPr>
          <p:spPr>
            <a:xfrm>
              <a:off x="2335800" y="1143875"/>
              <a:ext cx="113200" cy="101175"/>
            </a:xfrm>
            <a:custGeom>
              <a:avLst/>
              <a:gdLst/>
              <a:ahLst/>
              <a:cxnLst/>
              <a:rect l="l" t="t" r="r" b="b"/>
              <a:pathLst>
                <a:path w="4528" h="4047" extrusionOk="0">
                  <a:moveTo>
                    <a:pt x="2743" y="1"/>
                  </a:moveTo>
                  <a:cubicBezTo>
                    <a:pt x="2477" y="1"/>
                    <a:pt x="2211" y="47"/>
                    <a:pt x="1965" y="134"/>
                  </a:cubicBezTo>
                  <a:cubicBezTo>
                    <a:pt x="1347" y="361"/>
                    <a:pt x="902" y="884"/>
                    <a:pt x="614" y="1468"/>
                  </a:cubicBezTo>
                  <a:cubicBezTo>
                    <a:pt x="240" y="2226"/>
                    <a:pt x="118" y="3089"/>
                    <a:pt x="13" y="3925"/>
                  </a:cubicBezTo>
                  <a:cubicBezTo>
                    <a:pt x="0" y="4007"/>
                    <a:pt x="57" y="4046"/>
                    <a:pt x="120" y="4046"/>
                  </a:cubicBezTo>
                  <a:cubicBezTo>
                    <a:pt x="185" y="4046"/>
                    <a:pt x="257" y="4005"/>
                    <a:pt x="266" y="3925"/>
                  </a:cubicBezTo>
                  <a:cubicBezTo>
                    <a:pt x="423" y="2757"/>
                    <a:pt x="632" y="1180"/>
                    <a:pt x="1747" y="518"/>
                  </a:cubicBezTo>
                  <a:cubicBezTo>
                    <a:pt x="2026" y="355"/>
                    <a:pt x="2399" y="262"/>
                    <a:pt x="2772" y="262"/>
                  </a:cubicBezTo>
                  <a:cubicBezTo>
                    <a:pt x="3380" y="262"/>
                    <a:pt x="3987" y="510"/>
                    <a:pt x="4170" y="1110"/>
                  </a:cubicBezTo>
                  <a:cubicBezTo>
                    <a:pt x="4406" y="1903"/>
                    <a:pt x="3743" y="2627"/>
                    <a:pt x="3246" y="3150"/>
                  </a:cubicBezTo>
                  <a:cubicBezTo>
                    <a:pt x="3159" y="3243"/>
                    <a:pt x="3242" y="3373"/>
                    <a:pt x="3340" y="3373"/>
                  </a:cubicBezTo>
                  <a:cubicBezTo>
                    <a:pt x="3370" y="3373"/>
                    <a:pt x="3401" y="3361"/>
                    <a:pt x="3429" y="3333"/>
                  </a:cubicBezTo>
                  <a:cubicBezTo>
                    <a:pt x="3935" y="2801"/>
                    <a:pt x="4528" y="2139"/>
                    <a:pt x="4467" y="1346"/>
                  </a:cubicBezTo>
                  <a:cubicBezTo>
                    <a:pt x="4432" y="797"/>
                    <a:pt x="4074" y="378"/>
                    <a:pt x="3586" y="169"/>
                  </a:cubicBezTo>
                  <a:cubicBezTo>
                    <a:pt x="3323" y="55"/>
                    <a:pt x="3033" y="1"/>
                    <a:pt x="27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19"/>
            <p:cNvSpPr/>
            <p:nvPr/>
          </p:nvSpPr>
          <p:spPr>
            <a:xfrm>
              <a:off x="2016925" y="1671700"/>
              <a:ext cx="166675" cy="135300"/>
            </a:xfrm>
            <a:custGeom>
              <a:avLst/>
              <a:gdLst/>
              <a:ahLst/>
              <a:cxnLst/>
              <a:rect l="l" t="t" r="r" b="b"/>
              <a:pathLst>
                <a:path w="6667" h="5412" extrusionOk="0">
                  <a:moveTo>
                    <a:pt x="1505" y="0"/>
                  </a:moveTo>
                  <a:cubicBezTo>
                    <a:pt x="1464" y="0"/>
                    <a:pt x="1424" y="18"/>
                    <a:pt x="1395" y="60"/>
                  </a:cubicBezTo>
                  <a:cubicBezTo>
                    <a:pt x="488" y="1359"/>
                    <a:pt x="0" y="3163"/>
                    <a:pt x="1055" y="4522"/>
                  </a:cubicBezTo>
                  <a:cubicBezTo>
                    <a:pt x="1538" y="5144"/>
                    <a:pt x="2193" y="5411"/>
                    <a:pt x="2868" y="5411"/>
                  </a:cubicBezTo>
                  <a:cubicBezTo>
                    <a:pt x="3593" y="5411"/>
                    <a:pt x="4342" y="5102"/>
                    <a:pt x="4924" y="4592"/>
                  </a:cubicBezTo>
                  <a:cubicBezTo>
                    <a:pt x="5665" y="3956"/>
                    <a:pt x="6144" y="3075"/>
                    <a:pt x="6606" y="2239"/>
                  </a:cubicBezTo>
                  <a:cubicBezTo>
                    <a:pt x="6666" y="2137"/>
                    <a:pt x="6577" y="2043"/>
                    <a:pt x="6491" y="2043"/>
                  </a:cubicBezTo>
                  <a:cubicBezTo>
                    <a:pt x="6452" y="2043"/>
                    <a:pt x="6413" y="2062"/>
                    <a:pt x="6388" y="2108"/>
                  </a:cubicBezTo>
                  <a:cubicBezTo>
                    <a:pt x="5935" y="2927"/>
                    <a:pt x="5465" y="3781"/>
                    <a:pt x="4741" y="4409"/>
                  </a:cubicBezTo>
                  <a:cubicBezTo>
                    <a:pt x="4230" y="4850"/>
                    <a:pt x="3544" y="5174"/>
                    <a:pt x="2861" y="5174"/>
                  </a:cubicBezTo>
                  <a:cubicBezTo>
                    <a:pt x="2613" y="5174"/>
                    <a:pt x="2366" y="5131"/>
                    <a:pt x="2127" y="5036"/>
                  </a:cubicBezTo>
                  <a:cubicBezTo>
                    <a:pt x="1307" y="4705"/>
                    <a:pt x="793" y="3825"/>
                    <a:pt x="715" y="2971"/>
                  </a:cubicBezTo>
                  <a:cubicBezTo>
                    <a:pt x="628" y="1960"/>
                    <a:pt x="1055" y="1001"/>
                    <a:pt x="1621" y="191"/>
                  </a:cubicBezTo>
                  <a:cubicBezTo>
                    <a:pt x="1688" y="93"/>
                    <a:pt x="1598" y="0"/>
                    <a:pt x="15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19"/>
            <p:cNvSpPr/>
            <p:nvPr/>
          </p:nvSpPr>
          <p:spPr>
            <a:xfrm>
              <a:off x="1920175" y="1735675"/>
              <a:ext cx="69425" cy="25575"/>
            </a:xfrm>
            <a:custGeom>
              <a:avLst/>
              <a:gdLst/>
              <a:ahLst/>
              <a:cxnLst/>
              <a:rect l="l" t="t" r="r" b="b"/>
              <a:pathLst>
                <a:path w="2777" h="1023" extrusionOk="0">
                  <a:moveTo>
                    <a:pt x="2592" y="0"/>
                  </a:moveTo>
                  <a:cubicBezTo>
                    <a:pt x="2571" y="0"/>
                    <a:pt x="2550" y="6"/>
                    <a:pt x="2528" y="20"/>
                  </a:cubicBezTo>
                  <a:cubicBezTo>
                    <a:pt x="1813" y="464"/>
                    <a:pt x="1003" y="717"/>
                    <a:pt x="166" y="760"/>
                  </a:cubicBezTo>
                  <a:cubicBezTo>
                    <a:pt x="3" y="769"/>
                    <a:pt x="1" y="1022"/>
                    <a:pt x="158" y="1022"/>
                  </a:cubicBezTo>
                  <a:cubicBezTo>
                    <a:pt x="161" y="1022"/>
                    <a:pt x="163" y="1022"/>
                    <a:pt x="166" y="1022"/>
                  </a:cubicBezTo>
                  <a:cubicBezTo>
                    <a:pt x="1046" y="970"/>
                    <a:pt x="1909" y="708"/>
                    <a:pt x="2659" y="246"/>
                  </a:cubicBezTo>
                  <a:cubicBezTo>
                    <a:pt x="2776" y="173"/>
                    <a:pt x="2702" y="0"/>
                    <a:pt x="2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9"/>
            <p:cNvSpPr/>
            <p:nvPr/>
          </p:nvSpPr>
          <p:spPr>
            <a:xfrm>
              <a:off x="1951175" y="1789175"/>
              <a:ext cx="43050" cy="39525"/>
            </a:xfrm>
            <a:custGeom>
              <a:avLst/>
              <a:gdLst/>
              <a:ahLst/>
              <a:cxnLst/>
              <a:rect l="l" t="t" r="r" b="b"/>
              <a:pathLst>
                <a:path w="1722" h="1581" extrusionOk="0">
                  <a:moveTo>
                    <a:pt x="1535" y="1"/>
                  </a:moveTo>
                  <a:cubicBezTo>
                    <a:pt x="1505" y="1"/>
                    <a:pt x="1473" y="13"/>
                    <a:pt x="1445" y="41"/>
                  </a:cubicBezTo>
                  <a:cubicBezTo>
                    <a:pt x="992" y="477"/>
                    <a:pt x="538" y="921"/>
                    <a:pt x="94" y="1357"/>
                  </a:cubicBezTo>
                  <a:cubicBezTo>
                    <a:pt x="0" y="1451"/>
                    <a:pt x="86" y="1580"/>
                    <a:pt x="187" y="1580"/>
                  </a:cubicBezTo>
                  <a:cubicBezTo>
                    <a:pt x="217" y="1580"/>
                    <a:pt x="249" y="1568"/>
                    <a:pt x="277" y="1540"/>
                  </a:cubicBezTo>
                  <a:cubicBezTo>
                    <a:pt x="721" y="1104"/>
                    <a:pt x="1175" y="660"/>
                    <a:pt x="1628" y="224"/>
                  </a:cubicBezTo>
                  <a:cubicBezTo>
                    <a:pt x="1721" y="130"/>
                    <a:pt x="1635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9"/>
            <p:cNvSpPr/>
            <p:nvPr/>
          </p:nvSpPr>
          <p:spPr>
            <a:xfrm>
              <a:off x="2055350" y="1832900"/>
              <a:ext cx="18575" cy="42900"/>
            </a:xfrm>
            <a:custGeom>
              <a:avLst/>
              <a:gdLst/>
              <a:ahLst/>
              <a:cxnLst/>
              <a:rect l="l" t="t" r="r" b="b"/>
              <a:pathLst>
                <a:path w="743" h="1716" extrusionOk="0">
                  <a:moveTo>
                    <a:pt x="589" y="1"/>
                  </a:moveTo>
                  <a:cubicBezTo>
                    <a:pt x="537" y="1"/>
                    <a:pt x="485" y="29"/>
                    <a:pt x="468" y="96"/>
                  </a:cubicBezTo>
                  <a:cubicBezTo>
                    <a:pt x="319" y="575"/>
                    <a:pt x="171" y="1064"/>
                    <a:pt x="32" y="1552"/>
                  </a:cubicBezTo>
                  <a:cubicBezTo>
                    <a:pt x="0" y="1651"/>
                    <a:pt x="79" y="1716"/>
                    <a:pt x="156" y="1716"/>
                  </a:cubicBezTo>
                  <a:cubicBezTo>
                    <a:pt x="208" y="1716"/>
                    <a:pt x="258" y="1687"/>
                    <a:pt x="276" y="1621"/>
                  </a:cubicBezTo>
                  <a:cubicBezTo>
                    <a:pt x="424" y="1133"/>
                    <a:pt x="572" y="645"/>
                    <a:pt x="712" y="157"/>
                  </a:cubicBezTo>
                  <a:cubicBezTo>
                    <a:pt x="743" y="63"/>
                    <a:pt x="665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9"/>
            <p:cNvSpPr/>
            <p:nvPr/>
          </p:nvSpPr>
          <p:spPr>
            <a:xfrm>
              <a:off x="2148300" y="1811975"/>
              <a:ext cx="11575" cy="46425"/>
            </a:xfrm>
            <a:custGeom>
              <a:avLst/>
              <a:gdLst/>
              <a:ahLst/>
              <a:cxnLst/>
              <a:rect l="l" t="t" r="r" b="b"/>
              <a:pathLst>
                <a:path w="463" h="1857" extrusionOk="0">
                  <a:moveTo>
                    <a:pt x="323" y="1"/>
                  </a:moveTo>
                  <a:cubicBezTo>
                    <a:pt x="244" y="1"/>
                    <a:pt x="201" y="62"/>
                    <a:pt x="192" y="131"/>
                  </a:cubicBezTo>
                  <a:cubicBezTo>
                    <a:pt x="131" y="663"/>
                    <a:pt x="70" y="1195"/>
                    <a:pt x="9" y="1726"/>
                  </a:cubicBezTo>
                  <a:cubicBezTo>
                    <a:pt x="0" y="1796"/>
                    <a:pt x="79" y="1857"/>
                    <a:pt x="140" y="1857"/>
                  </a:cubicBezTo>
                  <a:cubicBezTo>
                    <a:pt x="218" y="1857"/>
                    <a:pt x="262" y="1796"/>
                    <a:pt x="271" y="1726"/>
                  </a:cubicBezTo>
                  <a:cubicBezTo>
                    <a:pt x="332" y="1195"/>
                    <a:pt x="393" y="663"/>
                    <a:pt x="454" y="131"/>
                  </a:cubicBezTo>
                  <a:cubicBezTo>
                    <a:pt x="462" y="62"/>
                    <a:pt x="384" y="1"/>
                    <a:pt x="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9"/>
            <p:cNvSpPr/>
            <p:nvPr/>
          </p:nvSpPr>
          <p:spPr>
            <a:xfrm>
              <a:off x="2318250" y="893450"/>
              <a:ext cx="122700" cy="256875"/>
            </a:xfrm>
            <a:custGeom>
              <a:avLst/>
              <a:gdLst/>
              <a:ahLst/>
              <a:cxnLst/>
              <a:rect l="l" t="t" r="r" b="b"/>
              <a:pathLst>
                <a:path w="4908" h="10275" extrusionOk="0">
                  <a:moveTo>
                    <a:pt x="2393" y="241"/>
                  </a:moveTo>
                  <a:cubicBezTo>
                    <a:pt x="2813" y="241"/>
                    <a:pt x="3233" y="427"/>
                    <a:pt x="3565" y="739"/>
                  </a:cubicBezTo>
                  <a:cubicBezTo>
                    <a:pt x="4681" y="1776"/>
                    <a:pt x="4402" y="3632"/>
                    <a:pt x="4253" y="4983"/>
                  </a:cubicBezTo>
                  <a:cubicBezTo>
                    <a:pt x="4088" y="6488"/>
                    <a:pt x="3779" y="7974"/>
                    <a:pt x="3339" y="9429"/>
                  </a:cubicBezTo>
                  <a:lnTo>
                    <a:pt x="3339" y="9429"/>
                  </a:lnTo>
                  <a:cubicBezTo>
                    <a:pt x="2502" y="7080"/>
                    <a:pt x="336" y="5095"/>
                    <a:pt x="576" y="2464"/>
                  </a:cubicBezTo>
                  <a:cubicBezTo>
                    <a:pt x="645" y="1741"/>
                    <a:pt x="942" y="983"/>
                    <a:pt x="1534" y="538"/>
                  </a:cubicBezTo>
                  <a:cubicBezTo>
                    <a:pt x="1801" y="333"/>
                    <a:pt x="2097" y="241"/>
                    <a:pt x="2393" y="241"/>
                  </a:cubicBezTo>
                  <a:close/>
                  <a:moveTo>
                    <a:pt x="2425" y="1"/>
                  </a:moveTo>
                  <a:cubicBezTo>
                    <a:pt x="1813" y="1"/>
                    <a:pt x="1215" y="322"/>
                    <a:pt x="820" y="939"/>
                  </a:cubicBezTo>
                  <a:cubicBezTo>
                    <a:pt x="0" y="2212"/>
                    <a:pt x="288" y="3841"/>
                    <a:pt x="846" y="5157"/>
                  </a:cubicBezTo>
                  <a:cubicBezTo>
                    <a:pt x="1532" y="6777"/>
                    <a:pt x="2719" y="8154"/>
                    <a:pt x="3204" y="9860"/>
                  </a:cubicBezTo>
                  <a:lnTo>
                    <a:pt x="3204" y="9860"/>
                  </a:lnTo>
                  <a:cubicBezTo>
                    <a:pt x="3177" y="9946"/>
                    <a:pt x="3149" y="10031"/>
                    <a:pt x="3120" y="10116"/>
                  </a:cubicBezTo>
                  <a:cubicBezTo>
                    <a:pt x="3089" y="10211"/>
                    <a:pt x="3166" y="10274"/>
                    <a:pt x="3243" y="10274"/>
                  </a:cubicBezTo>
                  <a:cubicBezTo>
                    <a:pt x="3281" y="10274"/>
                    <a:pt x="3320" y="10259"/>
                    <a:pt x="3345" y="10225"/>
                  </a:cubicBezTo>
                  <a:lnTo>
                    <a:pt x="3345" y="10225"/>
                  </a:lnTo>
                  <a:cubicBezTo>
                    <a:pt x="3360" y="10231"/>
                    <a:pt x="3376" y="10233"/>
                    <a:pt x="3392" y="10233"/>
                  </a:cubicBezTo>
                  <a:cubicBezTo>
                    <a:pt x="3469" y="10233"/>
                    <a:pt x="3551" y="10172"/>
                    <a:pt x="3530" y="10073"/>
                  </a:cubicBezTo>
                  <a:cubicBezTo>
                    <a:pt x="3513" y="9999"/>
                    <a:pt x="3494" y="9926"/>
                    <a:pt x="3474" y="9853"/>
                  </a:cubicBezTo>
                  <a:lnTo>
                    <a:pt x="3474" y="9853"/>
                  </a:lnTo>
                  <a:cubicBezTo>
                    <a:pt x="3982" y="8267"/>
                    <a:pt x="4336" y="6636"/>
                    <a:pt x="4515" y="4983"/>
                  </a:cubicBezTo>
                  <a:cubicBezTo>
                    <a:pt x="4663" y="3580"/>
                    <a:pt x="4907" y="1767"/>
                    <a:pt x="3835" y="643"/>
                  </a:cubicBezTo>
                  <a:cubicBezTo>
                    <a:pt x="3422" y="210"/>
                    <a:pt x="2919" y="1"/>
                    <a:pt x="24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9"/>
            <p:cNvSpPr/>
            <p:nvPr/>
          </p:nvSpPr>
          <p:spPr>
            <a:xfrm>
              <a:off x="2397675" y="1011325"/>
              <a:ext cx="212775" cy="148875"/>
            </a:xfrm>
            <a:custGeom>
              <a:avLst/>
              <a:gdLst/>
              <a:ahLst/>
              <a:cxnLst/>
              <a:rect l="l" t="t" r="r" b="b"/>
              <a:pathLst>
                <a:path w="8511" h="5955" extrusionOk="0">
                  <a:moveTo>
                    <a:pt x="6285" y="270"/>
                  </a:moveTo>
                  <a:cubicBezTo>
                    <a:pt x="7468" y="270"/>
                    <a:pt x="8214" y="1322"/>
                    <a:pt x="8040" y="2525"/>
                  </a:cubicBezTo>
                  <a:cubicBezTo>
                    <a:pt x="7857" y="3833"/>
                    <a:pt x="6672" y="4626"/>
                    <a:pt x="5513" y="5018"/>
                  </a:cubicBezTo>
                  <a:cubicBezTo>
                    <a:pt x="4565" y="5342"/>
                    <a:pt x="3562" y="5490"/>
                    <a:pt x="2560" y="5490"/>
                  </a:cubicBezTo>
                  <a:cubicBezTo>
                    <a:pt x="1895" y="5490"/>
                    <a:pt x="1231" y="5425"/>
                    <a:pt x="584" y="5304"/>
                  </a:cubicBezTo>
                  <a:lnTo>
                    <a:pt x="584" y="5304"/>
                  </a:lnTo>
                  <a:cubicBezTo>
                    <a:pt x="1130" y="4324"/>
                    <a:pt x="1786" y="3409"/>
                    <a:pt x="2558" y="2586"/>
                  </a:cubicBezTo>
                  <a:cubicBezTo>
                    <a:pt x="3447" y="1636"/>
                    <a:pt x="4580" y="538"/>
                    <a:pt x="5914" y="303"/>
                  </a:cubicBezTo>
                  <a:cubicBezTo>
                    <a:pt x="6041" y="280"/>
                    <a:pt x="6165" y="270"/>
                    <a:pt x="6285" y="270"/>
                  </a:cubicBezTo>
                  <a:close/>
                  <a:moveTo>
                    <a:pt x="6290" y="1"/>
                  </a:moveTo>
                  <a:cubicBezTo>
                    <a:pt x="5171" y="1"/>
                    <a:pt x="4080" y="826"/>
                    <a:pt x="3290" y="1523"/>
                  </a:cubicBezTo>
                  <a:cubicBezTo>
                    <a:pt x="1948" y="2708"/>
                    <a:pt x="850" y="4155"/>
                    <a:pt x="48" y="5759"/>
                  </a:cubicBezTo>
                  <a:cubicBezTo>
                    <a:pt x="0" y="5861"/>
                    <a:pt x="89" y="5955"/>
                    <a:pt x="174" y="5955"/>
                  </a:cubicBezTo>
                  <a:cubicBezTo>
                    <a:pt x="212" y="5955"/>
                    <a:pt x="250" y="5935"/>
                    <a:pt x="275" y="5889"/>
                  </a:cubicBezTo>
                  <a:cubicBezTo>
                    <a:pt x="333" y="5774"/>
                    <a:pt x="392" y="5659"/>
                    <a:pt x="453" y="5545"/>
                  </a:cubicBezTo>
                  <a:lnTo>
                    <a:pt x="453" y="5545"/>
                  </a:lnTo>
                  <a:cubicBezTo>
                    <a:pt x="1139" y="5678"/>
                    <a:pt x="1843" y="5749"/>
                    <a:pt x="2546" y="5749"/>
                  </a:cubicBezTo>
                  <a:cubicBezTo>
                    <a:pt x="3515" y="5749"/>
                    <a:pt x="4484" y="5614"/>
                    <a:pt x="5408" y="5323"/>
                  </a:cubicBezTo>
                  <a:cubicBezTo>
                    <a:pt x="6628" y="4948"/>
                    <a:pt x="7901" y="4181"/>
                    <a:pt x="8240" y="2865"/>
                  </a:cubicBezTo>
                  <a:cubicBezTo>
                    <a:pt x="8511" y="1811"/>
                    <a:pt x="8136" y="538"/>
                    <a:pt x="7046" y="137"/>
                  </a:cubicBezTo>
                  <a:cubicBezTo>
                    <a:pt x="6795" y="43"/>
                    <a:pt x="6542" y="1"/>
                    <a:pt x="6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9"/>
            <p:cNvSpPr/>
            <p:nvPr/>
          </p:nvSpPr>
          <p:spPr>
            <a:xfrm>
              <a:off x="1995300" y="1510550"/>
              <a:ext cx="325375" cy="174475"/>
            </a:xfrm>
            <a:custGeom>
              <a:avLst/>
              <a:gdLst/>
              <a:ahLst/>
              <a:cxnLst/>
              <a:rect l="l" t="t" r="r" b="b"/>
              <a:pathLst>
                <a:path w="13015" h="6979" extrusionOk="0">
                  <a:moveTo>
                    <a:pt x="172" y="0"/>
                  </a:moveTo>
                  <a:cubicBezTo>
                    <a:pt x="87" y="0"/>
                    <a:pt x="1" y="94"/>
                    <a:pt x="55" y="196"/>
                  </a:cubicBezTo>
                  <a:cubicBezTo>
                    <a:pt x="2538" y="4824"/>
                    <a:pt x="8055" y="6053"/>
                    <a:pt x="12788" y="6977"/>
                  </a:cubicBezTo>
                  <a:cubicBezTo>
                    <a:pt x="12796" y="6978"/>
                    <a:pt x="12804" y="6979"/>
                    <a:pt x="12812" y="6979"/>
                  </a:cubicBezTo>
                  <a:cubicBezTo>
                    <a:pt x="12960" y="6979"/>
                    <a:pt x="13015" y="6757"/>
                    <a:pt x="12857" y="6724"/>
                  </a:cubicBezTo>
                  <a:cubicBezTo>
                    <a:pt x="8195" y="5817"/>
                    <a:pt x="2730" y="4632"/>
                    <a:pt x="272" y="65"/>
                  </a:cubicBezTo>
                  <a:cubicBezTo>
                    <a:pt x="248" y="19"/>
                    <a:pt x="210" y="0"/>
                    <a:pt x="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9"/>
            <p:cNvSpPr/>
            <p:nvPr/>
          </p:nvSpPr>
          <p:spPr>
            <a:xfrm>
              <a:off x="2125875" y="1311350"/>
              <a:ext cx="85075" cy="101150"/>
            </a:xfrm>
            <a:custGeom>
              <a:avLst/>
              <a:gdLst/>
              <a:ahLst/>
              <a:cxnLst/>
              <a:rect l="l" t="t" r="r" b="b"/>
              <a:pathLst>
                <a:path w="3403" h="4046" extrusionOk="0">
                  <a:moveTo>
                    <a:pt x="3228" y="1"/>
                  </a:moveTo>
                  <a:cubicBezTo>
                    <a:pt x="3208" y="1"/>
                    <a:pt x="3185" y="8"/>
                    <a:pt x="3163" y="24"/>
                  </a:cubicBezTo>
                  <a:cubicBezTo>
                    <a:pt x="1769" y="991"/>
                    <a:pt x="688" y="2334"/>
                    <a:pt x="43" y="3894"/>
                  </a:cubicBezTo>
                  <a:cubicBezTo>
                    <a:pt x="1" y="3984"/>
                    <a:pt x="79" y="4045"/>
                    <a:pt x="160" y="4045"/>
                  </a:cubicBezTo>
                  <a:cubicBezTo>
                    <a:pt x="211" y="4045"/>
                    <a:pt x="264" y="4021"/>
                    <a:pt x="287" y="3963"/>
                  </a:cubicBezTo>
                  <a:cubicBezTo>
                    <a:pt x="915" y="2473"/>
                    <a:pt x="1961" y="1174"/>
                    <a:pt x="3294" y="251"/>
                  </a:cubicBezTo>
                  <a:cubicBezTo>
                    <a:pt x="3403" y="171"/>
                    <a:pt x="3331" y="1"/>
                    <a:pt x="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19"/>
            <p:cNvSpPr/>
            <p:nvPr/>
          </p:nvSpPr>
          <p:spPr>
            <a:xfrm>
              <a:off x="2188225" y="1319200"/>
              <a:ext cx="68825" cy="67400"/>
            </a:xfrm>
            <a:custGeom>
              <a:avLst/>
              <a:gdLst/>
              <a:ahLst/>
              <a:cxnLst/>
              <a:rect l="l" t="t" r="r" b="b"/>
              <a:pathLst>
                <a:path w="2753" h="2696" extrusionOk="0">
                  <a:moveTo>
                    <a:pt x="2568" y="1"/>
                  </a:moveTo>
                  <a:cubicBezTo>
                    <a:pt x="2539" y="1"/>
                    <a:pt x="2509" y="13"/>
                    <a:pt x="2482" y="41"/>
                  </a:cubicBezTo>
                  <a:cubicBezTo>
                    <a:pt x="1689" y="852"/>
                    <a:pt x="887" y="1662"/>
                    <a:pt x="94" y="2473"/>
                  </a:cubicBezTo>
                  <a:cubicBezTo>
                    <a:pt x="1" y="2566"/>
                    <a:pt x="87" y="2696"/>
                    <a:pt x="187" y="2696"/>
                  </a:cubicBezTo>
                  <a:cubicBezTo>
                    <a:pt x="217" y="2696"/>
                    <a:pt x="249" y="2684"/>
                    <a:pt x="277" y="2656"/>
                  </a:cubicBezTo>
                  <a:cubicBezTo>
                    <a:pt x="1070" y="1845"/>
                    <a:pt x="1872" y="1035"/>
                    <a:pt x="2665" y="224"/>
                  </a:cubicBezTo>
                  <a:cubicBezTo>
                    <a:pt x="2752" y="131"/>
                    <a:pt x="2665" y="1"/>
                    <a:pt x="25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19"/>
            <p:cNvSpPr/>
            <p:nvPr/>
          </p:nvSpPr>
          <p:spPr>
            <a:xfrm>
              <a:off x="2362700" y="1324075"/>
              <a:ext cx="13100" cy="62900"/>
            </a:xfrm>
            <a:custGeom>
              <a:avLst/>
              <a:gdLst/>
              <a:ahLst/>
              <a:cxnLst/>
              <a:rect l="l" t="t" r="r" b="b"/>
              <a:pathLst>
                <a:path w="524" h="2516" extrusionOk="0">
                  <a:moveTo>
                    <a:pt x="397" y="1"/>
                  </a:moveTo>
                  <a:cubicBezTo>
                    <a:pt x="332" y="1"/>
                    <a:pt x="262" y="42"/>
                    <a:pt x="253" y="125"/>
                  </a:cubicBezTo>
                  <a:cubicBezTo>
                    <a:pt x="166" y="883"/>
                    <a:pt x="87" y="1633"/>
                    <a:pt x="9" y="2391"/>
                  </a:cubicBezTo>
                  <a:cubicBezTo>
                    <a:pt x="0" y="2474"/>
                    <a:pt x="59" y="2515"/>
                    <a:pt x="122" y="2515"/>
                  </a:cubicBezTo>
                  <a:cubicBezTo>
                    <a:pt x="186" y="2515"/>
                    <a:pt x="253" y="2474"/>
                    <a:pt x="262" y="2391"/>
                  </a:cubicBezTo>
                  <a:cubicBezTo>
                    <a:pt x="349" y="1633"/>
                    <a:pt x="427" y="883"/>
                    <a:pt x="515" y="125"/>
                  </a:cubicBezTo>
                  <a:cubicBezTo>
                    <a:pt x="523" y="42"/>
                    <a:pt x="462" y="1"/>
                    <a:pt x="3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22"/>
          <p:cNvSpPr/>
          <p:nvPr/>
        </p:nvSpPr>
        <p:spPr>
          <a:xfrm rot="-9699185">
            <a:off x="-1492114" y="3940755"/>
            <a:ext cx="4526093" cy="3664913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2" name="Google Shape;602;p22"/>
          <p:cNvGrpSpPr/>
          <p:nvPr/>
        </p:nvGrpSpPr>
        <p:grpSpPr>
          <a:xfrm flipH="1">
            <a:off x="-250615" y="2933363"/>
            <a:ext cx="1475170" cy="2230825"/>
            <a:chOff x="731000" y="2896175"/>
            <a:chExt cx="1269400" cy="1919650"/>
          </a:xfrm>
        </p:grpSpPr>
        <p:sp>
          <p:nvSpPr>
            <p:cNvPr id="603" name="Google Shape;603;p22"/>
            <p:cNvSpPr/>
            <p:nvPr/>
          </p:nvSpPr>
          <p:spPr>
            <a:xfrm>
              <a:off x="833625" y="2896175"/>
              <a:ext cx="857825" cy="960275"/>
            </a:xfrm>
            <a:custGeom>
              <a:avLst/>
              <a:gdLst/>
              <a:ahLst/>
              <a:cxnLst/>
              <a:rect l="l" t="t" r="r" b="b"/>
              <a:pathLst>
                <a:path w="34313" h="38411" extrusionOk="0">
                  <a:moveTo>
                    <a:pt x="12943" y="1"/>
                  </a:moveTo>
                  <a:cubicBezTo>
                    <a:pt x="10133" y="1"/>
                    <a:pt x="7431" y="2802"/>
                    <a:pt x="8167" y="5512"/>
                  </a:cubicBezTo>
                  <a:cubicBezTo>
                    <a:pt x="7539" y="4487"/>
                    <a:pt x="6380" y="4005"/>
                    <a:pt x="5175" y="4005"/>
                  </a:cubicBezTo>
                  <a:cubicBezTo>
                    <a:pt x="4137" y="4005"/>
                    <a:pt x="3066" y="4363"/>
                    <a:pt x="2275" y="5041"/>
                  </a:cubicBezTo>
                  <a:cubicBezTo>
                    <a:pt x="576" y="6488"/>
                    <a:pt x="0" y="8894"/>
                    <a:pt x="9" y="11133"/>
                  </a:cubicBezTo>
                  <a:cubicBezTo>
                    <a:pt x="26" y="15203"/>
                    <a:pt x="1743" y="19230"/>
                    <a:pt x="4663" y="22071"/>
                  </a:cubicBezTo>
                  <a:cubicBezTo>
                    <a:pt x="8620" y="25915"/>
                    <a:pt x="11522" y="30508"/>
                    <a:pt x="14790" y="34944"/>
                  </a:cubicBezTo>
                  <a:cubicBezTo>
                    <a:pt x="15644" y="36103"/>
                    <a:pt x="16559" y="37305"/>
                    <a:pt x="17875" y="37889"/>
                  </a:cubicBezTo>
                  <a:cubicBezTo>
                    <a:pt x="18808" y="38290"/>
                    <a:pt x="19845" y="38343"/>
                    <a:pt x="20865" y="38386"/>
                  </a:cubicBezTo>
                  <a:cubicBezTo>
                    <a:pt x="21175" y="38400"/>
                    <a:pt x="21494" y="38411"/>
                    <a:pt x="21815" y="38411"/>
                  </a:cubicBezTo>
                  <a:cubicBezTo>
                    <a:pt x="23291" y="38411"/>
                    <a:pt x="24812" y="38191"/>
                    <a:pt x="25728" y="37096"/>
                  </a:cubicBezTo>
                  <a:cubicBezTo>
                    <a:pt x="26251" y="36478"/>
                    <a:pt x="26486" y="35676"/>
                    <a:pt x="26844" y="34952"/>
                  </a:cubicBezTo>
                  <a:cubicBezTo>
                    <a:pt x="27820" y="32991"/>
                    <a:pt x="29685" y="31667"/>
                    <a:pt x="31280" y="30159"/>
                  </a:cubicBezTo>
                  <a:cubicBezTo>
                    <a:pt x="32875" y="28660"/>
                    <a:pt x="34313" y="26621"/>
                    <a:pt x="33981" y="24459"/>
                  </a:cubicBezTo>
                  <a:cubicBezTo>
                    <a:pt x="33816" y="23396"/>
                    <a:pt x="33232" y="22411"/>
                    <a:pt x="33197" y="21330"/>
                  </a:cubicBezTo>
                  <a:cubicBezTo>
                    <a:pt x="33162" y="20145"/>
                    <a:pt x="33798" y="19047"/>
                    <a:pt x="33964" y="17870"/>
                  </a:cubicBezTo>
                  <a:cubicBezTo>
                    <a:pt x="34252" y="15927"/>
                    <a:pt x="33188" y="13948"/>
                    <a:pt x="31620" y="12763"/>
                  </a:cubicBezTo>
                  <a:cubicBezTo>
                    <a:pt x="30060" y="11587"/>
                    <a:pt x="28055" y="11203"/>
                    <a:pt x="26094" y="11064"/>
                  </a:cubicBezTo>
                  <a:cubicBezTo>
                    <a:pt x="25955" y="9111"/>
                    <a:pt x="25658" y="7029"/>
                    <a:pt x="24360" y="5564"/>
                  </a:cubicBezTo>
                  <a:cubicBezTo>
                    <a:pt x="23637" y="4749"/>
                    <a:pt x="22493" y="4264"/>
                    <a:pt x="21420" y="4264"/>
                  </a:cubicBezTo>
                  <a:cubicBezTo>
                    <a:pt x="20564" y="4264"/>
                    <a:pt x="19753" y="4572"/>
                    <a:pt x="19235" y="5268"/>
                  </a:cubicBezTo>
                  <a:cubicBezTo>
                    <a:pt x="18381" y="2531"/>
                    <a:pt x="15976" y="117"/>
                    <a:pt x="13108" y="4"/>
                  </a:cubicBezTo>
                  <a:cubicBezTo>
                    <a:pt x="13053" y="2"/>
                    <a:pt x="12998" y="1"/>
                    <a:pt x="12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22"/>
            <p:cNvSpPr/>
            <p:nvPr/>
          </p:nvSpPr>
          <p:spPr>
            <a:xfrm>
              <a:off x="776525" y="3350750"/>
              <a:ext cx="255600" cy="232550"/>
            </a:xfrm>
            <a:custGeom>
              <a:avLst/>
              <a:gdLst/>
              <a:ahLst/>
              <a:cxnLst/>
              <a:rect l="l" t="t" r="r" b="b"/>
              <a:pathLst>
                <a:path w="10224" h="9302" extrusionOk="0">
                  <a:moveTo>
                    <a:pt x="5104" y="1"/>
                  </a:moveTo>
                  <a:cubicBezTo>
                    <a:pt x="2993" y="1"/>
                    <a:pt x="1086" y="1454"/>
                    <a:pt x="585" y="3601"/>
                  </a:cubicBezTo>
                  <a:cubicBezTo>
                    <a:pt x="1" y="6093"/>
                    <a:pt x="1552" y="8594"/>
                    <a:pt x="4054" y="9178"/>
                  </a:cubicBezTo>
                  <a:cubicBezTo>
                    <a:pt x="4410" y="9261"/>
                    <a:pt x="4766" y="9301"/>
                    <a:pt x="5116" y="9301"/>
                  </a:cubicBezTo>
                  <a:cubicBezTo>
                    <a:pt x="7228" y="9301"/>
                    <a:pt x="9139" y="7855"/>
                    <a:pt x="9640" y="5710"/>
                  </a:cubicBezTo>
                  <a:cubicBezTo>
                    <a:pt x="10224" y="3208"/>
                    <a:pt x="8664" y="707"/>
                    <a:pt x="6163" y="123"/>
                  </a:cubicBezTo>
                  <a:cubicBezTo>
                    <a:pt x="5808" y="40"/>
                    <a:pt x="5453" y="1"/>
                    <a:pt x="51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2"/>
            <p:cNvSpPr/>
            <p:nvPr/>
          </p:nvSpPr>
          <p:spPr>
            <a:xfrm>
              <a:off x="825350" y="3400675"/>
              <a:ext cx="129100" cy="141900"/>
            </a:xfrm>
            <a:custGeom>
              <a:avLst/>
              <a:gdLst/>
              <a:ahLst/>
              <a:cxnLst/>
              <a:rect l="l" t="t" r="r" b="b"/>
              <a:pathLst>
                <a:path w="5164" h="5676" extrusionOk="0">
                  <a:moveTo>
                    <a:pt x="3037" y="0"/>
                  </a:moveTo>
                  <a:cubicBezTo>
                    <a:pt x="2117" y="0"/>
                    <a:pt x="1149" y="594"/>
                    <a:pt x="750" y="1420"/>
                  </a:cubicBezTo>
                  <a:cubicBezTo>
                    <a:pt x="0" y="2954"/>
                    <a:pt x="723" y="4907"/>
                    <a:pt x="2345" y="5491"/>
                  </a:cubicBezTo>
                  <a:cubicBezTo>
                    <a:pt x="2681" y="5614"/>
                    <a:pt x="3041" y="5676"/>
                    <a:pt x="3400" y="5676"/>
                  </a:cubicBezTo>
                  <a:cubicBezTo>
                    <a:pt x="3981" y="5676"/>
                    <a:pt x="4562" y="5514"/>
                    <a:pt x="5046" y="5186"/>
                  </a:cubicBezTo>
                  <a:cubicBezTo>
                    <a:pt x="5164" y="5112"/>
                    <a:pt x="5089" y="4939"/>
                    <a:pt x="4979" y="4939"/>
                  </a:cubicBezTo>
                  <a:cubicBezTo>
                    <a:pt x="4959" y="4939"/>
                    <a:pt x="4937" y="4945"/>
                    <a:pt x="4916" y="4959"/>
                  </a:cubicBezTo>
                  <a:cubicBezTo>
                    <a:pt x="4460" y="5263"/>
                    <a:pt x="3927" y="5409"/>
                    <a:pt x="3398" y="5409"/>
                  </a:cubicBezTo>
                  <a:cubicBezTo>
                    <a:pt x="2441" y="5409"/>
                    <a:pt x="1494" y="4931"/>
                    <a:pt x="1029" y="4044"/>
                  </a:cubicBezTo>
                  <a:cubicBezTo>
                    <a:pt x="349" y="2745"/>
                    <a:pt x="784" y="950"/>
                    <a:pt x="2223" y="418"/>
                  </a:cubicBezTo>
                  <a:cubicBezTo>
                    <a:pt x="2476" y="325"/>
                    <a:pt x="2746" y="274"/>
                    <a:pt x="3011" y="274"/>
                  </a:cubicBezTo>
                  <a:cubicBezTo>
                    <a:pt x="3466" y="274"/>
                    <a:pt x="3908" y="426"/>
                    <a:pt x="4227" y="784"/>
                  </a:cubicBezTo>
                  <a:cubicBezTo>
                    <a:pt x="4253" y="813"/>
                    <a:pt x="4283" y="825"/>
                    <a:pt x="4313" y="825"/>
                  </a:cubicBezTo>
                  <a:cubicBezTo>
                    <a:pt x="4409" y="825"/>
                    <a:pt x="4497" y="695"/>
                    <a:pt x="4410" y="601"/>
                  </a:cubicBezTo>
                  <a:cubicBezTo>
                    <a:pt x="4036" y="180"/>
                    <a:pt x="3543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2"/>
            <p:cNvSpPr/>
            <p:nvPr/>
          </p:nvSpPr>
          <p:spPr>
            <a:xfrm>
              <a:off x="842375" y="3467925"/>
              <a:ext cx="83500" cy="19600"/>
            </a:xfrm>
            <a:custGeom>
              <a:avLst/>
              <a:gdLst/>
              <a:ahLst/>
              <a:cxnLst/>
              <a:rect l="l" t="t" r="r" b="b"/>
              <a:pathLst>
                <a:path w="3340" h="784" extrusionOk="0">
                  <a:moveTo>
                    <a:pt x="1741" y="0"/>
                  </a:moveTo>
                  <a:cubicBezTo>
                    <a:pt x="1154" y="0"/>
                    <a:pt x="567" y="193"/>
                    <a:pt x="103" y="569"/>
                  </a:cubicBezTo>
                  <a:cubicBezTo>
                    <a:pt x="0" y="652"/>
                    <a:pt x="93" y="784"/>
                    <a:pt x="201" y="784"/>
                  </a:cubicBezTo>
                  <a:cubicBezTo>
                    <a:pt x="229" y="784"/>
                    <a:pt x="259" y="774"/>
                    <a:pt x="287" y="752"/>
                  </a:cubicBezTo>
                  <a:cubicBezTo>
                    <a:pt x="694" y="421"/>
                    <a:pt x="1210" y="257"/>
                    <a:pt x="1727" y="257"/>
                  </a:cubicBezTo>
                  <a:cubicBezTo>
                    <a:pt x="2215" y="257"/>
                    <a:pt x="2703" y="403"/>
                    <a:pt x="3102" y="691"/>
                  </a:cubicBezTo>
                  <a:cubicBezTo>
                    <a:pt x="3125" y="710"/>
                    <a:pt x="3149" y="718"/>
                    <a:pt x="3171" y="718"/>
                  </a:cubicBezTo>
                  <a:cubicBezTo>
                    <a:pt x="3271" y="718"/>
                    <a:pt x="3339" y="552"/>
                    <a:pt x="3232" y="474"/>
                  </a:cubicBezTo>
                  <a:cubicBezTo>
                    <a:pt x="2795" y="156"/>
                    <a:pt x="2268" y="0"/>
                    <a:pt x="1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2"/>
            <p:cNvSpPr/>
            <p:nvPr/>
          </p:nvSpPr>
          <p:spPr>
            <a:xfrm>
              <a:off x="864775" y="3223025"/>
              <a:ext cx="693775" cy="631350"/>
            </a:xfrm>
            <a:custGeom>
              <a:avLst/>
              <a:gdLst/>
              <a:ahLst/>
              <a:cxnLst/>
              <a:rect l="l" t="t" r="r" b="b"/>
              <a:pathLst>
                <a:path w="27751" h="25254" extrusionOk="0">
                  <a:moveTo>
                    <a:pt x="13864" y="1"/>
                  </a:moveTo>
                  <a:cubicBezTo>
                    <a:pt x="8129" y="1"/>
                    <a:pt x="2939" y="3939"/>
                    <a:pt x="1578" y="9764"/>
                  </a:cubicBezTo>
                  <a:cubicBezTo>
                    <a:pt x="1" y="16553"/>
                    <a:pt x="4219" y="23334"/>
                    <a:pt x="11008" y="24920"/>
                  </a:cubicBezTo>
                  <a:cubicBezTo>
                    <a:pt x="11973" y="25145"/>
                    <a:pt x="12937" y="25253"/>
                    <a:pt x="13887" y="25253"/>
                  </a:cubicBezTo>
                  <a:cubicBezTo>
                    <a:pt x="19621" y="25253"/>
                    <a:pt x="24811" y="21315"/>
                    <a:pt x="26164" y="15490"/>
                  </a:cubicBezTo>
                  <a:cubicBezTo>
                    <a:pt x="27750" y="8701"/>
                    <a:pt x="23532" y="1920"/>
                    <a:pt x="16743" y="334"/>
                  </a:cubicBezTo>
                  <a:cubicBezTo>
                    <a:pt x="15778" y="109"/>
                    <a:pt x="14814" y="1"/>
                    <a:pt x="13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2"/>
            <p:cNvSpPr/>
            <p:nvPr/>
          </p:nvSpPr>
          <p:spPr>
            <a:xfrm>
              <a:off x="1408175" y="3542925"/>
              <a:ext cx="257125" cy="244375"/>
            </a:xfrm>
            <a:custGeom>
              <a:avLst/>
              <a:gdLst/>
              <a:ahLst/>
              <a:cxnLst/>
              <a:rect l="l" t="t" r="r" b="b"/>
              <a:pathLst>
                <a:path w="10285" h="9775" extrusionOk="0">
                  <a:moveTo>
                    <a:pt x="5256" y="0"/>
                  </a:moveTo>
                  <a:cubicBezTo>
                    <a:pt x="3114" y="0"/>
                    <a:pt x="1147" y="1548"/>
                    <a:pt x="611" y="3827"/>
                  </a:cubicBezTo>
                  <a:cubicBezTo>
                    <a:pt x="1" y="6468"/>
                    <a:pt x="1526" y="9074"/>
                    <a:pt x="4027" y="9658"/>
                  </a:cubicBezTo>
                  <a:cubicBezTo>
                    <a:pt x="4365" y="9736"/>
                    <a:pt x="4703" y="9774"/>
                    <a:pt x="5037" y="9774"/>
                  </a:cubicBezTo>
                  <a:cubicBezTo>
                    <a:pt x="7176" y="9774"/>
                    <a:pt x="9139" y="8221"/>
                    <a:pt x="9675" y="5945"/>
                  </a:cubicBezTo>
                  <a:cubicBezTo>
                    <a:pt x="10285" y="3304"/>
                    <a:pt x="8751" y="698"/>
                    <a:pt x="6258" y="114"/>
                  </a:cubicBezTo>
                  <a:cubicBezTo>
                    <a:pt x="5923" y="37"/>
                    <a:pt x="5588" y="0"/>
                    <a:pt x="52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2"/>
            <p:cNvSpPr/>
            <p:nvPr/>
          </p:nvSpPr>
          <p:spPr>
            <a:xfrm>
              <a:off x="1464350" y="3599125"/>
              <a:ext cx="152800" cy="142375"/>
            </a:xfrm>
            <a:custGeom>
              <a:avLst/>
              <a:gdLst/>
              <a:ahLst/>
              <a:cxnLst/>
              <a:rect l="l" t="t" r="r" b="b"/>
              <a:pathLst>
                <a:path w="6112" h="5695" extrusionOk="0">
                  <a:moveTo>
                    <a:pt x="3367" y="0"/>
                  </a:moveTo>
                  <a:cubicBezTo>
                    <a:pt x="3138" y="0"/>
                    <a:pt x="2906" y="45"/>
                    <a:pt x="2678" y="141"/>
                  </a:cubicBezTo>
                  <a:cubicBezTo>
                    <a:pt x="2547" y="195"/>
                    <a:pt x="2634" y="378"/>
                    <a:pt x="2758" y="378"/>
                  </a:cubicBezTo>
                  <a:cubicBezTo>
                    <a:pt x="2774" y="378"/>
                    <a:pt x="2791" y="375"/>
                    <a:pt x="2809" y="368"/>
                  </a:cubicBezTo>
                  <a:cubicBezTo>
                    <a:pt x="2992" y="289"/>
                    <a:pt x="3179" y="253"/>
                    <a:pt x="3363" y="253"/>
                  </a:cubicBezTo>
                  <a:cubicBezTo>
                    <a:pt x="3870" y="253"/>
                    <a:pt x="4359" y="522"/>
                    <a:pt x="4717" y="899"/>
                  </a:cubicBezTo>
                  <a:cubicBezTo>
                    <a:pt x="5240" y="1457"/>
                    <a:pt x="5441" y="2224"/>
                    <a:pt x="5319" y="2973"/>
                  </a:cubicBezTo>
                  <a:cubicBezTo>
                    <a:pt x="5097" y="4308"/>
                    <a:pt x="3982" y="5443"/>
                    <a:pt x="2633" y="5443"/>
                  </a:cubicBezTo>
                  <a:cubicBezTo>
                    <a:pt x="2493" y="5443"/>
                    <a:pt x="2351" y="5430"/>
                    <a:pt x="2207" y="5405"/>
                  </a:cubicBezTo>
                  <a:cubicBezTo>
                    <a:pt x="1388" y="5274"/>
                    <a:pt x="673" y="4760"/>
                    <a:pt x="281" y="4037"/>
                  </a:cubicBezTo>
                  <a:cubicBezTo>
                    <a:pt x="257" y="3991"/>
                    <a:pt x="218" y="3972"/>
                    <a:pt x="179" y="3972"/>
                  </a:cubicBezTo>
                  <a:cubicBezTo>
                    <a:pt x="91" y="3972"/>
                    <a:pt x="0" y="4065"/>
                    <a:pt x="55" y="4167"/>
                  </a:cubicBezTo>
                  <a:cubicBezTo>
                    <a:pt x="579" y="5125"/>
                    <a:pt x="1613" y="5694"/>
                    <a:pt x="2653" y="5694"/>
                  </a:cubicBezTo>
                  <a:cubicBezTo>
                    <a:pt x="3205" y="5694"/>
                    <a:pt x="3758" y="5534"/>
                    <a:pt x="4238" y="5187"/>
                  </a:cubicBezTo>
                  <a:cubicBezTo>
                    <a:pt x="5589" y="4220"/>
                    <a:pt x="6112" y="2172"/>
                    <a:pt x="4996" y="830"/>
                  </a:cubicBezTo>
                  <a:cubicBezTo>
                    <a:pt x="4582" y="327"/>
                    <a:pt x="3987" y="0"/>
                    <a:pt x="3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2"/>
            <p:cNvSpPr/>
            <p:nvPr/>
          </p:nvSpPr>
          <p:spPr>
            <a:xfrm>
              <a:off x="1509550" y="3667600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0" y="1"/>
                  </a:moveTo>
                  <a:cubicBezTo>
                    <a:pt x="452" y="1"/>
                    <a:pt x="303" y="14"/>
                    <a:pt x="155" y="43"/>
                  </a:cubicBezTo>
                  <a:cubicBezTo>
                    <a:pt x="0" y="75"/>
                    <a:pt x="51" y="299"/>
                    <a:pt x="194" y="299"/>
                  </a:cubicBezTo>
                  <a:cubicBezTo>
                    <a:pt x="204" y="299"/>
                    <a:pt x="214" y="298"/>
                    <a:pt x="225" y="295"/>
                  </a:cubicBezTo>
                  <a:cubicBezTo>
                    <a:pt x="356" y="270"/>
                    <a:pt x="487" y="258"/>
                    <a:pt x="617" y="258"/>
                  </a:cubicBezTo>
                  <a:cubicBezTo>
                    <a:pt x="1509" y="258"/>
                    <a:pt x="2350" y="835"/>
                    <a:pt x="2700" y="1664"/>
                  </a:cubicBezTo>
                  <a:cubicBezTo>
                    <a:pt x="2722" y="1710"/>
                    <a:pt x="2758" y="1729"/>
                    <a:pt x="2795" y="1729"/>
                  </a:cubicBezTo>
                  <a:cubicBezTo>
                    <a:pt x="2878" y="1729"/>
                    <a:pt x="2969" y="1635"/>
                    <a:pt x="2927" y="1533"/>
                  </a:cubicBezTo>
                  <a:cubicBezTo>
                    <a:pt x="2533" y="609"/>
                    <a:pt x="1585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22"/>
            <p:cNvSpPr/>
            <p:nvPr/>
          </p:nvSpPr>
          <p:spPr>
            <a:xfrm>
              <a:off x="1277450" y="3476200"/>
              <a:ext cx="42725" cy="38725"/>
            </a:xfrm>
            <a:custGeom>
              <a:avLst/>
              <a:gdLst/>
              <a:ahLst/>
              <a:cxnLst/>
              <a:rect l="l" t="t" r="r" b="b"/>
              <a:pathLst>
                <a:path w="1709" h="1549" extrusionOk="0">
                  <a:moveTo>
                    <a:pt x="851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62" y="1432"/>
                    <a:pt x="680" y="1528"/>
                  </a:cubicBezTo>
                  <a:cubicBezTo>
                    <a:pt x="738" y="1542"/>
                    <a:pt x="795" y="1548"/>
                    <a:pt x="852" y="1548"/>
                  </a:cubicBezTo>
                  <a:cubicBezTo>
                    <a:pt x="1201" y="1548"/>
                    <a:pt x="1522" y="1305"/>
                    <a:pt x="1604" y="953"/>
                  </a:cubicBezTo>
                  <a:cubicBezTo>
                    <a:pt x="1709" y="535"/>
                    <a:pt x="1447" y="116"/>
                    <a:pt x="1029" y="21"/>
                  </a:cubicBezTo>
                  <a:cubicBezTo>
                    <a:pt x="969" y="7"/>
                    <a:pt x="909" y="0"/>
                    <a:pt x="8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22"/>
            <p:cNvSpPr/>
            <p:nvPr/>
          </p:nvSpPr>
          <p:spPr>
            <a:xfrm>
              <a:off x="1084625" y="3405175"/>
              <a:ext cx="42500" cy="38700"/>
            </a:xfrm>
            <a:custGeom>
              <a:avLst/>
              <a:gdLst/>
              <a:ahLst/>
              <a:cxnLst/>
              <a:rect l="l" t="t" r="r" b="b"/>
              <a:pathLst>
                <a:path w="1700" h="1548" extrusionOk="0">
                  <a:moveTo>
                    <a:pt x="850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53" y="1432"/>
                    <a:pt x="671" y="1528"/>
                  </a:cubicBezTo>
                  <a:cubicBezTo>
                    <a:pt x="730" y="1541"/>
                    <a:pt x="788" y="1548"/>
                    <a:pt x="846" y="1548"/>
                  </a:cubicBezTo>
                  <a:cubicBezTo>
                    <a:pt x="1200" y="1548"/>
                    <a:pt x="1522" y="1304"/>
                    <a:pt x="1604" y="944"/>
                  </a:cubicBezTo>
                  <a:cubicBezTo>
                    <a:pt x="1700" y="535"/>
                    <a:pt x="1438" y="116"/>
                    <a:pt x="1029" y="20"/>
                  </a:cubicBezTo>
                  <a:cubicBezTo>
                    <a:pt x="969" y="7"/>
                    <a:pt x="909" y="0"/>
                    <a:pt x="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2"/>
            <p:cNvSpPr/>
            <p:nvPr/>
          </p:nvSpPr>
          <p:spPr>
            <a:xfrm>
              <a:off x="1311225" y="3383850"/>
              <a:ext cx="83900" cy="86275"/>
            </a:xfrm>
            <a:custGeom>
              <a:avLst/>
              <a:gdLst/>
              <a:ahLst/>
              <a:cxnLst/>
              <a:rect l="l" t="t" r="r" b="b"/>
              <a:pathLst>
                <a:path w="3356" h="3451" extrusionOk="0">
                  <a:moveTo>
                    <a:pt x="570" y="0"/>
                  </a:moveTo>
                  <a:cubicBezTo>
                    <a:pt x="391" y="0"/>
                    <a:pt x="215" y="82"/>
                    <a:pt x="122" y="255"/>
                  </a:cubicBezTo>
                  <a:cubicBezTo>
                    <a:pt x="0" y="490"/>
                    <a:pt x="53" y="830"/>
                    <a:pt x="314" y="961"/>
                  </a:cubicBezTo>
                  <a:cubicBezTo>
                    <a:pt x="436" y="1030"/>
                    <a:pt x="549" y="1091"/>
                    <a:pt x="671" y="1170"/>
                  </a:cubicBezTo>
                  <a:cubicBezTo>
                    <a:pt x="724" y="1205"/>
                    <a:pt x="767" y="1231"/>
                    <a:pt x="820" y="1274"/>
                  </a:cubicBezTo>
                  <a:cubicBezTo>
                    <a:pt x="854" y="1292"/>
                    <a:pt x="881" y="1309"/>
                    <a:pt x="915" y="1335"/>
                  </a:cubicBezTo>
                  <a:cubicBezTo>
                    <a:pt x="917" y="1337"/>
                    <a:pt x="923" y="1341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29" y="1346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54" y="1364"/>
                    <a:pt x="971" y="1377"/>
                  </a:cubicBezTo>
                  <a:lnTo>
                    <a:pt x="971" y="1377"/>
                  </a:lnTo>
                  <a:cubicBezTo>
                    <a:pt x="969" y="1375"/>
                    <a:pt x="963" y="1371"/>
                    <a:pt x="950" y="1361"/>
                  </a:cubicBezTo>
                  <a:cubicBezTo>
                    <a:pt x="937" y="1352"/>
                    <a:pt x="931" y="1348"/>
                    <a:pt x="929" y="1346"/>
                  </a:cubicBezTo>
                  <a:lnTo>
                    <a:pt x="929" y="1346"/>
                  </a:lnTo>
                  <a:cubicBezTo>
                    <a:pt x="946" y="1359"/>
                    <a:pt x="972" y="1377"/>
                    <a:pt x="972" y="1377"/>
                  </a:cubicBezTo>
                  <a:cubicBezTo>
                    <a:pt x="972" y="1377"/>
                    <a:pt x="972" y="1377"/>
                    <a:pt x="971" y="1377"/>
                  </a:cubicBezTo>
                  <a:lnTo>
                    <a:pt x="971" y="1377"/>
                  </a:lnTo>
                  <a:cubicBezTo>
                    <a:pt x="978" y="1382"/>
                    <a:pt x="983" y="1386"/>
                    <a:pt x="985" y="1388"/>
                  </a:cubicBezTo>
                  <a:cubicBezTo>
                    <a:pt x="1011" y="1414"/>
                    <a:pt x="1046" y="1440"/>
                    <a:pt x="1072" y="1457"/>
                  </a:cubicBezTo>
                  <a:cubicBezTo>
                    <a:pt x="1116" y="1501"/>
                    <a:pt x="1168" y="1544"/>
                    <a:pt x="1212" y="1588"/>
                  </a:cubicBezTo>
                  <a:cubicBezTo>
                    <a:pt x="1316" y="1675"/>
                    <a:pt x="1412" y="1771"/>
                    <a:pt x="1499" y="1876"/>
                  </a:cubicBezTo>
                  <a:cubicBezTo>
                    <a:pt x="1543" y="1919"/>
                    <a:pt x="1587" y="1971"/>
                    <a:pt x="1621" y="2015"/>
                  </a:cubicBezTo>
                  <a:cubicBezTo>
                    <a:pt x="1648" y="2041"/>
                    <a:pt x="1674" y="2076"/>
                    <a:pt x="1691" y="2102"/>
                  </a:cubicBezTo>
                  <a:cubicBezTo>
                    <a:pt x="1770" y="2207"/>
                    <a:pt x="1848" y="2311"/>
                    <a:pt x="1918" y="2425"/>
                  </a:cubicBezTo>
                  <a:cubicBezTo>
                    <a:pt x="1987" y="2538"/>
                    <a:pt x="2057" y="2660"/>
                    <a:pt x="2118" y="2782"/>
                  </a:cubicBezTo>
                  <a:cubicBezTo>
                    <a:pt x="2144" y="2834"/>
                    <a:pt x="2170" y="2887"/>
                    <a:pt x="2197" y="2948"/>
                  </a:cubicBezTo>
                  <a:cubicBezTo>
                    <a:pt x="2214" y="2982"/>
                    <a:pt x="2223" y="3017"/>
                    <a:pt x="2240" y="3052"/>
                  </a:cubicBezTo>
                  <a:cubicBezTo>
                    <a:pt x="2240" y="3047"/>
                    <a:pt x="2240" y="3042"/>
                    <a:pt x="2238" y="3036"/>
                  </a:cubicBezTo>
                  <a:lnTo>
                    <a:pt x="2238" y="3036"/>
                  </a:lnTo>
                  <a:cubicBezTo>
                    <a:pt x="2242" y="3045"/>
                    <a:pt x="2245" y="3054"/>
                    <a:pt x="2249" y="3061"/>
                  </a:cubicBezTo>
                  <a:cubicBezTo>
                    <a:pt x="2329" y="3271"/>
                    <a:pt x="2516" y="3451"/>
                    <a:pt x="2743" y="3451"/>
                  </a:cubicBezTo>
                  <a:cubicBezTo>
                    <a:pt x="2789" y="3451"/>
                    <a:pt x="2836" y="3443"/>
                    <a:pt x="2885" y="3427"/>
                  </a:cubicBezTo>
                  <a:cubicBezTo>
                    <a:pt x="3129" y="3349"/>
                    <a:pt x="3356" y="3061"/>
                    <a:pt x="3251" y="2791"/>
                  </a:cubicBezTo>
                  <a:cubicBezTo>
                    <a:pt x="2798" y="1623"/>
                    <a:pt x="1953" y="638"/>
                    <a:pt x="837" y="63"/>
                  </a:cubicBezTo>
                  <a:cubicBezTo>
                    <a:pt x="754" y="22"/>
                    <a:pt x="662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2"/>
            <p:cNvSpPr/>
            <p:nvPr/>
          </p:nvSpPr>
          <p:spPr>
            <a:xfrm>
              <a:off x="1076350" y="3330800"/>
              <a:ext cx="101550" cy="36900"/>
            </a:xfrm>
            <a:custGeom>
              <a:avLst/>
              <a:gdLst/>
              <a:ahLst/>
              <a:cxnLst/>
              <a:rect l="l" t="t" r="r" b="b"/>
              <a:pathLst>
                <a:path w="4062" h="1476" extrusionOk="0">
                  <a:moveTo>
                    <a:pt x="2306" y="1"/>
                  </a:moveTo>
                  <a:cubicBezTo>
                    <a:pt x="1621" y="1"/>
                    <a:pt x="935" y="175"/>
                    <a:pt x="331" y="511"/>
                  </a:cubicBezTo>
                  <a:cubicBezTo>
                    <a:pt x="96" y="642"/>
                    <a:pt x="0" y="991"/>
                    <a:pt x="148" y="1217"/>
                  </a:cubicBezTo>
                  <a:cubicBezTo>
                    <a:pt x="254" y="1382"/>
                    <a:pt x="424" y="1476"/>
                    <a:pt x="601" y="1476"/>
                  </a:cubicBezTo>
                  <a:cubicBezTo>
                    <a:pt x="686" y="1476"/>
                    <a:pt x="772" y="1454"/>
                    <a:pt x="854" y="1409"/>
                  </a:cubicBezTo>
                  <a:cubicBezTo>
                    <a:pt x="915" y="1374"/>
                    <a:pt x="968" y="1348"/>
                    <a:pt x="1029" y="1313"/>
                  </a:cubicBezTo>
                  <a:cubicBezTo>
                    <a:pt x="1043" y="1306"/>
                    <a:pt x="1158" y="1260"/>
                    <a:pt x="1153" y="1260"/>
                  </a:cubicBezTo>
                  <a:lnTo>
                    <a:pt x="1153" y="1260"/>
                  </a:lnTo>
                  <a:cubicBezTo>
                    <a:pt x="1152" y="1260"/>
                    <a:pt x="1143" y="1263"/>
                    <a:pt x="1124" y="1270"/>
                  </a:cubicBezTo>
                  <a:cubicBezTo>
                    <a:pt x="1229" y="1226"/>
                    <a:pt x="1334" y="1191"/>
                    <a:pt x="1447" y="1165"/>
                  </a:cubicBezTo>
                  <a:cubicBezTo>
                    <a:pt x="1552" y="1130"/>
                    <a:pt x="1665" y="1104"/>
                    <a:pt x="1778" y="1087"/>
                  </a:cubicBezTo>
                  <a:cubicBezTo>
                    <a:pt x="1791" y="1080"/>
                    <a:pt x="1913" y="1063"/>
                    <a:pt x="1913" y="1059"/>
                  </a:cubicBezTo>
                  <a:lnTo>
                    <a:pt x="1913" y="1059"/>
                  </a:lnTo>
                  <a:cubicBezTo>
                    <a:pt x="1958" y="1057"/>
                    <a:pt x="2001" y="1052"/>
                    <a:pt x="2048" y="1052"/>
                  </a:cubicBezTo>
                  <a:cubicBezTo>
                    <a:pt x="2135" y="1046"/>
                    <a:pt x="2216" y="1040"/>
                    <a:pt x="2300" y="1040"/>
                  </a:cubicBezTo>
                  <a:cubicBezTo>
                    <a:pt x="2335" y="1040"/>
                    <a:pt x="2370" y="1041"/>
                    <a:pt x="2406" y="1043"/>
                  </a:cubicBezTo>
                  <a:cubicBezTo>
                    <a:pt x="2458" y="1043"/>
                    <a:pt x="2501" y="1043"/>
                    <a:pt x="2554" y="1052"/>
                  </a:cubicBezTo>
                  <a:cubicBezTo>
                    <a:pt x="2567" y="1052"/>
                    <a:pt x="2683" y="1067"/>
                    <a:pt x="2692" y="1067"/>
                  </a:cubicBezTo>
                  <a:cubicBezTo>
                    <a:pt x="2695" y="1067"/>
                    <a:pt x="2687" y="1065"/>
                    <a:pt x="2658" y="1061"/>
                  </a:cubicBezTo>
                  <a:lnTo>
                    <a:pt x="2658" y="1061"/>
                  </a:lnTo>
                  <a:cubicBezTo>
                    <a:pt x="2894" y="1095"/>
                    <a:pt x="3129" y="1156"/>
                    <a:pt x="3356" y="1235"/>
                  </a:cubicBezTo>
                  <a:cubicBezTo>
                    <a:pt x="3401" y="1252"/>
                    <a:pt x="3449" y="1259"/>
                    <a:pt x="3496" y="1259"/>
                  </a:cubicBezTo>
                  <a:cubicBezTo>
                    <a:pt x="3722" y="1259"/>
                    <a:pt x="3950" y="1086"/>
                    <a:pt x="4001" y="878"/>
                  </a:cubicBezTo>
                  <a:cubicBezTo>
                    <a:pt x="4062" y="581"/>
                    <a:pt x="3905" y="337"/>
                    <a:pt x="3634" y="233"/>
                  </a:cubicBezTo>
                  <a:cubicBezTo>
                    <a:pt x="3208" y="77"/>
                    <a:pt x="2758" y="1"/>
                    <a:pt x="23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2"/>
            <p:cNvSpPr/>
            <p:nvPr/>
          </p:nvSpPr>
          <p:spPr>
            <a:xfrm>
              <a:off x="1095725" y="3473150"/>
              <a:ext cx="90575" cy="73325"/>
            </a:xfrm>
            <a:custGeom>
              <a:avLst/>
              <a:gdLst/>
              <a:ahLst/>
              <a:cxnLst/>
              <a:rect l="l" t="t" r="r" b="b"/>
              <a:pathLst>
                <a:path w="3623" h="2933" extrusionOk="0">
                  <a:moveTo>
                    <a:pt x="3497" y="1"/>
                  </a:moveTo>
                  <a:cubicBezTo>
                    <a:pt x="3433" y="1"/>
                    <a:pt x="3365" y="42"/>
                    <a:pt x="3356" y="125"/>
                  </a:cubicBezTo>
                  <a:cubicBezTo>
                    <a:pt x="3313" y="561"/>
                    <a:pt x="2755" y="718"/>
                    <a:pt x="2398" y="726"/>
                  </a:cubicBezTo>
                  <a:cubicBezTo>
                    <a:pt x="2384" y="727"/>
                    <a:pt x="2371" y="727"/>
                    <a:pt x="2357" y="727"/>
                  </a:cubicBezTo>
                  <a:cubicBezTo>
                    <a:pt x="2064" y="727"/>
                    <a:pt x="1766" y="678"/>
                    <a:pt x="1475" y="678"/>
                  </a:cubicBezTo>
                  <a:cubicBezTo>
                    <a:pt x="1242" y="678"/>
                    <a:pt x="1013" y="709"/>
                    <a:pt x="794" y="822"/>
                  </a:cubicBezTo>
                  <a:cubicBezTo>
                    <a:pt x="36" y="1206"/>
                    <a:pt x="1" y="2391"/>
                    <a:pt x="750" y="2792"/>
                  </a:cubicBezTo>
                  <a:cubicBezTo>
                    <a:pt x="927" y="2886"/>
                    <a:pt x="1121" y="2933"/>
                    <a:pt x="1315" y="2933"/>
                  </a:cubicBezTo>
                  <a:cubicBezTo>
                    <a:pt x="1570" y="2933"/>
                    <a:pt x="1823" y="2851"/>
                    <a:pt x="2032" y="2687"/>
                  </a:cubicBezTo>
                  <a:cubicBezTo>
                    <a:pt x="2135" y="2605"/>
                    <a:pt x="2042" y="2473"/>
                    <a:pt x="1934" y="2473"/>
                  </a:cubicBezTo>
                  <a:cubicBezTo>
                    <a:pt x="1906" y="2473"/>
                    <a:pt x="1876" y="2482"/>
                    <a:pt x="1849" y="2504"/>
                  </a:cubicBezTo>
                  <a:cubicBezTo>
                    <a:pt x="1700" y="2618"/>
                    <a:pt x="1515" y="2672"/>
                    <a:pt x="1329" y="2672"/>
                  </a:cubicBezTo>
                  <a:cubicBezTo>
                    <a:pt x="1143" y="2672"/>
                    <a:pt x="955" y="2618"/>
                    <a:pt x="803" y="2513"/>
                  </a:cubicBezTo>
                  <a:cubicBezTo>
                    <a:pt x="480" y="2304"/>
                    <a:pt x="393" y="1903"/>
                    <a:pt x="506" y="1554"/>
                  </a:cubicBezTo>
                  <a:cubicBezTo>
                    <a:pt x="651" y="1104"/>
                    <a:pt x="1052" y="935"/>
                    <a:pt x="1492" y="935"/>
                  </a:cubicBezTo>
                  <a:cubicBezTo>
                    <a:pt x="1504" y="935"/>
                    <a:pt x="1515" y="935"/>
                    <a:pt x="1526" y="936"/>
                  </a:cubicBezTo>
                  <a:cubicBezTo>
                    <a:pt x="1801" y="936"/>
                    <a:pt x="2076" y="977"/>
                    <a:pt x="2352" y="977"/>
                  </a:cubicBezTo>
                  <a:cubicBezTo>
                    <a:pt x="2512" y="977"/>
                    <a:pt x="2673" y="963"/>
                    <a:pt x="2833" y="918"/>
                  </a:cubicBezTo>
                  <a:cubicBezTo>
                    <a:pt x="3226" y="814"/>
                    <a:pt x="3574" y="552"/>
                    <a:pt x="3618" y="125"/>
                  </a:cubicBezTo>
                  <a:cubicBezTo>
                    <a:pt x="3622" y="42"/>
                    <a:pt x="3561" y="1"/>
                    <a:pt x="3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2"/>
            <p:cNvSpPr/>
            <p:nvPr/>
          </p:nvSpPr>
          <p:spPr>
            <a:xfrm>
              <a:off x="1172200" y="3681975"/>
              <a:ext cx="34025" cy="14475"/>
            </a:xfrm>
            <a:custGeom>
              <a:avLst/>
              <a:gdLst/>
              <a:ahLst/>
              <a:cxnLst/>
              <a:rect l="l" t="t" r="r" b="b"/>
              <a:pathLst>
                <a:path w="1361" h="579" extrusionOk="0">
                  <a:moveTo>
                    <a:pt x="1177" y="1"/>
                  </a:moveTo>
                  <a:cubicBezTo>
                    <a:pt x="1138" y="1"/>
                    <a:pt x="1099" y="19"/>
                    <a:pt x="1073" y="60"/>
                  </a:cubicBezTo>
                  <a:cubicBezTo>
                    <a:pt x="973" y="227"/>
                    <a:pt x="803" y="313"/>
                    <a:pt x="631" y="313"/>
                  </a:cubicBezTo>
                  <a:cubicBezTo>
                    <a:pt x="488" y="313"/>
                    <a:pt x="343" y="253"/>
                    <a:pt x="236" y="130"/>
                  </a:cubicBezTo>
                  <a:cubicBezTo>
                    <a:pt x="215" y="105"/>
                    <a:pt x="183" y="94"/>
                    <a:pt x="149" y="94"/>
                  </a:cubicBezTo>
                  <a:cubicBezTo>
                    <a:pt x="113" y="94"/>
                    <a:pt x="76" y="107"/>
                    <a:pt x="53" y="130"/>
                  </a:cubicBezTo>
                  <a:cubicBezTo>
                    <a:pt x="1" y="182"/>
                    <a:pt x="10" y="261"/>
                    <a:pt x="53" y="313"/>
                  </a:cubicBezTo>
                  <a:cubicBezTo>
                    <a:pt x="194" y="477"/>
                    <a:pt x="412" y="579"/>
                    <a:pt x="632" y="579"/>
                  </a:cubicBezTo>
                  <a:cubicBezTo>
                    <a:pt x="657" y="579"/>
                    <a:pt x="682" y="577"/>
                    <a:pt x="707" y="575"/>
                  </a:cubicBezTo>
                  <a:cubicBezTo>
                    <a:pt x="951" y="548"/>
                    <a:pt x="1169" y="409"/>
                    <a:pt x="1300" y="200"/>
                  </a:cubicBezTo>
                  <a:cubicBezTo>
                    <a:pt x="1361" y="96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2"/>
            <p:cNvSpPr/>
            <p:nvPr/>
          </p:nvSpPr>
          <p:spPr>
            <a:xfrm>
              <a:off x="1250225" y="3535275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4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4"/>
                    <a:pt x="2104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7" y="1170"/>
                    <a:pt x="2928" y="534"/>
                    <a:pt x="2066" y="194"/>
                  </a:cubicBezTo>
                  <a:cubicBezTo>
                    <a:pt x="1726" y="63"/>
                    <a:pt x="1388" y="0"/>
                    <a:pt x="10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2"/>
            <p:cNvSpPr/>
            <p:nvPr/>
          </p:nvSpPr>
          <p:spPr>
            <a:xfrm>
              <a:off x="1007925" y="3450650"/>
              <a:ext cx="86950" cy="51400"/>
            </a:xfrm>
            <a:custGeom>
              <a:avLst/>
              <a:gdLst/>
              <a:ahLst/>
              <a:cxnLst/>
              <a:rect l="l" t="t" r="r" b="b"/>
              <a:pathLst>
                <a:path w="3478" h="2056" extrusionOk="0">
                  <a:moveTo>
                    <a:pt x="1074" y="1"/>
                  </a:moveTo>
                  <a:cubicBezTo>
                    <a:pt x="627" y="1"/>
                    <a:pt x="280" y="146"/>
                    <a:pt x="175" y="424"/>
                  </a:cubicBezTo>
                  <a:cubicBezTo>
                    <a:pt x="1" y="886"/>
                    <a:pt x="558" y="1522"/>
                    <a:pt x="1421" y="1862"/>
                  </a:cubicBezTo>
                  <a:cubicBezTo>
                    <a:pt x="1758" y="1992"/>
                    <a:pt x="2093" y="2055"/>
                    <a:pt x="2386" y="2055"/>
                  </a:cubicBezTo>
                  <a:cubicBezTo>
                    <a:pt x="2837" y="2055"/>
                    <a:pt x="3189" y="1906"/>
                    <a:pt x="3295" y="1626"/>
                  </a:cubicBezTo>
                  <a:cubicBezTo>
                    <a:pt x="3478" y="1173"/>
                    <a:pt x="2920" y="528"/>
                    <a:pt x="2057" y="197"/>
                  </a:cubicBezTo>
                  <a:cubicBezTo>
                    <a:pt x="1713" y="65"/>
                    <a:pt x="1371" y="1"/>
                    <a:pt x="10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2"/>
            <p:cNvSpPr/>
            <p:nvPr/>
          </p:nvSpPr>
          <p:spPr>
            <a:xfrm>
              <a:off x="1160225" y="3767575"/>
              <a:ext cx="172150" cy="249925"/>
            </a:xfrm>
            <a:custGeom>
              <a:avLst/>
              <a:gdLst/>
              <a:ahLst/>
              <a:cxnLst/>
              <a:rect l="l" t="t" r="r" b="b"/>
              <a:pathLst>
                <a:path w="6886" h="9997" extrusionOk="0">
                  <a:moveTo>
                    <a:pt x="157" y="0"/>
                  </a:moveTo>
                  <a:lnTo>
                    <a:pt x="1" y="9457"/>
                  </a:lnTo>
                  <a:lnTo>
                    <a:pt x="6886" y="9997"/>
                  </a:lnTo>
                  <a:lnTo>
                    <a:pt x="68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22"/>
            <p:cNvSpPr/>
            <p:nvPr/>
          </p:nvSpPr>
          <p:spPr>
            <a:xfrm>
              <a:off x="1105200" y="3580000"/>
              <a:ext cx="126900" cy="83750"/>
            </a:xfrm>
            <a:custGeom>
              <a:avLst/>
              <a:gdLst/>
              <a:ahLst/>
              <a:cxnLst/>
              <a:rect l="l" t="t" r="r" b="b"/>
              <a:pathLst>
                <a:path w="5076" h="3350" extrusionOk="0">
                  <a:moveTo>
                    <a:pt x="4915" y="1"/>
                  </a:moveTo>
                  <a:cubicBezTo>
                    <a:pt x="4864" y="1"/>
                    <a:pt x="4818" y="29"/>
                    <a:pt x="4807" y="95"/>
                  </a:cubicBezTo>
                  <a:cubicBezTo>
                    <a:pt x="4607" y="1316"/>
                    <a:pt x="4084" y="2780"/>
                    <a:pt x="2707" y="3059"/>
                  </a:cubicBezTo>
                  <a:cubicBezTo>
                    <a:pt x="2601" y="3080"/>
                    <a:pt x="2497" y="3090"/>
                    <a:pt x="2394" y="3090"/>
                  </a:cubicBezTo>
                  <a:cubicBezTo>
                    <a:pt x="1867" y="3090"/>
                    <a:pt x="1382" y="2825"/>
                    <a:pt x="1025" y="2431"/>
                  </a:cubicBezTo>
                  <a:cubicBezTo>
                    <a:pt x="563" y="1917"/>
                    <a:pt x="363" y="1228"/>
                    <a:pt x="267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4" y="557"/>
                  </a:cubicBezTo>
                  <a:cubicBezTo>
                    <a:pt x="110" y="1298"/>
                    <a:pt x="328" y="2048"/>
                    <a:pt x="842" y="2614"/>
                  </a:cubicBezTo>
                  <a:cubicBezTo>
                    <a:pt x="1241" y="3052"/>
                    <a:pt x="1794" y="3350"/>
                    <a:pt x="2388" y="3350"/>
                  </a:cubicBezTo>
                  <a:cubicBezTo>
                    <a:pt x="2456" y="3350"/>
                    <a:pt x="2525" y="3346"/>
                    <a:pt x="2594" y="3338"/>
                  </a:cubicBezTo>
                  <a:cubicBezTo>
                    <a:pt x="4171" y="3155"/>
                    <a:pt x="4842" y="1525"/>
                    <a:pt x="5060" y="165"/>
                  </a:cubicBezTo>
                  <a:cubicBezTo>
                    <a:pt x="5076" y="66"/>
                    <a:pt x="4991" y="1"/>
                    <a:pt x="49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2"/>
            <p:cNvSpPr/>
            <p:nvPr/>
          </p:nvSpPr>
          <p:spPr>
            <a:xfrm>
              <a:off x="1087450" y="3579225"/>
              <a:ext cx="39650" cy="16875"/>
            </a:xfrm>
            <a:custGeom>
              <a:avLst/>
              <a:gdLst/>
              <a:ahLst/>
              <a:cxnLst/>
              <a:rect l="l" t="t" r="r" b="b"/>
              <a:pathLst>
                <a:path w="1586" h="675" extrusionOk="0">
                  <a:moveTo>
                    <a:pt x="1414" y="0"/>
                  </a:moveTo>
                  <a:cubicBezTo>
                    <a:pt x="1375" y="0"/>
                    <a:pt x="1335" y="19"/>
                    <a:pt x="1308" y="65"/>
                  </a:cubicBezTo>
                  <a:cubicBezTo>
                    <a:pt x="1167" y="292"/>
                    <a:pt x="913" y="412"/>
                    <a:pt x="659" y="412"/>
                  </a:cubicBezTo>
                  <a:cubicBezTo>
                    <a:pt x="503" y="412"/>
                    <a:pt x="348" y="367"/>
                    <a:pt x="219" y="275"/>
                  </a:cubicBezTo>
                  <a:cubicBezTo>
                    <a:pt x="200" y="264"/>
                    <a:pt x="179" y="259"/>
                    <a:pt x="158" y="259"/>
                  </a:cubicBezTo>
                  <a:cubicBezTo>
                    <a:pt x="109" y="259"/>
                    <a:pt x="60" y="285"/>
                    <a:pt x="36" y="327"/>
                  </a:cubicBezTo>
                  <a:cubicBezTo>
                    <a:pt x="1" y="388"/>
                    <a:pt x="27" y="466"/>
                    <a:pt x="88" y="501"/>
                  </a:cubicBezTo>
                  <a:cubicBezTo>
                    <a:pt x="250" y="620"/>
                    <a:pt x="444" y="675"/>
                    <a:pt x="639" y="675"/>
                  </a:cubicBezTo>
                  <a:cubicBezTo>
                    <a:pt x="988" y="675"/>
                    <a:pt x="1341" y="498"/>
                    <a:pt x="1526" y="196"/>
                  </a:cubicBezTo>
                  <a:cubicBezTo>
                    <a:pt x="1586" y="94"/>
                    <a:pt x="1501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2"/>
            <p:cNvSpPr/>
            <p:nvPr/>
          </p:nvSpPr>
          <p:spPr>
            <a:xfrm>
              <a:off x="1211000" y="3570150"/>
              <a:ext cx="35525" cy="11900"/>
            </a:xfrm>
            <a:custGeom>
              <a:avLst/>
              <a:gdLst/>
              <a:ahLst/>
              <a:cxnLst/>
              <a:rect l="l" t="t" r="r" b="b"/>
              <a:pathLst>
                <a:path w="1421" h="476" extrusionOk="0">
                  <a:moveTo>
                    <a:pt x="140" y="0"/>
                  </a:moveTo>
                  <a:cubicBezTo>
                    <a:pt x="108" y="0"/>
                    <a:pt x="78" y="11"/>
                    <a:pt x="53" y="36"/>
                  </a:cubicBezTo>
                  <a:cubicBezTo>
                    <a:pt x="0" y="89"/>
                    <a:pt x="0" y="176"/>
                    <a:pt x="53" y="219"/>
                  </a:cubicBezTo>
                  <a:cubicBezTo>
                    <a:pt x="242" y="391"/>
                    <a:pt x="485" y="476"/>
                    <a:pt x="728" y="476"/>
                  </a:cubicBezTo>
                  <a:cubicBezTo>
                    <a:pt x="956" y="476"/>
                    <a:pt x="1183" y="401"/>
                    <a:pt x="1369" y="254"/>
                  </a:cubicBezTo>
                  <a:cubicBezTo>
                    <a:pt x="1421" y="219"/>
                    <a:pt x="1412" y="123"/>
                    <a:pt x="1369" y="71"/>
                  </a:cubicBezTo>
                  <a:cubicBezTo>
                    <a:pt x="1345" y="48"/>
                    <a:pt x="1316" y="38"/>
                    <a:pt x="1287" y="38"/>
                  </a:cubicBezTo>
                  <a:cubicBezTo>
                    <a:pt x="1251" y="38"/>
                    <a:pt x="1214" y="52"/>
                    <a:pt x="1186" y="71"/>
                  </a:cubicBezTo>
                  <a:cubicBezTo>
                    <a:pt x="1059" y="169"/>
                    <a:pt x="897" y="218"/>
                    <a:pt x="735" y="218"/>
                  </a:cubicBezTo>
                  <a:cubicBezTo>
                    <a:pt x="552" y="218"/>
                    <a:pt x="370" y="156"/>
                    <a:pt x="236" y="36"/>
                  </a:cubicBezTo>
                  <a:cubicBezTo>
                    <a:pt x="208" y="14"/>
                    <a:pt x="174" y="0"/>
                    <a:pt x="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2"/>
            <p:cNvSpPr/>
            <p:nvPr/>
          </p:nvSpPr>
          <p:spPr>
            <a:xfrm>
              <a:off x="970050" y="3047950"/>
              <a:ext cx="122250" cy="187175"/>
            </a:xfrm>
            <a:custGeom>
              <a:avLst/>
              <a:gdLst/>
              <a:ahLst/>
              <a:cxnLst/>
              <a:rect l="l" t="t" r="r" b="b"/>
              <a:pathLst>
                <a:path w="4890" h="7487" extrusionOk="0">
                  <a:moveTo>
                    <a:pt x="158" y="0"/>
                  </a:moveTo>
                  <a:cubicBezTo>
                    <a:pt x="83" y="0"/>
                    <a:pt x="1" y="65"/>
                    <a:pt x="17" y="164"/>
                  </a:cubicBezTo>
                  <a:cubicBezTo>
                    <a:pt x="627" y="3067"/>
                    <a:pt x="2283" y="5672"/>
                    <a:pt x="4644" y="7459"/>
                  </a:cubicBezTo>
                  <a:cubicBezTo>
                    <a:pt x="4669" y="7478"/>
                    <a:pt x="4694" y="7486"/>
                    <a:pt x="4717" y="7486"/>
                  </a:cubicBezTo>
                  <a:cubicBezTo>
                    <a:pt x="4822" y="7486"/>
                    <a:pt x="4889" y="7318"/>
                    <a:pt x="4775" y="7233"/>
                  </a:cubicBezTo>
                  <a:cubicBezTo>
                    <a:pt x="2474" y="5489"/>
                    <a:pt x="862" y="2927"/>
                    <a:pt x="269" y="95"/>
                  </a:cubicBezTo>
                  <a:cubicBezTo>
                    <a:pt x="255" y="29"/>
                    <a:pt x="208" y="0"/>
                    <a:pt x="1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2"/>
            <p:cNvSpPr/>
            <p:nvPr/>
          </p:nvSpPr>
          <p:spPr>
            <a:xfrm>
              <a:off x="970400" y="3120150"/>
              <a:ext cx="35425" cy="56225"/>
            </a:xfrm>
            <a:custGeom>
              <a:avLst/>
              <a:gdLst/>
              <a:ahLst/>
              <a:cxnLst/>
              <a:rect l="l" t="t" r="r" b="b"/>
              <a:pathLst>
                <a:path w="1417" h="2249" extrusionOk="0">
                  <a:moveTo>
                    <a:pt x="175" y="0"/>
                  </a:moveTo>
                  <a:cubicBezTo>
                    <a:pt x="87" y="0"/>
                    <a:pt x="1" y="94"/>
                    <a:pt x="55" y="196"/>
                  </a:cubicBezTo>
                  <a:lnTo>
                    <a:pt x="1136" y="2183"/>
                  </a:lnTo>
                  <a:cubicBezTo>
                    <a:pt x="1163" y="2229"/>
                    <a:pt x="1202" y="2248"/>
                    <a:pt x="1242" y="2248"/>
                  </a:cubicBezTo>
                  <a:cubicBezTo>
                    <a:pt x="1330" y="2248"/>
                    <a:pt x="1416" y="2154"/>
                    <a:pt x="1362" y="2052"/>
                  </a:cubicBezTo>
                  <a:cubicBezTo>
                    <a:pt x="1005" y="1390"/>
                    <a:pt x="639" y="728"/>
                    <a:pt x="281" y="65"/>
                  </a:cubicBezTo>
                  <a:cubicBezTo>
                    <a:pt x="254" y="19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2"/>
            <p:cNvSpPr/>
            <p:nvPr/>
          </p:nvSpPr>
          <p:spPr>
            <a:xfrm>
              <a:off x="1202925" y="3002525"/>
              <a:ext cx="61000" cy="205525"/>
            </a:xfrm>
            <a:custGeom>
              <a:avLst/>
              <a:gdLst/>
              <a:ahLst/>
              <a:cxnLst/>
              <a:rect l="l" t="t" r="r" b="b"/>
              <a:pathLst>
                <a:path w="2440" h="8221" extrusionOk="0">
                  <a:moveTo>
                    <a:pt x="127" y="1"/>
                  </a:moveTo>
                  <a:cubicBezTo>
                    <a:pt x="62" y="1"/>
                    <a:pt x="1" y="42"/>
                    <a:pt x="10" y="125"/>
                  </a:cubicBezTo>
                  <a:cubicBezTo>
                    <a:pt x="332" y="2897"/>
                    <a:pt x="1064" y="5590"/>
                    <a:pt x="2171" y="8152"/>
                  </a:cubicBezTo>
                  <a:cubicBezTo>
                    <a:pt x="2190" y="8201"/>
                    <a:pt x="2225" y="8221"/>
                    <a:pt x="2263" y="8221"/>
                  </a:cubicBezTo>
                  <a:cubicBezTo>
                    <a:pt x="2345" y="8221"/>
                    <a:pt x="2440" y="8123"/>
                    <a:pt x="2398" y="8021"/>
                  </a:cubicBezTo>
                  <a:cubicBezTo>
                    <a:pt x="1308" y="5502"/>
                    <a:pt x="593" y="2844"/>
                    <a:pt x="271" y="125"/>
                  </a:cubicBezTo>
                  <a:cubicBezTo>
                    <a:pt x="262" y="42"/>
                    <a:pt x="193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2"/>
            <p:cNvSpPr/>
            <p:nvPr/>
          </p:nvSpPr>
          <p:spPr>
            <a:xfrm>
              <a:off x="1129950" y="3079275"/>
              <a:ext cx="25725" cy="56200"/>
            </a:xfrm>
            <a:custGeom>
              <a:avLst/>
              <a:gdLst/>
              <a:ahLst/>
              <a:cxnLst/>
              <a:rect l="l" t="t" r="r" b="b"/>
              <a:pathLst>
                <a:path w="1029" h="2248" extrusionOk="0">
                  <a:moveTo>
                    <a:pt x="140" y="1"/>
                  </a:moveTo>
                  <a:cubicBezTo>
                    <a:pt x="79" y="1"/>
                    <a:pt x="0" y="62"/>
                    <a:pt x="9" y="132"/>
                  </a:cubicBezTo>
                  <a:cubicBezTo>
                    <a:pt x="105" y="864"/>
                    <a:pt x="349" y="1561"/>
                    <a:pt x="741" y="2188"/>
                  </a:cubicBezTo>
                  <a:cubicBezTo>
                    <a:pt x="767" y="2231"/>
                    <a:pt x="806" y="2248"/>
                    <a:pt x="846" y="2248"/>
                  </a:cubicBezTo>
                  <a:cubicBezTo>
                    <a:pt x="936" y="2248"/>
                    <a:pt x="1028" y="2155"/>
                    <a:pt x="968" y="2058"/>
                  </a:cubicBezTo>
                  <a:cubicBezTo>
                    <a:pt x="593" y="1474"/>
                    <a:pt x="357" y="820"/>
                    <a:pt x="270" y="132"/>
                  </a:cubicBezTo>
                  <a:cubicBezTo>
                    <a:pt x="262" y="62"/>
                    <a:pt x="218" y="1"/>
                    <a:pt x="1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2"/>
            <p:cNvSpPr/>
            <p:nvPr/>
          </p:nvSpPr>
          <p:spPr>
            <a:xfrm>
              <a:off x="1500550" y="3259900"/>
              <a:ext cx="38850" cy="92900"/>
            </a:xfrm>
            <a:custGeom>
              <a:avLst/>
              <a:gdLst/>
              <a:ahLst/>
              <a:cxnLst/>
              <a:rect l="l" t="t" r="r" b="b"/>
              <a:pathLst>
                <a:path w="1554" h="3716" extrusionOk="0">
                  <a:moveTo>
                    <a:pt x="1373" y="1"/>
                  </a:moveTo>
                  <a:cubicBezTo>
                    <a:pt x="1345" y="1"/>
                    <a:pt x="1316" y="13"/>
                    <a:pt x="1291" y="44"/>
                  </a:cubicBezTo>
                  <a:cubicBezTo>
                    <a:pt x="489" y="1055"/>
                    <a:pt x="36" y="2302"/>
                    <a:pt x="1" y="3592"/>
                  </a:cubicBezTo>
                  <a:cubicBezTo>
                    <a:pt x="1" y="3674"/>
                    <a:pt x="66" y="3716"/>
                    <a:pt x="132" y="3716"/>
                  </a:cubicBezTo>
                  <a:cubicBezTo>
                    <a:pt x="197" y="3716"/>
                    <a:pt x="262" y="3674"/>
                    <a:pt x="262" y="3592"/>
                  </a:cubicBezTo>
                  <a:cubicBezTo>
                    <a:pt x="289" y="2371"/>
                    <a:pt x="716" y="1186"/>
                    <a:pt x="1474" y="227"/>
                  </a:cubicBezTo>
                  <a:cubicBezTo>
                    <a:pt x="1554" y="134"/>
                    <a:pt x="1466" y="1"/>
                    <a:pt x="13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2"/>
            <p:cNvSpPr/>
            <p:nvPr/>
          </p:nvSpPr>
          <p:spPr>
            <a:xfrm>
              <a:off x="731000" y="4271750"/>
              <a:ext cx="147975" cy="544075"/>
            </a:xfrm>
            <a:custGeom>
              <a:avLst/>
              <a:gdLst/>
              <a:ahLst/>
              <a:cxnLst/>
              <a:rect l="l" t="t" r="r" b="b"/>
              <a:pathLst>
                <a:path w="5919" h="21763" extrusionOk="0">
                  <a:moveTo>
                    <a:pt x="5918" y="1"/>
                  </a:moveTo>
                  <a:lnTo>
                    <a:pt x="0" y="21763"/>
                  </a:lnTo>
                  <a:lnTo>
                    <a:pt x="4428" y="21763"/>
                  </a:lnTo>
                  <a:lnTo>
                    <a:pt x="59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2"/>
            <p:cNvSpPr/>
            <p:nvPr/>
          </p:nvSpPr>
          <p:spPr>
            <a:xfrm>
              <a:off x="757350" y="3993950"/>
              <a:ext cx="1003825" cy="821875"/>
            </a:xfrm>
            <a:custGeom>
              <a:avLst/>
              <a:gdLst/>
              <a:ahLst/>
              <a:cxnLst/>
              <a:rect l="l" t="t" r="r" b="b"/>
              <a:pathLst>
                <a:path w="40153" h="32875" extrusionOk="0">
                  <a:moveTo>
                    <a:pt x="21703" y="0"/>
                  </a:moveTo>
                  <a:cubicBezTo>
                    <a:pt x="20800" y="0"/>
                    <a:pt x="19895" y="41"/>
                    <a:pt x="19000" y="97"/>
                  </a:cubicBezTo>
                  <a:cubicBezTo>
                    <a:pt x="14913" y="332"/>
                    <a:pt x="10119" y="192"/>
                    <a:pt x="7252" y="3103"/>
                  </a:cubicBezTo>
                  <a:cubicBezTo>
                    <a:pt x="1" y="10450"/>
                    <a:pt x="1212" y="25502"/>
                    <a:pt x="3260" y="32875"/>
                  </a:cubicBezTo>
                  <a:lnTo>
                    <a:pt x="40153" y="32875"/>
                  </a:lnTo>
                  <a:cubicBezTo>
                    <a:pt x="39865" y="27689"/>
                    <a:pt x="39107" y="22425"/>
                    <a:pt x="38070" y="17335"/>
                  </a:cubicBezTo>
                  <a:cubicBezTo>
                    <a:pt x="36719" y="10755"/>
                    <a:pt x="34026" y="3478"/>
                    <a:pt x="27785" y="986"/>
                  </a:cubicBezTo>
                  <a:cubicBezTo>
                    <a:pt x="25863" y="219"/>
                    <a:pt x="23788" y="0"/>
                    <a:pt x="217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2"/>
            <p:cNvSpPr/>
            <p:nvPr/>
          </p:nvSpPr>
          <p:spPr>
            <a:xfrm>
              <a:off x="1099375" y="3837350"/>
              <a:ext cx="179050" cy="23250"/>
            </a:xfrm>
            <a:custGeom>
              <a:avLst/>
              <a:gdLst/>
              <a:ahLst/>
              <a:cxnLst/>
              <a:rect l="l" t="t" r="r" b="b"/>
              <a:pathLst>
                <a:path w="7162" h="930" extrusionOk="0">
                  <a:moveTo>
                    <a:pt x="171" y="0"/>
                  </a:moveTo>
                  <a:cubicBezTo>
                    <a:pt x="44" y="0"/>
                    <a:pt x="1" y="212"/>
                    <a:pt x="151" y="260"/>
                  </a:cubicBezTo>
                  <a:cubicBezTo>
                    <a:pt x="1526" y="735"/>
                    <a:pt x="2966" y="929"/>
                    <a:pt x="4413" y="929"/>
                  </a:cubicBezTo>
                  <a:cubicBezTo>
                    <a:pt x="5278" y="929"/>
                    <a:pt x="6144" y="860"/>
                    <a:pt x="7001" y="739"/>
                  </a:cubicBezTo>
                  <a:cubicBezTo>
                    <a:pt x="7161" y="714"/>
                    <a:pt x="7102" y="486"/>
                    <a:pt x="6948" y="486"/>
                  </a:cubicBezTo>
                  <a:cubicBezTo>
                    <a:pt x="6943" y="486"/>
                    <a:pt x="6937" y="486"/>
                    <a:pt x="6932" y="486"/>
                  </a:cubicBezTo>
                  <a:cubicBezTo>
                    <a:pt x="6104" y="605"/>
                    <a:pt x="5268" y="672"/>
                    <a:pt x="4434" y="672"/>
                  </a:cubicBezTo>
                  <a:cubicBezTo>
                    <a:pt x="3003" y="672"/>
                    <a:pt x="1578" y="475"/>
                    <a:pt x="212" y="7"/>
                  </a:cubicBezTo>
                  <a:cubicBezTo>
                    <a:pt x="198" y="2"/>
                    <a:pt x="184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22"/>
            <p:cNvSpPr/>
            <p:nvPr/>
          </p:nvSpPr>
          <p:spPr>
            <a:xfrm>
              <a:off x="1403600" y="4003975"/>
              <a:ext cx="574150" cy="717950"/>
            </a:xfrm>
            <a:custGeom>
              <a:avLst/>
              <a:gdLst/>
              <a:ahLst/>
              <a:cxnLst/>
              <a:rect l="l" t="t" r="r" b="b"/>
              <a:pathLst>
                <a:path w="22966" h="28718" extrusionOk="0">
                  <a:moveTo>
                    <a:pt x="1" y="1"/>
                  </a:moveTo>
                  <a:lnTo>
                    <a:pt x="10546" y="28718"/>
                  </a:lnTo>
                  <a:lnTo>
                    <a:pt x="22966" y="25223"/>
                  </a:lnTo>
                  <a:cubicBezTo>
                    <a:pt x="18843" y="277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22"/>
            <p:cNvSpPr/>
            <p:nvPr/>
          </p:nvSpPr>
          <p:spPr>
            <a:xfrm>
              <a:off x="1601475" y="4643125"/>
              <a:ext cx="331925" cy="91325"/>
            </a:xfrm>
            <a:custGeom>
              <a:avLst/>
              <a:gdLst/>
              <a:ahLst/>
              <a:cxnLst/>
              <a:rect l="l" t="t" r="r" b="b"/>
              <a:pathLst>
                <a:path w="13277" h="3653" extrusionOk="0">
                  <a:moveTo>
                    <a:pt x="13093" y="0"/>
                  </a:moveTo>
                  <a:cubicBezTo>
                    <a:pt x="13081" y="0"/>
                    <a:pt x="13068" y="2"/>
                    <a:pt x="13055" y="5"/>
                  </a:cubicBezTo>
                  <a:cubicBezTo>
                    <a:pt x="10710" y="650"/>
                    <a:pt x="8366" y="1286"/>
                    <a:pt x="6030" y="1949"/>
                  </a:cubicBezTo>
                  <a:cubicBezTo>
                    <a:pt x="4915" y="2254"/>
                    <a:pt x="3808" y="2576"/>
                    <a:pt x="2718" y="2951"/>
                  </a:cubicBezTo>
                  <a:cubicBezTo>
                    <a:pt x="2439" y="3056"/>
                    <a:pt x="2152" y="3160"/>
                    <a:pt x="1873" y="3265"/>
                  </a:cubicBezTo>
                  <a:cubicBezTo>
                    <a:pt x="1768" y="3300"/>
                    <a:pt x="1655" y="3361"/>
                    <a:pt x="1551" y="3369"/>
                  </a:cubicBezTo>
                  <a:cubicBezTo>
                    <a:pt x="1513" y="3373"/>
                    <a:pt x="1478" y="3375"/>
                    <a:pt x="1446" y="3375"/>
                  </a:cubicBezTo>
                  <a:cubicBezTo>
                    <a:pt x="1092" y="3375"/>
                    <a:pt x="1061" y="3162"/>
                    <a:pt x="949" y="2899"/>
                  </a:cubicBezTo>
                  <a:cubicBezTo>
                    <a:pt x="723" y="2350"/>
                    <a:pt x="513" y="1801"/>
                    <a:pt x="287" y="1252"/>
                  </a:cubicBezTo>
                  <a:cubicBezTo>
                    <a:pt x="263" y="1190"/>
                    <a:pt x="209" y="1163"/>
                    <a:pt x="157" y="1163"/>
                  </a:cubicBezTo>
                  <a:cubicBezTo>
                    <a:pt x="77" y="1163"/>
                    <a:pt x="0" y="1226"/>
                    <a:pt x="43" y="1321"/>
                  </a:cubicBezTo>
                  <a:cubicBezTo>
                    <a:pt x="287" y="1940"/>
                    <a:pt x="513" y="2568"/>
                    <a:pt x="784" y="3169"/>
                  </a:cubicBezTo>
                  <a:cubicBezTo>
                    <a:pt x="912" y="3466"/>
                    <a:pt x="1085" y="3652"/>
                    <a:pt x="1398" y="3652"/>
                  </a:cubicBezTo>
                  <a:cubicBezTo>
                    <a:pt x="1425" y="3652"/>
                    <a:pt x="1452" y="3651"/>
                    <a:pt x="1481" y="3648"/>
                  </a:cubicBezTo>
                  <a:cubicBezTo>
                    <a:pt x="1768" y="3622"/>
                    <a:pt x="2056" y="3465"/>
                    <a:pt x="2326" y="3369"/>
                  </a:cubicBezTo>
                  <a:cubicBezTo>
                    <a:pt x="2631" y="3256"/>
                    <a:pt x="2945" y="3152"/>
                    <a:pt x="3259" y="3047"/>
                  </a:cubicBezTo>
                  <a:cubicBezTo>
                    <a:pt x="3886" y="2838"/>
                    <a:pt x="4514" y="2646"/>
                    <a:pt x="5150" y="2463"/>
                  </a:cubicBezTo>
                  <a:cubicBezTo>
                    <a:pt x="7799" y="1696"/>
                    <a:pt x="10466" y="990"/>
                    <a:pt x="13124" y="249"/>
                  </a:cubicBezTo>
                  <a:cubicBezTo>
                    <a:pt x="13277" y="209"/>
                    <a:pt x="13230" y="0"/>
                    <a:pt x="13093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22"/>
            <p:cNvSpPr/>
            <p:nvPr/>
          </p:nvSpPr>
          <p:spPr>
            <a:xfrm>
              <a:off x="1011200" y="3911375"/>
              <a:ext cx="442550" cy="163000"/>
            </a:xfrm>
            <a:custGeom>
              <a:avLst/>
              <a:gdLst/>
              <a:ahLst/>
              <a:cxnLst/>
              <a:rect l="l" t="t" r="r" b="b"/>
              <a:pathLst>
                <a:path w="17702" h="6520" extrusionOk="0">
                  <a:moveTo>
                    <a:pt x="13054" y="1"/>
                  </a:moveTo>
                  <a:cubicBezTo>
                    <a:pt x="12803" y="1"/>
                    <a:pt x="12567" y="169"/>
                    <a:pt x="12359" y="323"/>
                  </a:cubicBezTo>
                  <a:cubicBezTo>
                    <a:pt x="11200" y="1221"/>
                    <a:pt x="9945" y="2127"/>
                    <a:pt x="8777" y="3025"/>
                  </a:cubicBezTo>
                  <a:cubicBezTo>
                    <a:pt x="7992" y="2319"/>
                    <a:pt x="7138" y="1674"/>
                    <a:pt x="6240" y="1107"/>
                  </a:cubicBezTo>
                  <a:cubicBezTo>
                    <a:pt x="6092" y="1020"/>
                    <a:pt x="5944" y="924"/>
                    <a:pt x="5770" y="898"/>
                  </a:cubicBezTo>
                  <a:cubicBezTo>
                    <a:pt x="5730" y="892"/>
                    <a:pt x="5691" y="889"/>
                    <a:pt x="5652" y="889"/>
                  </a:cubicBezTo>
                  <a:cubicBezTo>
                    <a:pt x="5324" y="889"/>
                    <a:pt x="5024" y="1106"/>
                    <a:pt x="4759" y="1317"/>
                  </a:cubicBezTo>
                  <a:cubicBezTo>
                    <a:pt x="2885" y="2781"/>
                    <a:pt x="950" y="4341"/>
                    <a:pt x="0" y="6520"/>
                  </a:cubicBezTo>
                  <a:cubicBezTo>
                    <a:pt x="1569" y="6520"/>
                    <a:pt x="3120" y="6215"/>
                    <a:pt x="4637" y="5857"/>
                  </a:cubicBezTo>
                  <a:cubicBezTo>
                    <a:pt x="6162" y="5491"/>
                    <a:pt x="7731" y="5038"/>
                    <a:pt x="8855" y="3957"/>
                  </a:cubicBezTo>
                  <a:cubicBezTo>
                    <a:pt x="9361" y="4454"/>
                    <a:pt x="10058" y="4742"/>
                    <a:pt x="10755" y="4907"/>
                  </a:cubicBezTo>
                  <a:cubicBezTo>
                    <a:pt x="13047" y="5456"/>
                    <a:pt x="15357" y="5997"/>
                    <a:pt x="17701" y="6241"/>
                  </a:cubicBezTo>
                  <a:cubicBezTo>
                    <a:pt x="16769" y="4027"/>
                    <a:pt x="15392" y="2014"/>
                    <a:pt x="13675" y="340"/>
                  </a:cubicBezTo>
                  <a:cubicBezTo>
                    <a:pt x="13527" y="192"/>
                    <a:pt x="13361" y="44"/>
                    <a:pt x="13152" y="9"/>
                  </a:cubicBezTo>
                  <a:cubicBezTo>
                    <a:pt x="13119" y="3"/>
                    <a:pt x="13086" y="1"/>
                    <a:pt x="130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22"/>
            <p:cNvSpPr/>
            <p:nvPr/>
          </p:nvSpPr>
          <p:spPr>
            <a:xfrm>
              <a:off x="1007500" y="3908200"/>
              <a:ext cx="449925" cy="169450"/>
            </a:xfrm>
            <a:custGeom>
              <a:avLst/>
              <a:gdLst/>
              <a:ahLst/>
              <a:cxnLst/>
              <a:rect l="l" t="t" r="r" b="b"/>
              <a:pathLst>
                <a:path w="17997" h="6778" extrusionOk="0">
                  <a:moveTo>
                    <a:pt x="13176" y="297"/>
                  </a:moveTo>
                  <a:cubicBezTo>
                    <a:pt x="13370" y="297"/>
                    <a:pt x="13555" y="389"/>
                    <a:pt x="13736" y="555"/>
                  </a:cubicBezTo>
                  <a:cubicBezTo>
                    <a:pt x="15388" y="2182"/>
                    <a:pt x="16715" y="4095"/>
                    <a:pt x="17652" y="6215"/>
                  </a:cubicBezTo>
                  <a:lnTo>
                    <a:pt x="17652" y="6215"/>
                  </a:lnTo>
                  <a:cubicBezTo>
                    <a:pt x="16168" y="6047"/>
                    <a:pt x="14699" y="5769"/>
                    <a:pt x="13239" y="5444"/>
                  </a:cubicBezTo>
                  <a:cubicBezTo>
                    <a:pt x="12524" y="5287"/>
                    <a:pt x="11809" y="5121"/>
                    <a:pt x="11095" y="4947"/>
                  </a:cubicBezTo>
                  <a:cubicBezTo>
                    <a:pt x="10363" y="4773"/>
                    <a:pt x="9665" y="4520"/>
                    <a:pt x="9099" y="3988"/>
                  </a:cubicBezTo>
                  <a:cubicBezTo>
                    <a:pt x="9073" y="3967"/>
                    <a:pt x="9040" y="3956"/>
                    <a:pt x="9007" y="3956"/>
                  </a:cubicBezTo>
                  <a:cubicBezTo>
                    <a:pt x="8975" y="3956"/>
                    <a:pt x="8942" y="3967"/>
                    <a:pt x="8916" y="3988"/>
                  </a:cubicBezTo>
                  <a:cubicBezTo>
                    <a:pt x="7853" y="4982"/>
                    <a:pt x="6467" y="5435"/>
                    <a:pt x="5090" y="5775"/>
                  </a:cubicBezTo>
                  <a:cubicBezTo>
                    <a:pt x="3534" y="6160"/>
                    <a:pt x="1955" y="6480"/>
                    <a:pt x="351" y="6513"/>
                  </a:cubicBezTo>
                  <a:lnTo>
                    <a:pt x="351" y="6513"/>
                  </a:lnTo>
                  <a:cubicBezTo>
                    <a:pt x="1104" y="4941"/>
                    <a:pt x="2347" y="3699"/>
                    <a:pt x="3678" y="2594"/>
                  </a:cubicBezTo>
                  <a:cubicBezTo>
                    <a:pt x="4000" y="2324"/>
                    <a:pt x="4332" y="2054"/>
                    <a:pt x="4663" y="1792"/>
                  </a:cubicBezTo>
                  <a:cubicBezTo>
                    <a:pt x="5032" y="1507"/>
                    <a:pt x="5386" y="1179"/>
                    <a:pt x="5805" y="1179"/>
                  </a:cubicBezTo>
                  <a:cubicBezTo>
                    <a:pt x="5950" y="1179"/>
                    <a:pt x="6103" y="1219"/>
                    <a:pt x="6266" y="1313"/>
                  </a:cubicBezTo>
                  <a:cubicBezTo>
                    <a:pt x="7190" y="1845"/>
                    <a:pt x="8044" y="2542"/>
                    <a:pt x="8838" y="3239"/>
                  </a:cubicBezTo>
                  <a:cubicBezTo>
                    <a:pt x="8861" y="3262"/>
                    <a:pt x="8899" y="3282"/>
                    <a:pt x="8938" y="3282"/>
                  </a:cubicBezTo>
                  <a:cubicBezTo>
                    <a:pt x="8958" y="3282"/>
                    <a:pt x="8977" y="3277"/>
                    <a:pt x="8994" y="3265"/>
                  </a:cubicBezTo>
                  <a:cubicBezTo>
                    <a:pt x="9718" y="2707"/>
                    <a:pt x="10450" y="2158"/>
                    <a:pt x="11191" y="1618"/>
                  </a:cubicBezTo>
                  <a:cubicBezTo>
                    <a:pt x="11539" y="1348"/>
                    <a:pt x="11897" y="1086"/>
                    <a:pt x="12254" y="816"/>
                  </a:cubicBezTo>
                  <a:cubicBezTo>
                    <a:pt x="12420" y="685"/>
                    <a:pt x="12576" y="546"/>
                    <a:pt x="12759" y="433"/>
                  </a:cubicBezTo>
                  <a:cubicBezTo>
                    <a:pt x="12905" y="340"/>
                    <a:pt x="13043" y="297"/>
                    <a:pt x="13176" y="297"/>
                  </a:cubicBezTo>
                  <a:close/>
                  <a:moveTo>
                    <a:pt x="13193" y="0"/>
                  </a:moveTo>
                  <a:cubicBezTo>
                    <a:pt x="13127" y="0"/>
                    <a:pt x="13058" y="10"/>
                    <a:pt x="12986" y="32"/>
                  </a:cubicBezTo>
                  <a:cubicBezTo>
                    <a:pt x="12515" y="162"/>
                    <a:pt x="12106" y="607"/>
                    <a:pt x="11722" y="886"/>
                  </a:cubicBezTo>
                  <a:cubicBezTo>
                    <a:pt x="10797" y="1591"/>
                    <a:pt x="9855" y="2270"/>
                    <a:pt x="8937" y="2982"/>
                  </a:cubicBezTo>
                  <a:lnTo>
                    <a:pt x="8937" y="2982"/>
                  </a:lnTo>
                  <a:cubicBezTo>
                    <a:pt x="8131" y="2272"/>
                    <a:pt x="7244" y="1531"/>
                    <a:pt x="6284" y="1025"/>
                  </a:cubicBezTo>
                  <a:cubicBezTo>
                    <a:pt x="6123" y="941"/>
                    <a:pt x="5965" y="904"/>
                    <a:pt x="5809" y="904"/>
                  </a:cubicBezTo>
                  <a:cubicBezTo>
                    <a:pt x="5146" y="904"/>
                    <a:pt x="4538" y="1563"/>
                    <a:pt x="4044" y="1958"/>
                  </a:cubicBezTo>
                  <a:cubicBezTo>
                    <a:pt x="2440" y="3248"/>
                    <a:pt x="889" y="4677"/>
                    <a:pt x="35" y="6577"/>
                  </a:cubicBezTo>
                  <a:cubicBezTo>
                    <a:pt x="0" y="6664"/>
                    <a:pt x="44" y="6777"/>
                    <a:pt x="148" y="6777"/>
                  </a:cubicBezTo>
                  <a:cubicBezTo>
                    <a:pt x="1891" y="6769"/>
                    <a:pt x="3608" y="6420"/>
                    <a:pt x="5290" y="5993"/>
                  </a:cubicBezTo>
                  <a:cubicBezTo>
                    <a:pt x="6628" y="5654"/>
                    <a:pt x="7966" y="5192"/>
                    <a:pt x="9008" y="4255"/>
                  </a:cubicBezTo>
                  <a:lnTo>
                    <a:pt x="9008" y="4255"/>
                  </a:lnTo>
                  <a:cubicBezTo>
                    <a:pt x="10080" y="5192"/>
                    <a:pt x="11657" y="5357"/>
                    <a:pt x="13003" y="5662"/>
                  </a:cubicBezTo>
                  <a:cubicBezTo>
                    <a:pt x="14607" y="6019"/>
                    <a:pt x="16219" y="6324"/>
                    <a:pt x="17849" y="6498"/>
                  </a:cubicBezTo>
                  <a:cubicBezTo>
                    <a:pt x="17853" y="6499"/>
                    <a:pt x="17856" y="6499"/>
                    <a:pt x="17860" y="6499"/>
                  </a:cubicBezTo>
                  <a:cubicBezTo>
                    <a:pt x="17965" y="6499"/>
                    <a:pt x="17996" y="6374"/>
                    <a:pt x="17962" y="6298"/>
                  </a:cubicBezTo>
                  <a:cubicBezTo>
                    <a:pt x="17014" y="4078"/>
                    <a:pt x="15647" y="2067"/>
                    <a:pt x="13925" y="378"/>
                  </a:cubicBezTo>
                  <a:lnTo>
                    <a:pt x="13925" y="378"/>
                  </a:lnTo>
                  <a:cubicBezTo>
                    <a:pt x="13923" y="376"/>
                    <a:pt x="13921" y="374"/>
                    <a:pt x="13919" y="372"/>
                  </a:cubicBezTo>
                  <a:lnTo>
                    <a:pt x="13919" y="372"/>
                  </a:lnTo>
                  <a:cubicBezTo>
                    <a:pt x="13919" y="372"/>
                    <a:pt x="13919" y="372"/>
                    <a:pt x="13919" y="372"/>
                  </a:cubicBezTo>
                  <a:cubicBezTo>
                    <a:pt x="13917" y="371"/>
                    <a:pt x="13916" y="370"/>
                    <a:pt x="13915" y="369"/>
                  </a:cubicBezTo>
                  <a:lnTo>
                    <a:pt x="13915" y="369"/>
                  </a:lnTo>
                  <a:cubicBezTo>
                    <a:pt x="13698" y="173"/>
                    <a:pt x="13469" y="0"/>
                    <a:pt x="13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2"/>
            <p:cNvSpPr/>
            <p:nvPr/>
          </p:nvSpPr>
          <p:spPr>
            <a:xfrm>
              <a:off x="1069150" y="4040450"/>
              <a:ext cx="31175" cy="10175"/>
            </a:xfrm>
            <a:custGeom>
              <a:avLst/>
              <a:gdLst/>
              <a:ahLst/>
              <a:cxnLst/>
              <a:rect l="l" t="t" r="r" b="b"/>
              <a:pathLst>
                <a:path w="1247" h="407" extrusionOk="0">
                  <a:moveTo>
                    <a:pt x="148" y="1"/>
                  </a:moveTo>
                  <a:cubicBezTo>
                    <a:pt x="101" y="1"/>
                    <a:pt x="59" y="20"/>
                    <a:pt x="35" y="67"/>
                  </a:cubicBezTo>
                  <a:cubicBezTo>
                    <a:pt x="1" y="119"/>
                    <a:pt x="18" y="215"/>
                    <a:pt x="88" y="241"/>
                  </a:cubicBezTo>
                  <a:cubicBezTo>
                    <a:pt x="317" y="353"/>
                    <a:pt x="569" y="407"/>
                    <a:pt x="824" y="407"/>
                  </a:cubicBezTo>
                  <a:cubicBezTo>
                    <a:pt x="927" y="407"/>
                    <a:pt x="1031" y="398"/>
                    <a:pt x="1134" y="381"/>
                  </a:cubicBezTo>
                  <a:cubicBezTo>
                    <a:pt x="1203" y="363"/>
                    <a:pt x="1247" y="276"/>
                    <a:pt x="1229" y="215"/>
                  </a:cubicBezTo>
                  <a:cubicBezTo>
                    <a:pt x="1208" y="157"/>
                    <a:pt x="1156" y="123"/>
                    <a:pt x="1100" y="123"/>
                  </a:cubicBezTo>
                  <a:cubicBezTo>
                    <a:pt x="1088" y="123"/>
                    <a:pt x="1076" y="125"/>
                    <a:pt x="1064" y="128"/>
                  </a:cubicBezTo>
                  <a:cubicBezTo>
                    <a:pt x="986" y="142"/>
                    <a:pt x="906" y="150"/>
                    <a:pt x="825" y="150"/>
                  </a:cubicBezTo>
                  <a:cubicBezTo>
                    <a:pt x="618" y="150"/>
                    <a:pt x="407" y="102"/>
                    <a:pt x="218" y="14"/>
                  </a:cubicBezTo>
                  <a:cubicBezTo>
                    <a:pt x="195" y="6"/>
                    <a:pt x="171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2"/>
            <p:cNvSpPr/>
            <p:nvPr/>
          </p:nvSpPr>
          <p:spPr>
            <a:xfrm>
              <a:off x="1083100" y="4026625"/>
              <a:ext cx="17225" cy="10300"/>
            </a:xfrm>
            <a:custGeom>
              <a:avLst/>
              <a:gdLst/>
              <a:ahLst/>
              <a:cxnLst/>
              <a:rect l="l" t="t" r="r" b="b"/>
              <a:pathLst>
                <a:path w="689" h="412" extrusionOk="0">
                  <a:moveTo>
                    <a:pt x="131" y="1"/>
                  </a:moveTo>
                  <a:cubicBezTo>
                    <a:pt x="105" y="1"/>
                    <a:pt x="61" y="18"/>
                    <a:pt x="44" y="45"/>
                  </a:cubicBezTo>
                  <a:cubicBezTo>
                    <a:pt x="18" y="71"/>
                    <a:pt x="0" y="97"/>
                    <a:pt x="0" y="132"/>
                  </a:cubicBezTo>
                  <a:cubicBezTo>
                    <a:pt x="9" y="175"/>
                    <a:pt x="18" y="201"/>
                    <a:pt x="44" y="228"/>
                  </a:cubicBezTo>
                  <a:cubicBezTo>
                    <a:pt x="137" y="348"/>
                    <a:pt x="292" y="411"/>
                    <a:pt x="441" y="411"/>
                  </a:cubicBezTo>
                  <a:cubicBezTo>
                    <a:pt x="487" y="411"/>
                    <a:pt x="533" y="405"/>
                    <a:pt x="576" y="393"/>
                  </a:cubicBezTo>
                  <a:cubicBezTo>
                    <a:pt x="645" y="376"/>
                    <a:pt x="689" y="297"/>
                    <a:pt x="671" y="228"/>
                  </a:cubicBezTo>
                  <a:cubicBezTo>
                    <a:pt x="649" y="176"/>
                    <a:pt x="596" y="137"/>
                    <a:pt x="537" y="137"/>
                  </a:cubicBezTo>
                  <a:cubicBezTo>
                    <a:pt x="527" y="137"/>
                    <a:pt x="516" y="138"/>
                    <a:pt x="506" y="140"/>
                  </a:cubicBezTo>
                  <a:cubicBezTo>
                    <a:pt x="488" y="140"/>
                    <a:pt x="471" y="149"/>
                    <a:pt x="454" y="149"/>
                  </a:cubicBezTo>
                  <a:lnTo>
                    <a:pt x="427" y="149"/>
                  </a:lnTo>
                  <a:cubicBezTo>
                    <a:pt x="384" y="149"/>
                    <a:pt x="349" y="140"/>
                    <a:pt x="323" y="123"/>
                  </a:cubicBezTo>
                  <a:cubicBezTo>
                    <a:pt x="332" y="123"/>
                    <a:pt x="340" y="132"/>
                    <a:pt x="349" y="132"/>
                  </a:cubicBezTo>
                  <a:cubicBezTo>
                    <a:pt x="330" y="125"/>
                    <a:pt x="306" y="114"/>
                    <a:pt x="284" y="102"/>
                  </a:cubicBezTo>
                  <a:lnTo>
                    <a:pt x="284" y="102"/>
                  </a:lnTo>
                  <a:cubicBezTo>
                    <a:pt x="286" y="103"/>
                    <a:pt x="287" y="104"/>
                    <a:pt x="288" y="106"/>
                  </a:cubicBezTo>
                  <a:cubicBezTo>
                    <a:pt x="287" y="104"/>
                    <a:pt x="285" y="103"/>
                    <a:pt x="284" y="102"/>
                  </a:cubicBezTo>
                  <a:lnTo>
                    <a:pt x="284" y="102"/>
                  </a:lnTo>
                  <a:cubicBezTo>
                    <a:pt x="284" y="102"/>
                    <a:pt x="284" y="102"/>
                    <a:pt x="284" y="102"/>
                  </a:cubicBezTo>
                  <a:lnTo>
                    <a:pt x="284" y="102"/>
                  </a:lnTo>
                  <a:cubicBezTo>
                    <a:pt x="281" y="99"/>
                    <a:pt x="278" y="96"/>
                    <a:pt x="275" y="94"/>
                  </a:cubicBezTo>
                  <a:lnTo>
                    <a:pt x="275" y="94"/>
                  </a:lnTo>
                  <a:cubicBezTo>
                    <a:pt x="278" y="97"/>
                    <a:pt x="281" y="99"/>
                    <a:pt x="284" y="102"/>
                  </a:cubicBezTo>
                  <a:lnTo>
                    <a:pt x="284" y="102"/>
                  </a:lnTo>
                  <a:cubicBezTo>
                    <a:pt x="276" y="97"/>
                    <a:pt x="269" y="93"/>
                    <a:pt x="262" y="88"/>
                  </a:cubicBezTo>
                  <a:cubicBezTo>
                    <a:pt x="266" y="88"/>
                    <a:pt x="271" y="90"/>
                    <a:pt x="275" y="94"/>
                  </a:cubicBezTo>
                  <a:lnTo>
                    <a:pt x="275" y="94"/>
                  </a:lnTo>
                  <a:cubicBezTo>
                    <a:pt x="259" y="80"/>
                    <a:pt x="241" y="65"/>
                    <a:pt x="227" y="45"/>
                  </a:cubicBezTo>
                  <a:cubicBezTo>
                    <a:pt x="210" y="18"/>
                    <a:pt x="166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2"/>
            <p:cNvSpPr/>
            <p:nvPr/>
          </p:nvSpPr>
          <p:spPr>
            <a:xfrm>
              <a:off x="1295100" y="3955500"/>
              <a:ext cx="19750" cy="35325"/>
            </a:xfrm>
            <a:custGeom>
              <a:avLst/>
              <a:gdLst/>
              <a:ahLst/>
              <a:cxnLst/>
              <a:rect l="l" t="t" r="r" b="b"/>
              <a:pathLst>
                <a:path w="790" h="1413" extrusionOk="0">
                  <a:moveTo>
                    <a:pt x="614" y="1"/>
                  </a:moveTo>
                  <a:cubicBezTo>
                    <a:pt x="574" y="1"/>
                    <a:pt x="533" y="20"/>
                    <a:pt x="506" y="66"/>
                  </a:cubicBezTo>
                  <a:cubicBezTo>
                    <a:pt x="279" y="423"/>
                    <a:pt x="114" y="833"/>
                    <a:pt x="18" y="1251"/>
                  </a:cubicBezTo>
                  <a:cubicBezTo>
                    <a:pt x="0" y="1321"/>
                    <a:pt x="35" y="1391"/>
                    <a:pt x="105" y="1408"/>
                  </a:cubicBezTo>
                  <a:cubicBezTo>
                    <a:pt x="117" y="1411"/>
                    <a:pt x="129" y="1412"/>
                    <a:pt x="141" y="1412"/>
                  </a:cubicBezTo>
                  <a:cubicBezTo>
                    <a:pt x="200" y="1412"/>
                    <a:pt x="256" y="1379"/>
                    <a:pt x="271" y="1321"/>
                  </a:cubicBezTo>
                  <a:cubicBezTo>
                    <a:pt x="358" y="920"/>
                    <a:pt x="515" y="545"/>
                    <a:pt x="724" y="197"/>
                  </a:cubicBezTo>
                  <a:cubicBezTo>
                    <a:pt x="790" y="94"/>
                    <a:pt x="703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2"/>
            <p:cNvSpPr/>
            <p:nvPr/>
          </p:nvSpPr>
          <p:spPr>
            <a:xfrm>
              <a:off x="1286825" y="3969125"/>
              <a:ext cx="8300" cy="8075"/>
            </a:xfrm>
            <a:custGeom>
              <a:avLst/>
              <a:gdLst/>
              <a:ahLst/>
              <a:cxnLst/>
              <a:rect l="l" t="t" r="r" b="b"/>
              <a:pathLst>
                <a:path w="332" h="323" extrusionOk="0">
                  <a:moveTo>
                    <a:pt x="166" y="0"/>
                  </a:moveTo>
                  <a:cubicBezTo>
                    <a:pt x="140" y="9"/>
                    <a:pt x="122" y="18"/>
                    <a:pt x="105" y="35"/>
                  </a:cubicBezTo>
                  <a:lnTo>
                    <a:pt x="44" y="105"/>
                  </a:lnTo>
                  <a:cubicBezTo>
                    <a:pt x="26" y="113"/>
                    <a:pt x="18" y="131"/>
                    <a:pt x="9" y="148"/>
                  </a:cubicBezTo>
                  <a:cubicBezTo>
                    <a:pt x="0" y="157"/>
                    <a:pt x="0" y="174"/>
                    <a:pt x="0" y="192"/>
                  </a:cubicBezTo>
                  <a:cubicBezTo>
                    <a:pt x="0" y="209"/>
                    <a:pt x="0" y="227"/>
                    <a:pt x="9" y="244"/>
                  </a:cubicBezTo>
                  <a:cubicBezTo>
                    <a:pt x="18" y="262"/>
                    <a:pt x="26" y="279"/>
                    <a:pt x="44" y="288"/>
                  </a:cubicBezTo>
                  <a:cubicBezTo>
                    <a:pt x="53" y="296"/>
                    <a:pt x="53" y="296"/>
                    <a:pt x="70" y="305"/>
                  </a:cubicBezTo>
                  <a:cubicBezTo>
                    <a:pt x="87" y="323"/>
                    <a:pt x="105" y="323"/>
                    <a:pt x="131" y="323"/>
                  </a:cubicBezTo>
                  <a:lnTo>
                    <a:pt x="166" y="323"/>
                  </a:lnTo>
                  <a:cubicBezTo>
                    <a:pt x="192" y="314"/>
                    <a:pt x="209" y="305"/>
                    <a:pt x="227" y="288"/>
                  </a:cubicBezTo>
                  <a:cubicBezTo>
                    <a:pt x="244" y="262"/>
                    <a:pt x="270" y="244"/>
                    <a:pt x="288" y="218"/>
                  </a:cubicBezTo>
                  <a:cubicBezTo>
                    <a:pt x="305" y="209"/>
                    <a:pt x="314" y="192"/>
                    <a:pt x="314" y="174"/>
                  </a:cubicBezTo>
                  <a:cubicBezTo>
                    <a:pt x="323" y="157"/>
                    <a:pt x="331" y="148"/>
                    <a:pt x="331" y="131"/>
                  </a:cubicBezTo>
                  <a:cubicBezTo>
                    <a:pt x="331" y="105"/>
                    <a:pt x="323" y="96"/>
                    <a:pt x="314" y="79"/>
                  </a:cubicBezTo>
                  <a:cubicBezTo>
                    <a:pt x="314" y="61"/>
                    <a:pt x="305" y="44"/>
                    <a:pt x="288" y="35"/>
                  </a:cubicBezTo>
                  <a:cubicBezTo>
                    <a:pt x="279" y="26"/>
                    <a:pt x="270" y="18"/>
                    <a:pt x="262" y="18"/>
                  </a:cubicBezTo>
                  <a:cubicBezTo>
                    <a:pt x="244" y="0"/>
                    <a:pt x="22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2"/>
            <p:cNvSpPr/>
            <p:nvPr/>
          </p:nvSpPr>
          <p:spPr>
            <a:xfrm>
              <a:off x="777575" y="4254975"/>
              <a:ext cx="1222825" cy="526575"/>
            </a:xfrm>
            <a:custGeom>
              <a:avLst/>
              <a:gdLst/>
              <a:ahLst/>
              <a:cxnLst/>
              <a:rect l="l" t="t" r="r" b="b"/>
              <a:pathLst>
                <a:path w="48913" h="21063" extrusionOk="0">
                  <a:moveTo>
                    <a:pt x="6040" y="1"/>
                  </a:moveTo>
                  <a:cubicBezTo>
                    <a:pt x="5941" y="1"/>
                    <a:pt x="5843" y="9"/>
                    <a:pt x="5746" y="27"/>
                  </a:cubicBezTo>
                  <a:cubicBezTo>
                    <a:pt x="4639" y="227"/>
                    <a:pt x="4107" y="1613"/>
                    <a:pt x="4412" y="2694"/>
                  </a:cubicBezTo>
                  <a:cubicBezTo>
                    <a:pt x="4508" y="3034"/>
                    <a:pt x="4656" y="3347"/>
                    <a:pt x="4848" y="3644"/>
                  </a:cubicBezTo>
                  <a:cubicBezTo>
                    <a:pt x="4343" y="3243"/>
                    <a:pt x="3759" y="2964"/>
                    <a:pt x="3044" y="2920"/>
                  </a:cubicBezTo>
                  <a:cubicBezTo>
                    <a:pt x="2999" y="2917"/>
                    <a:pt x="2953" y="2915"/>
                    <a:pt x="2908" y="2915"/>
                  </a:cubicBezTo>
                  <a:cubicBezTo>
                    <a:pt x="2113" y="2915"/>
                    <a:pt x="1376" y="3417"/>
                    <a:pt x="1153" y="4193"/>
                  </a:cubicBezTo>
                  <a:cubicBezTo>
                    <a:pt x="682" y="5866"/>
                    <a:pt x="3009" y="6929"/>
                    <a:pt x="3654" y="8542"/>
                  </a:cubicBezTo>
                  <a:cubicBezTo>
                    <a:pt x="3236" y="7862"/>
                    <a:pt x="2695" y="7269"/>
                    <a:pt x="2068" y="6781"/>
                  </a:cubicBezTo>
                  <a:cubicBezTo>
                    <a:pt x="1846" y="6609"/>
                    <a:pt x="1601" y="6533"/>
                    <a:pt x="1363" y="6533"/>
                  </a:cubicBezTo>
                  <a:cubicBezTo>
                    <a:pt x="649" y="6533"/>
                    <a:pt x="0" y="7217"/>
                    <a:pt x="229" y="8027"/>
                  </a:cubicBezTo>
                  <a:cubicBezTo>
                    <a:pt x="525" y="9073"/>
                    <a:pt x="1144" y="10058"/>
                    <a:pt x="1911" y="10834"/>
                  </a:cubicBezTo>
                  <a:cubicBezTo>
                    <a:pt x="1998" y="10921"/>
                    <a:pt x="2085" y="10999"/>
                    <a:pt x="2173" y="11078"/>
                  </a:cubicBezTo>
                  <a:cubicBezTo>
                    <a:pt x="2094" y="11069"/>
                    <a:pt x="2016" y="11052"/>
                    <a:pt x="1937" y="11043"/>
                  </a:cubicBezTo>
                  <a:cubicBezTo>
                    <a:pt x="1844" y="11029"/>
                    <a:pt x="1747" y="11017"/>
                    <a:pt x="1650" y="11017"/>
                  </a:cubicBezTo>
                  <a:cubicBezTo>
                    <a:pt x="1512" y="11017"/>
                    <a:pt x="1376" y="11041"/>
                    <a:pt x="1257" y="11113"/>
                  </a:cubicBezTo>
                  <a:cubicBezTo>
                    <a:pt x="1005" y="11261"/>
                    <a:pt x="909" y="11618"/>
                    <a:pt x="987" y="11906"/>
                  </a:cubicBezTo>
                  <a:cubicBezTo>
                    <a:pt x="1057" y="12202"/>
                    <a:pt x="1266" y="12437"/>
                    <a:pt x="1484" y="12647"/>
                  </a:cubicBezTo>
                  <a:cubicBezTo>
                    <a:pt x="2329" y="13422"/>
                    <a:pt x="3454" y="13814"/>
                    <a:pt x="4543" y="14180"/>
                  </a:cubicBezTo>
                  <a:cubicBezTo>
                    <a:pt x="7245" y="15087"/>
                    <a:pt x="11672" y="16455"/>
                    <a:pt x="14740" y="16926"/>
                  </a:cubicBezTo>
                  <a:cubicBezTo>
                    <a:pt x="22367" y="19519"/>
                    <a:pt x="30328" y="21063"/>
                    <a:pt x="38363" y="21063"/>
                  </a:cubicBezTo>
                  <a:cubicBezTo>
                    <a:pt x="38646" y="21063"/>
                    <a:pt x="38929" y="21061"/>
                    <a:pt x="39213" y="21057"/>
                  </a:cubicBezTo>
                  <a:cubicBezTo>
                    <a:pt x="41671" y="21022"/>
                    <a:pt x="44311" y="20769"/>
                    <a:pt x="46202" y="19209"/>
                  </a:cubicBezTo>
                  <a:cubicBezTo>
                    <a:pt x="47728" y="17945"/>
                    <a:pt x="48913" y="14573"/>
                    <a:pt x="47057" y="13065"/>
                  </a:cubicBezTo>
                  <a:cubicBezTo>
                    <a:pt x="46490" y="12611"/>
                    <a:pt x="45715" y="12544"/>
                    <a:pt x="44996" y="12544"/>
                  </a:cubicBezTo>
                  <a:cubicBezTo>
                    <a:pt x="44830" y="12544"/>
                    <a:pt x="44668" y="12547"/>
                    <a:pt x="44512" y="12551"/>
                  </a:cubicBezTo>
                  <a:cubicBezTo>
                    <a:pt x="43472" y="12570"/>
                    <a:pt x="42433" y="12610"/>
                    <a:pt x="41394" y="12610"/>
                  </a:cubicBezTo>
                  <a:cubicBezTo>
                    <a:pt x="41047" y="12610"/>
                    <a:pt x="40701" y="12605"/>
                    <a:pt x="40355" y="12594"/>
                  </a:cubicBezTo>
                  <a:cubicBezTo>
                    <a:pt x="34498" y="12411"/>
                    <a:pt x="28685" y="11060"/>
                    <a:pt x="23342" y="8672"/>
                  </a:cubicBezTo>
                  <a:cubicBezTo>
                    <a:pt x="20335" y="7330"/>
                    <a:pt x="17477" y="5666"/>
                    <a:pt x="14845" y="3687"/>
                  </a:cubicBezTo>
                  <a:cubicBezTo>
                    <a:pt x="14324" y="3295"/>
                    <a:pt x="13665" y="2890"/>
                    <a:pt x="13068" y="2890"/>
                  </a:cubicBezTo>
                  <a:cubicBezTo>
                    <a:pt x="12816" y="2890"/>
                    <a:pt x="12576" y="2962"/>
                    <a:pt x="12361" y="3138"/>
                  </a:cubicBezTo>
                  <a:cubicBezTo>
                    <a:pt x="11890" y="3513"/>
                    <a:pt x="11820" y="4193"/>
                    <a:pt x="12117" y="4724"/>
                  </a:cubicBezTo>
                  <a:cubicBezTo>
                    <a:pt x="12587" y="5596"/>
                    <a:pt x="13537" y="5875"/>
                    <a:pt x="14426" y="6119"/>
                  </a:cubicBezTo>
                  <a:cubicBezTo>
                    <a:pt x="14395" y="6120"/>
                    <a:pt x="14364" y="6120"/>
                    <a:pt x="14333" y="6120"/>
                  </a:cubicBezTo>
                  <a:cubicBezTo>
                    <a:pt x="11050" y="6120"/>
                    <a:pt x="9926" y="1098"/>
                    <a:pt x="6748" y="123"/>
                  </a:cubicBezTo>
                  <a:cubicBezTo>
                    <a:pt x="6520" y="49"/>
                    <a:pt x="6279" y="1"/>
                    <a:pt x="60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2"/>
            <p:cNvSpPr/>
            <p:nvPr/>
          </p:nvSpPr>
          <p:spPr>
            <a:xfrm>
              <a:off x="1082675" y="4378275"/>
              <a:ext cx="127200" cy="87750"/>
            </a:xfrm>
            <a:custGeom>
              <a:avLst/>
              <a:gdLst/>
              <a:ahLst/>
              <a:cxnLst/>
              <a:rect l="l" t="t" r="r" b="b"/>
              <a:pathLst>
                <a:path w="5088" h="3510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516" y="1527"/>
                    <a:pt x="3103" y="2634"/>
                    <a:pt x="4828" y="3496"/>
                  </a:cubicBezTo>
                  <a:cubicBezTo>
                    <a:pt x="4848" y="3506"/>
                    <a:pt x="4868" y="3510"/>
                    <a:pt x="4887" y="3510"/>
                  </a:cubicBezTo>
                  <a:cubicBezTo>
                    <a:pt x="5007" y="3510"/>
                    <a:pt x="5087" y="3338"/>
                    <a:pt x="4959" y="3270"/>
                  </a:cubicBezTo>
                  <a:cubicBezTo>
                    <a:pt x="3251" y="2416"/>
                    <a:pt x="1682" y="1326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2"/>
            <p:cNvSpPr/>
            <p:nvPr/>
          </p:nvSpPr>
          <p:spPr>
            <a:xfrm>
              <a:off x="1084925" y="4334625"/>
              <a:ext cx="62500" cy="27400"/>
            </a:xfrm>
            <a:custGeom>
              <a:avLst/>
              <a:gdLst/>
              <a:ahLst/>
              <a:cxnLst/>
              <a:rect l="l" t="t" r="r" b="b"/>
              <a:pathLst>
                <a:path w="2500" h="1096" extrusionOk="0">
                  <a:moveTo>
                    <a:pt x="152" y="0"/>
                  </a:moveTo>
                  <a:cubicBezTo>
                    <a:pt x="74" y="0"/>
                    <a:pt x="1" y="59"/>
                    <a:pt x="32" y="153"/>
                  </a:cubicBezTo>
                  <a:cubicBezTo>
                    <a:pt x="198" y="606"/>
                    <a:pt x="590" y="972"/>
                    <a:pt x="1069" y="1068"/>
                  </a:cubicBezTo>
                  <a:cubicBezTo>
                    <a:pt x="1158" y="1087"/>
                    <a:pt x="1249" y="1096"/>
                    <a:pt x="1340" y="1096"/>
                  </a:cubicBezTo>
                  <a:cubicBezTo>
                    <a:pt x="1747" y="1096"/>
                    <a:pt x="2156" y="911"/>
                    <a:pt x="2420" y="597"/>
                  </a:cubicBezTo>
                  <a:cubicBezTo>
                    <a:pt x="2499" y="498"/>
                    <a:pt x="2413" y="369"/>
                    <a:pt x="2322" y="369"/>
                  </a:cubicBezTo>
                  <a:cubicBezTo>
                    <a:pt x="2292" y="369"/>
                    <a:pt x="2262" y="382"/>
                    <a:pt x="2237" y="414"/>
                  </a:cubicBezTo>
                  <a:cubicBezTo>
                    <a:pt x="2021" y="673"/>
                    <a:pt x="1686" y="837"/>
                    <a:pt x="1350" y="837"/>
                  </a:cubicBezTo>
                  <a:cubicBezTo>
                    <a:pt x="1279" y="837"/>
                    <a:pt x="1208" y="830"/>
                    <a:pt x="1139" y="815"/>
                  </a:cubicBezTo>
                  <a:cubicBezTo>
                    <a:pt x="747" y="737"/>
                    <a:pt x="415" y="458"/>
                    <a:pt x="285" y="92"/>
                  </a:cubicBezTo>
                  <a:cubicBezTo>
                    <a:pt x="260" y="28"/>
                    <a:pt x="205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2"/>
            <p:cNvSpPr/>
            <p:nvPr/>
          </p:nvSpPr>
          <p:spPr>
            <a:xfrm>
              <a:off x="888325" y="4333175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200" y="1"/>
                  </a:moveTo>
                  <a:cubicBezTo>
                    <a:pt x="96" y="1"/>
                    <a:pt x="1" y="131"/>
                    <a:pt x="96" y="219"/>
                  </a:cubicBezTo>
                  <a:cubicBezTo>
                    <a:pt x="1150" y="1195"/>
                    <a:pt x="2231" y="2145"/>
                    <a:pt x="3347" y="3043"/>
                  </a:cubicBezTo>
                  <a:cubicBezTo>
                    <a:pt x="4297" y="3827"/>
                    <a:pt x="5342" y="4847"/>
                    <a:pt x="6606" y="5039"/>
                  </a:cubicBezTo>
                  <a:cubicBezTo>
                    <a:pt x="6614" y="5040"/>
                    <a:pt x="6622" y="5041"/>
                    <a:pt x="6629" y="5041"/>
                  </a:cubicBezTo>
                  <a:cubicBezTo>
                    <a:pt x="6769" y="5041"/>
                    <a:pt x="6825" y="4820"/>
                    <a:pt x="6676" y="4795"/>
                  </a:cubicBezTo>
                  <a:cubicBezTo>
                    <a:pt x="6040" y="4690"/>
                    <a:pt x="5499" y="4377"/>
                    <a:pt x="4994" y="4010"/>
                  </a:cubicBezTo>
                  <a:cubicBezTo>
                    <a:pt x="4427" y="3601"/>
                    <a:pt x="3887" y="3156"/>
                    <a:pt x="3347" y="2712"/>
                  </a:cubicBezTo>
                  <a:cubicBezTo>
                    <a:pt x="2292" y="1849"/>
                    <a:pt x="1272" y="960"/>
                    <a:pt x="287" y="36"/>
                  </a:cubicBezTo>
                  <a:cubicBezTo>
                    <a:pt x="260" y="11"/>
                    <a:pt x="230" y="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2"/>
            <p:cNvSpPr/>
            <p:nvPr/>
          </p:nvSpPr>
          <p:spPr>
            <a:xfrm>
              <a:off x="816675" y="4396125"/>
              <a:ext cx="168075" cy="142525"/>
            </a:xfrm>
            <a:custGeom>
              <a:avLst/>
              <a:gdLst/>
              <a:ahLst/>
              <a:cxnLst/>
              <a:rect l="l" t="t" r="r" b="b"/>
              <a:pathLst>
                <a:path w="6723" h="5701" extrusionOk="0">
                  <a:moveTo>
                    <a:pt x="185" y="0"/>
                  </a:moveTo>
                  <a:cubicBezTo>
                    <a:pt x="90" y="0"/>
                    <a:pt x="0" y="93"/>
                    <a:pt x="68" y="185"/>
                  </a:cubicBezTo>
                  <a:cubicBezTo>
                    <a:pt x="1776" y="2460"/>
                    <a:pt x="3964" y="4342"/>
                    <a:pt x="6465" y="5685"/>
                  </a:cubicBezTo>
                  <a:cubicBezTo>
                    <a:pt x="6487" y="5696"/>
                    <a:pt x="6508" y="5701"/>
                    <a:pt x="6527" y="5701"/>
                  </a:cubicBezTo>
                  <a:cubicBezTo>
                    <a:pt x="6645" y="5701"/>
                    <a:pt x="6723" y="5525"/>
                    <a:pt x="6596" y="5458"/>
                  </a:cubicBezTo>
                  <a:cubicBezTo>
                    <a:pt x="4130" y="4133"/>
                    <a:pt x="1977" y="2294"/>
                    <a:pt x="295" y="54"/>
                  </a:cubicBezTo>
                  <a:cubicBezTo>
                    <a:pt x="264" y="16"/>
                    <a:pt x="22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2"/>
            <p:cNvSpPr/>
            <p:nvPr/>
          </p:nvSpPr>
          <p:spPr>
            <a:xfrm>
              <a:off x="903175" y="4263350"/>
              <a:ext cx="35700" cy="94600"/>
            </a:xfrm>
            <a:custGeom>
              <a:avLst/>
              <a:gdLst/>
              <a:ahLst/>
              <a:cxnLst/>
              <a:rect l="l" t="t" r="r" b="b"/>
              <a:pathLst>
                <a:path w="1428" h="3784" extrusionOk="0">
                  <a:moveTo>
                    <a:pt x="187" y="0"/>
                  </a:moveTo>
                  <a:cubicBezTo>
                    <a:pt x="87" y="0"/>
                    <a:pt x="1" y="130"/>
                    <a:pt x="94" y="223"/>
                  </a:cubicBezTo>
                  <a:cubicBezTo>
                    <a:pt x="931" y="1104"/>
                    <a:pt x="1149" y="2489"/>
                    <a:pt x="626" y="3579"/>
                  </a:cubicBezTo>
                  <a:cubicBezTo>
                    <a:pt x="572" y="3687"/>
                    <a:pt x="663" y="3783"/>
                    <a:pt x="748" y="3783"/>
                  </a:cubicBezTo>
                  <a:cubicBezTo>
                    <a:pt x="786" y="3783"/>
                    <a:pt x="822" y="3764"/>
                    <a:pt x="844" y="3718"/>
                  </a:cubicBezTo>
                  <a:cubicBezTo>
                    <a:pt x="1428" y="2507"/>
                    <a:pt x="1192" y="1008"/>
                    <a:pt x="277" y="40"/>
                  </a:cubicBezTo>
                  <a:cubicBezTo>
                    <a:pt x="249" y="12"/>
                    <a:pt x="217" y="0"/>
                    <a:pt x="1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2"/>
            <p:cNvSpPr/>
            <p:nvPr/>
          </p:nvSpPr>
          <p:spPr>
            <a:xfrm>
              <a:off x="833625" y="4332850"/>
              <a:ext cx="29425" cy="86125"/>
            </a:xfrm>
            <a:custGeom>
              <a:avLst/>
              <a:gdLst/>
              <a:ahLst/>
              <a:cxnLst/>
              <a:rect l="l" t="t" r="r" b="b"/>
              <a:pathLst>
                <a:path w="1177" h="3445" extrusionOk="0">
                  <a:moveTo>
                    <a:pt x="185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898" y="2385"/>
                    <a:pt x="175" y="3222"/>
                  </a:cubicBezTo>
                  <a:cubicBezTo>
                    <a:pt x="94" y="3315"/>
                    <a:pt x="184" y="3445"/>
                    <a:pt x="277" y="3445"/>
                  </a:cubicBezTo>
                  <a:cubicBezTo>
                    <a:pt x="305" y="3445"/>
                    <a:pt x="333" y="3433"/>
                    <a:pt x="358" y="3405"/>
                  </a:cubicBezTo>
                  <a:cubicBezTo>
                    <a:pt x="1177" y="2455"/>
                    <a:pt x="1142" y="938"/>
                    <a:pt x="270" y="41"/>
                  </a:cubicBezTo>
                  <a:cubicBezTo>
                    <a:pt x="244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2"/>
            <p:cNvSpPr/>
            <p:nvPr/>
          </p:nvSpPr>
          <p:spPr>
            <a:xfrm>
              <a:off x="803800" y="4424025"/>
              <a:ext cx="25050" cy="74625"/>
            </a:xfrm>
            <a:custGeom>
              <a:avLst/>
              <a:gdLst/>
              <a:ahLst/>
              <a:cxnLst/>
              <a:rect l="l" t="t" r="r" b="b"/>
              <a:pathLst>
                <a:path w="1002" h="2985" extrusionOk="0">
                  <a:moveTo>
                    <a:pt x="180" y="0"/>
                  </a:moveTo>
                  <a:cubicBezTo>
                    <a:pt x="85" y="0"/>
                    <a:pt x="1" y="129"/>
                    <a:pt x="86" y="228"/>
                  </a:cubicBezTo>
                  <a:cubicBezTo>
                    <a:pt x="697" y="943"/>
                    <a:pt x="705" y="2050"/>
                    <a:pt x="139" y="2799"/>
                  </a:cubicBezTo>
                  <a:cubicBezTo>
                    <a:pt x="71" y="2892"/>
                    <a:pt x="164" y="2984"/>
                    <a:pt x="259" y="2984"/>
                  </a:cubicBezTo>
                  <a:cubicBezTo>
                    <a:pt x="298" y="2984"/>
                    <a:pt x="337" y="2968"/>
                    <a:pt x="365" y="2930"/>
                  </a:cubicBezTo>
                  <a:cubicBezTo>
                    <a:pt x="1002" y="2085"/>
                    <a:pt x="949" y="847"/>
                    <a:pt x="269" y="45"/>
                  </a:cubicBezTo>
                  <a:cubicBezTo>
                    <a:pt x="242" y="14"/>
                    <a:pt x="21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2"/>
            <p:cNvSpPr/>
            <p:nvPr/>
          </p:nvSpPr>
          <p:spPr>
            <a:xfrm>
              <a:off x="823975" y="4528050"/>
              <a:ext cx="122875" cy="58050"/>
            </a:xfrm>
            <a:custGeom>
              <a:avLst/>
              <a:gdLst/>
              <a:ahLst/>
              <a:cxnLst/>
              <a:rect l="l" t="t" r="r" b="b"/>
              <a:pathLst>
                <a:path w="4915" h="2322" extrusionOk="0">
                  <a:moveTo>
                    <a:pt x="178" y="1"/>
                  </a:moveTo>
                  <a:cubicBezTo>
                    <a:pt x="71" y="1"/>
                    <a:pt x="0" y="171"/>
                    <a:pt x="116" y="251"/>
                  </a:cubicBezTo>
                  <a:cubicBezTo>
                    <a:pt x="1528" y="1166"/>
                    <a:pt x="3079" y="1863"/>
                    <a:pt x="4700" y="2316"/>
                  </a:cubicBezTo>
                  <a:cubicBezTo>
                    <a:pt x="4713" y="2320"/>
                    <a:pt x="4725" y="2321"/>
                    <a:pt x="4736" y="2321"/>
                  </a:cubicBezTo>
                  <a:cubicBezTo>
                    <a:pt x="4867" y="2321"/>
                    <a:pt x="4915" y="2104"/>
                    <a:pt x="4770" y="2063"/>
                  </a:cubicBezTo>
                  <a:cubicBezTo>
                    <a:pt x="3166" y="1619"/>
                    <a:pt x="1641" y="930"/>
                    <a:pt x="247" y="24"/>
                  </a:cubicBezTo>
                  <a:cubicBezTo>
                    <a:pt x="223" y="8"/>
                    <a:pt x="200" y="1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2"/>
            <p:cNvSpPr/>
            <p:nvPr/>
          </p:nvSpPr>
          <p:spPr>
            <a:xfrm>
              <a:off x="811400" y="4530025"/>
              <a:ext cx="25300" cy="50600"/>
            </a:xfrm>
            <a:custGeom>
              <a:avLst/>
              <a:gdLst/>
              <a:ahLst/>
              <a:cxnLst/>
              <a:rect l="l" t="t" r="r" b="b"/>
              <a:pathLst>
                <a:path w="1012" h="2024" extrusionOk="0">
                  <a:moveTo>
                    <a:pt x="185" y="1"/>
                  </a:moveTo>
                  <a:cubicBezTo>
                    <a:pt x="88" y="1"/>
                    <a:pt x="1" y="130"/>
                    <a:pt x="87" y="224"/>
                  </a:cubicBezTo>
                  <a:cubicBezTo>
                    <a:pt x="523" y="642"/>
                    <a:pt x="750" y="1261"/>
                    <a:pt x="654" y="1862"/>
                  </a:cubicBezTo>
                  <a:cubicBezTo>
                    <a:pt x="645" y="1932"/>
                    <a:pt x="671" y="2002"/>
                    <a:pt x="750" y="2019"/>
                  </a:cubicBezTo>
                  <a:cubicBezTo>
                    <a:pt x="760" y="2022"/>
                    <a:pt x="772" y="2024"/>
                    <a:pt x="783" y="2024"/>
                  </a:cubicBezTo>
                  <a:cubicBezTo>
                    <a:pt x="838" y="2024"/>
                    <a:pt x="900" y="1990"/>
                    <a:pt x="907" y="1932"/>
                  </a:cubicBezTo>
                  <a:cubicBezTo>
                    <a:pt x="1011" y="1244"/>
                    <a:pt x="776" y="529"/>
                    <a:pt x="271" y="41"/>
                  </a:cubicBezTo>
                  <a:cubicBezTo>
                    <a:pt x="244" y="13"/>
                    <a:pt x="21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22"/>
            <p:cNvSpPr/>
            <p:nvPr/>
          </p:nvSpPr>
          <p:spPr>
            <a:xfrm>
              <a:off x="882850" y="4515675"/>
              <a:ext cx="12025" cy="18750"/>
            </a:xfrm>
            <a:custGeom>
              <a:avLst/>
              <a:gdLst/>
              <a:ahLst/>
              <a:cxnLst/>
              <a:rect l="l" t="t" r="r" b="b"/>
              <a:pathLst>
                <a:path w="481" h="750" extrusionOk="0">
                  <a:moveTo>
                    <a:pt x="331" y="0"/>
                  </a:moveTo>
                  <a:cubicBezTo>
                    <a:pt x="275" y="0"/>
                    <a:pt x="225" y="34"/>
                    <a:pt x="210" y="92"/>
                  </a:cubicBezTo>
                  <a:cubicBezTo>
                    <a:pt x="149" y="258"/>
                    <a:pt x="88" y="423"/>
                    <a:pt x="27" y="589"/>
                  </a:cubicBezTo>
                  <a:cubicBezTo>
                    <a:pt x="1" y="650"/>
                    <a:pt x="53" y="728"/>
                    <a:pt x="114" y="746"/>
                  </a:cubicBezTo>
                  <a:cubicBezTo>
                    <a:pt x="126" y="748"/>
                    <a:pt x="138" y="750"/>
                    <a:pt x="149" y="750"/>
                  </a:cubicBezTo>
                  <a:cubicBezTo>
                    <a:pt x="210" y="750"/>
                    <a:pt x="256" y="710"/>
                    <a:pt x="271" y="659"/>
                  </a:cubicBezTo>
                  <a:cubicBezTo>
                    <a:pt x="332" y="493"/>
                    <a:pt x="393" y="327"/>
                    <a:pt x="454" y="162"/>
                  </a:cubicBezTo>
                  <a:cubicBezTo>
                    <a:pt x="480" y="101"/>
                    <a:pt x="428" y="22"/>
                    <a:pt x="367" y="5"/>
                  </a:cubicBezTo>
                  <a:cubicBezTo>
                    <a:pt x="355" y="2"/>
                    <a:pt x="343" y="0"/>
                    <a:pt x="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22"/>
            <p:cNvSpPr/>
            <p:nvPr/>
          </p:nvSpPr>
          <p:spPr>
            <a:xfrm>
              <a:off x="872400" y="4498900"/>
              <a:ext cx="10475" cy="17225"/>
            </a:xfrm>
            <a:custGeom>
              <a:avLst/>
              <a:gdLst/>
              <a:ahLst/>
              <a:cxnLst/>
              <a:rect l="l" t="t" r="r" b="b"/>
              <a:pathLst>
                <a:path w="419" h="689" extrusionOk="0">
                  <a:moveTo>
                    <a:pt x="270" y="0"/>
                  </a:moveTo>
                  <a:cubicBezTo>
                    <a:pt x="214" y="0"/>
                    <a:pt x="163" y="34"/>
                    <a:pt x="149" y="92"/>
                  </a:cubicBezTo>
                  <a:cubicBezTo>
                    <a:pt x="105" y="240"/>
                    <a:pt x="62" y="380"/>
                    <a:pt x="18" y="519"/>
                  </a:cubicBezTo>
                  <a:cubicBezTo>
                    <a:pt x="1" y="589"/>
                    <a:pt x="35" y="667"/>
                    <a:pt x="105" y="685"/>
                  </a:cubicBezTo>
                  <a:cubicBezTo>
                    <a:pt x="116" y="687"/>
                    <a:pt x="126" y="688"/>
                    <a:pt x="136" y="688"/>
                  </a:cubicBezTo>
                  <a:cubicBezTo>
                    <a:pt x="195" y="688"/>
                    <a:pt x="249" y="648"/>
                    <a:pt x="271" y="589"/>
                  </a:cubicBezTo>
                  <a:cubicBezTo>
                    <a:pt x="306" y="449"/>
                    <a:pt x="349" y="310"/>
                    <a:pt x="393" y="162"/>
                  </a:cubicBezTo>
                  <a:cubicBezTo>
                    <a:pt x="419" y="101"/>
                    <a:pt x="375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2"/>
            <p:cNvSpPr/>
            <p:nvPr/>
          </p:nvSpPr>
          <p:spPr>
            <a:xfrm>
              <a:off x="926450" y="4433075"/>
              <a:ext cx="13300" cy="21650"/>
            </a:xfrm>
            <a:custGeom>
              <a:avLst/>
              <a:gdLst/>
              <a:ahLst/>
              <a:cxnLst/>
              <a:rect l="l" t="t" r="r" b="b"/>
              <a:pathLst>
                <a:path w="532" h="866" extrusionOk="0">
                  <a:moveTo>
                    <a:pt x="399" y="1"/>
                  </a:moveTo>
                  <a:cubicBezTo>
                    <a:pt x="353" y="1"/>
                    <a:pt x="305" y="20"/>
                    <a:pt x="288" y="67"/>
                  </a:cubicBezTo>
                  <a:cubicBezTo>
                    <a:pt x="200" y="267"/>
                    <a:pt x="113" y="468"/>
                    <a:pt x="26" y="677"/>
                  </a:cubicBezTo>
                  <a:cubicBezTo>
                    <a:pt x="0" y="738"/>
                    <a:pt x="0" y="816"/>
                    <a:pt x="70" y="851"/>
                  </a:cubicBezTo>
                  <a:cubicBezTo>
                    <a:pt x="88" y="860"/>
                    <a:pt x="111" y="865"/>
                    <a:pt x="135" y="865"/>
                  </a:cubicBezTo>
                  <a:cubicBezTo>
                    <a:pt x="180" y="865"/>
                    <a:pt x="227" y="848"/>
                    <a:pt x="244" y="808"/>
                  </a:cubicBezTo>
                  <a:cubicBezTo>
                    <a:pt x="331" y="598"/>
                    <a:pt x="418" y="398"/>
                    <a:pt x="506" y="197"/>
                  </a:cubicBezTo>
                  <a:cubicBezTo>
                    <a:pt x="532" y="136"/>
                    <a:pt x="532" y="58"/>
                    <a:pt x="462" y="14"/>
                  </a:cubicBezTo>
                  <a:cubicBezTo>
                    <a:pt x="445" y="6"/>
                    <a:pt x="422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22"/>
            <p:cNvSpPr/>
            <p:nvPr/>
          </p:nvSpPr>
          <p:spPr>
            <a:xfrm>
              <a:off x="917075" y="4416000"/>
              <a:ext cx="11350" cy="17325"/>
            </a:xfrm>
            <a:custGeom>
              <a:avLst/>
              <a:gdLst/>
              <a:ahLst/>
              <a:cxnLst/>
              <a:rect l="l" t="t" r="r" b="b"/>
              <a:pathLst>
                <a:path w="454" h="693" extrusionOk="0">
                  <a:moveTo>
                    <a:pt x="349" y="0"/>
                  </a:moveTo>
                  <a:cubicBezTo>
                    <a:pt x="323" y="0"/>
                    <a:pt x="279" y="0"/>
                    <a:pt x="253" y="18"/>
                  </a:cubicBezTo>
                  <a:cubicBezTo>
                    <a:pt x="218" y="35"/>
                    <a:pt x="209" y="61"/>
                    <a:pt x="192" y="96"/>
                  </a:cubicBezTo>
                  <a:cubicBezTo>
                    <a:pt x="131" y="236"/>
                    <a:pt x="70" y="384"/>
                    <a:pt x="18" y="523"/>
                  </a:cubicBezTo>
                  <a:cubicBezTo>
                    <a:pt x="0" y="558"/>
                    <a:pt x="9" y="602"/>
                    <a:pt x="26" y="628"/>
                  </a:cubicBezTo>
                  <a:cubicBezTo>
                    <a:pt x="44" y="654"/>
                    <a:pt x="79" y="680"/>
                    <a:pt x="105" y="689"/>
                  </a:cubicBezTo>
                  <a:cubicBezTo>
                    <a:pt x="114" y="691"/>
                    <a:pt x="124" y="692"/>
                    <a:pt x="133" y="692"/>
                  </a:cubicBezTo>
                  <a:cubicBezTo>
                    <a:pt x="158" y="692"/>
                    <a:pt x="184" y="684"/>
                    <a:pt x="209" y="671"/>
                  </a:cubicBezTo>
                  <a:cubicBezTo>
                    <a:pt x="236" y="654"/>
                    <a:pt x="253" y="628"/>
                    <a:pt x="270" y="593"/>
                  </a:cubicBezTo>
                  <a:cubicBezTo>
                    <a:pt x="323" y="453"/>
                    <a:pt x="384" y="305"/>
                    <a:pt x="445" y="166"/>
                  </a:cubicBezTo>
                  <a:cubicBezTo>
                    <a:pt x="453" y="131"/>
                    <a:pt x="445" y="87"/>
                    <a:pt x="427" y="61"/>
                  </a:cubicBezTo>
                  <a:cubicBezTo>
                    <a:pt x="419" y="35"/>
                    <a:pt x="384" y="9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22"/>
            <p:cNvSpPr/>
            <p:nvPr/>
          </p:nvSpPr>
          <p:spPr>
            <a:xfrm>
              <a:off x="973725" y="4353225"/>
              <a:ext cx="12000" cy="15625"/>
            </a:xfrm>
            <a:custGeom>
              <a:avLst/>
              <a:gdLst/>
              <a:ahLst/>
              <a:cxnLst/>
              <a:rect l="l" t="t" r="r" b="b"/>
              <a:pathLst>
                <a:path w="480" h="625" extrusionOk="0">
                  <a:moveTo>
                    <a:pt x="333" y="1"/>
                  </a:moveTo>
                  <a:cubicBezTo>
                    <a:pt x="288" y="1"/>
                    <a:pt x="244" y="22"/>
                    <a:pt x="227" y="62"/>
                  </a:cubicBezTo>
                  <a:cubicBezTo>
                    <a:pt x="157" y="184"/>
                    <a:pt x="96" y="306"/>
                    <a:pt x="35" y="428"/>
                  </a:cubicBezTo>
                  <a:cubicBezTo>
                    <a:pt x="0" y="489"/>
                    <a:pt x="18" y="576"/>
                    <a:pt x="79" y="611"/>
                  </a:cubicBezTo>
                  <a:cubicBezTo>
                    <a:pt x="99" y="620"/>
                    <a:pt x="122" y="625"/>
                    <a:pt x="145" y="625"/>
                  </a:cubicBezTo>
                  <a:cubicBezTo>
                    <a:pt x="191" y="625"/>
                    <a:pt x="236" y="605"/>
                    <a:pt x="253" y="559"/>
                  </a:cubicBezTo>
                  <a:cubicBezTo>
                    <a:pt x="323" y="437"/>
                    <a:pt x="384" y="315"/>
                    <a:pt x="445" y="193"/>
                  </a:cubicBezTo>
                  <a:cubicBezTo>
                    <a:pt x="480" y="132"/>
                    <a:pt x="462" y="54"/>
                    <a:pt x="401" y="19"/>
                  </a:cubicBezTo>
                  <a:cubicBezTo>
                    <a:pt x="380" y="7"/>
                    <a:pt x="35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22"/>
            <p:cNvSpPr/>
            <p:nvPr/>
          </p:nvSpPr>
          <p:spPr>
            <a:xfrm>
              <a:off x="987675" y="4360850"/>
              <a:ext cx="11350" cy="14075"/>
            </a:xfrm>
            <a:custGeom>
              <a:avLst/>
              <a:gdLst/>
              <a:ahLst/>
              <a:cxnLst/>
              <a:rect l="l" t="t" r="r" b="b"/>
              <a:pathLst>
                <a:path w="454" h="563" extrusionOk="0">
                  <a:moveTo>
                    <a:pt x="317" y="1"/>
                  </a:moveTo>
                  <a:cubicBezTo>
                    <a:pt x="274" y="1"/>
                    <a:pt x="232" y="22"/>
                    <a:pt x="209" y="62"/>
                  </a:cubicBezTo>
                  <a:cubicBezTo>
                    <a:pt x="148" y="167"/>
                    <a:pt x="87" y="271"/>
                    <a:pt x="26" y="367"/>
                  </a:cubicBezTo>
                  <a:cubicBezTo>
                    <a:pt x="9" y="402"/>
                    <a:pt x="0" y="437"/>
                    <a:pt x="9" y="472"/>
                  </a:cubicBezTo>
                  <a:cubicBezTo>
                    <a:pt x="17" y="498"/>
                    <a:pt x="44" y="533"/>
                    <a:pt x="70" y="550"/>
                  </a:cubicBezTo>
                  <a:cubicBezTo>
                    <a:pt x="91" y="558"/>
                    <a:pt x="112" y="562"/>
                    <a:pt x="133" y="562"/>
                  </a:cubicBezTo>
                  <a:cubicBezTo>
                    <a:pt x="183" y="562"/>
                    <a:pt x="228" y="541"/>
                    <a:pt x="253" y="498"/>
                  </a:cubicBezTo>
                  <a:cubicBezTo>
                    <a:pt x="314" y="402"/>
                    <a:pt x="375" y="298"/>
                    <a:pt x="436" y="193"/>
                  </a:cubicBezTo>
                  <a:cubicBezTo>
                    <a:pt x="453" y="167"/>
                    <a:pt x="453" y="123"/>
                    <a:pt x="445" y="97"/>
                  </a:cubicBezTo>
                  <a:cubicBezTo>
                    <a:pt x="436" y="62"/>
                    <a:pt x="418" y="27"/>
                    <a:pt x="384" y="19"/>
                  </a:cubicBezTo>
                  <a:cubicBezTo>
                    <a:pt x="363" y="7"/>
                    <a:pt x="340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22"/>
            <p:cNvSpPr/>
            <p:nvPr/>
          </p:nvSpPr>
          <p:spPr>
            <a:xfrm>
              <a:off x="880025" y="4569500"/>
              <a:ext cx="11575" cy="18550"/>
            </a:xfrm>
            <a:custGeom>
              <a:avLst/>
              <a:gdLst/>
              <a:ahLst/>
              <a:cxnLst/>
              <a:rect l="l" t="t" r="r" b="b"/>
              <a:pathLst>
                <a:path w="463" h="742" extrusionOk="0">
                  <a:moveTo>
                    <a:pt x="328" y="0"/>
                  </a:moveTo>
                  <a:cubicBezTo>
                    <a:pt x="268" y="0"/>
                    <a:pt x="223" y="34"/>
                    <a:pt x="201" y="92"/>
                  </a:cubicBezTo>
                  <a:cubicBezTo>
                    <a:pt x="140" y="257"/>
                    <a:pt x="79" y="414"/>
                    <a:pt x="18" y="580"/>
                  </a:cubicBezTo>
                  <a:cubicBezTo>
                    <a:pt x="1" y="606"/>
                    <a:pt x="9" y="658"/>
                    <a:pt x="27" y="684"/>
                  </a:cubicBezTo>
                  <a:cubicBezTo>
                    <a:pt x="44" y="710"/>
                    <a:pt x="70" y="737"/>
                    <a:pt x="105" y="737"/>
                  </a:cubicBezTo>
                  <a:cubicBezTo>
                    <a:pt x="119" y="740"/>
                    <a:pt x="131" y="741"/>
                    <a:pt x="143" y="741"/>
                  </a:cubicBezTo>
                  <a:cubicBezTo>
                    <a:pt x="201" y="741"/>
                    <a:pt x="240" y="707"/>
                    <a:pt x="262" y="649"/>
                  </a:cubicBezTo>
                  <a:cubicBezTo>
                    <a:pt x="332" y="484"/>
                    <a:pt x="393" y="327"/>
                    <a:pt x="454" y="161"/>
                  </a:cubicBezTo>
                  <a:cubicBezTo>
                    <a:pt x="463" y="135"/>
                    <a:pt x="454" y="83"/>
                    <a:pt x="445" y="57"/>
                  </a:cubicBezTo>
                  <a:cubicBezTo>
                    <a:pt x="428" y="31"/>
                    <a:pt x="393" y="5"/>
                    <a:pt x="367" y="5"/>
                  </a:cubicBezTo>
                  <a:cubicBezTo>
                    <a:pt x="353" y="2"/>
                    <a:pt x="340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22"/>
            <p:cNvSpPr/>
            <p:nvPr/>
          </p:nvSpPr>
          <p:spPr>
            <a:xfrm>
              <a:off x="889825" y="4586300"/>
              <a:ext cx="8100" cy="11150"/>
            </a:xfrm>
            <a:custGeom>
              <a:avLst/>
              <a:gdLst/>
              <a:ahLst/>
              <a:cxnLst/>
              <a:rect l="l" t="t" r="r" b="b"/>
              <a:pathLst>
                <a:path w="324" h="446" extrusionOk="0">
                  <a:moveTo>
                    <a:pt x="199" y="0"/>
                  </a:moveTo>
                  <a:cubicBezTo>
                    <a:pt x="174" y="0"/>
                    <a:pt x="148" y="8"/>
                    <a:pt x="123" y="21"/>
                  </a:cubicBezTo>
                  <a:cubicBezTo>
                    <a:pt x="114" y="30"/>
                    <a:pt x="105" y="30"/>
                    <a:pt x="97" y="38"/>
                  </a:cubicBezTo>
                  <a:cubicBezTo>
                    <a:pt x="79" y="56"/>
                    <a:pt x="71" y="73"/>
                    <a:pt x="62" y="99"/>
                  </a:cubicBezTo>
                  <a:cubicBezTo>
                    <a:pt x="44" y="160"/>
                    <a:pt x="27" y="222"/>
                    <a:pt x="1" y="283"/>
                  </a:cubicBezTo>
                  <a:cubicBezTo>
                    <a:pt x="1" y="300"/>
                    <a:pt x="1" y="317"/>
                    <a:pt x="1" y="335"/>
                  </a:cubicBezTo>
                  <a:cubicBezTo>
                    <a:pt x="1" y="352"/>
                    <a:pt x="10" y="370"/>
                    <a:pt x="18" y="378"/>
                  </a:cubicBezTo>
                  <a:cubicBezTo>
                    <a:pt x="27" y="396"/>
                    <a:pt x="36" y="413"/>
                    <a:pt x="53" y="422"/>
                  </a:cubicBezTo>
                  <a:cubicBezTo>
                    <a:pt x="62" y="431"/>
                    <a:pt x="79" y="439"/>
                    <a:pt x="97" y="439"/>
                  </a:cubicBezTo>
                  <a:cubicBezTo>
                    <a:pt x="111" y="443"/>
                    <a:pt x="126" y="445"/>
                    <a:pt x="139" y="445"/>
                  </a:cubicBezTo>
                  <a:cubicBezTo>
                    <a:pt x="159" y="445"/>
                    <a:pt x="177" y="441"/>
                    <a:pt x="193" y="431"/>
                  </a:cubicBezTo>
                  <a:cubicBezTo>
                    <a:pt x="201" y="422"/>
                    <a:pt x="210" y="413"/>
                    <a:pt x="219" y="405"/>
                  </a:cubicBezTo>
                  <a:cubicBezTo>
                    <a:pt x="236" y="396"/>
                    <a:pt x="245" y="370"/>
                    <a:pt x="254" y="352"/>
                  </a:cubicBezTo>
                  <a:cubicBezTo>
                    <a:pt x="271" y="291"/>
                    <a:pt x="297" y="230"/>
                    <a:pt x="315" y="169"/>
                  </a:cubicBezTo>
                  <a:cubicBezTo>
                    <a:pt x="323" y="152"/>
                    <a:pt x="323" y="134"/>
                    <a:pt x="315" y="117"/>
                  </a:cubicBezTo>
                  <a:cubicBezTo>
                    <a:pt x="315" y="99"/>
                    <a:pt x="315" y="82"/>
                    <a:pt x="306" y="65"/>
                  </a:cubicBezTo>
                  <a:cubicBezTo>
                    <a:pt x="297" y="47"/>
                    <a:pt x="280" y="38"/>
                    <a:pt x="271" y="30"/>
                  </a:cubicBezTo>
                  <a:cubicBezTo>
                    <a:pt x="254" y="21"/>
                    <a:pt x="245" y="12"/>
                    <a:pt x="227" y="4"/>
                  </a:cubicBezTo>
                  <a:cubicBezTo>
                    <a:pt x="218" y="1"/>
                    <a:pt x="209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22"/>
            <p:cNvSpPr/>
            <p:nvPr/>
          </p:nvSpPr>
          <p:spPr>
            <a:xfrm>
              <a:off x="1165900" y="4392975"/>
              <a:ext cx="11125" cy="11200"/>
            </a:xfrm>
            <a:custGeom>
              <a:avLst/>
              <a:gdLst/>
              <a:ahLst/>
              <a:cxnLst/>
              <a:rect l="l" t="t" r="r" b="b"/>
              <a:pathLst>
                <a:path w="445" h="448" extrusionOk="0">
                  <a:moveTo>
                    <a:pt x="269" y="323"/>
                  </a:moveTo>
                  <a:cubicBezTo>
                    <a:pt x="268" y="325"/>
                    <a:pt x="267" y="328"/>
                    <a:pt x="267" y="330"/>
                  </a:cubicBezTo>
                  <a:lnTo>
                    <a:pt x="267" y="330"/>
                  </a:lnTo>
                  <a:cubicBezTo>
                    <a:pt x="268" y="328"/>
                    <a:pt x="268" y="326"/>
                    <a:pt x="269" y="323"/>
                  </a:cubicBezTo>
                  <a:close/>
                  <a:moveTo>
                    <a:pt x="322" y="0"/>
                  </a:moveTo>
                  <a:cubicBezTo>
                    <a:pt x="308" y="0"/>
                    <a:pt x="294" y="3"/>
                    <a:pt x="279" y="6"/>
                  </a:cubicBezTo>
                  <a:cubicBezTo>
                    <a:pt x="218" y="24"/>
                    <a:pt x="148" y="58"/>
                    <a:pt x="105" y="102"/>
                  </a:cubicBezTo>
                  <a:cubicBezTo>
                    <a:pt x="79" y="128"/>
                    <a:pt x="61" y="154"/>
                    <a:pt x="44" y="189"/>
                  </a:cubicBezTo>
                  <a:cubicBezTo>
                    <a:pt x="26" y="215"/>
                    <a:pt x="18" y="250"/>
                    <a:pt x="9" y="285"/>
                  </a:cubicBezTo>
                  <a:cubicBezTo>
                    <a:pt x="9" y="302"/>
                    <a:pt x="0" y="320"/>
                    <a:pt x="9" y="337"/>
                  </a:cubicBezTo>
                  <a:cubicBezTo>
                    <a:pt x="9" y="355"/>
                    <a:pt x="18" y="372"/>
                    <a:pt x="26" y="381"/>
                  </a:cubicBezTo>
                  <a:cubicBezTo>
                    <a:pt x="35" y="416"/>
                    <a:pt x="70" y="433"/>
                    <a:pt x="105" y="442"/>
                  </a:cubicBezTo>
                  <a:cubicBezTo>
                    <a:pt x="116" y="446"/>
                    <a:pt x="129" y="448"/>
                    <a:pt x="144" y="448"/>
                  </a:cubicBezTo>
                  <a:cubicBezTo>
                    <a:pt x="164" y="448"/>
                    <a:pt x="185" y="443"/>
                    <a:pt x="201" y="433"/>
                  </a:cubicBezTo>
                  <a:cubicBezTo>
                    <a:pt x="227" y="416"/>
                    <a:pt x="253" y="390"/>
                    <a:pt x="262" y="355"/>
                  </a:cubicBezTo>
                  <a:cubicBezTo>
                    <a:pt x="262" y="346"/>
                    <a:pt x="264" y="338"/>
                    <a:pt x="267" y="330"/>
                  </a:cubicBezTo>
                  <a:lnTo>
                    <a:pt x="267" y="330"/>
                  </a:lnTo>
                  <a:cubicBezTo>
                    <a:pt x="265" y="333"/>
                    <a:pt x="264" y="335"/>
                    <a:pt x="262" y="337"/>
                  </a:cubicBezTo>
                  <a:cubicBezTo>
                    <a:pt x="265" y="331"/>
                    <a:pt x="268" y="323"/>
                    <a:pt x="272" y="316"/>
                  </a:cubicBezTo>
                  <a:lnTo>
                    <a:pt x="272" y="316"/>
                  </a:lnTo>
                  <a:cubicBezTo>
                    <a:pt x="271" y="318"/>
                    <a:pt x="270" y="321"/>
                    <a:pt x="269" y="323"/>
                  </a:cubicBezTo>
                  <a:lnTo>
                    <a:pt x="269" y="323"/>
                  </a:lnTo>
                  <a:cubicBezTo>
                    <a:pt x="272" y="316"/>
                    <a:pt x="276" y="309"/>
                    <a:pt x="279" y="302"/>
                  </a:cubicBezTo>
                  <a:lnTo>
                    <a:pt x="279" y="302"/>
                  </a:lnTo>
                  <a:cubicBezTo>
                    <a:pt x="279" y="302"/>
                    <a:pt x="279" y="303"/>
                    <a:pt x="279" y="303"/>
                  </a:cubicBezTo>
                  <a:lnTo>
                    <a:pt x="279" y="303"/>
                  </a:lnTo>
                  <a:cubicBezTo>
                    <a:pt x="284" y="295"/>
                    <a:pt x="289" y="289"/>
                    <a:pt x="297" y="285"/>
                  </a:cubicBezTo>
                  <a:lnTo>
                    <a:pt x="297" y="285"/>
                  </a:lnTo>
                  <a:cubicBezTo>
                    <a:pt x="304" y="278"/>
                    <a:pt x="310" y="272"/>
                    <a:pt x="314" y="268"/>
                  </a:cubicBezTo>
                  <a:lnTo>
                    <a:pt x="314" y="268"/>
                  </a:lnTo>
                  <a:lnTo>
                    <a:pt x="288" y="285"/>
                  </a:lnTo>
                  <a:cubicBezTo>
                    <a:pt x="305" y="268"/>
                    <a:pt x="323" y="259"/>
                    <a:pt x="340" y="250"/>
                  </a:cubicBezTo>
                  <a:lnTo>
                    <a:pt x="340" y="250"/>
                  </a:lnTo>
                  <a:cubicBezTo>
                    <a:pt x="331" y="259"/>
                    <a:pt x="323" y="259"/>
                    <a:pt x="314" y="268"/>
                  </a:cubicBezTo>
                  <a:cubicBezTo>
                    <a:pt x="323" y="259"/>
                    <a:pt x="340" y="259"/>
                    <a:pt x="349" y="259"/>
                  </a:cubicBezTo>
                  <a:cubicBezTo>
                    <a:pt x="375" y="250"/>
                    <a:pt x="410" y="224"/>
                    <a:pt x="427" y="198"/>
                  </a:cubicBezTo>
                  <a:cubicBezTo>
                    <a:pt x="436" y="180"/>
                    <a:pt x="445" y="163"/>
                    <a:pt x="445" y="146"/>
                  </a:cubicBezTo>
                  <a:cubicBezTo>
                    <a:pt x="445" y="128"/>
                    <a:pt x="445" y="111"/>
                    <a:pt x="436" y="93"/>
                  </a:cubicBezTo>
                  <a:cubicBezTo>
                    <a:pt x="427" y="67"/>
                    <a:pt x="410" y="32"/>
                    <a:pt x="375" y="15"/>
                  </a:cubicBezTo>
                  <a:cubicBezTo>
                    <a:pt x="360" y="5"/>
                    <a:pt x="341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22"/>
            <p:cNvSpPr/>
            <p:nvPr/>
          </p:nvSpPr>
          <p:spPr>
            <a:xfrm>
              <a:off x="1158275" y="4380825"/>
              <a:ext cx="9600" cy="11100"/>
            </a:xfrm>
            <a:custGeom>
              <a:avLst/>
              <a:gdLst/>
              <a:ahLst/>
              <a:cxnLst/>
              <a:rect l="l" t="t" r="r" b="b"/>
              <a:pathLst>
                <a:path w="384" h="444" extrusionOk="0">
                  <a:moveTo>
                    <a:pt x="246" y="1"/>
                  </a:moveTo>
                  <a:cubicBezTo>
                    <a:pt x="237" y="1"/>
                    <a:pt x="227" y="2"/>
                    <a:pt x="218" y="4"/>
                  </a:cubicBezTo>
                  <a:cubicBezTo>
                    <a:pt x="209" y="13"/>
                    <a:pt x="201" y="13"/>
                    <a:pt x="192" y="22"/>
                  </a:cubicBezTo>
                  <a:cubicBezTo>
                    <a:pt x="166" y="30"/>
                    <a:pt x="157" y="48"/>
                    <a:pt x="140" y="65"/>
                  </a:cubicBezTo>
                  <a:cubicBezTo>
                    <a:pt x="105" y="126"/>
                    <a:pt x="61" y="187"/>
                    <a:pt x="18" y="248"/>
                  </a:cubicBezTo>
                  <a:cubicBezTo>
                    <a:pt x="9" y="266"/>
                    <a:pt x="9" y="283"/>
                    <a:pt x="0" y="300"/>
                  </a:cubicBezTo>
                  <a:cubicBezTo>
                    <a:pt x="0" y="318"/>
                    <a:pt x="0" y="335"/>
                    <a:pt x="9" y="353"/>
                  </a:cubicBezTo>
                  <a:cubicBezTo>
                    <a:pt x="18" y="379"/>
                    <a:pt x="35" y="414"/>
                    <a:pt x="70" y="431"/>
                  </a:cubicBezTo>
                  <a:cubicBezTo>
                    <a:pt x="88" y="437"/>
                    <a:pt x="111" y="443"/>
                    <a:pt x="135" y="443"/>
                  </a:cubicBezTo>
                  <a:cubicBezTo>
                    <a:pt x="145" y="443"/>
                    <a:pt x="156" y="442"/>
                    <a:pt x="166" y="440"/>
                  </a:cubicBezTo>
                  <a:cubicBezTo>
                    <a:pt x="174" y="440"/>
                    <a:pt x="183" y="431"/>
                    <a:pt x="201" y="431"/>
                  </a:cubicBezTo>
                  <a:cubicBezTo>
                    <a:pt x="218" y="414"/>
                    <a:pt x="235" y="396"/>
                    <a:pt x="244" y="379"/>
                  </a:cubicBezTo>
                  <a:cubicBezTo>
                    <a:pt x="288" y="318"/>
                    <a:pt x="323" y="257"/>
                    <a:pt x="366" y="196"/>
                  </a:cubicBezTo>
                  <a:cubicBezTo>
                    <a:pt x="375" y="178"/>
                    <a:pt x="384" y="161"/>
                    <a:pt x="384" y="144"/>
                  </a:cubicBezTo>
                  <a:cubicBezTo>
                    <a:pt x="384" y="135"/>
                    <a:pt x="384" y="117"/>
                    <a:pt x="384" y="100"/>
                  </a:cubicBezTo>
                  <a:cubicBezTo>
                    <a:pt x="375" y="65"/>
                    <a:pt x="349" y="30"/>
                    <a:pt x="323" y="22"/>
                  </a:cubicBezTo>
                  <a:cubicBezTo>
                    <a:pt x="297" y="9"/>
                    <a:pt x="272" y="1"/>
                    <a:pt x="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22"/>
            <p:cNvSpPr/>
            <p:nvPr/>
          </p:nvSpPr>
          <p:spPr>
            <a:xfrm>
              <a:off x="1000950" y="4595425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83" y="1"/>
                  </a:moveTo>
                  <a:cubicBezTo>
                    <a:pt x="225" y="1"/>
                    <a:pt x="171" y="41"/>
                    <a:pt x="149" y="101"/>
                  </a:cubicBezTo>
                  <a:cubicBezTo>
                    <a:pt x="105" y="240"/>
                    <a:pt x="62" y="379"/>
                    <a:pt x="27" y="528"/>
                  </a:cubicBezTo>
                  <a:cubicBezTo>
                    <a:pt x="1" y="589"/>
                    <a:pt x="44" y="667"/>
                    <a:pt x="114" y="684"/>
                  </a:cubicBezTo>
                  <a:cubicBezTo>
                    <a:pt x="126" y="687"/>
                    <a:pt x="138" y="689"/>
                    <a:pt x="150" y="689"/>
                  </a:cubicBezTo>
                  <a:cubicBezTo>
                    <a:pt x="206" y="689"/>
                    <a:pt x="256" y="655"/>
                    <a:pt x="271" y="597"/>
                  </a:cubicBezTo>
                  <a:cubicBezTo>
                    <a:pt x="314" y="449"/>
                    <a:pt x="358" y="310"/>
                    <a:pt x="402" y="170"/>
                  </a:cubicBezTo>
                  <a:cubicBezTo>
                    <a:pt x="419" y="101"/>
                    <a:pt x="375" y="22"/>
                    <a:pt x="314" y="5"/>
                  </a:cubicBezTo>
                  <a:cubicBezTo>
                    <a:pt x="304" y="2"/>
                    <a:pt x="294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22"/>
            <p:cNvSpPr/>
            <p:nvPr/>
          </p:nvSpPr>
          <p:spPr>
            <a:xfrm>
              <a:off x="1017950" y="4560350"/>
              <a:ext cx="12450" cy="21600"/>
            </a:xfrm>
            <a:custGeom>
              <a:avLst/>
              <a:gdLst/>
              <a:ahLst/>
              <a:cxnLst/>
              <a:rect l="l" t="t" r="r" b="b"/>
              <a:pathLst>
                <a:path w="498" h="864" extrusionOk="0">
                  <a:moveTo>
                    <a:pt x="349" y="0"/>
                  </a:moveTo>
                  <a:cubicBezTo>
                    <a:pt x="294" y="0"/>
                    <a:pt x="249" y="34"/>
                    <a:pt x="227" y="92"/>
                  </a:cubicBezTo>
                  <a:cubicBezTo>
                    <a:pt x="157" y="301"/>
                    <a:pt x="88" y="501"/>
                    <a:pt x="18" y="702"/>
                  </a:cubicBezTo>
                  <a:cubicBezTo>
                    <a:pt x="0" y="763"/>
                    <a:pt x="44" y="850"/>
                    <a:pt x="114" y="859"/>
                  </a:cubicBezTo>
                  <a:cubicBezTo>
                    <a:pt x="126" y="862"/>
                    <a:pt x="137" y="863"/>
                    <a:pt x="149" y="863"/>
                  </a:cubicBezTo>
                  <a:cubicBezTo>
                    <a:pt x="203" y="863"/>
                    <a:pt x="249" y="829"/>
                    <a:pt x="271" y="771"/>
                  </a:cubicBezTo>
                  <a:cubicBezTo>
                    <a:pt x="340" y="571"/>
                    <a:pt x="410" y="371"/>
                    <a:pt x="480" y="161"/>
                  </a:cubicBezTo>
                  <a:cubicBezTo>
                    <a:pt x="497" y="100"/>
                    <a:pt x="454" y="22"/>
                    <a:pt x="384" y="4"/>
                  </a:cubicBezTo>
                  <a:cubicBezTo>
                    <a:pt x="372" y="2"/>
                    <a:pt x="360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22"/>
            <p:cNvSpPr/>
            <p:nvPr/>
          </p:nvSpPr>
          <p:spPr>
            <a:xfrm>
              <a:off x="1044325" y="4512700"/>
              <a:ext cx="10475" cy="15650"/>
            </a:xfrm>
            <a:custGeom>
              <a:avLst/>
              <a:gdLst/>
              <a:ahLst/>
              <a:cxnLst/>
              <a:rect l="l" t="t" r="r" b="b"/>
              <a:pathLst>
                <a:path w="419" h="626" extrusionOk="0">
                  <a:moveTo>
                    <a:pt x="284" y="1"/>
                  </a:moveTo>
                  <a:cubicBezTo>
                    <a:pt x="222" y="1"/>
                    <a:pt x="163" y="35"/>
                    <a:pt x="139" y="98"/>
                  </a:cubicBezTo>
                  <a:cubicBezTo>
                    <a:pt x="105" y="220"/>
                    <a:pt x="61" y="342"/>
                    <a:pt x="17" y="464"/>
                  </a:cubicBezTo>
                  <a:cubicBezTo>
                    <a:pt x="0" y="533"/>
                    <a:pt x="44" y="612"/>
                    <a:pt x="113" y="621"/>
                  </a:cubicBezTo>
                  <a:cubicBezTo>
                    <a:pt x="125" y="624"/>
                    <a:pt x="137" y="625"/>
                    <a:pt x="149" y="625"/>
                  </a:cubicBezTo>
                  <a:cubicBezTo>
                    <a:pt x="205" y="625"/>
                    <a:pt x="256" y="591"/>
                    <a:pt x="270" y="533"/>
                  </a:cubicBezTo>
                  <a:cubicBezTo>
                    <a:pt x="314" y="411"/>
                    <a:pt x="357" y="289"/>
                    <a:pt x="392" y="167"/>
                  </a:cubicBezTo>
                  <a:cubicBezTo>
                    <a:pt x="418" y="98"/>
                    <a:pt x="366" y="19"/>
                    <a:pt x="305" y="2"/>
                  </a:cubicBezTo>
                  <a:cubicBezTo>
                    <a:pt x="298" y="1"/>
                    <a:pt x="291" y="1"/>
                    <a:pt x="2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22"/>
            <p:cNvSpPr/>
            <p:nvPr/>
          </p:nvSpPr>
          <p:spPr>
            <a:xfrm>
              <a:off x="1080050" y="4457300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51" y="1"/>
                  </a:moveTo>
                  <a:cubicBezTo>
                    <a:pt x="226" y="1"/>
                    <a:pt x="203" y="9"/>
                    <a:pt x="183" y="22"/>
                  </a:cubicBezTo>
                  <a:cubicBezTo>
                    <a:pt x="131" y="48"/>
                    <a:pt x="88" y="91"/>
                    <a:pt x="53" y="144"/>
                  </a:cubicBezTo>
                  <a:cubicBezTo>
                    <a:pt x="35" y="170"/>
                    <a:pt x="27" y="205"/>
                    <a:pt x="18" y="231"/>
                  </a:cubicBezTo>
                  <a:cubicBezTo>
                    <a:pt x="9" y="257"/>
                    <a:pt x="0" y="292"/>
                    <a:pt x="0" y="318"/>
                  </a:cubicBezTo>
                  <a:cubicBezTo>
                    <a:pt x="0" y="344"/>
                    <a:pt x="0" y="353"/>
                    <a:pt x="9" y="370"/>
                  </a:cubicBezTo>
                  <a:cubicBezTo>
                    <a:pt x="18" y="388"/>
                    <a:pt x="27" y="405"/>
                    <a:pt x="44" y="414"/>
                  </a:cubicBezTo>
                  <a:cubicBezTo>
                    <a:pt x="58" y="435"/>
                    <a:pt x="84" y="451"/>
                    <a:pt x="113" y="451"/>
                  </a:cubicBezTo>
                  <a:cubicBezTo>
                    <a:pt x="119" y="451"/>
                    <a:pt x="125" y="450"/>
                    <a:pt x="131" y="449"/>
                  </a:cubicBezTo>
                  <a:cubicBezTo>
                    <a:pt x="166" y="449"/>
                    <a:pt x="201" y="440"/>
                    <a:pt x="227" y="414"/>
                  </a:cubicBezTo>
                  <a:cubicBezTo>
                    <a:pt x="227" y="405"/>
                    <a:pt x="236" y="396"/>
                    <a:pt x="244" y="388"/>
                  </a:cubicBezTo>
                  <a:cubicBezTo>
                    <a:pt x="253" y="370"/>
                    <a:pt x="262" y="344"/>
                    <a:pt x="262" y="318"/>
                  </a:cubicBezTo>
                  <a:cubicBezTo>
                    <a:pt x="262" y="327"/>
                    <a:pt x="262" y="338"/>
                    <a:pt x="262" y="344"/>
                  </a:cubicBezTo>
                  <a:cubicBezTo>
                    <a:pt x="262" y="318"/>
                    <a:pt x="271" y="300"/>
                    <a:pt x="279" y="283"/>
                  </a:cubicBezTo>
                  <a:lnTo>
                    <a:pt x="279" y="283"/>
                  </a:lnTo>
                  <a:cubicBezTo>
                    <a:pt x="271" y="292"/>
                    <a:pt x="271" y="300"/>
                    <a:pt x="262" y="309"/>
                  </a:cubicBezTo>
                  <a:cubicBezTo>
                    <a:pt x="268" y="298"/>
                    <a:pt x="273" y="286"/>
                    <a:pt x="282" y="274"/>
                  </a:cubicBezTo>
                  <a:lnTo>
                    <a:pt x="282" y="274"/>
                  </a:lnTo>
                  <a:cubicBezTo>
                    <a:pt x="280" y="277"/>
                    <a:pt x="279" y="280"/>
                    <a:pt x="279" y="283"/>
                  </a:cubicBezTo>
                  <a:cubicBezTo>
                    <a:pt x="285" y="272"/>
                    <a:pt x="294" y="261"/>
                    <a:pt x="302" y="252"/>
                  </a:cubicBezTo>
                  <a:lnTo>
                    <a:pt x="302" y="252"/>
                  </a:lnTo>
                  <a:cubicBezTo>
                    <a:pt x="306" y="250"/>
                    <a:pt x="310" y="248"/>
                    <a:pt x="314" y="248"/>
                  </a:cubicBezTo>
                  <a:cubicBezTo>
                    <a:pt x="340" y="231"/>
                    <a:pt x="366" y="196"/>
                    <a:pt x="375" y="170"/>
                  </a:cubicBezTo>
                  <a:cubicBezTo>
                    <a:pt x="375" y="152"/>
                    <a:pt x="375" y="135"/>
                    <a:pt x="375" y="117"/>
                  </a:cubicBezTo>
                  <a:cubicBezTo>
                    <a:pt x="375" y="100"/>
                    <a:pt x="366" y="83"/>
                    <a:pt x="358" y="65"/>
                  </a:cubicBezTo>
                  <a:cubicBezTo>
                    <a:pt x="340" y="39"/>
                    <a:pt x="314" y="13"/>
                    <a:pt x="279" y="4"/>
                  </a:cubicBezTo>
                  <a:cubicBezTo>
                    <a:pt x="270" y="2"/>
                    <a:pt x="261" y="1"/>
                    <a:pt x="2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3" name="Google Shape;663;p22"/>
          <p:cNvSpPr/>
          <p:nvPr/>
        </p:nvSpPr>
        <p:spPr>
          <a:xfrm rot="-9699185">
            <a:off x="5811886" y="-1250133"/>
            <a:ext cx="4526093" cy="3664913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4" name="Google Shape;664;p22"/>
          <p:cNvGrpSpPr/>
          <p:nvPr/>
        </p:nvGrpSpPr>
        <p:grpSpPr>
          <a:xfrm rot="-8148975">
            <a:off x="8293739" y="-274203"/>
            <a:ext cx="1667379" cy="1260274"/>
            <a:chOff x="883700" y="1503525"/>
            <a:chExt cx="861325" cy="651025"/>
          </a:xfrm>
        </p:grpSpPr>
        <p:sp>
          <p:nvSpPr>
            <p:cNvPr id="665" name="Google Shape;665;p22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22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22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22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22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22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22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2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2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2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2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2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2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2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2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2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2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2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2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2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2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2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2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2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2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2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91" name="Google Shape;691;p22"/>
          <p:cNvGrpSpPr/>
          <p:nvPr/>
        </p:nvGrpSpPr>
        <p:grpSpPr>
          <a:xfrm rot="7431471">
            <a:off x="7903854" y="895132"/>
            <a:ext cx="2088120" cy="1072436"/>
            <a:chOff x="1884225" y="2522100"/>
            <a:chExt cx="784625" cy="402975"/>
          </a:xfrm>
        </p:grpSpPr>
        <p:sp>
          <p:nvSpPr>
            <p:cNvPr id="692" name="Google Shape;692;p22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2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2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2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2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2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2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2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2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2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2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2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3"/>
          <p:cNvSpPr/>
          <p:nvPr/>
        </p:nvSpPr>
        <p:spPr>
          <a:xfrm rot="-1155728">
            <a:off x="-928321" y="-569047"/>
            <a:ext cx="3283080" cy="1920072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23"/>
          <p:cNvSpPr/>
          <p:nvPr/>
        </p:nvSpPr>
        <p:spPr>
          <a:xfrm rot="-1155813">
            <a:off x="4899329" y="3750947"/>
            <a:ext cx="5222087" cy="3053991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7" name="Google Shape;707;p23"/>
          <p:cNvGrpSpPr/>
          <p:nvPr/>
        </p:nvGrpSpPr>
        <p:grpSpPr>
          <a:xfrm flipH="1">
            <a:off x="6981049" y="2682370"/>
            <a:ext cx="4288205" cy="3765708"/>
            <a:chOff x="237325" y="1421000"/>
            <a:chExt cx="3673925" cy="3226275"/>
          </a:xfrm>
        </p:grpSpPr>
        <p:sp>
          <p:nvSpPr>
            <p:cNvPr id="708" name="Google Shape;708;p23"/>
            <p:cNvSpPr/>
            <p:nvPr/>
          </p:nvSpPr>
          <p:spPr>
            <a:xfrm>
              <a:off x="1837375" y="3251250"/>
              <a:ext cx="2073875" cy="379450"/>
            </a:xfrm>
            <a:custGeom>
              <a:avLst/>
              <a:gdLst/>
              <a:ahLst/>
              <a:cxnLst/>
              <a:rect l="l" t="t" r="r" b="b"/>
              <a:pathLst>
                <a:path w="82955" h="15178" extrusionOk="0">
                  <a:moveTo>
                    <a:pt x="998" y="1"/>
                  </a:moveTo>
                  <a:cubicBezTo>
                    <a:pt x="448" y="1"/>
                    <a:pt x="1" y="448"/>
                    <a:pt x="1" y="998"/>
                  </a:cubicBezTo>
                  <a:lnTo>
                    <a:pt x="1" y="14180"/>
                  </a:lnTo>
                  <a:cubicBezTo>
                    <a:pt x="1" y="14731"/>
                    <a:pt x="448" y="15178"/>
                    <a:pt x="998" y="15178"/>
                  </a:cubicBezTo>
                  <a:lnTo>
                    <a:pt x="81957" y="15178"/>
                  </a:lnTo>
                  <a:cubicBezTo>
                    <a:pt x="82508" y="15178"/>
                    <a:pt x="82955" y="14731"/>
                    <a:pt x="82955" y="14180"/>
                  </a:cubicBezTo>
                  <a:lnTo>
                    <a:pt x="82955" y="998"/>
                  </a:lnTo>
                  <a:cubicBezTo>
                    <a:pt x="82955" y="448"/>
                    <a:pt x="82508" y="1"/>
                    <a:pt x="81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3"/>
            <p:cNvSpPr/>
            <p:nvPr/>
          </p:nvSpPr>
          <p:spPr>
            <a:xfrm>
              <a:off x="2656475" y="3293150"/>
              <a:ext cx="1254775" cy="296250"/>
            </a:xfrm>
            <a:custGeom>
              <a:avLst/>
              <a:gdLst/>
              <a:ahLst/>
              <a:cxnLst/>
              <a:rect l="l" t="t" r="r" b="b"/>
              <a:pathLst>
                <a:path w="50191" h="11850" extrusionOk="0">
                  <a:moveTo>
                    <a:pt x="2905" y="0"/>
                  </a:moveTo>
                  <a:cubicBezTo>
                    <a:pt x="1301" y="0"/>
                    <a:pt x="0" y="1301"/>
                    <a:pt x="0" y="2905"/>
                  </a:cubicBezTo>
                  <a:lnTo>
                    <a:pt x="0" y="8945"/>
                  </a:lnTo>
                  <a:cubicBezTo>
                    <a:pt x="0" y="10549"/>
                    <a:pt x="1301" y="11850"/>
                    <a:pt x="2905" y="11850"/>
                  </a:cubicBezTo>
                  <a:lnTo>
                    <a:pt x="50191" y="11850"/>
                  </a:lnTo>
                  <a:lnTo>
                    <a:pt x="501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3"/>
            <p:cNvSpPr/>
            <p:nvPr/>
          </p:nvSpPr>
          <p:spPr>
            <a:xfrm>
              <a:off x="1891075" y="3333925"/>
              <a:ext cx="540400" cy="218925"/>
            </a:xfrm>
            <a:custGeom>
              <a:avLst/>
              <a:gdLst/>
              <a:ahLst/>
              <a:cxnLst/>
              <a:rect l="l" t="t" r="r" b="b"/>
              <a:pathLst>
                <a:path w="21616" h="8757" extrusionOk="0">
                  <a:moveTo>
                    <a:pt x="15447" y="0"/>
                  </a:moveTo>
                  <a:cubicBezTo>
                    <a:pt x="14107" y="0"/>
                    <a:pt x="12766" y="26"/>
                    <a:pt x="11426" y="77"/>
                  </a:cubicBezTo>
                  <a:cubicBezTo>
                    <a:pt x="7667" y="205"/>
                    <a:pt x="3925" y="516"/>
                    <a:pt x="199" y="987"/>
                  </a:cubicBezTo>
                  <a:cubicBezTo>
                    <a:pt x="14" y="1010"/>
                    <a:pt x="0" y="1291"/>
                    <a:pt x="177" y="1291"/>
                  </a:cubicBezTo>
                  <a:cubicBezTo>
                    <a:pt x="184" y="1291"/>
                    <a:pt x="191" y="1291"/>
                    <a:pt x="199" y="1290"/>
                  </a:cubicBezTo>
                  <a:cubicBezTo>
                    <a:pt x="3191" y="915"/>
                    <a:pt x="6199" y="644"/>
                    <a:pt x="9215" y="484"/>
                  </a:cubicBezTo>
                  <a:cubicBezTo>
                    <a:pt x="11203" y="375"/>
                    <a:pt x="13221" y="270"/>
                    <a:pt x="15230" y="270"/>
                  </a:cubicBezTo>
                  <a:cubicBezTo>
                    <a:pt x="16165" y="270"/>
                    <a:pt x="17098" y="293"/>
                    <a:pt x="18025" y="348"/>
                  </a:cubicBezTo>
                  <a:cubicBezTo>
                    <a:pt x="18711" y="388"/>
                    <a:pt x="19389" y="476"/>
                    <a:pt x="20051" y="676"/>
                  </a:cubicBezTo>
                  <a:cubicBezTo>
                    <a:pt x="20434" y="795"/>
                    <a:pt x="20889" y="915"/>
                    <a:pt x="21121" y="1266"/>
                  </a:cubicBezTo>
                  <a:cubicBezTo>
                    <a:pt x="21360" y="1641"/>
                    <a:pt x="21256" y="2160"/>
                    <a:pt x="21232" y="2583"/>
                  </a:cubicBezTo>
                  <a:cubicBezTo>
                    <a:pt x="21185" y="3867"/>
                    <a:pt x="21288" y="5304"/>
                    <a:pt x="20929" y="6548"/>
                  </a:cubicBezTo>
                  <a:cubicBezTo>
                    <a:pt x="20514" y="8001"/>
                    <a:pt x="19206" y="8280"/>
                    <a:pt x="17865" y="8352"/>
                  </a:cubicBezTo>
                  <a:cubicBezTo>
                    <a:pt x="16695" y="8418"/>
                    <a:pt x="15521" y="8448"/>
                    <a:pt x="14345" y="8448"/>
                  </a:cubicBezTo>
                  <a:cubicBezTo>
                    <a:pt x="13973" y="8448"/>
                    <a:pt x="13601" y="8445"/>
                    <a:pt x="13229" y="8439"/>
                  </a:cubicBezTo>
                  <a:cubicBezTo>
                    <a:pt x="9814" y="8400"/>
                    <a:pt x="6407" y="8120"/>
                    <a:pt x="3023" y="7610"/>
                  </a:cubicBezTo>
                  <a:cubicBezTo>
                    <a:pt x="3014" y="7608"/>
                    <a:pt x="3004" y="7607"/>
                    <a:pt x="2995" y="7607"/>
                  </a:cubicBezTo>
                  <a:cubicBezTo>
                    <a:pt x="2824" y="7607"/>
                    <a:pt x="2762" y="7875"/>
                    <a:pt x="2944" y="7905"/>
                  </a:cubicBezTo>
                  <a:cubicBezTo>
                    <a:pt x="6215" y="8400"/>
                    <a:pt x="9519" y="8687"/>
                    <a:pt x="12830" y="8743"/>
                  </a:cubicBezTo>
                  <a:cubicBezTo>
                    <a:pt x="13299" y="8752"/>
                    <a:pt x="13769" y="8756"/>
                    <a:pt x="14240" y="8756"/>
                  </a:cubicBezTo>
                  <a:cubicBezTo>
                    <a:pt x="15448" y="8756"/>
                    <a:pt x="16659" y="8726"/>
                    <a:pt x="17865" y="8663"/>
                  </a:cubicBezTo>
                  <a:cubicBezTo>
                    <a:pt x="18958" y="8599"/>
                    <a:pt x="20171" y="8455"/>
                    <a:pt x="20841" y="7482"/>
                  </a:cubicBezTo>
                  <a:cubicBezTo>
                    <a:pt x="21560" y="6429"/>
                    <a:pt x="21448" y="4945"/>
                    <a:pt x="21496" y="3740"/>
                  </a:cubicBezTo>
                  <a:cubicBezTo>
                    <a:pt x="21520" y="3069"/>
                    <a:pt x="21615" y="2359"/>
                    <a:pt x="21576" y="1689"/>
                  </a:cubicBezTo>
                  <a:cubicBezTo>
                    <a:pt x="21536" y="1106"/>
                    <a:pt x="21200" y="795"/>
                    <a:pt x="20682" y="572"/>
                  </a:cubicBezTo>
                  <a:cubicBezTo>
                    <a:pt x="19357" y="13"/>
                    <a:pt x="17865" y="13"/>
                    <a:pt x="16453" y="5"/>
                  </a:cubicBezTo>
                  <a:cubicBezTo>
                    <a:pt x="16118" y="2"/>
                    <a:pt x="15782" y="0"/>
                    <a:pt x="15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3"/>
            <p:cNvSpPr/>
            <p:nvPr/>
          </p:nvSpPr>
          <p:spPr>
            <a:xfrm>
              <a:off x="2261075" y="3431525"/>
              <a:ext cx="96350" cy="79075"/>
            </a:xfrm>
            <a:custGeom>
              <a:avLst/>
              <a:gdLst/>
              <a:ahLst/>
              <a:cxnLst/>
              <a:rect l="l" t="t" r="r" b="b"/>
              <a:pathLst>
                <a:path w="3854" h="3163" extrusionOk="0">
                  <a:moveTo>
                    <a:pt x="3247" y="1"/>
                  </a:moveTo>
                  <a:cubicBezTo>
                    <a:pt x="2795" y="1"/>
                    <a:pt x="2320" y="416"/>
                    <a:pt x="2036" y="729"/>
                  </a:cubicBezTo>
                  <a:cubicBezTo>
                    <a:pt x="1389" y="1455"/>
                    <a:pt x="751" y="2174"/>
                    <a:pt x="105" y="2892"/>
                  </a:cubicBezTo>
                  <a:cubicBezTo>
                    <a:pt x="1" y="3008"/>
                    <a:pt x="108" y="3162"/>
                    <a:pt x="222" y="3162"/>
                  </a:cubicBezTo>
                  <a:cubicBezTo>
                    <a:pt x="256" y="3162"/>
                    <a:pt x="291" y="3148"/>
                    <a:pt x="320" y="3115"/>
                  </a:cubicBezTo>
                  <a:cubicBezTo>
                    <a:pt x="879" y="2493"/>
                    <a:pt x="1429" y="1878"/>
                    <a:pt x="1980" y="1256"/>
                  </a:cubicBezTo>
                  <a:cubicBezTo>
                    <a:pt x="2211" y="993"/>
                    <a:pt x="2435" y="713"/>
                    <a:pt x="2730" y="514"/>
                  </a:cubicBezTo>
                  <a:cubicBezTo>
                    <a:pt x="2879" y="411"/>
                    <a:pt x="3065" y="311"/>
                    <a:pt x="3242" y="311"/>
                  </a:cubicBezTo>
                  <a:cubicBezTo>
                    <a:pt x="3340" y="311"/>
                    <a:pt x="3435" y="342"/>
                    <a:pt x="3520" y="418"/>
                  </a:cubicBezTo>
                  <a:cubicBezTo>
                    <a:pt x="3552" y="449"/>
                    <a:pt x="3588" y="461"/>
                    <a:pt x="3623" y="461"/>
                  </a:cubicBezTo>
                  <a:cubicBezTo>
                    <a:pt x="3745" y="461"/>
                    <a:pt x="3853" y="308"/>
                    <a:pt x="3735" y="203"/>
                  </a:cubicBezTo>
                  <a:cubicBezTo>
                    <a:pt x="3583" y="59"/>
                    <a:pt x="3417" y="1"/>
                    <a:pt x="3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3"/>
            <p:cNvSpPr/>
            <p:nvPr/>
          </p:nvSpPr>
          <p:spPr>
            <a:xfrm>
              <a:off x="2217350" y="3409500"/>
              <a:ext cx="79400" cy="87275"/>
            </a:xfrm>
            <a:custGeom>
              <a:avLst/>
              <a:gdLst/>
              <a:ahLst/>
              <a:cxnLst/>
              <a:rect l="l" t="t" r="r" b="b"/>
              <a:pathLst>
                <a:path w="3176" h="3491" extrusionOk="0">
                  <a:moveTo>
                    <a:pt x="2972" y="1"/>
                  </a:moveTo>
                  <a:cubicBezTo>
                    <a:pt x="2947" y="1"/>
                    <a:pt x="2919" y="10"/>
                    <a:pt x="2891" y="30"/>
                  </a:cubicBezTo>
                  <a:cubicBezTo>
                    <a:pt x="1742" y="908"/>
                    <a:pt x="785" y="2001"/>
                    <a:pt x="66" y="3262"/>
                  </a:cubicBezTo>
                  <a:cubicBezTo>
                    <a:pt x="0" y="3378"/>
                    <a:pt x="106" y="3490"/>
                    <a:pt x="209" y="3490"/>
                  </a:cubicBezTo>
                  <a:cubicBezTo>
                    <a:pt x="255" y="3490"/>
                    <a:pt x="300" y="3468"/>
                    <a:pt x="330" y="3414"/>
                  </a:cubicBezTo>
                  <a:cubicBezTo>
                    <a:pt x="1016" y="2209"/>
                    <a:pt x="1942" y="1140"/>
                    <a:pt x="3051" y="294"/>
                  </a:cubicBezTo>
                  <a:cubicBezTo>
                    <a:pt x="3176" y="202"/>
                    <a:pt x="3094" y="1"/>
                    <a:pt x="29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3"/>
            <p:cNvSpPr/>
            <p:nvPr/>
          </p:nvSpPr>
          <p:spPr>
            <a:xfrm>
              <a:off x="2712125" y="3403850"/>
              <a:ext cx="1196725" cy="71300"/>
            </a:xfrm>
            <a:custGeom>
              <a:avLst/>
              <a:gdLst/>
              <a:ahLst/>
              <a:cxnLst/>
              <a:rect l="l" t="t" r="r" b="b"/>
              <a:pathLst>
                <a:path w="47869" h="2852" extrusionOk="0">
                  <a:moveTo>
                    <a:pt x="39394" y="0"/>
                  </a:moveTo>
                  <a:cubicBezTo>
                    <a:pt x="29803" y="0"/>
                    <a:pt x="20210" y="453"/>
                    <a:pt x="10661" y="1358"/>
                  </a:cubicBezTo>
                  <a:cubicBezTo>
                    <a:pt x="7166" y="1693"/>
                    <a:pt x="3671" y="2084"/>
                    <a:pt x="192" y="2539"/>
                  </a:cubicBezTo>
                  <a:cubicBezTo>
                    <a:pt x="8" y="2562"/>
                    <a:pt x="1" y="2851"/>
                    <a:pt x="171" y="2851"/>
                  </a:cubicBezTo>
                  <a:cubicBezTo>
                    <a:pt x="178" y="2851"/>
                    <a:pt x="185" y="2851"/>
                    <a:pt x="192" y="2850"/>
                  </a:cubicBezTo>
                  <a:cubicBezTo>
                    <a:pt x="12440" y="1254"/>
                    <a:pt x="24792" y="408"/>
                    <a:pt x="37144" y="312"/>
                  </a:cubicBezTo>
                  <a:cubicBezTo>
                    <a:pt x="37811" y="308"/>
                    <a:pt x="38477" y="305"/>
                    <a:pt x="39143" y="305"/>
                  </a:cubicBezTo>
                  <a:cubicBezTo>
                    <a:pt x="41988" y="305"/>
                    <a:pt x="44831" y="346"/>
                    <a:pt x="47669" y="424"/>
                  </a:cubicBezTo>
                  <a:cubicBezTo>
                    <a:pt x="47869" y="424"/>
                    <a:pt x="47869" y="121"/>
                    <a:pt x="47669" y="113"/>
                  </a:cubicBezTo>
                  <a:cubicBezTo>
                    <a:pt x="44912" y="38"/>
                    <a:pt x="42153" y="0"/>
                    <a:pt x="39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3"/>
            <p:cNvSpPr/>
            <p:nvPr/>
          </p:nvSpPr>
          <p:spPr>
            <a:xfrm>
              <a:off x="3538000" y="3473800"/>
              <a:ext cx="257150" cy="17900"/>
            </a:xfrm>
            <a:custGeom>
              <a:avLst/>
              <a:gdLst/>
              <a:ahLst/>
              <a:cxnLst/>
              <a:rect l="l" t="t" r="r" b="b"/>
              <a:pathLst>
                <a:path w="10286" h="716" extrusionOk="0">
                  <a:moveTo>
                    <a:pt x="7674" y="0"/>
                  </a:moveTo>
                  <a:cubicBezTo>
                    <a:pt x="5180" y="0"/>
                    <a:pt x="2685" y="139"/>
                    <a:pt x="200" y="411"/>
                  </a:cubicBezTo>
                  <a:cubicBezTo>
                    <a:pt x="7" y="426"/>
                    <a:pt x="0" y="715"/>
                    <a:pt x="178" y="715"/>
                  </a:cubicBezTo>
                  <a:cubicBezTo>
                    <a:pt x="185" y="715"/>
                    <a:pt x="192" y="715"/>
                    <a:pt x="200" y="714"/>
                  </a:cubicBezTo>
                  <a:cubicBezTo>
                    <a:pt x="2665" y="445"/>
                    <a:pt x="5140" y="310"/>
                    <a:pt x="7613" y="310"/>
                  </a:cubicBezTo>
                  <a:cubicBezTo>
                    <a:pt x="8438" y="310"/>
                    <a:pt x="9262" y="325"/>
                    <a:pt x="10086" y="355"/>
                  </a:cubicBezTo>
                  <a:cubicBezTo>
                    <a:pt x="10286" y="355"/>
                    <a:pt x="10286" y="52"/>
                    <a:pt x="10086" y="44"/>
                  </a:cubicBezTo>
                  <a:cubicBezTo>
                    <a:pt x="9282" y="15"/>
                    <a:pt x="8478" y="0"/>
                    <a:pt x="76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3"/>
            <p:cNvSpPr/>
            <p:nvPr/>
          </p:nvSpPr>
          <p:spPr>
            <a:xfrm>
              <a:off x="2860550" y="3330225"/>
              <a:ext cx="252175" cy="12025"/>
            </a:xfrm>
            <a:custGeom>
              <a:avLst/>
              <a:gdLst/>
              <a:ahLst/>
              <a:cxnLst/>
              <a:rect l="l" t="t" r="r" b="b"/>
              <a:pathLst>
                <a:path w="10087" h="481" extrusionOk="0">
                  <a:moveTo>
                    <a:pt x="6356" y="1"/>
                  </a:moveTo>
                  <a:cubicBezTo>
                    <a:pt x="4301" y="1"/>
                    <a:pt x="2247" y="58"/>
                    <a:pt x="200" y="169"/>
                  </a:cubicBezTo>
                  <a:cubicBezTo>
                    <a:pt x="3" y="185"/>
                    <a:pt x="0" y="481"/>
                    <a:pt x="192" y="481"/>
                  </a:cubicBezTo>
                  <a:cubicBezTo>
                    <a:pt x="194" y="481"/>
                    <a:pt x="197" y="481"/>
                    <a:pt x="200" y="480"/>
                  </a:cubicBezTo>
                  <a:cubicBezTo>
                    <a:pt x="2285" y="367"/>
                    <a:pt x="4378" y="310"/>
                    <a:pt x="6471" y="310"/>
                  </a:cubicBezTo>
                  <a:cubicBezTo>
                    <a:pt x="7612" y="310"/>
                    <a:pt x="8754" y="327"/>
                    <a:pt x="9895" y="361"/>
                  </a:cubicBezTo>
                  <a:cubicBezTo>
                    <a:pt x="9897" y="361"/>
                    <a:pt x="9899" y="361"/>
                    <a:pt x="9902" y="361"/>
                  </a:cubicBezTo>
                  <a:cubicBezTo>
                    <a:pt x="10086" y="361"/>
                    <a:pt x="10084" y="58"/>
                    <a:pt x="9895" y="58"/>
                  </a:cubicBezTo>
                  <a:cubicBezTo>
                    <a:pt x="8716" y="20"/>
                    <a:pt x="7536" y="1"/>
                    <a:pt x="63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3"/>
            <p:cNvSpPr/>
            <p:nvPr/>
          </p:nvSpPr>
          <p:spPr>
            <a:xfrm>
              <a:off x="1469925" y="3624100"/>
              <a:ext cx="2073875" cy="379250"/>
            </a:xfrm>
            <a:custGeom>
              <a:avLst/>
              <a:gdLst/>
              <a:ahLst/>
              <a:cxnLst/>
              <a:rect l="l" t="t" r="r" b="b"/>
              <a:pathLst>
                <a:path w="82955" h="15170" extrusionOk="0">
                  <a:moveTo>
                    <a:pt x="3320" y="0"/>
                  </a:moveTo>
                  <a:cubicBezTo>
                    <a:pt x="1485" y="0"/>
                    <a:pt x="1" y="1484"/>
                    <a:pt x="1" y="3312"/>
                  </a:cubicBezTo>
                  <a:lnTo>
                    <a:pt x="1" y="11858"/>
                  </a:lnTo>
                  <a:cubicBezTo>
                    <a:pt x="1" y="13685"/>
                    <a:pt x="1485" y="15169"/>
                    <a:pt x="3320" y="15169"/>
                  </a:cubicBezTo>
                  <a:lnTo>
                    <a:pt x="82955" y="15169"/>
                  </a:lnTo>
                  <a:lnTo>
                    <a:pt x="829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3"/>
            <p:cNvSpPr/>
            <p:nvPr/>
          </p:nvSpPr>
          <p:spPr>
            <a:xfrm>
              <a:off x="2289025" y="3665975"/>
              <a:ext cx="1254775" cy="296075"/>
            </a:xfrm>
            <a:custGeom>
              <a:avLst/>
              <a:gdLst/>
              <a:ahLst/>
              <a:cxnLst/>
              <a:rect l="l" t="t" r="r" b="b"/>
              <a:pathLst>
                <a:path w="50191" h="11843" extrusionOk="0">
                  <a:moveTo>
                    <a:pt x="2905" y="1"/>
                  </a:moveTo>
                  <a:cubicBezTo>
                    <a:pt x="1301" y="1"/>
                    <a:pt x="0" y="1302"/>
                    <a:pt x="0" y="2898"/>
                  </a:cubicBezTo>
                  <a:lnTo>
                    <a:pt x="0" y="8946"/>
                  </a:lnTo>
                  <a:cubicBezTo>
                    <a:pt x="0" y="10542"/>
                    <a:pt x="1301" y="11842"/>
                    <a:pt x="2905" y="11842"/>
                  </a:cubicBezTo>
                  <a:lnTo>
                    <a:pt x="50191" y="11842"/>
                  </a:lnTo>
                  <a:lnTo>
                    <a:pt x="501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3"/>
            <p:cNvSpPr/>
            <p:nvPr/>
          </p:nvSpPr>
          <p:spPr>
            <a:xfrm>
              <a:off x="2549150" y="3743375"/>
              <a:ext cx="850425" cy="40550"/>
            </a:xfrm>
            <a:custGeom>
              <a:avLst/>
              <a:gdLst/>
              <a:ahLst/>
              <a:cxnLst/>
              <a:rect l="l" t="t" r="r" b="b"/>
              <a:pathLst>
                <a:path w="34017" h="1622" extrusionOk="0">
                  <a:moveTo>
                    <a:pt x="33431" y="1"/>
                  </a:moveTo>
                  <a:cubicBezTo>
                    <a:pt x="24823" y="1"/>
                    <a:pt x="16214" y="264"/>
                    <a:pt x="7621" y="791"/>
                  </a:cubicBezTo>
                  <a:cubicBezTo>
                    <a:pt x="5147" y="943"/>
                    <a:pt x="2673" y="1118"/>
                    <a:pt x="200" y="1310"/>
                  </a:cubicBezTo>
                  <a:cubicBezTo>
                    <a:pt x="5" y="1325"/>
                    <a:pt x="0" y="1621"/>
                    <a:pt x="185" y="1621"/>
                  </a:cubicBezTo>
                  <a:cubicBezTo>
                    <a:pt x="190" y="1621"/>
                    <a:pt x="195" y="1621"/>
                    <a:pt x="200" y="1621"/>
                  </a:cubicBezTo>
                  <a:cubicBezTo>
                    <a:pt x="8905" y="935"/>
                    <a:pt x="17643" y="512"/>
                    <a:pt x="26372" y="368"/>
                  </a:cubicBezTo>
                  <a:cubicBezTo>
                    <a:pt x="28854" y="320"/>
                    <a:pt x="31335" y="304"/>
                    <a:pt x="33817" y="304"/>
                  </a:cubicBezTo>
                  <a:cubicBezTo>
                    <a:pt x="34016" y="304"/>
                    <a:pt x="34016" y="1"/>
                    <a:pt x="33817" y="1"/>
                  </a:cubicBezTo>
                  <a:cubicBezTo>
                    <a:pt x="33688" y="1"/>
                    <a:pt x="33560" y="1"/>
                    <a:pt x="33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3"/>
            <p:cNvSpPr/>
            <p:nvPr/>
          </p:nvSpPr>
          <p:spPr>
            <a:xfrm>
              <a:off x="2865525" y="3791025"/>
              <a:ext cx="262950" cy="28400"/>
            </a:xfrm>
            <a:custGeom>
              <a:avLst/>
              <a:gdLst/>
              <a:ahLst/>
              <a:cxnLst/>
              <a:rect l="l" t="t" r="r" b="b"/>
              <a:pathLst>
                <a:path w="10518" h="1136" extrusionOk="0">
                  <a:moveTo>
                    <a:pt x="10268" y="1"/>
                  </a:moveTo>
                  <a:cubicBezTo>
                    <a:pt x="10261" y="1"/>
                    <a:pt x="10254" y="1"/>
                    <a:pt x="10246" y="2"/>
                  </a:cubicBezTo>
                  <a:cubicBezTo>
                    <a:pt x="6919" y="489"/>
                    <a:pt x="3567" y="760"/>
                    <a:pt x="200" y="824"/>
                  </a:cubicBezTo>
                  <a:cubicBezTo>
                    <a:pt x="1" y="832"/>
                    <a:pt x="1" y="1135"/>
                    <a:pt x="200" y="1135"/>
                  </a:cubicBezTo>
                  <a:cubicBezTo>
                    <a:pt x="3591" y="1071"/>
                    <a:pt x="6975" y="784"/>
                    <a:pt x="10326" y="297"/>
                  </a:cubicBezTo>
                  <a:cubicBezTo>
                    <a:pt x="10518" y="274"/>
                    <a:pt x="10444" y="1"/>
                    <a:pt x="10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3"/>
            <p:cNvSpPr/>
            <p:nvPr/>
          </p:nvSpPr>
          <p:spPr>
            <a:xfrm>
              <a:off x="2672825" y="3847700"/>
              <a:ext cx="756275" cy="36950"/>
            </a:xfrm>
            <a:custGeom>
              <a:avLst/>
              <a:gdLst/>
              <a:ahLst/>
              <a:cxnLst/>
              <a:rect l="l" t="t" r="r" b="b"/>
              <a:pathLst>
                <a:path w="30251" h="1478" extrusionOk="0">
                  <a:moveTo>
                    <a:pt x="30066" y="1"/>
                  </a:moveTo>
                  <a:cubicBezTo>
                    <a:pt x="30061" y="1"/>
                    <a:pt x="30056" y="1"/>
                    <a:pt x="30051" y="1"/>
                  </a:cubicBezTo>
                  <a:cubicBezTo>
                    <a:pt x="22327" y="472"/>
                    <a:pt x="14587" y="815"/>
                    <a:pt x="6847" y="1023"/>
                  </a:cubicBezTo>
                  <a:cubicBezTo>
                    <a:pt x="4629" y="1078"/>
                    <a:pt x="2410" y="1126"/>
                    <a:pt x="192" y="1166"/>
                  </a:cubicBezTo>
                  <a:cubicBezTo>
                    <a:pt x="0" y="1166"/>
                    <a:pt x="0" y="1477"/>
                    <a:pt x="192" y="1477"/>
                  </a:cubicBezTo>
                  <a:cubicBezTo>
                    <a:pt x="7940" y="1342"/>
                    <a:pt x="15680" y="1078"/>
                    <a:pt x="23412" y="679"/>
                  </a:cubicBezTo>
                  <a:cubicBezTo>
                    <a:pt x="25630" y="568"/>
                    <a:pt x="27841" y="440"/>
                    <a:pt x="30051" y="304"/>
                  </a:cubicBezTo>
                  <a:cubicBezTo>
                    <a:pt x="30245" y="289"/>
                    <a:pt x="30250" y="1"/>
                    <a:pt x="30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3"/>
            <p:cNvSpPr/>
            <p:nvPr/>
          </p:nvSpPr>
          <p:spPr>
            <a:xfrm>
              <a:off x="1716900" y="4003325"/>
              <a:ext cx="2073850" cy="379425"/>
            </a:xfrm>
            <a:custGeom>
              <a:avLst/>
              <a:gdLst/>
              <a:ahLst/>
              <a:cxnLst/>
              <a:rect l="l" t="t" r="r" b="b"/>
              <a:pathLst>
                <a:path w="82954" h="15177" extrusionOk="0">
                  <a:moveTo>
                    <a:pt x="0" y="0"/>
                  </a:moveTo>
                  <a:lnTo>
                    <a:pt x="0" y="15177"/>
                  </a:lnTo>
                  <a:lnTo>
                    <a:pt x="79643" y="15177"/>
                  </a:lnTo>
                  <a:cubicBezTo>
                    <a:pt x="81470" y="15177"/>
                    <a:pt x="82954" y="13693"/>
                    <a:pt x="82954" y="11858"/>
                  </a:cubicBezTo>
                  <a:lnTo>
                    <a:pt x="82954" y="3320"/>
                  </a:lnTo>
                  <a:cubicBezTo>
                    <a:pt x="82954" y="1484"/>
                    <a:pt x="81470" y="0"/>
                    <a:pt x="796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3"/>
            <p:cNvSpPr/>
            <p:nvPr/>
          </p:nvSpPr>
          <p:spPr>
            <a:xfrm>
              <a:off x="1716900" y="4045200"/>
              <a:ext cx="1254775" cy="296275"/>
            </a:xfrm>
            <a:custGeom>
              <a:avLst/>
              <a:gdLst/>
              <a:ahLst/>
              <a:cxnLst/>
              <a:rect l="l" t="t" r="r" b="b"/>
              <a:pathLst>
                <a:path w="50191" h="11851" extrusionOk="0">
                  <a:moveTo>
                    <a:pt x="0" y="1"/>
                  </a:moveTo>
                  <a:lnTo>
                    <a:pt x="0" y="11850"/>
                  </a:lnTo>
                  <a:lnTo>
                    <a:pt x="47286" y="11850"/>
                  </a:lnTo>
                  <a:cubicBezTo>
                    <a:pt x="48890" y="11850"/>
                    <a:pt x="50191" y="10550"/>
                    <a:pt x="50191" y="8946"/>
                  </a:cubicBezTo>
                  <a:lnTo>
                    <a:pt x="50191" y="2905"/>
                  </a:lnTo>
                  <a:cubicBezTo>
                    <a:pt x="50191" y="1301"/>
                    <a:pt x="48890" y="1"/>
                    <a:pt x="472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3"/>
            <p:cNvSpPr/>
            <p:nvPr/>
          </p:nvSpPr>
          <p:spPr>
            <a:xfrm>
              <a:off x="3106500" y="4088200"/>
              <a:ext cx="573750" cy="215975"/>
            </a:xfrm>
            <a:custGeom>
              <a:avLst/>
              <a:gdLst/>
              <a:ahLst/>
              <a:cxnLst/>
              <a:rect l="l" t="t" r="r" b="b"/>
              <a:pathLst>
                <a:path w="22950" h="8639" extrusionOk="0">
                  <a:moveTo>
                    <a:pt x="17333" y="286"/>
                  </a:moveTo>
                  <a:cubicBezTo>
                    <a:pt x="17794" y="286"/>
                    <a:pt x="18256" y="309"/>
                    <a:pt x="18720" y="363"/>
                  </a:cubicBezTo>
                  <a:cubicBezTo>
                    <a:pt x="19407" y="451"/>
                    <a:pt x="20404" y="451"/>
                    <a:pt x="20899" y="986"/>
                  </a:cubicBezTo>
                  <a:cubicBezTo>
                    <a:pt x="21346" y="1457"/>
                    <a:pt x="21457" y="2223"/>
                    <a:pt x="21569" y="2837"/>
                  </a:cubicBezTo>
                  <a:cubicBezTo>
                    <a:pt x="21721" y="3651"/>
                    <a:pt x="21880" y="4465"/>
                    <a:pt x="21976" y="5295"/>
                  </a:cubicBezTo>
                  <a:cubicBezTo>
                    <a:pt x="22088" y="6204"/>
                    <a:pt x="22223" y="7242"/>
                    <a:pt x="21122" y="7553"/>
                  </a:cubicBezTo>
                  <a:cubicBezTo>
                    <a:pt x="20547" y="7712"/>
                    <a:pt x="19908" y="7720"/>
                    <a:pt x="19285" y="7720"/>
                  </a:cubicBezTo>
                  <a:cubicBezTo>
                    <a:pt x="19211" y="7720"/>
                    <a:pt x="19137" y="7720"/>
                    <a:pt x="19064" y="7720"/>
                  </a:cubicBezTo>
                  <a:cubicBezTo>
                    <a:pt x="18855" y="7720"/>
                    <a:pt x="18649" y="7721"/>
                    <a:pt x="18449" y="7728"/>
                  </a:cubicBezTo>
                  <a:lnTo>
                    <a:pt x="15608" y="7832"/>
                  </a:lnTo>
                  <a:cubicBezTo>
                    <a:pt x="11818" y="7968"/>
                    <a:pt x="8028" y="8103"/>
                    <a:pt x="4238" y="8239"/>
                  </a:cubicBezTo>
                  <a:cubicBezTo>
                    <a:pt x="3527" y="8264"/>
                    <a:pt x="2791" y="8345"/>
                    <a:pt x="2071" y="8345"/>
                  </a:cubicBezTo>
                  <a:cubicBezTo>
                    <a:pt x="1885" y="8345"/>
                    <a:pt x="1700" y="8340"/>
                    <a:pt x="1517" y="8327"/>
                  </a:cubicBezTo>
                  <a:cubicBezTo>
                    <a:pt x="280" y="8239"/>
                    <a:pt x="424" y="6771"/>
                    <a:pt x="416" y="5853"/>
                  </a:cubicBezTo>
                  <a:cubicBezTo>
                    <a:pt x="392" y="4233"/>
                    <a:pt x="336" y="1864"/>
                    <a:pt x="2275" y="1361"/>
                  </a:cubicBezTo>
                  <a:cubicBezTo>
                    <a:pt x="3232" y="1106"/>
                    <a:pt x="4286" y="1137"/>
                    <a:pt x="5267" y="1074"/>
                  </a:cubicBezTo>
                  <a:cubicBezTo>
                    <a:pt x="6312" y="1002"/>
                    <a:pt x="7358" y="938"/>
                    <a:pt x="8403" y="866"/>
                  </a:cubicBezTo>
                  <a:cubicBezTo>
                    <a:pt x="10563" y="723"/>
                    <a:pt x="12723" y="579"/>
                    <a:pt x="14876" y="444"/>
                  </a:cubicBezTo>
                  <a:lnTo>
                    <a:pt x="14876" y="444"/>
                  </a:lnTo>
                  <a:cubicBezTo>
                    <a:pt x="14878" y="444"/>
                    <a:pt x="14880" y="443"/>
                    <a:pt x="14882" y="443"/>
                  </a:cubicBezTo>
                  <a:lnTo>
                    <a:pt x="14882" y="443"/>
                  </a:lnTo>
                  <a:cubicBezTo>
                    <a:pt x="14882" y="443"/>
                    <a:pt x="14882" y="443"/>
                    <a:pt x="14882" y="443"/>
                  </a:cubicBezTo>
                  <a:cubicBezTo>
                    <a:pt x="14885" y="443"/>
                    <a:pt x="14889" y="443"/>
                    <a:pt x="14892" y="442"/>
                  </a:cubicBezTo>
                  <a:lnTo>
                    <a:pt x="14892" y="442"/>
                  </a:lnTo>
                  <a:cubicBezTo>
                    <a:pt x="15709" y="356"/>
                    <a:pt x="16520" y="286"/>
                    <a:pt x="17333" y="286"/>
                  </a:cubicBezTo>
                  <a:close/>
                  <a:moveTo>
                    <a:pt x="17206" y="1"/>
                  </a:moveTo>
                  <a:cubicBezTo>
                    <a:pt x="16438" y="1"/>
                    <a:pt x="15668" y="50"/>
                    <a:pt x="14882" y="132"/>
                  </a:cubicBezTo>
                  <a:cubicBezTo>
                    <a:pt x="12656" y="276"/>
                    <a:pt x="10430" y="427"/>
                    <a:pt x="8203" y="571"/>
                  </a:cubicBezTo>
                  <a:cubicBezTo>
                    <a:pt x="7126" y="643"/>
                    <a:pt x="6041" y="715"/>
                    <a:pt x="4964" y="786"/>
                  </a:cubicBezTo>
                  <a:cubicBezTo>
                    <a:pt x="4046" y="842"/>
                    <a:pt x="3081" y="826"/>
                    <a:pt x="2187" y="1058"/>
                  </a:cubicBezTo>
                  <a:cubicBezTo>
                    <a:pt x="416" y="1528"/>
                    <a:pt x="192" y="3300"/>
                    <a:pt x="120" y="4880"/>
                  </a:cubicBezTo>
                  <a:cubicBezTo>
                    <a:pt x="80" y="5789"/>
                    <a:pt x="1" y="6883"/>
                    <a:pt x="280" y="7768"/>
                  </a:cubicBezTo>
                  <a:cubicBezTo>
                    <a:pt x="495" y="8455"/>
                    <a:pt x="1086" y="8638"/>
                    <a:pt x="1756" y="8638"/>
                  </a:cubicBezTo>
                  <a:cubicBezTo>
                    <a:pt x="3966" y="8622"/>
                    <a:pt x="6185" y="8478"/>
                    <a:pt x="8403" y="8399"/>
                  </a:cubicBezTo>
                  <a:lnTo>
                    <a:pt x="15002" y="8159"/>
                  </a:lnTo>
                  <a:cubicBezTo>
                    <a:pt x="16119" y="8119"/>
                    <a:pt x="17236" y="8079"/>
                    <a:pt x="18353" y="8040"/>
                  </a:cubicBezTo>
                  <a:cubicBezTo>
                    <a:pt x="19263" y="8008"/>
                    <a:pt x="20244" y="8079"/>
                    <a:pt x="21138" y="7864"/>
                  </a:cubicBezTo>
                  <a:cubicBezTo>
                    <a:pt x="22949" y="7425"/>
                    <a:pt x="22319" y="5223"/>
                    <a:pt x="22072" y="3890"/>
                  </a:cubicBezTo>
                  <a:cubicBezTo>
                    <a:pt x="21928" y="3076"/>
                    <a:pt x="21840" y="2207"/>
                    <a:pt x="21529" y="1441"/>
                  </a:cubicBezTo>
                  <a:cubicBezTo>
                    <a:pt x="21202" y="651"/>
                    <a:pt x="20643" y="347"/>
                    <a:pt x="19821" y="212"/>
                  </a:cubicBezTo>
                  <a:cubicBezTo>
                    <a:pt x="18940" y="64"/>
                    <a:pt x="18075" y="1"/>
                    <a:pt x="1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3"/>
            <p:cNvSpPr/>
            <p:nvPr/>
          </p:nvSpPr>
          <p:spPr>
            <a:xfrm>
              <a:off x="3117075" y="3460900"/>
              <a:ext cx="283300" cy="561550"/>
            </a:xfrm>
            <a:custGeom>
              <a:avLst/>
              <a:gdLst/>
              <a:ahLst/>
              <a:cxnLst/>
              <a:rect l="l" t="t" r="r" b="b"/>
              <a:pathLst>
                <a:path w="11332" h="22462" extrusionOk="0">
                  <a:moveTo>
                    <a:pt x="7403" y="0"/>
                  </a:moveTo>
                  <a:cubicBezTo>
                    <a:pt x="6063" y="0"/>
                    <a:pt x="4723" y="48"/>
                    <a:pt x="3384" y="145"/>
                  </a:cubicBezTo>
                  <a:cubicBezTo>
                    <a:pt x="2793" y="185"/>
                    <a:pt x="2083" y="249"/>
                    <a:pt x="1620" y="671"/>
                  </a:cubicBezTo>
                  <a:cubicBezTo>
                    <a:pt x="1197" y="1054"/>
                    <a:pt x="1253" y="1581"/>
                    <a:pt x="1205" y="2124"/>
                  </a:cubicBezTo>
                  <a:cubicBezTo>
                    <a:pt x="1070" y="3744"/>
                    <a:pt x="942" y="5371"/>
                    <a:pt x="822" y="6991"/>
                  </a:cubicBezTo>
                  <a:cubicBezTo>
                    <a:pt x="583" y="10279"/>
                    <a:pt x="384" y="13566"/>
                    <a:pt x="224" y="16862"/>
                  </a:cubicBezTo>
                  <a:cubicBezTo>
                    <a:pt x="136" y="18729"/>
                    <a:pt x="64" y="20588"/>
                    <a:pt x="1" y="22455"/>
                  </a:cubicBezTo>
                  <a:cubicBezTo>
                    <a:pt x="37" y="22459"/>
                    <a:pt x="75" y="22461"/>
                    <a:pt x="113" y="22461"/>
                  </a:cubicBezTo>
                  <a:cubicBezTo>
                    <a:pt x="1002" y="22461"/>
                    <a:pt x="2252" y="21330"/>
                    <a:pt x="2833" y="20572"/>
                  </a:cubicBezTo>
                  <a:cubicBezTo>
                    <a:pt x="3998" y="19048"/>
                    <a:pt x="4485" y="17859"/>
                    <a:pt x="5155" y="16104"/>
                  </a:cubicBezTo>
                  <a:cubicBezTo>
                    <a:pt x="5482" y="18122"/>
                    <a:pt x="6209" y="20077"/>
                    <a:pt x="7286" y="21825"/>
                  </a:cubicBezTo>
                  <a:cubicBezTo>
                    <a:pt x="7421" y="22048"/>
                    <a:pt x="7581" y="22288"/>
                    <a:pt x="7828" y="22383"/>
                  </a:cubicBezTo>
                  <a:cubicBezTo>
                    <a:pt x="7916" y="22418"/>
                    <a:pt x="8001" y="22435"/>
                    <a:pt x="8082" y="22435"/>
                  </a:cubicBezTo>
                  <a:cubicBezTo>
                    <a:pt x="8684" y="22435"/>
                    <a:pt x="9085" y="21541"/>
                    <a:pt x="9177" y="20851"/>
                  </a:cubicBezTo>
                  <a:cubicBezTo>
                    <a:pt x="10095" y="13965"/>
                    <a:pt x="10813" y="7063"/>
                    <a:pt x="11331" y="137"/>
                  </a:cubicBezTo>
                  <a:cubicBezTo>
                    <a:pt x="10025" y="46"/>
                    <a:pt x="8714" y="0"/>
                    <a:pt x="74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23"/>
            <p:cNvSpPr/>
            <p:nvPr/>
          </p:nvSpPr>
          <p:spPr>
            <a:xfrm>
              <a:off x="3226000" y="3785000"/>
              <a:ext cx="67950" cy="211000"/>
            </a:xfrm>
            <a:custGeom>
              <a:avLst/>
              <a:gdLst/>
              <a:ahLst/>
              <a:cxnLst/>
              <a:rect l="l" t="t" r="r" b="b"/>
              <a:pathLst>
                <a:path w="2718" h="8440" extrusionOk="0">
                  <a:moveTo>
                    <a:pt x="147" y="1"/>
                  </a:moveTo>
                  <a:cubicBezTo>
                    <a:pt x="71" y="1"/>
                    <a:pt x="0" y="49"/>
                    <a:pt x="8" y="147"/>
                  </a:cubicBezTo>
                  <a:cubicBezTo>
                    <a:pt x="351" y="2996"/>
                    <a:pt x="1149" y="5773"/>
                    <a:pt x="2394" y="8358"/>
                  </a:cubicBezTo>
                  <a:cubicBezTo>
                    <a:pt x="2419" y="8416"/>
                    <a:pt x="2463" y="8440"/>
                    <a:pt x="2509" y="8440"/>
                  </a:cubicBezTo>
                  <a:cubicBezTo>
                    <a:pt x="2609" y="8440"/>
                    <a:pt x="2718" y="8327"/>
                    <a:pt x="2657" y="8206"/>
                  </a:cubicBezTo>
                  <a:cubicBezTo>
                    <a:pt x="1437" y="5669"/>
                    <a:pt x="647" y="2940"/>
                    <a:pt x="320" y="147"/>
                  </a:cubicBezTo>
                  <a:cubicBezTo>
                    <a:pt x="307" y="51"/>
                    <a:pt x="224" y="1"/>
                    <a:pt x="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23"/>
            <p:cNvSpPr/>
            <p:nvPr/>
          </p:nvSpPr>
          <p:spPr>
            <a:xfrm>
              <a:off x="3195700" y="3865450"/>
              <a:ext cx="54675" cy="92050"/>
            </a:xfrm>
            <a:custGeom>
              <a:avLst/>
              <a:gdLst/>
              <a:ahLst/>
              <a:cxnLst/>
              <a:rect l="l" t="t" r="r" b="b"/>
              <a:pathLst>
                <a:path w="2187" h="3682" extrusionOk="0">
                  <a:moveTo>
                    <a:pt x="1969" y="1"/>
                  </a:moveTo>
                  <a:cubicBezTo>
                    <a:pt x="1922" y="1"/>
                    <a:pt x="1874" y="22"/>
                    <a:pt x="1843" y="73"/>
                  </a:cubicBezTo>
                  <a:cubicBezTo>
                    <a:pt x="1188" y="1166"/>
                    <a:pt x="590" y="2291"/>
                    <a:pt x="55" y="3440"/>
                  </a:cubicBezTo>
                  <a:cubicBezTo>
                    <a:pt x="1" y="3567"/>
                    <a:pt x="108" y="3681"/>
                    <a:pt x="206" y="3681"/>
                  </a:cubicBezTo>
                  <a:cubicBezTo>
                    <a:pt x="251" y="3681"/>
                    <a:pt x="294" y="3658"/>
                    <a:pt x="319" y="3600"/>
                  </a:cubicBezTo>
                  <a:cubicBezTo>
                    <a:pt x="861" y="2443"/>
                    <a:pt x="1460" y="1318"/>
                    <a:pt x="2114" y="233"/>
                  </a:cubicBezTo>
                  <a:cubicBezTo>
                    <a:pt x="2186" y="111"/>
                    <a:pt x="2077" y="1"/>
                    <a:pt x="19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23"/>
            <p:cNvSpPr/>
            <p:nvPr/>
          </p:nvSpPr>
          <p:spPr>
            <a:xfrm>
              <a:off x="3192350" y="3515925"/>
              <a:ext cx="188025" cy="53950"/>
            </a:xfrm>
            <a:custGeom>
              <a:avLst/>
              <a:gdLst/>
              <a:ahLst/>
              <a:cxnLst/>
              <a:rect l="l" t="t" r="r" b="b"/>
              <a:pathLst>
                <a:path w="7521" h="2158" extrusionOk="0">
                  <a:moveTo>
                    <a:pt x="241" y="0"/>
                  </a:moveTo>
                  <a:cubicBezTo>
                    <a:pt x="69" y="0"/>
                    <a:pt x="0" y="267"/>
                    <a:pt x="189" y="298"/>
                  </a:cubicBezTo>
                  <a:cubicBezTo>
                    <a:pt x="2591" y="729"/>
                    <a:pt x="4961" y="1343"/>
                    <a:pt x="7267" y="2149"/>
                  </a:cubicBezTo>
                  <a:cubicBezTo>
                    <a:pt x="7285" y="2155"/>
                    <a:pt x="7302" y="2158"/>
                    <a:pt x="7318" y="2158"/>
                  </a:cubicBezTo>
                  <a:cubicBezTo>
                    <a:pt x="7471" y="2158"/>
                    <a:pt x="7520" y="1904"/>
                    <a:pt x="7347" y="1846"/>
                  </a:cubicBezTo>
                  <a:cubicBezTo>
                    <a:pt x="5041" y="1048"/>
                    <a:pt x="2671" y="433"/>
                    <a:pt x="269" y="2"/>
                  </a:cubicBezTo>
                  <a:cubicBezTo>
                    <a:pt x="259" y="1"/>
                    <a:pt x="250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3"/>
            <p:cNvSpPr/>
            <p:nvPr/>
          </p:nvSpPr>
          <p:spPr>
            <a:xfrm>
              <a:off x="3246550" y="3556300"/>
              <a:ext cx="40700" cy="16725"/>
            </a:xfrm>
            <a:custGeom>
              <a:avLst/>
              <a:gdLst/>
              <a:ahLst/>
              <a:cxnLst/>
              <a:rect l="l" t="t" r="r" b="b"/>
              <a:pathLst>
                <a:path w="1628" h="669" extrusionOk="0">
                  <a:moveTo>
                    <a:pt x="209" y="0"/>
                  </a:moveTo>
                  <a:cubicBezTo>
                    <a:pt x="52" y="0"/>
                    <a:pt x="1" y="251"/>
                    <a:pt x="176" y="303"/>
                  </a:cubicBezTo>
                  <a:cubicBezTo>
                    <a:pt x="575" y="422"/>
                    <a:pt x="974" y="542"/>
                    <a:pt x="1373" y="662"/>
                  </a:cubicBezTo>
                  <a:cubicBezTo>
                    <a:pt x="1389" y="666"/>
                    <a:pt x="1405" y="669"/>
                    <a:pt x="1419" y="669"/>
                  </a:cubicBezTo>
                  <a:cubicBezTo>
                    <a:pt x="1576" y="669"/>
                    <a:pt x="1628" y="417"/>
                    <a:pt x="1452" y="366"/>
                  </a:cubicBezTo>
                  <a:cubicBezTo>
                    <a:pt x="1053" y="247"/>
                    <a:pt x="655" y="127"/>
                    <a:pt x="256" y="7"/>
                  </a:cubicBezTo>
                  <a:cubicBezTo>
                    <a:pt x="239" y="3"/>
                    <a:pt x="224" y="0"/>
                    <a:pt x="2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3"/>
            <p:cNvSpPr/>
            <p:nvPr/>
          </p:nvSpPr>
          <p:spPr>
            <a:xfrm>
              <a:off x="3219525" y="3691125"/>
              <a:ext cx="73325" cy="59650"/>
            </a:xfrm>
            <a:custGeom>
              <a:avLst/>
              <a:gdLst/>
              <a:ahLst/>
              <a:cxnLst/>
              <a:rect l="l" t="t" r="r" b="b"/>
              <a:pathLst>
                <a:path w="2933" h="2386" extrusionOk="0">
                  <a:moveTo>
                    <a:pt x="221" y="1"/>
                  </a:moveTo>
                  <a:cubicBezTo>
                    <a:pt x="89" y="1"/>
                    <a:pt x="0" y="200"/>
                    <a:pt x="148" y="288"/>
                  </a:cubicBezTo>
                  <a:cubicBezTo>
                    <a:pt x="1065" y="846"/>
                    <a:pt x="1895" y="1540"/>
                    <a:pt x="2613" y="2338"/>
                  </a:cubicBezTo>
                  <a:cubicBezTo>
                    <a:pt x="2645" y="2372"/>
                    <a:pt x="2680" y="2386"/>
                    <a:pt x="2715" y="2386"/>
                  </a:cubicBezTo>
                  <a:cubicBezTo>
                    <a:pt x="2830" y="2386"/>
                    <a:pt x="2933" y="2231"/>
                    <a:pt x="2829" y="2115"/>
                  </a:cubicBezTo>
                  <a:cubicBezTo>
                    <a:pt x="2095" y="1301"/>
                    <a:pt x="1241" y="591"/>
                    <a:pt x="299" y="24"/>
                  </a:cubicBezTo>
                  <a:cubicBezTo>
                    <a:pt x="272" y="8"/>
                    <a:pt x="246" y="1"/>
                    <a:pt x="2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3"/>
            <p:cNvSpPr/>
            <p:nvPr/>
          </p:nvSpPr>
          <p:spPr>
            <a:xfrm>
              <a:off x="1922175" y="1455325"/>
              <a:ext cx="1192725" cy="1213075"/>
            </a:xfrm>
            <a:custGeom>
              <a:avLst/>
              <a:gdLst/>
              <a:ahLst/>
              <a:cxnLst/>
              <a:rect l="l" t="t" r="r" b="b"/>
              <a:pathLst>
                <a:path w="47709" h="48523" extrusionOk="0">
                  <a:moveTo>
                    <a:pt x="9627" y="1"/>
                  </a:moveTo>
                  <a:cubicBezTo>
                    <a:pt x="8524" y="1"/>
                    <a:pt x="7421" y="386"/>
                    <a:pt x="6631" y="1164"/>
                  </a:cubicBezTo>
                  <a:cubicBezTo>
                    <a:pt x="5546" y="2234"/>
                    <a:pt x="5099" y="3806"/>
                    <a:pt x="4125" y="4986"/>
                  </a:cubicBezTo>
                  <a:cubicBezTo>
                    <a:pt x="2793" y="6598"/>
                    <a:pt x="423" y="7620"/>
                    <a:pt x="215" y="9702"/>
                  </a:cubicBezTo>
                  <a:cubicBezTo>
                    <a:pt x="0" y="11753"/>
                    <a:pt x="2091" y="13261"/>
                    <a:pt x="2841" y="15192"/>
                  </a:cubicBezTo>
                  <a:cubicBezTo>
                    <a:pt x="3447" y="16732"/>
                    <a:pt x="3160" y="18480"/>
                    <a:pt x="3599" y="20076"/>
                  </a:cubicBezTo>
                  <a:cubicBezTo>
                    <a:pt x="4277" y="22557"/>
                    <a:pt x="6543" y="24217"/>
                    <a:pt x="8666" y="25677"/>
                  </a:cubicBezTo>
                  <a:cubicBezTo>
                    <a:pt x="8785" y="27217"/>
                    <a:pt x="10389" y="28446"/>
                    <a:pt x="11754" y="29172"/>
                  </a:cubicBezTo>
                  <a:cubicBezTo>
                    <a:pt x="15081" y="30927"/>
                    <a:pt x="18839" y="31646"/>
                    <a:pt x="22470" y="32651"/>
                  </a:cubicBezTo>
                  <a:cubicBezTo>
                    <a:pt x="26093" y="33664"/>
                    <a:pt x="29779" y="35085"/>
                    <a:pt x="32317" y="37862"/>
                  </a:cubicBezTo>
                  <a:cubicBezTo>
                    <a:pt x="34990" y="40782"/>
                    <a:pt x="36314" y="45123"/>
                    <a:pt x="39873" y="46878"/>
                  </a:cubicBezTo>
                  <a:cubicBezTo>
                    <a:pt x="41118" y="47493"/>
                    <a:pt x="42522" y="47716"/>
                    <a:pt x="43895" y="47932"/>
                  </a:cubicBezTo>
                  <a:cubicBezTo>
                    <a:pt x="45163" y="48123"/>
                    <a:pt x="46440" y="48323"/>
                    <a:pt x="47709" y="48522"/>
                  </a:cubicBezTo>
                  <a:cubicBezTo>
                    <a:pt x="45969" y="46671"/>
                    <a:pt x="45467" y="43958"/>
                    <a:pt x="43927" y="41939"/>
                  </a:cubicBezTo>
                  <a:cubicBezTo>
                    <a:pt x="42452" y="40005"/>
                    <a:pt x="40215" y="38553"/>
                    <a:pt x="37807" y="38553"/>
                  </a:cubicBezTo>
                  <a:cubicBezTo>
                    <a:pt x="37622" y="38553"/>
                    <a:pt x="37435" y="38562"/>
                    <a:pt x="37248" y="38580"/>
                  </a:cubicBezTo>
                  <a:cubicBezTo>
                    <a:pt x="38333" y="35675"/>
                    <a:pt x="37511" y="32164"/>
                    <a:pt x="35261" y="30034"/>
                  </a:cubicBezTo>
                  <a:cubicBezTo>
                    <a:pt x="34431" y="29252"/>
                    <a:pt x="33442" y="28653"/>
                    <a:pt x="32692" y="27800"/>
                  </a:cubicBezTo>
                  <a:cubicBezTo>
                    <a:pt x="31048" y="25916"/>
                    <a:pt x="30689" y="22948"/>
                    <a:pt x="28550" y="21655"/>
                  </a:cubicBezTo>
                  <a:cubicBezTo>
                    <a:pt x="27258" y="20881"/>
                    <a:pt x="25295" y="20610"/>
                    <a:pt x="25039" y="19126"/>
                  </a:cubicBezTo>
                  <a:cubicBezTo>
                    <a:pt x="24912" y="18392"/>
                    <a:pt x="25311" y="17674"/>
                    <a:pt x="25319" y="16932"/>
                  </a:cubicBezTo>
                  <a:cubicBezTo>
                    <a:pt x="25335" y="15543"/>
                    <a:pt x="24034" y="14466"/>
                    <a:pt x="23787" y="13102"/>
                  </a:cubicBezTo>
                  <a:cubicBezTo>
                    <a:pt x="23651" y="12312"/>
                    <a:pt x="23882" y="11506"/>
                    <a:pt x="24018" y="10708"/>
                  </a:cubicBezTo>
                  <a:cubicBezTo>
                    <a:pt x="24553" y="7660"/>
                    <a:pt x="23595" y="4316"/>
                    <a:pt x="21313" y="2226"/>
                  </a:cubicBezTo>
                  <a:cubicBezTo>
                    <a:pt x="19968" y="994"/>
                    <a:pt x="18189" y="385"/>
                    <a:pt x="16391" y="385"/>
                  </a:cubicBezTo>
                  <a:cubicBezTo>
                    <a:pt x="15137" y="385"/>
                    <a:pt x="13874" y="681"/>
                    <a:pt x="12743" y="1268"/>
                  </a:cubicBezTo>
                  <a:cubicBezTo>
                    <a:pt x="11946" y="426"/>
                    <a:pt x="10787" y="1"/>
                    <a:pt x="9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3"/>
            <p:cNvSpPr/>
            <p:nvPr/>
          </p:nvSpPr>
          <p:spPr>
            <a:xfrm>
              <a:off x="1551325" y="4349875"/>
              <a:ext cx="361300" cy="230050"/>
            </a:xfrm>
            <a:custGeom>
              <a:avLst/>
              <a:gdLst/>
              <a:ahLst/>
              <a:cxnLst/>
              <a:rect l="l" t="t" r="r" b="b"/>
              <a:pathLst>
                <a:path w="14452" h="9202" extrusionOk="0">
                  <a:moveTo>
                    <a:pt x="9883" y="0"/>
                  </a:moveTo>
                  <a:cubicBezTo>
                    <a:pt x="8723" y="0"/>
                    <a:pt x="7558" y="401"/>
                    <a:pt x="6655" y="1139"/>
                  </a:cubicBezTo>
                  <a:cubicBezTo>
                    <a:pt x="5777" y="1858"/>
                    <a:pt x="5163" y="2847"/>
                    <a:pt x="4317" y="3613"/>
                  </a:cubicBezTo>
                  <a:cubicBezTo>
                    <a:pt x="3503" y="4355"/>
                    <a:pt x="2490" y="4858"/>
                    <a:pt x="1628" y="5552"/>
                  </a:cubicBezTo>
                  <a:cubicBezTo>
                    <a:pt x="758" y="6238"/>
                    <a:pt x="0" y="7212"/>
                    <a:pt x="16" y="8321"/>
                  </a:cubicBezTo>
                  <a:cubicBezTo>
                    <a:pt x="16" y="8520"/>
                    <a:pt x="56" y="8736"/>
                    <a:pt x="192" y="8887"/>
                  </a:cubicBezTo>
                  <a:cubicBezTo>
                    <a:pt x="320" y="9015"/>
                    <a:pt x="503" y="9063"/>
                    <a:pt x="679" y="9095"/>
                  </a:cubicBezTo>
                  <a:cubicBezTo>
                    <a:pt x="1055" y="9168"/>
                    <a:pt x="1435" y="9201"/>
                    <a:pt x="1814" y="9201"/>
                  </a:cubicBezTo>
                  <a:cubicBezTo>
                    <a:pt x="3044" y="9201"/>
                    <a:pt x="4278" y="8856"/>
                    <a:pt x="5442" y="8417"/>
                  </a:cubicBezTo>
                  <a:cubicBezTo>
                    <a:pt x="6615" y="7978"/>
                    <a:pt x="7764" y="7443"/>
                    <a:pt x="8857" y="6821"/>
                  </a:cubicBezTo>
                  <a:cubicBezTo>
                    <a:pt x="9831" y="6270"/>
                    <a:pt x="10773" y="5648"/>
                    <a:pt x="11658" y="4969"/>
                  </a:cubicBezTo>
                  <a:cubicBezTo>
                    <a:pt x="12344" y="4443"/>
                    <a:pt x="13326" y="3836"/>
                    <a:pt x="13701" y="3023"/>
                  </a:cubicBezTo>
                  <a:cubicBezTo>
                    <a:pt x="14451" y="1355"/>
                    <a:pt x="11842" y="238"/>
                    <a:pt x="10613" y="54"/>
                  </a:cubicBezTo>
                  <a:cubicBezTo>
                    <a:pt x="10372" y="18"/>
                    <a:pt x="10128" y="0"/>
                    <a:pt x="98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3"/>
            <p:cNvSpPr/>
            <p:nvPr/>
          </p:nvSpPr>
          <p:spPr>
            <a:xfrm>
              <a:off x="1602200" y="4321300"/>
              <a:ext cx="265925" cy="182950"/>
            </a:xfrm>
            <a:custGeom>
              <a:avLst/>
              <a:gdLst/>
              <a:ahLst/>
              <a:cxnLst/>
              <a:rect l="l" t="t" r="r" b="b"/>
              <a:pathLst>
                <a:path w="10637" h="7318" extrusionOk="0">
                  <a:moveTo>
                    <a:pt x="8385" y="0"/>
                  </a:moveTo>
                  <a:cubicBezTo>
                    <a:pt x="8122" y="0"/>
                    <a:pt x="7857" y="35"/>
                    <a:pt x="7604" y="96"/>
                  </a:cubicBezTo>
                  <a:cubicBezTo>
                    <a:pt x="7070" y="232"/>
                    <a:pt x="6519" y="463"/>
                    <a:pt x="6048" y="750"/>
                  </a:cubicBezTo>
                  <a:cubicBezTo>
                    <a:pt x="5673" y="982"/>
                    <a:pt x="5386" y="1413"/>
                    <a:pt x="5059" y="1716"/>
                  </a:cubicBezTo>
                  <a:cubicBezTo>
                    <a:pt x="4125" y="2578"/>
                    <a:pt x="3184" y="3439"/>
                    <a:pt x="2250" y="4293"/>
                  </a:cubicBezTo>
                  <a:cubicBezTo>
                    <a:pt x="1724" y="4788"/>
                    <a:pt x="1189" y="5275"/>
                    <a:pt x="662" y="5761"/>
                  </a:cubicBezTo>
                  <a:cubicBezTo>
                    <a:pt x="343" y="6057"/>
                    <a:pt x="0" y="6503"/>
                    <a:pt x="239" y="6863"/>
                  </a:cubicBezTo>
                  <a:cubicBezTo>
                    <a:pt x="319" y="6990"/>
                    <a:pt x="455" y="7062"/>
                    <a:pt x="599" y="7126"/>
                  </a:cubicBezTo>
                  <a:cubicBezTo>
                    <a:pt x="919" y="7262"/>
                    <a:pt x="1254" y="7318"/>
                    <a:pt x="1595" y="7318"/>
                  </a:cubicBezTo>
                  <a:cubicBezTo>
                    <a:pt x="2273" y="7318"/>
                    <a:pt x="2975" y="7096"/>
                    <a:pt x="3623" y="6847"/>
                  </a:cubicBezTo>
                  <a:cubicBezTo>
                    <a:pt x="5929" y="5977"/>
                    <a:pt x="8147" y="4748"/>
                    <a:pt x="9847" y="2969"/>
                  </a:cubicBezTo>
                  <a:cubicBezTo>
                    <a:pt x="10054" y="2745"/>
                    <a:pt x="10262" y="2506"/>
                    <a:pt x="10373" y="2219"/>
                  </a:cubicBezTo>
                  <a:cubicBezTo>
                    <a:pt x="10637" y="1556"/>
                    <a:pt x="10286" y="750"/>
                    <a:pt x="9679" y="359"/>
                  </a:cubicBezTo>
                  <a:cubicBezTo>
                    <a:pt x="9299" y="106"/>
                    <a:pt x="8844" y="0"/>
                    <a:pt x="838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3"/>
            <p:cNvSpPr/>
            <p:nvPr/>
          </p:nvSpPr>
          <p:spPr>
            <a:xfrm>
              <a:off x="1596400" y="2889425"/>
              <a:ext cx="533950" cy="1559700"/>
            </a:xfrm>
            <a:custGeom>
              <a:avLst/>
              <a:gdLst/>
              <a:ahLst/>
              <a:cxnLst/>
              <a:rect l="l" t="t" r="r" b="b"/>
              <a:pathLst>
                <a:path w="21358" h="62388" extrusionOk="0">
                  <a:moveTo>
                    <a:pt x="18190" y="0"/>
                  </a:moveTo>
                  <a:cubicBezTo>
                    <a:pt x="18011" y="0"/>
                    <a:pt x="17826" y="23"/>
                    <a:pt x="17635" y="71"/>
                  </a:cubicBezTo>
                  <a:cubicBezTo>
                    <a:pt x="14204" y="949"/>
                    <a:pt x="10733" y="1842"/>
                    <a:pt x="7645" y="3574"/>
                  </a:cubicBezTo>
                  <a:cubicBezTo>
                    <a:pt x="4557" y="5298"/>
                    <a:pt x="1844" y="7987"/>
                    <a:pt x="862" y="11394"/>
                  </a:cubicBezTo>
                  <a:cubicBezTo>
                    <a:pt x="344" y="13181"/>
                    <a:pt x="328" y="15064"/>
                    <a:pt x="312" y="16923"/>
                  </a:cubicBezTo>
                  <a:cubicBezTo>
                    <a:pt x="208" y="30568"/>
                    <a:pt x="104" y="44205"/>
                    <a:pt x="1" y="57842"/>
                  </a:cubicBezTo>
                  <a:cubicBezTo>
                    <a:pt x="3137" y="58799"/>
                    <a:pt x="6009" y="60188"/>
                    <a:pt x="9145" y="61145"/>
                  </a:cubicBezTo>
                  <a:cubicBezTo>
                    <a:pt x="11175" y="61766"/>
                    <a:pt x="13255" y="62388"/>
                    <a:pt x="15372" y="62388"/>
                  </a:cubicBezTo>
                  <a:cubicBezTo>
                    <a:pt x="15485" y="62388"/>
                    <a:pt x="15599" y="62386"/>
                    <a:pt x="15712" y="62382"/>
                  </a:cubicBezTo>
                  <a:cubicBezTo>
                    <a:pt x="15393" y="52767"/>
                    <a:pt x="13422" y="43391"/>
                    <a:pt x="10358" y="34271"/>
                  </a:cubicBezTo>
                  <a:cubicBezTo>
                    <a:pt x="9233" y="30911"/>
                    <a:pt x="7908" y="27568"/>
                    <a:pt x="7509" y="24049"/>
                  </a:cubicBezTo>
                  <a:cubicBezTo>
                    <a:pt x="7110" y="20522"/>
                    <a:pt x="7765" y="16692"/>
                    <a:pt x="10142" y="14067"/>
                  </a:cubicBezTo>
                  <a:cubicBezTo>
                    <a:pt x="11738" y="12303"/>
                    <a:pt x="13941" y="11242"/>
                    <a:pt x="15967" y="9997"/>
                  </a:cubicBezTo>
                  <a:cubicBezTo>
                    <a:pt x="17986" y="8753"/>
                    <a:pt x="19989" y="7149"/>
                    <a:pt x="20699" y="4883"/>
                  </a:cubicBezTo>
                  <a:cubicBezTo>
                    <a:pt x="21358" y="2804"/>
                    <a:pt x="20170" y="0"/>
                    <a:pt x="181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3"/>
            <p:cNvSpPr/>
            <p:nvPr/>
          </p:nvSpPr>
          <p:spPr>
            <a:xfrm>
              <a:off x="1642275" y="4109250"/>
              <a:ext cx="90050" cy="126275"/>
            </a:xfrm>
            <a:custGeom>
              <a:avLst/>
              <a:gdLst/>
              <a:ahLst/>
              <a:cxnLst/>
              <a:rect l="l" t="t" r="r" b="b"/>
              <a:pathLst>
                <a:path w="3602" h="5051" extrusionOk="0">
                  <a:moveTo>
                    <a:pt x="226" y="1"/>
                  </a:moveTo>
                  <a:cubicBezTo>
                    <a:pt x="113" y="1"/>
                    <a:pt x="1" y="120"/>
                    <a:pt x="73" y="248"/>
                  </a:cubicBezTo>
                  <a:cubicBezTo>
                    <a:pt x="1030" y="1883"/>
                    <a:pt x="2084" y="3463"/>
                    <a:pt x="3225" y="4979"/>
                  </a:cubicBezTo>
                  <a:cubicBezTo>
                    <a:pt x="3263" y="5029"/>
                    <a:pt x="3315" y="5050"/>
                    <a:pt x="3366" y="5050"/>
                  </a:cubicBezTo>
                  <a:cubicBezTo>
                    <a:pt x="3487" y="5050"/>
                    <a:pt x="3601" y="4935"/>
                    <a:pt x="3512" y="4812"/>
                  </a:cubicBezTo>
                  <a:cubicBezTo>
                    <a:pt x="2371" y="3304"/>
                    <a:pt x="1318" y="1716"/>
                    <a:pt x="360" y="80"/>
                  </a:cubicBezTo>
                  <a:cubicBezTo>
                    <a:pt x="326" y="24"/>
                    <a:pt x="276" y="1"/>
                    <a:pt x="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3"/>
            <p:cNvSpPr/>
            <p:nvPr/>
          </p:nvSpPr>
          <p:spPr>
            <a:xfrm>
              <a:off x="1648425" y="4045625"/>
              <a:ext cx="56775" cy="68575"/>
            </a:xfrm>
            <a:custGeom>
              <a:avLst/>
              <a:gdLst/>
              <a:ahLst/>
              <a:cxnLst/>
              <a:rect l="l" t="t" r="r" b="b"/>
              <a:pathLst>
                <a:path w="2271" h="2743" extrusionOk="0">
                  <a:moveTo>
                    <a:pt x="233" y="1"/>
                  </a:moveTo>
                  <a:cubicBezTo>
                    <a:pt x="115" y="1"/>
                    <a:pt x="1" y="116"/>
                    <a:pt x="90" y="239"/>
                  </a:cubicBezTo>
                  <a:cubicBezTo>
                    <a:pt x="689" y="1045"/>
                    <a:pt x="1295" y="1859"/>
                    <a:pt x="1893" y="2673"/>
                  </a:cubicBezTo>
                  <a:cubicBezTo>
                    <a:pt x="1931" y="2722"/>
                    <a:pt x="1982" y="2742"/>
                    <a:pt x="2032" y="2742"/>
                  </a:cubicBezTo>
                  <a:cubicBezTo>
                    <a:pt x="2154" y="2742"/>
                    <a:pt x="2271" y="2624"/>
                    <a:pt x="2181" y="2505"/>
                  </a:cubicBezTo>
                  <a:cubicBezTo>
                    <a:pt x="1574" y="1691"/>
                    <a:pt x="976" y="877"/>
                    <a:pt x="369" y="72"/>
                  </a:cubicBezTo>
                  <a:cubicBezTo>
                    <a:pt x="334" y="22"/>
                    <a:pt x="283" y="1"/>
                    <a:pt x="2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3"/>
            <p:cNvSpPr/>
            <p:nvPr/>
          </p:nvSpPr>
          <p:spPr>
            <a:xfrm>
              <a:off x="2449200" y="4282050"/>
              <a:ext cx="180150" cy="365225"/>
            </a:xfrm>
            <a:custGeom>
              <a:avLst/>
              <a:gdLst/>
              <a:ahLst/>
              <a:cxnLst/>
              <a:rect l="l" t="t" r="r" b="b"/>
              <a:pathLst>
                <a:path w="7206" h="14609" extrusionOk="0">
                  <a:moveTo>
                    <a:pt x="5405" y="0"/>
                  </a:moveTo>
                  <a:cubicBezTo>
                    <a:pt x="4409" y="0"/>
                    <a:pt x="3218" y="554"/>
                    <a:pt x="2618" y="996"/>
                  </a:cubicBezTo>
                  <a:cubicBezTo>
                    <a:pt x="1477" y="1834"/>
                    <a:pt x="719" y="3158"/>
                    <a:pt x="575" y="4563"/>
                  </a:cubicBezTo>
                  <a:cubicBezTo>
                    <a:pt x="455" y="5688"/>
                    <a:pt x="727" y="6829"/>
                    <a:pt x="671" y="7962"/>
                  </a:cubicBezTo>
                  <a:cubicBezTo>
                    <a:pt x="615" y="9063"/>
                    <a:pt x="256" y="10132"/>
                    <a:pt x="128" y="11233"/>
                  </a:cubicBezTo>
                  <a:cubicBezTo>
                    <a:pt x="1" y="12334"/>
                    <a:pt x="152" y="13555"/>
                    <a:pt x="942" y="14329"/>
                  </a:cubicBezTo>
                  <a:cubicBezTo>
                    <a:pt x="1086" y="14473"/>
                    <a:pt x="1269" y="14601"/>
                    <a:pt x="1469" y="14609"/>
                  </a:cubicBezTo>
                  <a:cubicBezTo>
                    <a:pt x="1644" y="14609"/>
                    <a:pt x="1812" y="14513"/>
                    <a:pt x="1964" y="14417"/>
                  </a:cubicBezTo>
                  <a:cubicBezTo>
                    <a:pt x="3312" y="13507"/>
                    <a:pt x="4182" y="12055"/>
                    <a:pt x="4852" y="10579"/>
                  </a:cubicBezTo>
                  <a:cubicBezTo>
                    <a:pt x="5379" y="9430"/>
                    <a:pt x="5810" y="8241"/>
                    <a:pt x="6145" y="7028"/>
                  </a:cubicBezTo>
                  <a:cubicBezTo>
                    <a:pt x="6448" y="5951"/>
                    <a:pt x="6671" y="4850"/>
                    <a:pt x="6823" y="3741"/>
                  </a:cubicBezTo>
                  <a:cubicBezTo>
                    <a:pt x="6943" y="2887"/>
                    <a:pt x="7206" y="1762"/>
                    <a:pt x="6895" y="924"/>
                  </a:cubicBezTo>
                  <a:cubicBezTo>
                    <a:pt x="6637" y="243"/>
                    <a:pt x="6064" y="0"/>
                    <a:pt x="54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3"/>
            <p:cNvSpPr/>
            <p:nvPr/>
          </p:nvSpPr>
          <p:spPr>
            <a:xfrm>
              <a:off x="2454400" y="4271775"/>
              <a:ext cx="115125" cy="283025"/>
            </a:xfrm>
            <a:custGeom>
              <a:avLst/>
              <a:gdLst/>
              <a:ahLst/>
              <a:cxnLst/>
              <a:rect l="l" t="t" r="r" b="b"/>
              <a:pathLst>
                <a:path w="4605" h="11321" extrusionOk="0">
                  <a:moveTo>
                    <a:pt x="2934" y="0"/>
                  </a:moveTo>
                  <a:cubicBezTo>
                    <a:pt x="2819" y="0"/>
                    <a:pt x="2705" y="12"/>
                    <a:pt x="2593" y="34"/>
                  </a:cubicBezTo>
                  <a:cubicBezTo>
                    <a:pt x="1891" y="178"/>
                    <a:pt x="1317" y="705"/>
                    <a:pt x="942" y="1319"/>
                  </a:cubicBezTo>
                  <a:cubicBezTo>
                    <a:pt x="654" y="1790"/>
                    <a:pt x="431" y="2340"/>
                    <a:pt x="303" y="2875"/>
                  </a:cubicBezTo>
                  <a:cubicBezTo>
                    <a:pt x="200" y="3306"/>
                    <a:pt x="295" y="3817"/>
                    <a:pt x="279" y="4255"/>
                  </a:cubicBezTo>
                  <a:cubicBezTo>
                    <a:pt x="223" y="5532"/>
                    <a:pt x="168" y="6801"/>
                    <a:pt x="112" y="8070"/>
                  </a:cubicBezTo>
                  <a:cubicBezTo>
                    <a:pt x="80" y="8788"/>
                    <a:pt x="48" y="9514"/>
                    <a:pt x="16" y="10232"/>
                  </a:cubicBezTo>
                  <a:cubicBezTo>
                    <a:pt x="0" y="10663"/>
                    <a:pt x="72" y="11221"/>
                    <a:pt x="495" y="11309"/>
                  </a:cubicBezTo>
                  <a:cubicBezTo>
                    <a:pt x="532" y="11317"/>
                    <a:pt x="569" y="11321"/>
                    <a:pt x="606" y="11321"/>
                  </a:cubicBezTo>
                  <a:cubicBezTo>
                    <a:pt x="720" y="11321"/>
                    <a:pt x="831" y="11287"/>
                    <a:pt x="934" y="11245"/>
                  </a:cubicBezTo>
                  <a:cubicBezTo>
                    <a:pt x="1899" y="10854"/>
                    <a:pt x="2458" y="9857"/>
                    <a:pt x="2889" y="8907"/>
                  </a:cubicBezTo>
                  <a:cubicBezTo>
                    <a:pt x="3902" y="6665"/>
                    <a:pt x="4604" y="4231"/>
                    <a:pt x="4548" y="1766"/>
                  </a:cubicBezTo>
                  <a:cubicBezTo>
                    <a:pt x="4548" y="1463"/>
                    <a:pt x="4524" y="1143"/>
                    <a:pt x="4405" y="864"/>
                  </a:cubicBezTo>
                  <a:cubicBezTo>
                    <a:pt x="4163" y="314"/>
                    <a:pt x="3543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23"/>
            <p:cNvSpPr/>
            <p:nvPr/>
          </p:nvSpPr>
          <p:spPr>
            <a:xfrm>
              <a:off x="1678000" y="2827050"/>
              <a:ext cx="1054700" cy="1648875"/>
            </a:xfrm>
            <a:custGeom>
              <a:avLst/>
              <a:gdLst/>
              <a:ahLst/>
              <a:cxnLst/>
              <a:rect l="l" t="t" r="r" b="b"/>
              <a:pathLst>
                <a:path w="42188" h="65955" extrusionOk="0">
                  <a:moveTo>
                    <a:pt x="28378" y="0"/>
                  </a:moveTo>
                  <a:cubicBezTo>
                    <a:pt x="26958" y="0"/>
                    <a:pt x="25542" y="152"/>
                    <a:pt x="24178" y="444"/>
                  </a:cubicBezTo>
                  <a:cubicBezTo>
                    <a:pt x="17762" y="1824"/>
                    <a:pt x="12233" y="5806"/>
                    <a:pt x="7134" y="9947"/>
                  </a:cubicBezTo>
                  <a:cubicBezTo>
                    <a:pt x="4158" y="12357"/>
                    <a:pt x="1069" y="15165"/>
                    <a:pt x="383" y="18940"/>
                  </a:cubicBezTo>
                  <a:cubicBezTo>
                    <a:pt x="0" y="21030"/>
                    <a:pt x="415" y="23193"/>
                    <a:pt x="1069" y="25220"/>
                  </a:cubicBezTo>
                  <a:cubicBezTo>
                    <a:pt x="6112" y="40979"/>
                    <a:pt x="24082" y="50051"/>
                    <a:pt x="28622" y="65954"/>
                  </a:cubicBezTo>
                  <a:cubicBezTo>
                    <a:pt x="31950" y="62874"/>
                    <a:pt x="35756" y="60313"/>
                    <a:pt x="39857" y="58374"/>
                  </a:cubicBezTo>
                  <a:cubicBezTo>
                    <a:pt x="34328" y="46038"/>
                    <a:pt x="25949" y="34460"/>
                    <a:pt x="14076" y="28004"/>
                  </a:cubicBezTo>
                  <a:cubicBezTo>
                    <a:pt x="12743" y="27286"/>
                    <a:pt x="11259" y="26496"/>
                    <a:pt x="10772" y="25068"/>
                  </a:cubicBezTo>
                  <a:cubicBezTo>
                    <a:pt x="10355" y="23863"/>
                    <a:pt x="11370" y="22293"/>
                    <a:pt x="12478" y="22293"/>
                  </a:cubicBezTo>
                  <a:cubicBezTo>
                    <a:pt x="12683" y="22293"/>
                    <a:pt x="12891" y="22347"/>
                    <a:pt x="13094" y="22467"/>
                  </a:cubicBezTo>
                  <a:cubicBezTo>
                    <a:pt x="12209" y="21653"/>
                    <a:pt x="11387" y="20049"/>
                    <a:pt x="12440" y="19482"/>
                  </a:cubicBezTo>
                  <a:cubicBezTo>
                    <a:pt x="12665" y="19358"/>
                    <a:pt x="12928" y="19335"/>
                    <a:pt x="13185" y="19335"/>
                  </a:cubicBezTo>
                  <a:cubicBezTo>
                    <a:pt x="13257" y="19335"/>
                    <a:pt x="13328" y="19337"/>
                    <a:pt x="13398" y="19339"/>
                  </a:cubicBezTo>
                  <a:cubicBezTo>
                    <a:pt x="16115" y="19415"/>
                    <a:pt x="18861" y="19586"/>
                    <a:pt x="21587" y="19586"/>
                  </a:cubicBezTo>
                  <a:cubicBezTo>
                    <a:pt x="24818" y="19586"/>
                    <a:pt x="28018" y="19347"/>
                    <a:pt x="31104" y="18429"/>
                  </a:cubicBezTo>
                  <a:cubicBezTo>
                    <a:pt x="33809" y="17623"/>
                    <a:pt x="36354" y="16163"/>
                    <a:pt x="38373" y="14184"/>
                  </a:cubicBezTo>
                  <a:cubicBezTo>
                    <a:pt x="40089" y="12508"/>
                    <a:pt x="41477" y="10362"/>
                    <a:pt x="41964" y="7984"/>
                  </a:cubicBezTo>
                  <a:cubicBezTo>
                    <a:pt x="42187" y="6843"/>
                    <a:pt x="41884" y="6292"/>
                    <a:pt x="41102" y="5502"/>
                  </a:cubicBezTo>
                  <a:cubicBezTo>
                    <a:pt x="40232" y="4609"/>
                    <a:pt x="39410" y="3715"/>
                    <a:pt x="38381" y="2989"/>
                  </a:cubicBezTo>
                  <a:cubicBezTo>
                    <a:pt x="35504" y="943"/>
                    <a:pt x="31926" y="0"/>
                    <a:pt x="283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23"/>
            <p:cNvSpPr/>
            <p:nvPr/>
          </p:nvSpPr>
          <p:spPr>
            <a:xfrm>
              <a:off x="1673800" y="2978350"/>
              <a:ext cx="407375" cy="769725"/>
            </a:xfrm>
            <a:custGeom>
              <a:avLst/>
              <a:gdLst/>
              <a:ahLst/>
              <a:cxnLst/>
              <a:rect l="l" t="t" r="r" b="b"/>
              <a:pathLst>
                <a:path w="16295" h="30789" extrusionOk="0">
                  <a:moveTo>
                    <a:pt x="16102" y="0"/>
                  </a:moveTo>
                  <a:cubicBezTo>
                    <a:pt x="16097" y="0"/>
                    <a:pt x="16092" y="1"/>
                    <a:pt x="16087" y="1"/>
                  </a:cubicBezTo>
                  <a:cubicBezTo>
                    <a:pt x="13358" y="208"/>
                    <a:pt x="10685" y="887"/>
                    <a:pt x="8196" y="2020"/>
                  </a:cubicBezTo>
                  <a:cubicBezTo>
                    <a:pt x="5834" y="3105"/>
                    <a:pt x="3264" y="4613"/>
                    <a:pt x="1660" y="6712"/>
                  </a:cubicBezTo>
                  <a:cubicBezTo>
                    <a:pt x="96" y="8770"/>
                    <a:pt x="1" y="11451"/>
                    <a:pt x="344" y="13925"/>
                  </a:cubicBezTo>
                  <a:cubicBezTo>
                    <a:pt x="735" y="16774"/>
                    <a:pt x="1597" y="19559"/>
                    <a:pt x="2714" y="22208"/>
                  </a:cubicBezTo>
                  <a:cubicBezTo>
                    <a:pt x="3966" y="25176"/>
                    <a:pt x="5546" y="27993"/>
                    <a:pt x="7262" y="30714"/>
                  </a:cubicBezTo>
                  <a:cubicBezTo>
                    <a:pt x="7295" y="30766"/>
                    <a:pt x="7345" y="30788"/>
                    <a:pt x="7394" y="30788"/>
                  </a:cubicBezTo>
                  <a:cubicBezTo>
                    <a:pt x="7510" y="30788"/>
                    <a:pt x="7627" y="30669"/>
                    <a:pt x="7549" y="30546"/>
                  </a:cubicBezTo>
                  <a:cubicBezTo>
                    <a:pt x="4645" y="25934"/>
                    <a:pt x="2083" y="21003"/>
                    <a:pt x="974" y="15625"/>
                  </a:cubicBezTo>
                  <a:cubicBezTo>
                    <a:pt x="456" y="13111"/>
                    <a:pt x="96" y="10223"/>
                    <a:pt x="1333" y="7845"/>
                  </a:cubicBezTo>
                  <a:cubicBezTo>
                    <a:pt x="2530" y="5547"/>
                    <a:pt x="5107" y="3959"/>
                    <a:pt x="7342" y="2802"/>
                  </a:cubicBezTo>
                  <a:cubicBezTo>
                    <a:pt x="10055" y="1397"/>
                    <a:pt x="13039" y="560"/>
                    <a:pt x="16087" y="328"/>
                  </a:cubicBezTo>
                  <a:cubicBezTo>
                    <a:pt x="16290" y="313"/>
                    <a:pt x="16294" y="0"/>
                    <a:pt x="16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23"/>
            <p:cNvSpPr/>
            <p:nvPr/>
          </p:nvSpPr>
          <p:spPr>
            <a:xfrm>
              <a:off x="1925575" y="3299025"/>
              <a:ext cx="62800" cy="74475"/>
            </a:xfrm>
            <a:custGeom>
              <a:avLst/>
              <a:gdLst/>
              <a:ahLst/>
              <a:cxnLst/>
              <a:rect l="l" t="t" r="r" b="b"/>
              <a:pathLst>
                <a:path w="2512" h="2979" extrusionOk="0">
                  <a:moveTo>
                    <a:pt x="225" y="0"/>
                  </a:moveTo>
                  <a:cubicBezTo>
                    <a:pt x="114" y="0"/>
                    <a:pt x="0" y="121"/>
                    <a:pt x="71" y="252"/>
                  </a:cubicBezTo>
                  <a:cubicBezTo>
                    <a:pt x="606" y="1258"/>
                    <a:pt x="1316" y="2167"/>
                    <a:pt x="2154" y="2933"/>
                  </a:cubicBezTo>
                  <a:cubicBezTo>
                    <a:pt x="2190" y="2965"/>
                    <a:pt x="2228" y="2979"/>
                    <a:pt x="2266" y="2979"/>
                  </a:cubicBezTo>
                  <a:cubicBezTo>
                    <a:pt x="2398" y="2979"/>
                    <a:pt x="2511" y="2814"/>
                    <a:pt x="2393" y="2702"/>
                  </a:cubicBezTo>
                  <a:cubicBezTo>
                    <a:pt x="1572" y="1952"/>
                    <a:pt x="877" y="1066"/>
                    <a:pt x="359" y="85"/>
                  </a:cubicBezTo>
                  <a:cubicBezTo>
                    <a:pt x="326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23"/>
            <p:cNvSpPr/>
            <p:nvPr/>
          </p:nvSpPr>
          <p:spPr>
            <a:xfrm>
              <a:off x="1903025" y="3348050"/>
              <a:ext cx="45025" cy="17550"/>
            </a:xfrm>
            <a:custGeom>
              <a:avLst/>
              <a:gdLst/>
              <a:ahLst/>
              <a:cxnLst/>
              <a:rect l="l" t="t" r="r" b="b"/>
              <a:pathLst>
                <a:path w="1801" h="702" extrusionOk="0">
                  <a:moveTo>
                    <a:pt x="232" y="0"/>
                  </a:moveTo>
                  <a:cubicBezTo>
                    <a:pt x="60" y="0"/>
                    <a:pt x="1" y="275"/>
                    <a:pt x="192" y="326"/>
                  </a:cubicBezTo>
                  <a:cubicBezTo>
                    <a:pt x="638" y="446"/>
                    <a:pt x="1077" y="573"/>
                    <a:pt x="1524" y="693"/>
                  </a:cubicBezTo>
                  <a:cubicBezTo>
                    <a:pt x="1543" y="699"/>
                    <a:pt x="1560" y="701"/>
                    <a:pt x="1577" y="701"/>
                  </a:cubicBezTo>
                  <a:cubicBezTo>
                    <a:pt x="1745" y="701"/>
                    <a:pt x="1801" y="432"/>
                    <a:pt x="1612" y="374"/>
                  </a:cubicBezTo>
                  <a:cubicBezTo>
                    <a:pt x="1165" y="254"/>
                    <a:pt x="726" y="127"/>
                    <a:pt x="279" y="7"/>
                  </a:cubicBezTo>
                  <a:cubicBezTo>
                    <a:pt x="263" y="2"/>
                    <a:pt x="247" y="0"/>
                    <a:pt x="2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23"/>
            <p:cNvSpPr/>
            <p:nvPr/>
          </p:nvSpPr>
          <p:spPr>
            <a:xfrm>
              <a:off x="2445900" y="3026725"/>
              <a:ext cx="227200" cy="117425"/>
            </a:xfrm>
            <a:custGeom>
              <a:avLst/>
              <a:gdLst/>
              <a:ahLst/>
              <a:cxnLst/>
              <a:rect l="l" t="t" r="r" b="b"/>
              <a:pathLst>
                <a:path w="9088" h="4697" extrusionOk="0">
                  <a:moveTo>
                    <a:pt x="225" y="0"/>
                  </a:moveTo>
                  <a:cubicBezTo>
                    <a:pt x="117" y="0"/>
                    <a:pt x="0" y="121"/>
                    <a:pt x="61" y="252"/>
                  </a:cubicBezTo>
                  <a:cubicBezTo>
                    <a:pt x="1392" y="3016"/>
                    <a:pt x="4194" y="4696"/>
                    <a:pt x="7167" y="4696"/>
                  </a:cubicBezTo>
                  <a:cubicBezTo>
                    <a:pt x="7740" y="4696"/>
                    <a:pt x="8318" y="4634"/>
                    <a:pt x="8894" y="4505"/>
                  </a:cubicBezTo>
                  <a:cubicBezTo>
                    <a:pt x="9087" y="4461"/>
                    <a:pt x="9024" y="4181"/>
                    <a:pt x="8848" y="4181"/>
                  </a:cubicBezTo>
                  <a:cubicBezTo>
                    <a:pt x="8834" y="4181"/>
                    <a:pt x="8821" y="4183"/>
                    <a:pt x="8806" y="4186"/>
                  </a:cubicBezTo>
                  <a:cubicBezTo>
                    <a:pt x="8254" y="4311"/>
                    <a:pt x="7700" y="4371"/>
                    <a:pt x="7153" y="4371"/>
                  </a:cubicBezTo>
                  <a:cubicBezTo>
                    <a:pt x="4299" y="4371"/>
                    <a:pt x="1627" y="2736"/>
                    <a:pt x="348" y="85"/>
                  </a:cubicBezTo>
                  <a:cubicBezTo>
                    <a:pt x="321" y="25"/>
                    <a:pt x="274" y="0"/>
                    <a:pt x="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23"/>
            <p:cNvSpPr/>
            <p:nvPr/>
          </p:nvSpPr>
          <p:spPr>
            <a:xfrm>
              <a:off x="1832800" y="3093025"/>
              <a:ext cx="795050" cy="1215475"/>
            </a:xfrm>
            <a:custGeom>
              <a:avLst/>
              <a:gdLst/>
              <a:ahLst/>
              <a:cxnLst/>
              <a:rect l="l" t="t" r="r" b="b"/>
              <a:pathLst>
                <a:path w="31802" h="48619" extrusionOk="0">
                  <a:moveTo>
                    <a:pt x="26961" y="1"/>
                  </a:moveTo>
                  <a:cubicBezTo>
                    <a:pt x="26954" y="1"/>
                    <a:pt x="26946" y="1"/>
                    <a:pt x="26939" y="2"/>
                  </a:cubicBezTo>
                  <a:cubicBezTo>
                    <a:pt x="20954" y="792"/>
                    <a:pt x="15041" y="2149"/>
                    <a:pt x="9320" y="4080"/>
                  </a:cubicBezTo>
                  <a:cubicBezTo>
                    <a:pt x="7916" y="4558"/>
                    <a:pt x="6511" y="5053"/>
                    <a:pt x="5139" y="5612"/>
                  </a:cubicBezTo>
                  <a:cubicBezTo>
                    <a:pt x="4070" y="6043"/>
                    <a:pt x="3008" y="6529"/>
                    <a:pt x="2123" y="7287"/>
                  </a:cubicBezTo>
                  <a:cubicBezTo>
                    <a:pt x="391" y="8764"/>
                    <a:pt x="0" y="11062"/>
                    <a:pt x="631" y="13184"/>
                  </a:cubicBezTo>
                  <a:cubicBezTo>
                    <a:pt x="1333" y="15562"/>
                    <a:pt x="3112" y="17294"/>
                    <a:pt x="5099" y="18674"/>
                  </a:cubicBezTo>
                  <a:cubicBezTo>
                    <a:pt x="7238" y="20166"/>
                    <a:pt x="9544" y="21403"/>
                    <a:pt x="11666" y="22927"/>
                  </a:cubicBezTo>
                  <a:cubicBezTo>
                    <a:pt x="15831" y="25919"/>
                    <a:pt x="19574" y="29486"/>
                    <a:pt x="22781" y="33476"/>
                  </a:cubicBezTo>
                  <a:cubicBezTo>
                    <a:pt x="26412" y="38008"/>
                    <a:pt x="29348" y="43091"/>
                    <a:pt x="31439" y="48509"/>
                  </a:cubicBezTo>
                  <a:cubicBezTo>
                    <a:pt x="31468" y="48585"/>
                    <a:pt x="31535" y="48618"/>
                    <a:pt x="31602" y="48618"/>
                  </a:cubicBezTo>
                  <a:cubicBezTo>
                    <a:pt x="31703" y="48618"/>
                    <a:pt x="31802" y="48541"/>
                    <a:pt x="31758" y="48421"/>
                  </a:cubicBezTo>
                  <a:cubicBezTo>
                    <a:pt x="28239" y="39285"/>
                    <a:pt x="22327" y="31114"/>
                    <a:pt x="14762" y="24898"/>
                  </a:cubicBezTo>
                  <a:cubicBezTo>
                    <a:pt x="12919" y="23382"/>
                    <a:pt x="10972" y="21977"/>
                    <a:pt x="8945" y="20701"/>
                  </a:cubicBezTo>
                  <a:cubicBezTo>
                    <a:pt x="6727" y="19312"/>
                    <a:pt x="4333" y="18068"/>
                    <a:pt x="2594" y="16065"/>
                  </a:cubicBezTo>
                  <a:cubicBezTo>
                    <a:pt x="1022" y="14253"/>
                    <a:pt x="40" y="11461"/>
                    <a:pt x="1093" y="9155"/>
                  </a:cubicBezTo>
                  <a:cubicBezTo>
                    <a:pt x="2203" y="6721"/>
                    <a:pt x="5243" y="5883"/>
                    <a:pt x="7541" y="5053"/>
                  </a:cubicBezTo>
                  <a:cubicBezTo>
                    <a:pt x="13813" y="2787"/>
                    <a:pt x="20332" y="1207"/>
                    <a:pt x="26939" y="337"/>
                  </a:cubicBezTo>
                  <a:cubicBezTo>
                    <a:pt x="27139" y="307"/>
                    <a:pt x="27153" y="1"/>
                    <a:pt x="26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23"/>
            <p:cNvSpPr/>
            <p:nvPr/>
          </p:nvSpPr>
          <p:spPr>
            <a:xfrm>
              <a:off x="2167175" y="3990150"/>
              <a:ext cx="140875" cy="70750"/>
            </a:xfrm>
            <a:custGeom>
              <a:avLst/>
              <a:gdLst/>
              <a:ahLst/>
              <a:cxnLst/>
              <a:rect l="l" t="t" r="r" b="b"/>
              <a:pathLst>
                <a:path w="5635" h="2830" extrusionOk="0">
                  <a:moveTo>
                    <a:pt x="217" y="0"/>
                  </a:moveTo>
                  <a:cubicBezTo>
                    <a:pt x="50" y="0"/>
                    <a:pt x="1" y="270"/>
                    <a:pt x="182" y="328"/>
                  </a:cubicBezTo>
                  <a:cubicBezTo>
                    <a:pt x="2002" y="902"/>
                    <a:pt x="3733" y="1740"/>
                    <a:pt x="5321" y="2801"/>
                  </a:cubicBezTo>
                  <a:cubicBezTo>
                    <a:pt x="5350" y="2821"/>
                    <a:pt x="5379" y="2830"/>
                    <a:pt x="5407" y="2830"/>
                  </a:cubicBezTo>
                  <a:cubicBezTo>
                    <a:pt x="5543" y="2830"/>
                    <a:pt x="5635" y="2614"/>
                    <a:pt x="5489" y="2514"/>
                  </a:cubicBezTo>
                  <a:cubicBezTo>
                    <a:pt x="3877" y="1437"/>
                    <a:pt x="2121" y="591"/>
                    <a:pt x="270" y="8"/>
                  </a:cubicBezTo>
                  <a:cubicBezTo>
                    <a:pt x="251" y="3"/>
                    <a:pt x="234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23"/>
            <p:cNvSpPr/>
            <p:nvPr/>
          </p:nvSpPr>
          <p:spPr>
            <a:xfrm>
              <a:off x="2160875" y="3932975"/>
              <a:ext cx="99375" cy="51025"/>
            </a:xfrm>
            <a:custGeom>
              <a:avLst/>
              <a:gdLst/>
              <a:ahLst/>
              <a:cxnLst/>
              <a:rect l="l" t="t" r="r" b="b"/>
              <a:pathLst>
                <a:path w="3975" h="2041" extrusionOk="0">
                  <a:moveTo>
                    <a:pt x="229" y="1"/>
                  </a:moveTo>
                  <a:cubicBezTo>
                    <a:pt x="93" y="1"/>
                    <a:pt x="1" y="217"/>
                    <a:pt x="147" y="317"/>
                  </a:cubicBezTo>
                  <a:cubicBezTo>
                    <a:pt x="1240" y="1059"/>
                    <a:pt x="2437" y="1641"/>
                    <a:pt x="3698" y="2032"/>
                  </a:cubicBezTo>
                  <a:cubicBezTo>
                    <a:pt x="3717" y="2038"/>
                    <a:pt x="3734" y="2041"/>
                    <a:pt x="3751" y="2041"/>
                  </a:cubicBezTo>
                  <a:cubicBezTo>
                    <a:pt x="3919" y="2041"/>
                    <a:pt x="3974" y="1771"/>
                    <a:pt x="3786" y="1713"/>
                  </a:cubicBezTo>
                  <a:cubicBezTo>
                    <a:pt x="2549" y="1330"/>
                    <a:pt x="1384" y="763"/>
                    <a:pt x="315" y="29"/>
                  </a:cubicBezTo>
                  <a:cubicBezTo>
                    <a:pt x="285" y="9"/>
                    <a:pt x="256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23"/>
            <p:cNvSpPr/>
            <p:nvPr/>
          </p:nvSpPr>
          <p:spPr>
            <a:xfrm>
              <a:off x="792275" y="1869500"/>
              <a:ext cx="491750" cy="255700"/>
            </a:xfrm>
            <a:custGeom>
              <a:avLst/>
              <a:gdLst/>
              <a:ahLst/>
              <a:cxnLst/>
              <a:rect l="l" t="t" r="r" b="b"/>
              <a:pathLst>
                <a:path w="19670" h="10228" extrusionOk="0">
                  <a:moveTo>
                    <a:pt x="5543" y="1"/>
                  </a:moveTo>
                  <a:cubicBezTo>
                    <a:pt x="4564" y="1"/>
                    <a:pt x="3584" y="27"/>
                    <a:pt x="2610" y="53"/>
                  </a:cubicBezTo>
                  <a:cubicBezTo>
                    <a:pt x="2371" y="61"/>
                    <a:pt x="2115" y="69"/>
                    <a:pt x="1900" y="181"/>
                  </a:cubicBezTo>
                  <a:cubicBezTo>
                    <a:pt x="1684" y="293"/>
                    <a:pt x="1517" y="548"/>
                    <a:pt x="1589" y="780"/>
                  </a:cubicBezTo>
                  <a:cubicBezTo>
                    <a:pt x="1629" y="939"/>
                    <a:pt x="1772" y="1059"/>
                    <a:pt x="1908" y="1155"/>
                  </a:cubicBezTo>
                  <a:cubicBezTo>
                    <a:pt x="2458" y="1530"/>
                    <a:pt x="3113" y="1745"/>
                    <a:pt x="3783" y="1769"/>
                  </a:cubicBezTo>
                  <a:cubicBezTo>
                    <a:pt x="3846" y="1772"/>
                    <a:pt x="3909" y="1773"/>
                    <a:pt x="3972" y="1773"/>
                  </a:cubicBezTo>
                  <a:cubicBezTo>
                    <a:pt x="4069" y="1773"/>
                    <a:pt x="4166" y="1771"/>
                    <a:pt x="4264" y="1771"/>
                  </a:cubicBezTo>
                  <a:cubicBezTo>
                    <a:pt x="4468" y="1771"/>
                    <a:pt x="4672" y="1779"/>
                    <a:pt x="4868" y="1833"/>
                  </a:cubicBezTo>
                  <a:cubicBezTo>
                    <a:pt x="5219" y="1929"/>
                    <a:pt x="5562" y="2208"/>
                    <a:pt x="5570" y="2575"/>
                  </a:cubicBezTo>
                  <a:cubicBezTo>
                    <a:pt x="5578" y="3062"/>
                    <a:pt x="4996" y="3365"/>
                    <a:pt x="4509" y="3365"/>
                  </a:cubicBezTo>
                  <a:cubicBezTo>
                    <a:pt x="3959" y="3357"/>
                    <a:pt x="3416" y="3125"/>
                    <a:pt x="3033" y="2735"/>
                  </a:cubicBezTo>
                  <a:cubicBezTo>
                    <a:pt x="2746" y="2431"/>
                    <a:pt x="2554" y="2048"/>
                    <a:pt x="2275" y="1729"/>
                  </a:cubicBezTo>
                  <a:cubicBezTo>
                    <a:pt x="2038" y="1457"/>
                    <a:pt x="1697" y="1228"/>
                    <a:pt x="1343" y="1228"/>
                  </a:cubicBezTo>
                  <a:cubicBezTo>
                    <a:pt x="1292" y="1228"/>
                    <a:pt x="1241" y="1232"/>
                    <a:pt x="1190" y="1242"/>
                  </a:cubicBezTo>
                  <a:cubicBezTo>
                    <a:pt x="687" y="1346"/>
                    <a:pt x="408" y="1945"/>
                    <a:pt x="487" y="2447"/>
                  </a:cubicBezTo>
                  <a:cubicBezTo>
                    <a:pt x="518" y="2643"/>
                    <a:pt x="587" y="2825"/>
                    <a:pt x="681" y="2998"/>
                  </a:cubicBezTo>
                  <a:lnTo>
                    <a:pt x="681" y="2998"/>
                  </a:lnTo>
                  <a:cubicBezTo>
                    <a:pt x="626" y="2982"/>
                    <a:pt x="569" y="2974"/>
                    <a:pt x="512" y="2974"/>
                  </a:cubicBezTo>
                  <a:cubicBezTo>
                    <a:pt x="321" y="2974"/>
                    <a:pt x="134" y="3061"/>
                    <a:pt x="65" y="3237"/>
                  </a:cubicBezTo>
                  <a:cubicBezTo>
                    <a:pt x="1" y="3397"/>
                    <a:pt x="57" y="3588"/>
                    <a:pt x="120" y="3748"/>
                  </a:cubicBezTo>
                  <a:cubicBezTo>
                    <a:pt x="403" y="4450"/>
                    <a:pt x="896" y="5059"/>
                    <a:pt x="1511" y="5494"/>
                  </a:cubicBezTo>
                  <a:lnTo>
                    <a:pt x="1511" y="5494"/>
                  </a:lnTo>
                  <a:cubicBezTo>
                    <a:pt x="1386" y="5431"/>
                    <a:pt x="1257" y="5367"/>
                    <a:pt x="1118" y="5304"/>
                  </a:cubicBezTo>
                  <a:cubicBezTo>
                    <a:pt x="958" y="5236"/>
                    <a:pt x="772" y="5168"/>
                    <a:pt x="602" y="5168"/>
                  </a:cubicBezTo>
                  <a:cubicBezTo>
                    <a:pt x="492" y="5168"/>
                    <a:pt x="389" y="5197"/>
                    <a:pt x="304" y="5272"/>
                  </a:cubicBezTo>
                  <a:cubicBezTo>
                    <a:pt x="200" y="5368"/>
                    <a:pt x="152" y="5527"/>
                    <a:pt x="144" y="5671"/>
                  </a:cubicBezTo>
                  <a:cubicBezTo>
                    <a:pt x="104" y="6166"/>
                    <a:pt x="360" y="6652"/>
                    <a:pt x="735" y="6980"/>
                  </a:cubicBezTo>
                  <a:cubicBezTo>
                    <a:pt x="1102" y="7307"/>
                    <a:pt x="1573" y="7498"/>
                    <a:pt x="2043" y="7650"/>
                  </a:cubicBezTo>
                  <a:cubicBezTo>
                    <a:pt x="2760" y="7882"/>
                    <a:pt x="3500" y="8019"/>
                    <a:pt x="4246" y="8066"/>
                  </a:cubicBezTo>
                  <a:lnTo>
                    <a:pt x="4246" y="8066"/>
                  </a:lnTo>
                  <a:cubicBezTo>
                    <a:pt x="3515" y="8171"/>
                    <a:pt x="2833" y="8448"/>
                    <a:pt x="2243" y="8958"/>
                  </a:cubicBezTo>
                  <a:cubicBezTo>
                    <a:pt x="2291" y="9613"/>
                    <a:pt x="3145" y="9828"/>
                    <a:pt x="3799" y="9860"/>
                  </a:cubicBezTo>
                  <a:cubicBezTo>
                    <a:pt x="4179" y="9880"/>
                    <a:pt x="4565" y="9896"/>
                    <a:pt x="4950" y="9896"/>
                  </a:cubicBezTo>
                  <a:cubicBezTo>
                    <a:pt x="5983" y="9896"/>
                    <a:pt x="7011" y="9777"/>
                    <a:pt x="7900" y="9278"/>
                  </a:cubicBezTo>
                  <a:cubicBezTo>
                    <a:pt x="8427" y="8982"/>
                    <a:pt x="8874" y="8567"/>
                    <a:pt x="9337" y="8176"/>
                  </a:cubicBezTo>
                  <a:cubicBezTo>
                    <a:pt x="9893" y="7713"/>
                    <a:pt x="10660" y="7511"/>
                    <a:pt x="11536" y="7511"/>
                  </a:cubicBezTo>
                  <a:cubicBezTo>
                    <a:pt x="13664" y="7511"/>
                    <a:pt x="16439" y="8701"/>
                    <a:pt x="18417" y="10227"/>
                  </a:cubicBezTo>
                  <a:cubicBezTo>
                    <a:pt x="19048" y="8599"/>
                    <a:pt x="19670" y="7865"/>
                    <a:pt x="19335" y="6150"/>
                  </a:cubicBezTo>
                  <a:cubicBezTo>
                    <a:pt x="18776" y="4211"/>
                    <a:pt x="14100" y="1330"/>
                    <a:pt x="13015" y="971"/>
                  </a:cubicBezTo>
                  <a:cubicBezTo>
                    <a:pt x="10619" y="176"/>
                    <a:pt x="8085" y="1"/>
                    <a:pt x="55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23"/>
            <p:cNvSpPr/>
            <p:nvPr/>
          </p:nvSpPr>
          <p:spPr>
            <a:xfrm>
              <a:off x="237325" y="1421000"/>
              <a:ext cx="948975" cy="764000"/>
            </a:xfrm>
            <a:custGeom>
              <a:avLst/>
              <a:gdLst/>
              <a:ahLst/>
              <a:cxnLst/>
              <a:rect l="l" t="t" r="r" b="b"/>
              <a:pathLst>
                <a:path w="37959" h="30560" extrusionOk="0">
                  <a:moveTo>
                    <a:pt x="315" y="0"/>
                  </a:moveTo>
                  <a:cubicBezTo>
                    <a:pt x="233" y="0"/>
                    <a:pt x="151" y="35"/>
                    <a:pt x="96" y="104"/>
                  </a:cubicBezTo>
                  <a:cubicBezTo>
                    <a:pt x="0" y="223"/>
                    <a:pt x="16" y="399"/>
                    <a:pt x="136" y="503"/>
                  </a:cubicBezTo>
                  <a:lnTo>
                    <a:pt x="36354" y="30354"/>
                  </a:lnTo>
                  <a:cubicBezTo>
                    <a:pt x="36524" y="30492"/>
                    <a:pt x="36729" y="30560"/>
                    <a:pt x="36934" y="30560"/>
                  </a:cubicBezTo>
                  <a:cubicBezTo>
                    <a:pt x="37201" y="30560"/>
                    <a:pt x="37466" y="30444"/>
                    <a:pt x="37647" y="30218"/>
                  </a:cubicBezTo>
                  <a:cubicBezTo>
                    <a:pt x="37958" y="29827"/>
                    <a:pt x="37894" y="29252"/>
                    <a:pt x="37495" y="28933"/>
                  </a:cubicBezTo>
                  <a:lnTo>
                    <a:pt x="487" y="56"/>
                  </a:lnTo>
                  <a:cubicBezTo>
                    <a:pt x="436" y="19"/>
                    <a:pt x="376" y="0"/>
                    <a:pt x="3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23"/>
            <p:cNvSpPr/>
            <p:nvPr/>
          </p:nvSpPr>
          <p:spPr>
            <a:xfrm>
              <a:off x="803250" y="1892425"/>
              <a:ext cx="57875" cy="72975"/>
            </a:xfrm>
            <a:custGeom>
              <a:avLst/>
              <a:gdLst/>
              <a:ahLst/>
              <a:cxnLst/>
              <a:rect l="l" t="t" r="r" b="b"/>
              <a:pathLst>
                <a:path w="2315" h="2919" extrusionOk="0">
                  <a:moveTo>
                    <a:pt x="945" y="1"/>
                  </a:moveTo>
                  <a:cubicBezTo>
                    <a:pt x="707" y="1"/>
                    <a:pt x="462" y="107"/>
                    <a:pt x="304" y="285"/>
                  </a:cubicBezTo>
                  <a:cubicBezTo>
                    <a:pt x="56" y="573"/>
                    <a:pt x="1" y="988"/>
                    <a:pt x="96" y="1355"/>
                  </a:cubicBezTo>
                  <a:lnTo>
                    <a:pt x="72" y="1379"/>
                  </a:lnTo>
                  <a:cubicBezTo>
                    <a:pt x="216" y="1985"/>
                    <a:pt x="647" y="2520"/>
                    <a:pt x="1213" y="2799"/>
                  </a:cubicBezTo>
                  <a:cubicBezTo>
                    <a:pt x="1360" y="2874"/>
                    <a:pt x="1541" y="2918"/>
                    <a:pt x="1711" y="2918"/>
                  </a:cubicBezTo>
                  <a:cubicBezTo>
                    <a:pt x="1957" y="2918"/>
                    <a:pt x="2183" y="2826"/>
                    <a:pt x="2259" y="2599"/>
                  </a:cubicBezTo>
                  <a:cubicBezTo>
                    <a:pt x="2315" y="2424"/>
                    <a:pt x="2259" y="2232"/>
                    <a:pt x="2195" y="2057"/>
                  </a:cubicBezTo>
                  <a:cubicBezTo>
                    <a:pt x="2059" y="1658"/>
                    <a:pt x="1916" y="1251"/>
                    <a:pt x="1780" y="852"/>
                  </a:cubicBezTo>
                  <a:cubicBezTo>
                    <a:pt x="1684" y="573"/>
                    <a:pt x="1573" y="270"/>
                    <a:pt x="1325" y="110"/>
                  </a:cubicBezTo>
                  <a:cubicBezTo>
                    <a:pt x="1213" y="35"/>
                    <a:pt x="1080" y="1"/>
                    <a:pt x="945" y="1"/>
                  </a:cubicBezTo>
                  <a:close/>
                </a:path>
              </a:pathLst>
            </a:custGeom>
            <a:solidFill>
              <a:srgbClr val="FCA9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23"/>
            <p:cNvSpPr/>
            <p:nvPr/>
          </p:nvSpPr>
          <p:spPr>
            <a:xfrm>
              <a:off x="798375" y="1933850"/>
              <a:ext cx="98575" cy="62325"/>
            </a:xfrm>
            <a:custGeom>
              <a:avLst/>
              <a:gdLst/>
              <a:ahLst/>
              <a:cxnLst/>
              <a:rect l="l" t="t" r="r" b="b"/>
              <a:pathLst>
                <a:path w="3943" h="2493" extrusionOk="0">
                  <a:moveTo>
                    <a:pt x="245" y="0"/>
                  </a:moveTo>
                  <a:cubicBezTo>
                    <a:pt x="116" y="0"/>
                    <a:pt x="0" y="169"/>
                    <a:pt x="124" y="280"/>
                  </a:cubicBezTo>
                  <a:cubicBezTo>
                    <a:pt x="1145" y="1254"/>
                    <a:pt x="2358" y="1996"/>
                    <a:pt x="3683" y="2483"/>
                  </a:cubicBezTo>
                  <a:cubicBezTo>
                    <a:pt x="3703" y="2490"/>
                    <a:pt x="3721" y="2493"/>
                    <a:pt x="3739" y="2493"/>
                  </a:cubicBezTo>
                  <a:cubicBezTo>
                    <a:pt x="3895" y="2493"/>
                    <a:pt x="3943" y="2228"/>
                    <a:pt x="3770" y="2163"/>
                  </a:cubicBezTo>
                  <a:cubicBezTo>
                    <a:pt x="2494" y="1701"/>
                    <a:pt x="1337" y="974"/>
                    <a:pt x="355" y="49"/>
                  </a:cubicBezTo>
                  <a:cubicBezTo>
                    <a:pt x="321" y="15"/>
                    <a:pt x="282" y="0"/>
                    <a:pt x="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23"/>
            <p:cNvSpPr/>
            <p:nvPr/>
          </p:nvSpPr>
          <p:spPr>
            <a:xfrm>
              <a:off x="809125" y="1993925"/>
              <a:ext cx="137225" cy="31000"/>
            </a:xfrm>
            <a:custGeom>
              <a:avLst/>
              <a:gdLst/>
              <a:ahLst/>
              <a:cxnLst/>
              <a:rect l="l" t="t" r="r" b="b"/>
              <a:pathLst>
                <a:path w="5489" h="1240" extrusionOk="0">
                  <a:moveTo>
                    <a:pt x="243" y="1"/>
                  </a:moveTo>
                  <a:cubicBezTo>
                    <a:pt x="98" y="1"/>
                    <a:pt x="1" y="216"/>
                    <a:pt x="157" y="311"/>
                  </a:cubicBezTo>
                  <a:cubicBezTo>
                    <a:pt x="1235" y="925"/>
                    <a:pt x="2451" y="1240"/>
                    <a:pt x="3678" y="1240"/>
                  </a:cubicBezTo>
                  <a:cubicBezTo>
                    <a:pt x="4222" y="1240"/>
                    <a:pt x="4767" y="1178"/>
                    <a:pt x="5303" y="1053"/>
                  </a:cubicBezTo>
                  <a:cubicBezTo>
                    <a:pt x="5489" y="1008"/>
                    <a:pt x="5426" y="729"/>
                    <a:pt x="5255" y="729"/>
                  </a:cubicBezTo>
                  <a:cubicBezTo>
                    <a:pt x="5243" y="729"/>
                    <a:pt x="5229" y="730"/>
                    <a:pt x="5216" y="734"/>
                  </a:cubicBezTo>
                  <a:cubicBezTo>
                    <a:pt x="4707" y="854"/>
                    <a:pt x="4189" y="913"/>
                    <a:pt x="3673" y="913"/>
                  </a:cubicBezTo>
                  <a:cubicBezTo>
                    <a:pt x="2506" y="913"/>
                    <a:pt x="1348" y="610"/>
                    <a:pt x="324" y="24"/>
                  </a:cubicBezTo>
                  <a:cubicBezTo>
                    <a:pt x="296" y="8"/>
                    <a:pt x="269" y="1"/>
                    <a:pt x="2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23"/>
            <p:cNvSpPr/>
            <p:nvPr/>
          </p:nvSpPr>
          <p:spPr>
            <a:xfrm>
              <a:off x="881075" y="2046625"/>
              <a:ext cx="91075" cy="30050"/>
            </a:xfrm>
            <a:custGeom>
              <a:avLst/>
              <a:gdLst/>
              <a:ahLst/>
              <a:cxnLst/>
              <a:rect l="l" t="t" r="r" b="b"/>
              <a:pathLst>
                <a:path w="3643" h="1202" extrusionOk="0">
                  <a:moveTo>
                    <a:pt x="3396" y="1"/>
                  </a:moveTo>
                  <a:cubicBezTo>
                    <a:pt x="3359" y="1"/>
                    <a:pt x="3321" y="14"/>
                    <a:pt x="3287" y="46"/>
                  </a:cubicBezTo>
                  <a:cubicBezTo>
                    <a:pt x="2707" y="585"/>
                    <a:pt x="1934" y="872"/>
                    <a:pt x="1153" y="872"/>
                  </a:cubicBezTo>
                  <a:cubicBezTo>
                    <a:pt x="859" y="872"/>
                    <a:pt x="565" y="831"/>
                    <a:pt x="279" y="748"/>
                  </a:cubicBezTo>
                  <a:cubicBezTo>
                    <a:pt x="262" y="744"/>
                    <a:pt x="246" y="742"/>
                    <a:pt x="232" y="742"/>
                  </a:cubicBezTo>
                  <a:cubicBezTo>
                    <a:pt x="59" y="742"/>
                    <a:pt x="0" y="1016"/>
                    <a:pt x="191" y="1068"/>
                  </a:cubicBezTo>
                  <a:cubicBezTo>
                    <a:pt x="503" y="1158"/>
                    <a:pt x="824" y="1202"/>
                    <a:pt x="1143" y="1202"/>
                  </a:cubicBezTo>
                  <a:cubicBezTo>
                    <a:pt x="2011" y="1202"/>
                    <a:pt x="2871" y="878"/>
                    <a:pt x="3518" y="278"/>
                  </a:cubicBezTo>
                  <a:cubicBezTo>
                    <a:pt x="3643" y="166"/>
                    <a:pt x="3525" y="1"/>
                    <a:pt x="33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23"/>
            <p:cNvSpPr/>
            <p:nvPr/>
          </p:nvSpPr>
          <p:spPr>
            <a:xfrm>
              <a:off x="800050" y="1894750"/>
              <a:ext cx="23775" cy="35550"/>
            </a:xfrm>
            <a:custGeom>
              <a:avLst/>
              <a:gdLst/>
              <a:ahLst/>
              <a:cxnLst/>
              <a:rect l="l" t="t" r="r" b="b"/>
              <a:pathLst>
                <a:path w="951" h="1422" extrusionOk="0">
                  <a:moveTo>
                    <a:pt x="775" y="1"/>
                  </a:moveTo>
                  <a:cubicBezTo>
                    <a:pt x="695" y="9"/>
                    <a:pt x="607" y="81"/>
                    <a:pt x="615" y="169"/>
                  </a:cubicBezTo>
                  <a:cubicBezTo>
                    <a:pt x="623" y="304"/>
                    <a:pt x="615" y="432"/>
                    <a:pt x="607" y="567"/>
                  </a:cubicBezTo>
                  <a:lnTo>
                    <a:pt x="599" y="615"/>
                  </a:lnTo>
                  <a:lnTo>
                    <a:pt x="591" y="631"/>
                  </a:lnTo>
                  <a:lnTo>
                    <a:pt x="575" y="727"/>
                  </a:lnTo>
                  <a:cubicBezTo>
                    <a:pt x="567" y="791"/>
                    <a:pt x="552" y="847"/>
                    <a:pt x="536" y="903"/>
                  </a:cubicBezTo>
                  <a:lnTo>
                    <a:pt x="520" y="935"/>
                  </a:lnTo>
                  <a:cubicBezTo>
                    <a:pt x="518" y="942"/>
                    <a:pt x="518" y="944"/>
                    <a:pt x="519" y="944"/>
                  </a:cubicBezTo>
                  <a:cubicBezTo>
                    <a:pt x="521" y="944"/>
                    <a:pt x="528" y="932"/>
                    <a:pt x="529" y="932"/>
                  </a:cubicBezTo>
                  <a:lnTo>
                    <a:pt x="529" y="932"/>
                  </a:lnTo>
                  <a:cubicBezTo>
                    <a:pt x="529" y="932"/>
                    <a:pt x="527" y="936"/>
                    <a:pt x="520" y="951"/>
                  </a:cubicBezTo>
                  <a:lnTo>
                    <a:pt x="480" y="1022"/>
                  </a:lnTo>
                  <a:lnTo>
                    <a:pt x="472" y="1030"/>
                  </a:lnTo>
                  <a:lnTo>
                    <a:pt x="448" y="1054"/>
                  </a:lnTo>
                  <a:lnTo>
                    <a:pt x="440" y="1062"/>
                  </a:lnTo>
                  <a:lnTo>
                    <a:pt x="408" y="1078"/>
                  </a:lnTo>
                  <a:lnTo>
                    <a:pt x="400" y="1086"/>
                  </a:lnTo>
                  <a:lnTo>
                    <a:pt x="376" y="1094"/>
                  </a:lnTo>
                  <a:lnTo>
                    <a:pt x="328" y="1094"/>
                  </a:lnTo>
                  <a:lnTo>
                    <a:pt x="328" y="1086"/>
                  </a:lnTo>
                  <a:lnTo>
                    <a:pt x="312" y="1086"/>
                  </a:lnTo>
                  <a:lnTo>
                    <a:pt x="304" y="1070"/>
                  </a:lnTo>
                  <a:lnTo>
                    <a:pt x="296" y="1062"/>
                  </a:lnTo>
                  <a:cubicBezTo>
                    <a:pt x="268" y="1030"/>
                    <a:pt x="224" y="1014"/>
                    <a:pt x="180" y="1014"/>
                  </a:cubicBezTo>
                  <a:cubicBezTo>
                    <a:pt x="137" y="1014"/>
                    <a:pt x="93" y="1030"/>
                    <a:pt x="65" y="1062"/>
                  </a:cubicBezTo>
                  <a:cubicBezTo>
                    <a:pt x="1" y="1134"/>
                    <a:pt x="1" y="1230"/>
                    <a:pt x="65" y="1302"/>
                  </a:cubicBezTo>
                  <a:cubicBezTo>
                    <a:pt x="134" y="1383"/>
                    <a:pt x="242" y="1422"/>
                    <a:pt x="350" y="1422"/>
                  </a:cubicBezTo>
                  <a:cubicBezTo>
                    <a:pt x="391" y="1422"/>
                    <a:pt x="432" y="1416"/>
                    <a:pt x="472" y="1405"/>
                  </a:cubicBezTo>
                  <a:cubicBezTo>
                    <a:pt x="623" y="1365"/>
                    <a:pt x="735" y="1254"/>
                    <a:pt x="807" y="1118"/>
                  </a:cubicBezTo>
                  <a:cubicBezTo>
                    <a:pt x="871" y="974"/>
                    <a:pt x="903" y="831"/>
                    <a:pt x="919" y="671"/>
                  </a:cubicBezTo>
                  <a:cubicBezTo>
                    <a:pt x="943" y="504"/>
                    <a:pt x="950" y="336"/>
                    <a:pt x="943" y="169"/>
                  </a:cubicBezTo>
                  <a:cubicBezTo>
                    <a:pt x="935" y="81"/>
                    <a:pt x="871" y="1"/>
                    <a:pt x="7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3"/>
            <p:cNvSpPr/>
            <p:nvPr/>
          </p:nvSpPr>
          <p:spPr>
            <a:xfrm>
              <a:off x="957825" y="1900525"/>
              <a:ext cx="119725" cy="58025"/>
            </a:xfrm>
            <a:custGeom>
              <a:avLst/>
              <a:gdLst/>
              <a:ahLst/>
              <a:cxnLst/>
              <a:rect l="l" t="t" r="r" b="b"/>
              <a:pathLst>
                <a:path w="4789" h="2321" extrusionOk="0">
                  <a:moveTo>
                    <a:pt x="4586" y="0"/>
                  </a:moveTo>
                  <a:cubicBezTo>
                    <a:pt x="4520" y="0"/>
                    <a:pt x="4455" y="34"/>
                    <a:pt x="4430" y="113"/>
                  </a:cubicBezTo>
                  <a:cubicBezTo>
                    <a:pt x="4175" y="879"/>
                    <a:pt x="3425" y="1414"/>
                    <a:pt x="2699" y="1701"/>
                  </a:cubicBezTo>
                  <a:cubicBezTo>
                    <a:pt x="2213" y="1893"/>
                    <a:pt x="1695" y="1993"/>
                    <a:pt x="1175" y="1993"/>
                  </a:cubicBezTo>
                  <a:cubicBezTo>
                    <a:pt x="876" y="1993"/>
                    <a:pt x="576" y="1960"/>
                    <a:pt x="281" y="1892"/>
                  </a:cubicBezTo>
                  <a:cubicBezTo>
                    <a:pt x="267" y="1889"/>
                    <a:pt x="253" y="1888"/>
                    <a:pt x="240" y="1888"/>
                  </a:cubicBezTo>
                  <a:cubicBezTo>
                    <a:pt x="63" y="1888"/>
                    <a:pt x="0" y="2167"/>
                    <a:pt x="193" y="2212"/>
                  </a:cubicBezTo>
                  <a:cubicBezTo>
                    <a:pt x="521" y="2284"/>
                    <a:pt x="854" y="2321"/>
                    <a:pt x="1187" y="2321"/>
                  </a:cubicBezTo>
                  <a:cubicBezTo>
                    <a:pt x="1768" y="2321"/>
                    <a:pt x="2347" y="2209"/>
                    <a:pt x="2890" y="1980"/>
                  </a:cubicBezTo>
                  <a:cubicBezTo>
                    <a:pt x="3688" y="1637"/>
                    <a:pt x="4462" y="1055"/>
                    <a:pt x="4749" y="201"/>
                  </a:cubicBezTo>
                  <a:cubicBezTo>
                    <a:pt x="4788" y="80"/>
                    <a:pt x="4686" y="0"/>
                    <a:pt x="4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3"/>
            <p:cNvSpPr/>
            <p:nvPr/>
          </p:nvSpPr>
          <p:spPr>
            <a:xfrm>
              <a:off x="1006500" y="1978900"/>
              <a:ext cx="93275" cy="23450"/>
            </a:xfrm>
            <a:custGeom>
              <a:avLst/>
              <a:gdLst/>
              <a:ahLst/>
              <a:cxnLst/>
              <a:rect l="l" t="t" r="r" b="b"/>
              <a:pathLst>
                <a:path w="3731" h="938" extrusionOk="0">
                  <a:moveTo>
                    <a:pt x="1312" y="0"/>
                  </a:moveTo>
                  <a:cubicBezTo>
                    <a:pt x="937" y="0"/>
                    <a:pt x="560" y="48"/>
                    <a:pt x="193" y="146"/>
                  </a:cubicBezTo>
                  <a:cubicBezTo>
                    <a:pt x="0" y="190"/>
                    <a:pt x="63" y="470"/>
                    <a:pt x="239" y="470"/>
                  </a:cubicBezTo>
                  <a:cubicBezTo>
                    <a:pt x="253" y="470"/>
                    <a:pt x="266" y="468"/>
                    <a:pt x="281" y="465"/>
                  </a:cubicBezTo>
                  <a:cubicBezTo>
                    <a:pt x="619" y="376"/>
                    <a:pt x="965" y="332"/>
                    <a:pt x="1309" y="332"/>
                  </a:cubicBezTo>
                  <a:cubicBezTo>
                    <a:pt x="2044" y="332"/>
                    <a:pt x="2773" y="531"/>
                    <a:pt x="3409" y="912"/>
                  </a:cubicBezTo>
                  <a:cubicBezTo>
                    <a:pt x="3438" y="930"/>
                    <a:pt x="3466" y="937"/>
                    <a:pt x="3493" y="937"/>
                  </a:cubicBezTo>
                  <a:cubicBezTo>
                    <a:pt x="3637" y="937"/>
                    <a:pt x="3731" y="719"/>
                    <a:pt x="3576" y="625"/>
                  </a:cubicBezTo>
                  <a:cubicBezTo>
                    <a:pt x="2889" y="213"/>
                    <a:pt x="2103" y="0"/>
                    <a:pt x="1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3"/>
            <p:cNvSpPr/>
            <p:nvPr/>
          </p:nvSpPr>
          <p:spPr>
            <a:xfrm>
              <a:off x="943900" y="2077100"/>
              <a:ext cx="15975" cy="18975"/>
            </a:xfrm>
            <a:custGeom>
              <a:avLst/>
              <a:gdLst/>
              <a:ahLst/>
              <a:cxnLst/>
              <a:rect l="l" t="t" r="r" b="b"/>
              <a:pathLst>
                <a:path w="639" h="759" extrusionOk="0">
                  <a:moveTo>
                    <a:pt x="216" y="0"/>
                  </a:moveTo>
                  <a:lnTo>
                    <a:pt x="88" y="24"/>
                  </a:lnTo>
                  <a:cubicBezTo>
                    <a:pt x="56" y="40"/>
                    <a:pt x="24" y="80"/>
                    <a:pt x="16" y="120"/>
                  </a:cubicBezTo>
                  <a:cubicBezTo>
                    <a:pt x="0" y="160"/>
                    <a:pt x="8" y="208"/>
                    <a:pt x="32" y="247"/>
                  </a:cubicBezTo>
                  <a:cubicBezTo>
                    <a:pt x="128" y="391"/>
                    <a:pt x="231" y="535"/>
                    <a:pt x="327" y="686"/>
                  </a:cubicBezTo>
                  <a:cubicBezTo>
                    <a:pt x="351" y="718"/>
                    <a:pt x="383" y="750"/>
                    <a:pt x="423" y="758"/>
                  </a:cubicBezTo>
                  <a:lnTo>
                    <a:pt x="551" y="742"/>
                  </a:lnTo>
                  <a:cubicBezTo>
                    <a:pt x="591" y="718"/>
                    <a:pt x="622" y="686"/>
                    <a:pt x="630" y="646"/>
                  </a:cubicBezTo>
                  <a:cubicBezTo>
                    <a:pt x="638" y="607"/>
                    <a:pt x="638" y="551"/>
                    <a:pt x="615" y="519"/>
                  </a:cubicBezTo>
                  <a:cubicBezTo>
                    <a:pt x="511" y="367"/>
                    <a:pt x="415" y="224"/>
                    <a:pt x="311" y="80"/>
                  </a:cubicBezTo>
                  <a:cubicBezTo>
                    <a:pt x="287" y="48"/>
                    <a:pt x="255" y="16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3"/>
            <p:cNvSpPr/>
            <p:nvPr/>
          </p:nvSpPr>
          <p:spPr>
            <a:xfrm>
              <a:off x="930725" y="2078525"/>
              <a:ext cx="14375" cy="17700"/>
            </a:xfrm>
            <a:custGeom>
              <a:avLst/>
              <a:gdLst/>
              <a:ahLst/>
              <a:cxnLst/>
              <a:rect l="l" t="t" r="r" b="b"/>
              <a:pathLst>
                <a:path w="575" h="708" extrusionOk="0">
                  <a:moveTo>
                    <a:pt x="182" y="0"/>
                  </a:moveTo>
                  <a:cubicBezTo>
                    <a:pt x="154" y="0"/>
                    <a:pt x="127" y="8"/>
                    <a:pt x="104" y="23"/>
                  </a:cubicBezTo>
                  <a:cubicBezTo>
                    <a:pt x="24" y="71"/>
                    <a:pt x="0" y="167"/>
                    <a:pt x="48" y="246"/>
                  </a:cubicBezTo>
                  <a:cubicBezTo>
                    <a:pt x="112" y="374"/>
                    <a:pt x="176" y="502"/>
                    <a:pt x="248" y="629"/>
                  </a:cubicBezTo>
                  <a:cubicBezTo>
                    <a:pt x="275" y="678"/>
                    <a:pt x="334" y="708"/>
                    <a:pt x="392" y="708"/>
                  </a:cubicBezTo>
                  <a:cubicBezTo>
                    <a:pt x="420" y="708"/>
                    <a:pt x="448" y="701"/>
                    <a:pt x="471" y="685"/>
                  </a:cubicBezTo>
                  <a:cubicBezTo>
                    <a:pt x="551" y="637"/>
                    <a:pt x="575" y="542"/>
                    <a:pt x="527" y="462"/>
                  </a:cubicBezTo>
                  <a:cubicBezTo>
                    <a:pt x="463" y="334"/>
                    <a:pt x="399" y="206"/>
                    <a:pt x="328" y="87"/>
                  </a:cubicBezTo>
                  <a:cubicBezTo>
                    <a:pt x="300" y="33"/>
                    <a:pt x="240" y="0"/>
                    <a:pt x="1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3"/>
            <p:cNvSpPr/>
            <p:nvPr/>
          </p:nvSpPr>
          <p:spPr>
            <a:xfrm>
              <a:off x="907775" y="2035400"/>
              <a:ext cx="12800" cy="15375"/>
            </a:xfrm>
            <a:custGeom>
              <a:avLst/>
              <a:gdLst/>
              <a:ahLst/>
              <a:cxnLst/>
              <a:rect l="l" t="t" r="r" b="b"/>
              <a:pathLst>
                <a:path w="512" h="615" extrusionOk="0">
                  <a:moveTo>
                    <a:pt x="216" y="0"/>
                  </a:moveTo>
                  <a:lnTo>
                    <a:pt x="89" y="16"/>
                  </a:lnTo>
                  <a:cubicBezTo>
                    <a:pt x="57" y="40"/>
                    <a:pt x="25" y="72"/>
                    <a:pt x="9" y="112"/>
                  </a:cubicBezTo>
                  <a:cubicBezTo>
                    <a:pt x="1" y="160"/>
                    <a:pt x="9" y="208"/>
                    <a:pt x="33" y="240"/>
                  </a:cubicBezTo>
                  <a:cubicBezTo>
                    <a:pt x="89" y="344"/>
                    <a:pt x="144" y="439"/>
                    <a:pt x="200" y="543"/>
                  </a:cubicBezTo>
                  <a:cubicBezTo>
                    <a:pt x="224" y="575"/>
                    <a:pt x="264" y="607"/>
                    <a:pt x="304" y="615"/>
                  </a:cubicBezTo>
                  <a:lnTo>
                    <a:pt x="432" y="599"/>
                  </a:lnTo>
                  <a:cubicBezTo>
                    <a:pt x="464" y="575"/>
                    <a:pt x="496" y="543"/>
                    <a:pt x="504" y="503"/>
                  </a:cubicBezTo>
                  <a:cubicBezTo>
                    <a:pt x="512" y="455"/>
                    <a:pt x="512" y="415"/>
                    <a:pt x="488" y="375"/>
                  </a:cubicBezTo>
                  <a:cubicBezTo>
                    <a:pt x="432" y="272"/>
                    <a:pt x="376" y="176"/>
                    <a:pt x="312" y="80"/>
                  </a:cubicBezTo>
                  <a:cubicBezTo>
                    <a:pt x="296" y="40"/>
                    <a:pt x="256" y="8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3"/>
            <p:cNvSpPr/>
            <p:nvPr/>
          </p:nvSpPr>
          <p:spPr>
            <a:xfrm>
              <a:off x="894025" y="2039200"/>
              <a:ext cx="12175" cy="13575"/>
            </a:xfrm>
            <a:custGeom>
              <a:avLst/>
              <a:gdLst/>
              <a:ahLst/>
              <a:cxnLst/>
              <a:rect l="l" t="t" r="r" b="b"/>
              <a:pathLst>
                <a:path w="487" h="543" extrusionOk="0">
                  <a:moveTo>
                    <a:pt x="152" y="0"/>
                  </a:moveTo>
                  <a:lnTo>
                    <a:pt x="88" y="24"/>
                  </a:lnTo>
                  <a:cubicBezTo>
                    <a:pt x="48" y="40"/>
                    <a:pt x="24" y="80"/>
                    <a:pt x="8" y="120"/>
                  </a:cubicBezTo>
                  <a:cubicBezTo>
                    <a:pt x="0" y="160"/>
                    <a:pt x="0" y="208"/>
                    <a:pt x="24" y="247"/>
                  </a:cubicBezTo>
                  <a:cubicBezTo>
                    <a:pt x="80" y="319"/>
                    <a:pt x="128" y="391"/>
                    <a:pt x="176" y="463"/>
                  </a:cubicBezTo>
                  <a:lnTo>
                    <a:pt x="224" y="511"/>
                  </a:lnTo>
                  <a:lnTo>
                    <a:pt x="280" y="543"/>
                  </a:lnTo>
                  <a:lnTo>
                    <a:pt x="343" y="543"/>
                  </a:lnTo>
                  <a:lnTo>
                    <a:pt x="407" y="527"/>
                  </a:lnTo>
                  <a:cubicBezTo>
                    <a:pt x="439" y="503"/>
                    <a:pt x="471" y="471"/>
                    <a:pt x="479" y="423"/>
                  </a:cubicBezTo>
                  <a:cubicBezTo>
                    <a:pt x="487" y="383"/>
                    <a:pt x="487" y="335"/>
                    <a:pt x="463" y="295"/>
                  </a:cubicBezTo>
                  <a:cubicBezTo>
                    <a:pt x="415" y="223"/>
                    <a:pt x="359" y="152"/>
                    <a:pt x="311" y="80"/>
                  </a:cubicBezTo>
                  <a:lnTo>
                    <a:pt x="272" y="32"/>
                  </a:lnTo>
                  <a:lnTo>
                    <a:pt x="216" y="8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3"/>
            <p:cNvSpPr/>
            <p:nvPr/>
          </p:nvSpPr>
          <p:spPr>
            <a:xfrm>
              <a:off x="863500" y="1997500"/>
              <a:ext cx="10800" cy="8400"/>
            </a:xfrm>
            <a:custGeom>
              <a:avLst/>
              <a:gdLst/>
              <a:ahLst/>
              <a:cxnLst/>
              <a:rect l="l" t="t" r="r" b="b"/>
              <a:pathLst>
                <a:path w="432" h="336" extrusionOk="0">
                  <a:moveTo>
                    <a:pt x="216" y="0"/>
                  </a:moveTo>
                  <a:cubicBezTo>
                    <a:pt x="0" y="0"/>
                    <a:pt x="0" y="335"/>
                    <a:pt x="216" y="335"/>
                  </a:cubicBezTo>
                  <a:cubicBezTo>
                    <a:pt x="431" y="335"/>
                    <a:pt x="431" y="0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3"/>
            <p:cNvSpPr/>
            <p:nvPr/>
          </p:nvSpPr>
          <p:spPr>
            <a:xfrm>
              <a:off x="854925" y="1997900"/>
              <a:ext cx="10600" cy="8200"/>
            </a:xfrm>
            <a:custGeom>
              <a:avLst/>
              <a:gdLst/>
              <a:ahLst/>
              <a:cxnLst/>
              <a:rect l="l" t="t" r="r" b="b"/>
              <a:pathLst>
                <a:path w="424" h="328" extrusionOk="0">
                  <a:moveTo>
                    <a:pt x="216" y="0"/>
                  </a:moveTo>
                  <a:cubicBezTo>
                    <a:pt x="0" y="0"/>
                    <a:pt x="0" y="327"/>
                    <a:pt x="216" y="327"/>
                  </a:cubicBezTo>
                  <a:cubicBezTo>
                    <a:pt x="423" y="327"/>
                    <a:pt x="423" y="0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3"/>
            <p:cNvSpPr/>
            <p:nvPr/>
          </p:nvSpPr>
          <p:spPr>
            <a:xfrm>
              <a:off x="846150" y="1922100"/>
              <a:ext cx="20775" cy="46500"/>
            </a:xfrm>
            <a:custGeom>
              <a:avLst/>
              <a:gdLst/>
              <a:ahLst/>
              <a:cxnLst/>
              <a:rect l="l" t="t" r="r" b="b"/>
              <a:pathLst>
                <a:path w="831" h="1860" extrusionOk="0">
                  <a:moveTo>
                    <a:pt x="229" y="0"/>
                  </a:moveTo>
                  <a:cubicBezTo>
                    <a:pt x="116" y="0"/>
                    <a:pt x="0" y="120"/>
                    <a:pt x="72" y="247"/>
                  </a:cubicBezTo>
                  <a:cubicBezTo>
                    <a:pt x="327" y="686"/>
                    <a:pt x="471" y="1181"/>
                    <a:pt x="495" y="1692"/>
                  </a:cubicBezTo>
                  <a:cubicBezTo>
                    <a:pt x="503" y="1780"/>
                    <a:pt x="567" y="1859"/>
                    <a:pt x="662" y="1859"/>
                  </a:cubicBezTo>
                  <a:cubicBezTo>
                    <a:pt x="750" y="1859"/>
                    <a:pt x="830" y="1780"/>
                    <a:pt x="830" y="1692"/>
                  </a:cubicBezTo>
                  <a:cubicBezTo>
                    <a:pt x="798" y="1125"/>
                    <a:pt x="639" y="575"/>
                    <a:pt x="359" y="80"/>
                  </a:cubicBezTo>
                  <a:cubicBezTo>
                    <a:pt x="328" y="24"/>
                    <a:pt x="27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3"/>
            <p:cNvSpPr/>
            <p:nvPr/>
          </p:nvSpPr>
          <p:spPr>
            <a:xfrm>
              <a:off x="1194450" y="1975550"/>
              <a:ext cx="898700" cy="544500"/>
            </a:xfrm>
            <a:custGeom>
              <a:avLst/>
              <a:gdLst/>
              <a:ahLst/>
              <a:cxnLst/>
              <a:rect l="l" t="t" r="r" b="b"/>
              <a:pathLst>
                <a:path w="35948" h="21780" extrusionOk="0">
                  <a:moveTo>
                    <a:pt x="3088" y="1"/>
                  </a:moveTo>
                  <a:cubicBezTo>
                    <a:pt x="2218" y="1660"/>
                    <a:pt x="1349" y="3312"/>
                    <a:pt x="479" y="4972"/>
                  </a:cubicBezTo>
                  <a:cubicBezTo>
                    <a:pt x="240" y="5419"/>
                    <a:pt x="0" y="5913"/>
                    <a:pt x="80" y="6408"/>
                  </a:cubicBezTo>
                  <a:cubicBezTo>
                    <a:pt x="144" y="6847"/>
                    <a:pt x="447" y="7206"/>
                    <a:pt x="742" y="7541"/>
                  </a:cubicBezTo>
                  <a:cubicBezTo>
                    <a:pt x="4493" y="11730"/>
                    <a:pt x="8833" y="15361"/>
                    <a:pt x="13150" y="18968"/>
                  </a:cubicBezTo>
                  <a:cubicBezTo>
                    <a:pt x="14387" y="20013"/>
                    <a:pt x="15680" y="21074"/>
                    <a:pt x="17236" y="21529"/>
                  </a:cubicBezTo>
                  <a:cubicBezTo>
                    <a:pt x="17830" y="21703"/>
                    <a:pt x="18430" y="21780"/>
                    <a:pt x="19030" y="21780"/>
                  </a:cubicBezTo>
                  <a:cubicBezTo>
                    <a:pt x="21356" y="21780"/>
                    <a:pt x="23693" y="20623"/>
                    <a:pt x="25774" y="19430"/>
                  </a:cubicBezTo>
                  <a:cubicBezTo>
                    <a:pt x="28838" y="17683"/>
                    <a:pt x="31902" y="15720"/>
                    <a:pt x="33913" y="12816"/>
                  </a:cubicBezTo>
                  <a:cubicBezTo>
                    <a:pt x="34982" y="11283"/>
                    <a:pt x="35676" y="9456"/>
                    <a:pt x="35828" y="7597"/>
                  </a:cubicBezTo>
                  <a:cubicBezTo>
                    <a:pt x="35947" y="6153"/>
                    <a:pt x="35820" y="4246"/>
                    <a:pt x="34535" y="3304"/>
                  </a:cubicBezTo>
                  <a:cubicBezTo>
                    <a:pt x="34134" y="3011"/>
                    <a:pt x="33720" y="2894"/>
                    <a:pt x="33304" y="2894"/>
                  </a:cubicBezTo>
                  <a:cubicBezTo>
                    <a:pt x="32248" y="2894"/>
                    <a:pt x="31181" y="3647"/>
                    <a:pt x="30282" y="4174"/>
                  </a:cubicBezTo>
                  <a:cubicBezTo>
                    <a:pt x="28519" y="5211"/>
                    <a:pt x="26795" y="6320"/>
                    <a:pt x="25127" y="7501"/>
                  </a:cubicBezTo>
                  <a:cubicBezTo>
                    <a:pt x="24194" y="8164"/>
                    <a:pt x="23276" y="8842"/>
                    <a:pt x="22374" y="9544"/>
                  </a:cubicBezTo>
                  <a:cubicBezTo>
                    <a:pt x="21920" y="9895"/>
                    <a:pt x="21473" y="10254"/>
                    <a:pt x="21034" y="10613"/>
                  </a:cubicBezTo>
                  <a:cubicBezTo>
                    <a:pt x="20701" y="10891"/>
                    <a:pt x="19966" y="11294"/>
                    <a:pt x="19769" y="11675"/>
                  </a:cubicBezTo>
                  <a:lnTo>
                    <a:pt x="19769" y="11675"/>
                  </a:lnTo>
                  <a:cubicBezTo>
                    <a:pt x="20091" y="11037"/>
                    <a:pt x="19930" y="10125"/>
                    <a:pt x="19294" y="9799"/>
                  </a:cubicBezTo>
                  <a:cubicBezTo>
                    <a:pt x="19176" y="9739"/>
                    <a:pt x="19048" y="9712"/>
                    <a:pt x="18919" y="9712"/>
                  </a:cubicBezTo>
                  <a:cubicBezTo>
                    <a:pt x="18343" y="9712"/>
                    <a:pt x="17749" y="10251"/>
                    <a:pt x="17938" y="10805"/>
                  </a:cubicBezTo>
                  <a:cubicBezTo>
                    <a:pt x="13669" y="6384"/>
                    <a:pt x="8618" y="2706"/>
                    <a:pt x="30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3"/>
            <p:cNvSpPr/>
            <p:nvPr/>
          </p:nvSpPr>
          <p:spPr>
            <a:xfrm>
              <a:off x="1132400" y="1935850"/>
              <a:ext cx="243400" cy="251600"/>
            </a:xfrm>
            <a:custGeom>
              <a:avLst/>
              <a:gdLst/>
              <a:ahLst/>
              <a:cxnLst/>
              <a:rect l="l" t="t" r="r" b="b"/>
              <a:pathLst>
                <a:path w="9736" h="10064" extrusionOk="0">
                  <a:moveTo>
                    <a:pt x="7308" y="0"/>
                  </a:moveTo>
                  <a:cubicBezTo>
                    <a:pt x="7163" y="0"/>
                    <a:pt x="7026" y="92"/>
                    <a:pt x="6911" y="176"/>
                  </a:cubicBezTo>
                  <a:cubicBezTo>
                    <a:pt x="4325" y="2083"/>
                    <a:pt x="2051" y="4413"/>
                    <a:pt x="224" y="7054"/>
                  </a:cubicBezTo>
                  <a:cubicBezTo>
                    <a:pt x="128" y="7198"/>
                    <a:pt x="33" y="7342"/>
                    <a:pt x="17" y="7517"/>
                  </a:cubicBezTo>
                  <a:cubicBezTo>
                    <a:pt x="1" y="7789"/>
                    <a:pt x="208" y="8020"/>
                    <a:pt x="408" y="8212"/>
                  </a:cubicBezTo>
                  <a:cubicBezTo>
                    <a:pt x="1062" y="8850"/>
                    <a:pt x="1772" y="9432"/>
                    <a:pt x="2530" y="9943"/>
                  </a:cubicBezTo>
                  <a:cubicBezTo>
                    <a:pt x="2613" y="10003"/>
                    <a:pt x="2710" y="10063"/>
                    <a:pt x="2814" y="10063"/>
                  </a:cubicBezTo>
                  <a:cubicBezTo>
                    <a:pt x="2821" y="10063"/>
                    <a:pt x="2827" y="10063"/>
                    <a:pt x="2833" y="10063"/>
                  </a:cubicBezTo>
                  <a:cubicBezTo>
                    <a:pt x="2953" y="10055"/>
                    <a:pt x="3049" y="9967"/>
                    <a:pt x="3129" y="9879"/>
                  </a:cubicBezTo>
                  <a:cubicBezTo>
                    <a:pt x="4509" y="8515"/>
                    <a:pt x="5873" y="6943"/>
                    <a:pt x="7254" y="5578"/>
                  </a:cubicBezTo>
                  <a:cubicBezTo>
                    <a:pt x="7948" y="4509"/>
                    <a:pt x="8786" y="3536"/>
                    <a:pt x="9735" y="2682"/>
                  </a:cubicBezTo>
                  <a:cubicBezTo>
                    <a:pt x="9249" y="1708"/>
                    <a:pt x="8539" y="847"/>
                    <a:pt x="7677" y="176"/>
                  </a:cubicBezTo>
                  <a:cubicBezTo>
                    <a:pt x="7573" y="88"/>
                    <a:pt x="7453" y="9"/>
                    <a:pt x="7326" y="1"/>
                  </a:cubicBezTo>
                  <a:cubicBezTo>
                    <a:pt x="7320" y="0"/>
                    <a:pt x="7314" y="0"/>
                    <a:pt x="7308" y="0"/>
                  </a:cubicBezTo>
                  <a:close/>
                </a:path>
              </a:pathLst>
            </a:custGeom>
            <a:solidFill>
              <a:srgbClr val="F7E3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3"/>
            <p:cNvSpPr/>
            <p:nvPr/>
          </p:nvSpPr>
          <p:spPr>
            <a:xfrm>
              <a:off x="1125475" y="1931800"/>
              <a:ext cx="254725" cy="259825"/>
            </a:xfrm>
            <a:custGeom>
              <a:avLst/>
              <a:gdLst/>
              <a:ahLst/>
              <a:cxnLst/>
              <a:rect l="l" t="t" r="r" b="b"/>
              <a:pathLst>
                <a:path w="10189" h="10393" extrusionOk="0">
                  <a:moveTo>
                    <a:pt x="7530" y="372"/>
                  </a:moveTo>
                  <a:cubicBezTo>
                    <a:pt x="8018" y="372"/>
                    <a:pt x="8634" y="1157"/>
                    <a:pt x="8903" y="1463"/>
                  </a:cubicBezTo>
                  <a:cubicBezTo>
                    <a:pt x="9257" y="1876"/>
                    <a:pt x="9556" y="2329"/>
                    <a:pt x="9813" y="2804"/>
                  </a:cubicBezTo>
                  <a:lnTo>
                    <a:pt x="9813" y="2804"/>
                  </a:lnTo>
                  <a:cubicBezTo>
                    <a:pt x="9145" y="3420"/>
                    <a:pt x="8536" y="4080"/>
                    <a:pt x="7986" y="4807"/>
                  </a:cubicBezTo>
                  <a:cubicBezTo>
                    <a:pt x="7651" y="5246"/>
                    <a:pt x="7347" y="5676"/>
                    <a:pt x="6964" y="6075"/>
                  </a:cubicBezTo>
                  <a:cubicBezTo>
                    <a:pt x="6565" y="6482"/>
                    <a:pt x="6182" y="6881"/>
                    <a:pt x="5799" y="7296"/>
                  </a:cubicBezTo>
                  <a:cubicBezTo>
                    <a:pt x="5073" y="8070"/>
                    <a:pt x="4355" y="8844"/>
                    <a:pt x="3613" y="9602"/>
                  </a:cubicBezTo>
                  <a:cubicBezTo>
                    <a:pt x="3427" y="9788"/>
                    <a:pt x="3270" y="9960"/>
                    <a:pt x="3037" y="9960"/>
                  </a:cubicBezTo>
                  <a:cubicBezTo>
                    <a:pt x="2970" y="9960"/>
                    <a:pt x="2897" y="9946"/>
                    <a:pt x="2815" y="9914"/>
                  </a:cubicBezTo>
                  <a:cubicBezTo>
                    <a:pt x="2552" y="9810"/>
                    <a:pt x="2257" y="9515"/>
                    <a:pt x="2041" y="9339"/>
                  </a:cubicBezTo>
                  <a:cubicBezTo>
                    <a:pt x="1610" y="9004"/>
                    <a:pt x="1195" y="8637"/>
                    <a:pt x="796" y="8262"/>
                  </a:cubicBezTo>
                  <a:cubicBezTo>
                    <a:pt x="461" y="7919"/>
                    <a:pt x="477" y="7544"/>
                    <a:pt x="740" y="7161"/>
                  </a:cubicBezTo>
                  <a:cubicBezTo>
                    <a:pt x="908" y="6921"/>
                    <a:pt x="1076" y="6690"/>
                    <a:pt x="1251" y="6458"/>
                  </a:cubicBezTo>
                  <a:cubicBezTo>
                    <a:pt x="1618" y="5964"/>
                    <a:pt x="2001" y="5485"/>
                    <a:pt x="2400" y="5014"/>
                  </a:cubicBezTo>
                  <a:cubicBezTo>
                    <a:pt x="3126" y="4168"/>
                    <a:pt x="3900" y="3354"/>
                    <a:pt x="4722" y="2596"/>
                  </a:cubicBezTo>
                  <a:cubicBezTo>
                    <a:pt x="5121" y="2229"/>
                    <a:pt x="5528" y="1862"/>
                    <a:pt x="5951" y="1519"/>
                  </a:cubicBezTo>
                  <a:cubicBezTo>
                    <a:pt x="6166" y="1336"/>
                    <a:pt x="6390" y="1152"/>
                    <a:pt x="6621" y="977"/>
                  </a:cubicBezTo>
                  <a:cubicBezTo>
                    <a:pt x="6837" y="809"/>
                    <a:pt x="7132" y="490"/>
                    <a:pt x="7395" y="394"/>
                  </a:cubicBezTo>
                  <a:cubicBezTo>
                    <a:pt x="7439" y="379"/>
                    <a:pt x="7484" y="372"/>
                    <a:pt x="7530" y="372"/>
                  </a:cubicBezTo>
                  <a:close/>
                  <a:moveTo>
                    <a:pt x="7588" y="0"/>
                  </a:moveTo>
                  <a:cubicBezTo>
                    <a:pt x="7115" y="0"/>
                    <a:pt x="6592" y="580"/>
                    <a:pt x="6246" y="849"/>
                  </a:cubicBezTo>
                  <a:cubicBezTo>
                    <a:pt x="5664" y="1312"/>
                    <a:pt x="5097" y="1798"/>
                    <a:pt x="4555" y="2301"/>
                  </a:cubicBezTo>
                  <a:cubicBezTo>
                    <a:pt x="3461" y="3315"/>
                    <a:pt x="2440" y="4416"/>
                    <a:pt x="1514" y="5581"/>
                  </a:cubicBezTo>
                  <a:cubicBezTo>
                    <a:pt x="1084" y="6115"/>
                    <a:pt x="605" y="6674"/>
                    <a:pt x="270" y="7280"/>
                  </a:cubicBezTo>
                  <a:cubicBezTo>
                    <a:pt x="0" y="7756"/>
                    <a:pt x="203" y="8129"/>
                    <a:pt x="557" y="8485"/>
                  </a:cubicBezTo>
                  <a:lnTo>
                    <a:pt x="557" y="8485"/>
                  </a:lnTo>
                  <a:cubicBezTo>
                    <a:pt x="560" y="8488"/>
                    <a:pt x="562" y="8491"/>
                    <a:pt x="565" y="8493"/>
                  </a:cubicBezTo>
                  <a:cubicBezTo>
                    <a:pt x="565" y="8493"/>
                    <a:pt x="565" y="8493"/>
                    <a:pt x="565" y="8493"/>
                  </a:cubicBezTo>
                  <a:lnTo>
                    <a:pt x="565" y="8493"/>
                  </a:lnTo>
                  <a:cubicBezTo>
                    <a:pt x="567" y="8495"/>
                    <a:pt x="569" y="8497"/>
                    <a:pt x="570" y="8499"/>
                  </a:cubicBezTo>
                  <a:lnTo>
                    <a:pt x="570" y="8499"/>
                  </a:lnTo>
                  <a:cubicBezTo>
                    <a:pt x="1008" y="8920"/>
                    <a:pt x="1469" y="9317"/>
                    <a:pt x="1953" y="9690"/>
                  </a:cubicBezTo>
                  <a:cubicBezTo>
                    <a:pt x="2228" y="9902"/>
                    <a:pt x="2696" y="10393"/>
                    <a:pt x="3092" y="10393"/>
                  </a:cubicBezTo>
                  <a:cubicBezTo>
                    <a:pt x="3098" y="10393"/>
                    <a:pt x="3104" y="10393"/>
                    <a:pt x="3110" y="10392"/>
                  </a:cubicBezTo>
                  <a:cubicBezTo>
                    <a:pt x="3485" y="10376"/>
                    <a:pt x="3805" y="9882"/>
                    <a:pt x="4044" y="9642"/>
                  </a:cubicBezTo>
                  <a:cubicBezTo>
                    <a:pt x="4475" y="9195"/>
                    <a:pt x="4906" y="8741"/>
                    <a:pt x="5329" y="8286"/>
                  </a:cubicBezTo>
                  <a:cubicBezTo>
                    <a:pt x="5759" y="7823"/>
                    <a:pt x="6182" y="7368"/>
                    <a:pt x="6613" y="6913"/>
                  </a:cubicBezTo>
                  <a:cubicBezTo>
                    <a:pt x="6980" y="6530"/>
                    <a:pt x="7403" y="6171"/>
                    <a:pt x="7722" y="5748"/>
                  </a:cubicBezTo>
                  <a:cubicBezTo>
                    <a:pt x="8472" y="4751"/>
                    <a:pt x="9199" y="3801"/>
                    <a:pt x="10132" y="2963"/>
                  </a:cubicBezTo>
                  <a:cubicBezTo>
                    <a:pt x="10188" y="2908"/>
                    <a:pt x="10188" y="2828"/>
                    <a:pt x="10156" y="2764"/>
                  </a:cubicBezTo>
                  <a:cubicBezTo>
                    <a:pt x="9853" y="2166"/>
                    <a:pt x="9478" y="1607"/>
                    <a:pt x="9031" y="1112"/>
                  </a:cubicBezTo>
                  <a:cubicBezTo>
                    <a:pt x="8712" y="753"/>
                    <a:pt x="8161" y="59"/>
                    <a:pt x="7643" y="3"/>
                  </a:cubicBezTo>
                  <a:cubicBezTo>
                    <a:pt x="7624" y="1"/>
                    <a:pt x="7606" y="0"/>
                    <a:pt x="7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3"/>
            <p:cNvSpPr/>
            <p:nvPr/>
          </p:nvSpPr>
          <p:spPr>
            <a:xfrm>
              <a:off x="1284850" y="1964375"/>
              <a:ext cx="51750" cy="26600"/>
            </a:xfrm>
            <a:custGeom>
              <a:avLst/>
              <a:gdLst/>
              <a:ahLst/>
              <a:cxnLst/>
              <a:rect l="l" t="t" r="r" b="b"/>
              <a:pathLst>
                <a:path w="2070" h="1064" extrusionOk="0">
                  <a:moveTo>
                    <a:pt x="219" y="0"/>
                  </a:moveTo>
                  <a:cubicBezTo>
                    <a:pt x="57" y="0"/>
                    <a:pt x="1" y="270"/>
                    <a:pt x="182" y="328"/>
                  </a:cubicBezTo>
                  <a:cubicBezTo>
                    <a:pt x="733" y="495"/>
                    <a:pt x="1260" y="735"/>
                    <a:pt x="1754" y="1038"/>
                  </a:cubicBezTo>
                  <a:cubicBezTo>
                    <a:pt x="1783" y="1056"/>
                    <a:pt x="1812" y="1063"/>
                    <a:pt x="1838" y="1063"/>
                  </a:cubicBezTo>
                  <a:cubicBezTo>
                    <a:pt x="1980" y="1063"/>
                    <a:pt x="2070" y="845"/>
                    <a:pt x="1922" y="751"/>
                  </a:cubicBezTo>
                  <a:cubicBezTo>
                    <a:pt x="1403" y="432"/>
                    <a:pt x="853" y="184"/>
                    <a:pt x="270" y="9"/>
                  </a:cubicBezTo>
                  <a:cubicBezTo>
                    <a:pt x="252" y="3"/>
                    <a:pt x="235" y="0"/>
                    <a:pt x="2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3"/>
            <p:cNvSpPr/>
            <p:nvPr/>
          </p:nvSpPr>
          <p:spPr>
            <a:xfrm>
              <a:off x="1290000" y="1988575"/>
              <a:ext cx="30750" cy="13700"/>
            </a:xfrm>
            <a:custGeom>
              <a:avLst/>
              <a:gdLst/>
              <a:ahLst/>
              <a:cxnLst/>
              <a:rect l="l" t="t" r="r" b="b"/>
              <a:pathLst>
                <a:path w="1230" h="548" extrusionOk="0">
                  <a:moveTo>
                    <a:pt x="178" y="0"/>
                  </a:moveTo>
                  <a:cubicBezTo>
                    <a:pt x="105" y="0"/>
                    <a:pt x="36" y="45"/>
                    <a:pt x="16" y="118"/>
                  </a:cubicBezTo>
                  <a:cubicBezTo>
                    <a:pt x="0" y="206"/>
                    <a:pt x="40" y="301"/>
                    <a:pt x="136" y="325"/>
                  </a:cubicBezTo>
                  <a:cubicBezTo>
                    <a:pt x="423" y="397"/>
                    <a:pt x="718" y="469"/>
                    <a:pt x="1006" y="541"/>
                  </a:cubicBezTo>
                  <a:cubicBezTo>
                    <a:pt x="1021" y="545"/>
                    <a:pt x="1036" y="547"/>
                    <a:pt x="1052" y="547"/>
                  </a:cubicBezTo>
                  <a:cubicBezTo>
                    <a:pt x="1125" y="547"/>
                    <a:pt x="1193" y="502"/>
                    <a:pt x="1213" y="429"/>
                  </a:cubicBezTo>
                  <a:cubicBezTo>
                    <a:pt x="1229" y="341"/>
                    <a:pt x="1181" y="246"/>
                    <a:pt x="1094" y="222"/>
                  </a:cubicBezTo>
                  <a:cubicBezTo>
                    <a:pt x="806" y="150"/>
                    <a:pt x="511" y="78"/>
                    <a:pt x="224" y="6"/>
                  </a:cubicBezTo>
                  <a:cubicBezTo>
                    <a:pt x="209" y="2"/>
                    <a:pt x="193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3"/>
            <p:cNvSpPr/>
            <p:nvPr/>
          </p:nvSpPr>
          <p:spPr>
            <a:xfrm>
              <a:off x="1621700" y="2238500"/>
              <a:ext cx="28000" cy="59775"/>
            </a:xfrm>
            <a:custGeom>
              <a:avLst/>
              <a:gdLst/>
              <a:ahLst/>
              <a:cxnLst/>
              <a:rect l="l" t="t" r="r" b="b"/>
              <a:pathLst>
                <a:path w="1120" h="2391" extrusionOk="0">
                  <a:moveTo>
                    <a:pt x="916" y="1"/>
                  </a:moveTo>
                  <a:cubicBezTo>
                    <a:pt x="852" y="1"/>
                    <a:pt x="792" y="36"/>
                    <a:pt x="776" y="119"/>
                  </a:cubicBezTo>
                  <a:cubicBezTo>
                    <a:pt x="648" y="821"/>
                    <a:pt x="409" y="1508"/>
                    <a:pt x="66" y="2138"/>
                  </a:cubicBezTo>
                  <a:cubicBezTo>
                    <a:pt x="0" y="2270"/>
                    <a:pt x="115" y="2390"/>
                    <a:pt x="225" y="2390"/>
                  </a:cubicBezTo>
                  <a:cubicBezTo>
                    <a:pt x="275" y="2390"/>
                    <a:pt x="323" y="2365"/>
                    <a:pt x="353" y="2305"/>
                  </a:cubicBezTo>
                  <a:cubicBezTo>
                    <a:pt x="704" y="1651"/>
                    <a:pt x="960" y="941"/>
                    <a:pt x="1095" y="207"/>
                  </a:cubicBezTo>
                  <a:cubicBezTo>
                    <a:pt x="1119" y="82"/>
                    <a:pt x="1013" y="1"/>
                    <a:pt x="9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3"/>
            <p:cNvSpPr/>
            <p:nvPr/>
          </p:nvSpPr>
          <p:spPr>
            <a:xfrm>
              <a:off x="1682375" y="2253725"/>
              <a:ext cx="12875" cy="68725"/>
            </a:xfrm>
            <a:custGeom>
              <a:avLst/>
              <a:gdLst/>
              <a:ahLst/>
              <a:cxnLst/>
              <a:rect l="l" t="t" r="r" b="b"/>
              <a:pathLst>
                <a:path w="515" h="2749" extrusionOk="0">
                  <a:moveTo>
                    <a:pt x="225" y="1"/>
                  </a:moveTo>
                  <a:cubicBezTo>
                    <a:pt x="142" y="1"/>
                    <a:pt x="57" y="53"/>
                    <a:pt x="49" y="156"/>
                  </a:cubicBezTo>
                  <a:cubicBezTo>
                    <a:pt x="1" y="986"/>
                    <a:pt x="41" y="1808"/>
                    <a:pt x="176" y="2630"/>
                  </a:cubicBezTo>
                  <a:cubicBezTo>
                    <a:pt x="189" y="2713"/>
                    <a:pt x="247" y="2749"/>
                    <a:pt x="311" y="2749"/>
                  </a:cubicBezTo>
                  <a:cubicBezTo>
                    <a:pt x="407" y="2749"/>
                    <a:pt x="515" y="2667"/>
                    <a:pt x="496" y="2542"/>
                  </a:cubicBezTo>
                  <a:cubicBezTo>
                    <a:pt x="368" y="1752"/>
                    <a:pt x="328" y="954"/>
                    <a:pt x="384" y="156"/>
                  </a:cubicBezTo>
                  <a:cubicBezTo>
                    <a:pt x="388" y="53"/>
                    <a:pt x="308" y="1"/>
                    <a:pt x="2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3"/>
            <p:cNvSpPr/>
            <p:nvPr/>
          </p:nvSpPr>
          <p:spPr>
            <a:xfrm>
              <a:off x="1609975" y="2326300"/>
              <a:ext cx="12200" cy="20275"/>
            </a:xfrm>
            <a:custGeom>
              <a:avLst/>
              <a:gdLst/>
              <a:ahLst/>
              <a:cxnLst/>
              <a:rect l="l" t="t" r="r" b="b"/>
              <a:pathLst>
                <a:path w="488" h="811" extrusionOk="0">
                  <a:moveTo>
                    <a:pt x="306" y="0"/>
                  </a:moveTo>
                  <a:cubicBezTo>
                    <a:pt x="235" y="0"/>
                    <a:pt x="172" y="46"/>
                    <a:pt x="152" y="118"/>
                  </a:cubicBezTo>
                  <a:cubicBezTo>
                    <a:pt x="104" y="286"/>
                    <a:pt x="64" y="445"/>
                    <a:pt x="24" y="605"/>
                  </a:cubicBezTo>
                  <a:cubicBezTo>
                    <a:pt x="0" y="685"/>
                    <a:pt x="48" y="788"/>
                    <a:pt x="136" y="804"/>
                  </a:cubicBezTo>
                  <a:cubicBezTo>
                    <a:pt x="151" y="808"/>
                    <a:pt x="166" y="810"/>
                    <a:pt x="181" y="810"/>
                  </a:cubicBezTo>
                  <a:cubicBezTo>
                    <a:pt x="252" y="810"/>
                    <a:pt x="316" y="765"/>
                    <a:pt x="335" y="693"/>
                  </a:cubicBezTo>
                  <a:cubicBezTo>
                    <a:pt x="383" y="533"/>
                    <a:pt x="423" y="373"/>
                    <a:pt x="471" y="206"/>
                  </a:cubicBezTo>
                  <a:cubicBezTo>
                    <a:pt x="487" y="126"/>
                    <a:pt x="439" y="22"/>
                    <a:pt x="351" y="6"/>
                  </a:cubicBezTo>
                  <a:cubicBezTo>
                    <a:pt x="336" y="2"/>
                    <a:pt x="321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3"/>
            <p:cNvSpPr/>
            <p:nvPr/>
          </p:nvSpPr>
          <p:spPr>
            <a:xfrm>
              <a:off x="1550700" y="2433825"/>
              <a:ext cx="197650" cy="62925"/>
            </a:xfrm>
            <a:custGeom>
              <a:avLst/>
              <a:gdLst/>
              <a:ahLst/>
              <a:cxnLst/>
              <a:rect l="l" t="t" r="r" b="b"/>
              <a:pathLst>
                <a:path w="7906" h="2517" extrusionOk="0">
                  <a:moveTo>
                    <a:pt x="3902" y="0"/>
                  </a:moveTo>
                  <a:cubicBezTo>
                    <a:pt x="3103" y="0"/>
                    <a:pt x="2293" y="153"/>
                    <a:pt x="1533" y="389"/>
                  </a:cubicBezTo>
                  <a:cubicBezTo>
                    <a:pt x="911" y="581"/>
                    <a:pt x="313" y="892"/>
                    <a:pt x="49" y="1530"/>
                  </a:cubicBezTo>
                  <a:cubicBezTo>
                    <a:pt x="1" y="1647"/>
                    <a:pt x="100" y="1725"/>
                    <a:pt x="203" y="1725"/>
                  </a:cubicBezTo>
                  <a:cubicBezTo>
                    <a:pt x="269" y="1725"/>
                    <a:pt x="337" y="1693"/>
                    <a:pt x="368" y="1618"/>
                  </a:cubicBezTo>
                  <a:cubicBezTo>
                    <a:pt x="632" y="988"/>
                    <a:pt x="1366" y="764"/>
                    <a:pt x="1972" y="613"/>
                  </a:cubicBezTo>
                  <a:cubicBezTo>
                    <a:pt x="2618" y="443"/>
                    <a:pt x="3286" y="331"/>
                    <a:pt x="3958" y="331"/>
                  </a:cubicBezTo>
                  <a:cubicBezTo>
                    <a:pt x="4075" y="331"/>
                    <a:pt x="4193" y="334"/>
                    <a:pt x="4310" y="341"/>
                  </a:cubicBezTo>
                  <a:cubicBezTo>
                    <a:pt x="5667" y="429"/>
                    <a:pt x="7015" y="1131"/>
                    <a:pt x="7566" y="2432"/>
                  </a:cubicBezTo>
                  <a:cubicBezTo>
                    <a:pt x="7591" y="2492"/>
                    <a:pt x="7636" y="2517"/>
                    <a:pt x="7684" y="2517"/>
                  </a:cubicBezTo>
                  <a:cubicBezTo>
                    <a:pt x="7788" y="2517"/>
                    <a:pt x="7906" y="2396"/>
                    <a:pt x="7845" y="2264"/>
                  </a:cubicBezTo>
                  <a:cubicBezTo>
                    <a:pt x="7231" y="804"/>
                    <a:pt x="5683" y="70"/>
                    <a:pt x="4175" y="6"/>
                  </a:cubicBezTo>
                  <a:cubicBezTo>
                    <a:pt x="4084" y="2"/>
                    <a:pt x="3993" y="0"/>
                    <a:pt x="3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3"/>
            <p:cNvSpPr/>
            <p:nvPr/>
          </p:nvSpPr>
          <p:spPr>
            <a:xfrm>
              <a:off x="1839975" y="1975100"/>
              <a:ext cx="930625" cy="1071225"/>
            </a:xfrm>
            <a:custGeom>
              <a:avLst/>
              <a:gdLst/>
              <a:ahLst/>
              <a:cxnLst/>
              <a:rect l="l" t="t" r="r" b="b"/>
              <a:pathLst>
                <a:path w="37225" h="42849" extrusionOk="0">
                  <a:moveTo>
                    <a:pt x="20996" y="1"/>
                  </a:moveTo>
                  <a:cubicBezTo>
                    <a:pt x="20380" y="1"/>
                    <a:pt x="19760" y="53"/>
                    <a:pt x="19151" y="106"/>
                  </a:cubicBezTo>
                  <a:cubicBezTo>
                    <a:pt x="16925" y="298"/>
                    <a:pt x="14699" y="489"/>
                    <a:pt x="12480" y="689"/>
                  </a:cubicBezTo>
                  <a:cubicBezTo>
                    <a:pt x="11323" y="793"/>
                    <a:pt x="10078" y="856"/>
                    <a:pt x="9073" y="1495"/>
                  </a:cubicBezTo>
                  <a:cubicBezTo>
                    <a:pt x="7860" y="2261"/>
                    <a:pt x="6975" y="3625"/>
                    <a:pt x="6161" y="4766"/>
                  </a:cubicBezTo>
                  <a:cubicBezTo>
                    <a:pt x="4996" y="6386"/>
                    <a:pt x="3974" y="8102"/>
                    <a:pt x="3105" y="9897"/>
                  </a:cubicBezTo>
                  <a:cubicBezTo>
                    <a:pt x="2610" y="10910"/>
                    <a:pt x="2163" y="11948"/>
                    <a:pt x="1772" y="13001"/>
                  </a:cubicBezTo>
                  <a:cubicBezTo>
                    <a:pt x="1445" y="13887"/>
                    <a:pt x="775" y="15171"/>
                    <a:pt x="775" y="16129"/>
                  </a:cubicBezTo>
                  <a:cubicBezTo>
                    <a:pt x="328" y="17781"/>
                    <a:pt x="1" y="19520"/>
                    <a:pt x="280" y="21212"/>
                  </a:cubicBezTo>
                  <a:cubicBezTo>
                    <a:pt x="599" y="23183"/>
                    <a:pt x="1700" y="24922"/>
                    <a:pt x="2562" y="26734"/>
                  </a:cubicBezTo>
                  <a:cubicBezTo>
                    <a:pt x="3886" y="29534"/>
                    <a:pt x="4653" y="32598"/>
                    <a:pt x="4788" y="35694"/>
                  </a:cubicBezTo>
                  <a:cubicBezTo>
                    <a:pt x="4844" y="36820"/>
                    <a:pt x="3057" y="37083"/>
                    <a:pt x="4014" y="37689"/>
                  </a:cubicBezTo>
                  <a:cubicBezTo>
                    <a:pt x="4596" y="38059"/>
                    <a:pt x="7127" y="39063"/>
                    <a:pt x="7867" y="39063"/>
                  </a:cubicBezTo>
                  <a:cubicBezTo>
                    <a:pt x="7879" y="39063"/>
                    <a:pt x="7890" y="39062"/>
                    <a:pt x="7900" y="39062"/>
                  </a:cubicBezTo>
                  <a:cubicBezTo>
                    <a:pt x="8508" y="39035"/>
                    <a:pt x="9116" y="39021"/>
                    <a:pt x="9724" y="39021"/>
                  </a:cubicBezTo>
                  <a:cubicBezTo>
                    <a:pt x="13926" y="39021"/>
                    <a:pt x="18134" y="39669"/>
                    <a:pt x="22135" y="40945"/>
                  </a:cubicBezTo>
                  <a:cubicBezTo>
                    <a:pt x="24320" y="41639"/>
                    <a:pt x="28709" y="42849"/>
                    <a:pt x="32048" y="42849"/>
                  </a:cubicBezTo>
                  <a:cubicBezTo>
                    <a:pt x="33466" y="42849"/>
                    <a:pt x="34695" y="42631"/>
                    <a:pt x="35485" y="42062"/>
                  </a:cubicBezTo>
                  <a:cubicBezTo>
                    <a:pt x="37224" y="40801"/>
                    <a:pt x="33474" y="31314"/>
                    <a:pt x="33434" y="29159"/>
                  </a:cubicBezTo>
                  <a:cubicBezTo>
                    <a:pt x="33394" y="26414"/>
                    <a:pt x="34104" y="23701"/>
                    <a:pt x="34208" y="20957"/>
                  </a:cubicBezTo>
                  <a:cubicBezTo>
                    <a:pt x="34456" y="14326"/>
                    <a:pt x="31104" y="7998"/>
                    <a:pt x="26700" y="3027"/>
                  </a:cubicBezTo>
                  <a:cubicBezTo>
                    <a:pt x="25710" y="1918"/>
                    <a:pt x="24617" y="817"/>
                    <a:pt x="23213" y="330"/>
                  </a:cubicBezTo>
                  <a:cubicBezTo>
                    <a:pt x="22500" y="79"/>
                    <a:pt x="21751" y="1"/>
                    <a:pt x="20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3"/>
            <p:cNvSpPr/>
            <p:nvPr/>
          </p:nvSpPr>
          <p:spPr>
            <a:xfrm>
              <a:off x="2074175" y="1532300"/>
              <a:ext cx="328375" cy="372250"/>
            </a:xfrm>
            <a:custGeom>
              <a:avLst/>
              <a:gdLst/>
              <a:ahLst/>
              <a:cxnLst/>
              <a:rect l="l" t="t" r="r" b="b"/>
              <a:pathLst>
                <a:path w="13135" h="14890" extrusionOk="0">
                  <a:moveTo>
                    <a:pt x="6567" y="0"/>
                  </a:moveTo>
                  <a:cubicBezTo>
                    <a:pt x="2945" y="0"/>
                    <a:pt x="0" y="2937"/>
                    <a:pt x="0" y="6567"/>
                  </a:cubicBezTo>
                  <a:cubicBezTo>
                    <a:pt x="0" y="10190"/>
                    <a:pt x="2993" y="14890"/>
                    <a:pt x="6623" y="14890"/>
                  </a:cubicBezTo>
                  <a:cubicBezTo>
                    <a:pt x="10246" y="14890"/>
                    <a:pt x="13134" y="10190"/>
                    <a:pt x="13134" y="6567"/>
                  </a:cubicBezTo>
                  <a:cubicBezTo>
                    <a:pt x="13134" y="2937"/>
                    <a:pt x="10190" y="0"/>
                    <a:pt x="656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3"/>
            <p:cNvSpPr/>
            <p:nvPr/>
          </p:nvSpPr>
          <p:spPr>
            <a:xfrm>
              <a:off x="1994175" y="1666750"/>
              <a:ext cx="122700" cy="122700"/>
            </a:xfrm>
            <a:custGeom>
              <a:avLst/>
              <a:gdLst/>
              <a:ahLst/>
              <a:cxnLst/>
              <a:rect l="l" t="t" r="r" b="b"/>
              <a:pathLst>
                <a:path w="4908" h="4908" extrusionOk="0">
                  <a:moveTo>
                    <a:pt x="2450" y="1"/>
                  </a:moveTo>
                  <a:cubicBezTo>
                    <a:pt x="1094" y="1"/>
                    <a:pt x="1" y="1102"/>
                    <a:pt x="1" y="2458"/>
                  </a:cubicBezTo>
                  <a:cubicBezTo>
                    <a:pt x="1" y="3807"/>
                    <a:pt x="1094" y="4908"/>
                    <a:pt x="2450" y="4908"/>
                  </a:cubicBezTo>
                  <a:cubicBezTo>
                    <a:pt x="3807" y="4908"/>
                    <a:pt x="4908" y="3807"/>
                    <a:pt x="4908" y="2458"/>
                  </a:cubicBezTo>
                  <a:cubicBezTo>
                    <a:pt x="4908" y="1102"/>
                    <a:pt x="3807" y="1"/>
                    <a:pt x="24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3"/>
            <p:cNvSpPr/>
            <p:nvPr/>
          </p:nvSpPr>
          <p:spPr>
            <a:xfrm>
              <a:off x="2013725" y="1691225"/>
              <a:ext cx="78200" cy="78525"/>
            </a:xfrm>
            <a:custGeom>
              <a:avLst/>
              <a:gdLst/>
              <a:ahLst/>
              <a:cxnLst/>
              <a:rect l="l" t="t" r="r" b="b"/>
              <a:pathLst>
                <a:path w="3128" h="3141" extrusionOk="0">
                  <a:moveTo>
                    <a:pt x="1529" y="1"/>
                  </a:moveTo>
                  <a:cubicBezTo>
                    <a:pt x="913" y="1"/>
                    <a:pt x="298" y="536"/>
                    <a:pt x="184" y="1144"/>
                  </a:cubicBezTo>
                  <a:cubicBezTo>
                    <a:pt x="1" y="2086"/>
                    <a:pt x="647" y="3027"/>
                    <a:pt x="1596" y="3131"/>
                  </a:cubicBezTo>
                  <a:cubicBezTo>
                    <a:pt x="1656" y="3137"/>
                    <a:pt x="1716" y="3140"/>
                    <a:pt x="1775" y="3140"/>
                  </a:cubicBezTo>
                  <a:cubicBezTo>
                    <a:pt x="2237" y="3140"/>
                    <a:pt x="2699" y="2952"/>
                    <a:pt x="3017" y="2620"/>
                  </a:cubicBezTo>
                  <a:cubicBezTo>
                    <a:pt x="3128" y="2497"/>
                    <a:pt x="3015" y="2331"/>
                    <a:pt x="2889" y="2331"/>
                  </a:cubicBezTo>
                  <a:cubicBezTo>
                    <a:pt x="2851" y="2331"/>
                    <a:pt x="2812" y="2346"/>
                    <a:pt x="2777" y="2381"/>
                  </a:cubicBezTo>
                  <a:cubicBezTo>
                    <a:pt x="2520" y="2662"/>
                    <a:pt x="2154" y="2806"/>
                    <a:pt x="1788" y="2806"/>
                  </a:cubicBezTo>
                  <a:cubicBezTo>
                    <a:pt x="1428" y="2806"/>
                    <a:pt x="1068" y="2666"/>
                    <a:pt x="814" y="2381"/>
                  </a:cubicBezTo>
                  <a:cubicBezTo>
                    <a:pt x="352" y="1854"/>
                    <a:pt x="344" y="953"/>
                    <a:pt x="958" y="530"/>
                  </a:cubicBezTo>
                  <a:cubicBezTo>
                    <a:pt x="1129" y="414"/>
                    <a:pt x="1328" y="339"/>
                    <a:pt x="1527" y="339"/>
                  </a:cubicBezTo>
                  <a:cubicBezTo>
                    <a:pt x="1672" y="339"/>
                    <a:pt x="1816" y="379"/>
                    <a:pt x="1948" y="474"/>
                  </a:cubicBezTo>
                  <a:cubicBezTo>
                    <a:pt x="1977" y="494"/>
                    <a:pt x="2006" y="502"/>
                    <a:pt x="2033" y="502"/>
                  </a:cubicBezTo>
                  <a:cubicBezTo>
                    <a:pt x="2169" y="502"/>
                    <a:pt x="2261" y="286"/>
                    <a:pt x="2115" y="187"/>
                  </a:cubicBezTo>
                  <a:cubicBezTo>
                    <a:pt x="1931" y="57"/>
                    <a:pt x="1730" y="1"/>
                    <a:pt x="15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3"/>
            <p:cNvSpPr/>
            <p:nvPr/>
          </p:nvSpPr>
          <p:spPr>
            <a:xfrm>
              <a:off x="2023500" y="1727525"/>
              <a:ext cx="47300" cy="20450"/>
            </a:xfrm>
            <a:custGeom>
              <a:avLst/>
              <a:gdLst/>
              <a:ahLst/>
              <a:cxnLst/>
              <a:rect l="l" t="t" r="r" b="b"/>
              <a:pathLst>
                <a:path w="1892" h="818" extrusionOk="0">
                  <a:moveTo>
                    <a:pt x="1216" y="1"/>
                  </a:moveTo>
                  <a:cubicBezTo>
                    <a:pt x="782" y="1"/>
                    <a:pt x="347" y="186"/>
                    <a:pt x="72" y="538"/>
                  </a:cubicBezTo>
                  <a:cubicBezTo>
                    <a:pt x="17" y="610"/>
                    <a:pt x="1" y="705"/>
                    <a:pt x="72" y="769"/>
                  </a:cubicBezTo>
                  <a:cubicBezTo>
                    <a:pt x="102" y="799"/>
                    <a:pt x="150" y="817"/>
                    <a:pt x="196" y="817"/>
                  </a:cubicBezTo>
                  <a:cubicBezTo>
                    <a:pt x="237" y="817"/>
                    <a:pt x="278" y="803"/>
                    <a:pt x="304" y="769"/>
                  </a:cubicBezTo>
                  <a:cubicBezTo>
                    <a:pt x="523" y="493"/>
                    <a:pt x="875" y="324"/>
                    <a:pt x="1228" y="324"/>
                  </a:cubicBezTo>
                  <a:cubicBezTo>
                    <a:pt x="1364" y="324"/>
                    <a:pt x="1500" y="349"/>
                    <a:pt x="1628" y="402"/>
                  </a:cubicBezTo>
                  <a:cubicBezTo>
                    <a:pt x="1656" y="413"/>
                    <a:pt x="1685" y="419"/>
                    <a:pt x="1713" y="419"/>
                  </a:cubicBezTo>
                  <a:cubicBezTo>
                    <a:pt x="1768" y="419"/>
                    <a:pt x="1820" y="396"/>
                    <a:pt x="1852" y="338"/>
                  </a:cubicBezTo>
                  <a:cubicBezTo>
                    <a:pt x="1892" y="275"/>
                    <a:pt x="1876" y="147"/>
                    <a:pt x="1788" y="115"/>
                  </a:cubicBezTo>
                  <a:cubicBezTo>
                    <a:pt x="1607" y="38"/>
                    <a:pt x="1412" y="1"/>
                    <a:pt x="12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3"/>
            <p:cNvSpPr/>
            <p:nvPr/>
          </p:nvSpPr>
          <p:spPr>
            <a:xfrm>
              <a:off x="2360025" y="1660175"/>
              <a:ext cx="122525" cy="129275"/>
            </a:xfrm>
            <a:custGeom>
              <a:avLst/>
              <a:gdLst/>
              <a:ahLst/>
              <a:cxnLst/>
              <a:rect l="l" t="t" r="r" b="b"/>
              <a:pathLst>
                <a:path w="4901" h="5171" extrusionOk="0">
                  <a:moveTo>
                    <a:pt x="2450" y="0"/>
                  </a:moveTo>
                  <a:cubicBezTo>
                    <a:pt x="1094" y="0"/>
                    <a:pt x="1" y="1157"/>
                    <a:pt x="1" y="2586"/>
                  </a:cubicBezTo>
                  <a:cubicBezTo>
                    <a:pt x="1" y="4014"/>
                    <a:pt x="1094" y="5171"/>
                    <a:pt x="2450" y="5171"/>
                  </a:cubicBezTo>
                  <a:cubicBezTo>
                    <a:pt x="3807" y="5171"/>
                    <a:pt x="4900" y="4014"/>
                    <a:pt x="4900" y="2586"/>
                  </a:cubicBezTo>
                  <a:cubicBezTo>
                    <a:pt x="4900" y="1157"/>
                    <a:pt x="3807" y="0"/>
                    <a:pt x="24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3"/>
            <p:cNvSpPr/>
            <p:nvPr/>
          </p:nvSpPr>
          <p:spPr>
            <a:xfrm>
              <a:off x="2385025" y="1686425"/>
              <a:ext cx="78575" cy="81875"/>
            </a:xfrm>
            <a:custGeom>
              <a:avLst/>
              <a:gdLst/>
              <a:ahLst/>
              <a:cxnLst/>
              <a:rect l="l" t="t" r="r" b="b"/>
              <a:pathLst>
                <a:path w="3143" h="3275" extrusionOk="0">
                  <a:moveTo>
                    <a:pt x="1589" y="0"/>
                  </a:moveTo>
                  <a:cubicBezTo>
                    <a:pt x="1383" y="0"/>
                    <a:pt x="1179" y="57"/>
                    <a:pt x="1004" y="187"/>
                  </a:cubicBezTo>
                  <a:cubicBezTo>
                    <a:pt x="865" y="293"/>
                    <a:pt x="956" y="503"/>
                    <a:pt x="1087" y="503"/>
                  </a:cubicBezTo>
                  <a:cubicBezTo>
                    <a:pt x="1114" y="503"/>
                    <a:pt x="1143" y="495"/>
                    <a:pt x="1171" y="474"/>
                  </a:cubicBezTo>
                  <a:cubicBezTo>
                    <a:pt x="1304" y="377"/>
                    <a:pt x="1452" y="333"/>
                    <a:pt x="1601" y="333"/>
                  </a:cubicBezTo>
                  <a:cubicBezTo>
                    <a:pt x="1757" y="333"/>
                    <a:pt x="1914" y="381"/>
                    <a:pt x="2057" y="466"/>
                  </a:cubicBezTo>
                  <a:cubicBezTo>
                    <a:pt x="2376" y="650"/>
                    <a:pt x="2576" y="969"/>
                    <a:pt x="2631" y="1328"/>
                  </a:cubicBezTo>
                  <a:cubicBezTo>
                    <a:pt x="2727" y="2062"/>
                    <a:pt x="2248" y="2876"/>
                    <a:pt x="1466" y="2948"/>
                  </a:cubicBezTo>
                  <a:cubicBezTo>
                    <a:pt x="1431" y="2951"/>
                    <a:pt x="1396" y="2952"/>
                    <a:pt x="1360" y="2952"/>
                  </a:cubicBezTo>
                  <a:cubicBezTo>
                    <a:pt x="975" y="2952"/>
                    <a:pt x="604" y="2793"/>
                    <a:pt x="341" y="2501"/>
                  </a:cubicBezTo>
                  <a:cubicBezTo>
                    <a:pt x="307" y="2463"/>
                    <a:pt x="268" y="2447"/>
                    <a:pt x="230" y="2447"/>
                  </a:cubicBezTo>
                  <a:cubicBezTo>
                    <a:pt x="109" y="2447"/>
                    <a:pt x="0" y="2611"/>
                    <a:pt x="110" y="2732"/>
                  </a:cubicBezTo>
                  <a:cubicBezTo>
                    <a:pt x="428" y="3091"/>
                    <a:pt x="885" y="3274"/>
                    <a:pt x="1340" y="3274"/>
                  </a:cubicBezTo>
                  <a:cubicBezTo>
                    <a:pt x="1797" y="3274"/>
                    <a:pt x="2252" y="3089"/>
                    <a:pt x="2560" y="2708"/>
                  </a:cubicBezTo>
                  <a:cubicBezTo>
                    <a:pt x="3142" y="1974"/>
                    <a:pt x="3126" y="825"/>
                    <a:pt x="2336" y="251"/>
                  </a:cubicBezTo>
                  <a:cubicBezTo>
                    <a:pt x="2121" y="94"/>
                    <a:pt x="1853" y="0"/>
                    <a:pt x="1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3"/>
            <p:cNvSpPr/>
            <p:nvPr/>
          </p:nvSpPr>
          <p:spPr>
            <a:xfrm>
              <a:off x="2405925" y="1724425"/>
              <a:ext cx="47500" cy="21200"/>
            </a:xfrm>
            <a:custGeom>
              <a:avLst/>
              <a:gdLst/>
              <a:ahLst/>
              <a:cxnLst/>
              <a:rect l="l" t="t" r="r" b="b"/>
              <a:pathLst>
                <a:path w="1900" h="848" extrusionOk="0">
                  <a:moveTo>
                    <a:pt x="669" y="0"/>
                  </a:moveTo>
                  <a:cubicBezTo>
                    <a:pt x="478" y="0"/>
                    <a:pt x="286" y="39"/>
                    <a:pt x="104" y="119"/>
                  </a:cubicBezTo>
                  <a:cubicBezTo>
                    <a:pt x="24" y="159"/>
                    <a:pt x="0" y="279"/>
                    <a:pt x="40" y="351"/>
                  </a:cubicBezTo>
                  <a:cubicBezTo>
                    <a:pt x="76" y="403"/>
                    <a:pt x="130" y="428"/>
                    <a:pt x="184" y="428"/>
                  </a:cubicBezTo>
                  <a:cubicBezTo>
                    <a:pt x="214" y="428"/>
                    <a:pt x="244" y="420"/>
                    <a:pt x="271" y="407"/>
                  </a:cubicBezTo>
                  <a:cubicBezTo>
                    <a:pt x="395" y="352"/>
                    <a:pt x="530" y="326"/>
                    <a:pt x="667" y="326"/>
                  </a:cubicBezTo>
                  <a:cubicBezTo>
                    <a:pt x="1008" y="326"/>
                    <a:pt x="1359" y="487"/>
                    <a:pt x="1564" y="766"/>
                  </a:cubicBezTo>
                  <a:cubicBezTo>
                    <a:pt x="1596" y="814"/>
                    <a:pt x="1650" y="848"/>
                    <a:pt x="1706" y="848"/>
                  </a:cubicBezTo>
                  <a:cubicBezTo>
                    <a:pt x="1733" y="848"/>
                    <a:pt x="1761" y="840"/>
                    <a:pt x="1787" y="821"/>
                  </a:cubicBezTo>
                  <a:cubicBezTo>
                    <a:pt x="1859" y="782"/>
                    <a:pt x="1899" y="670"/>
                    <a:pt x="1851" y="598"/>
                  </a:cubicBezTo>
                  <a:cubicBezTo>
                    <a:pt x="1565" y="216"/>
                    <a:pt x="1121" y="0"/>
                    <a:pt x="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3"/>
            <p:cNvSpPr/>
            <p:nvPr/>
          </p:nvSpPr>
          <p:spPr>
            <a:xfrm>
              <a:off x="2139000" y="1657875"/>
              <a:ext cx="76225" cy="49175"/>
            </a:xfrm>
            <a:custGeom>
              <a:avLst/>
              <a:gdLst/>
              <a:ahLst/>
              <a:cxnLst/>
              <a:rect l="l" t="t" r="r" b="b"/>
              <a:pathLst>
                <a:path w="3049" h="1967" extrusionOk="0">
                  <a:moveTo>
                    <a:pt x="1530" y="0"/>
                  </a:moveTo>
                  <a:cubicBezTo>
                    <a:pt x="1009" y="0"/>
                    <a:pt x="501" y="274"/>
                    <a:pt x="240" y="747"/>
                  </a:cubicBezTo>
                  <a:cubicBezTo>
                    <a:pt x="56" y="1082"/>
                    <a:pt x="1" y="1473"/>
                    <a:pt x="88" y="1848"/>
                  </a:cubicBezTo>
                  <a:cubicBezTo>
                    <a:pt x="107" y="1930"/>
                    <a:pt x="170" y="1966"/>
                    <a:pt x="235" y="1966"/>
                  </a:cubicBezTo>
                  <a:cubicBezTo>
                    <a:pt x="332" y="1966"/>
                    <a:pt x="436" y="1885"/>
                    <a:pt x="408" y="1760"/>
                  </a:cubicBezTo>
                  <a:cubicBezTo>
                    <a:pt x="240" y="1074"/>
                    <a:pt x="735" y="379"/>
                    <a:pt x="1437" y="340"/>
                  </a:cubicBezTo>
                  <a:cubicBezTo>
                    <a:pt x="1463" y="338"/>
                    <a:pt x="1489" y="337"/>
                    <a:pt x="1515" y="337"/>
                  </a:cubicBezTo>
                  <a:cubicBezTo>
                    <a:pt x="2196" y="337"/>
                    <a:pt x="2719" y="932"/>
                    <a:pt x="2650" y="1616"/>
                  </a:cubicBezTo>
                  <a:cubicBezTo>
                    <a:pt x="2642" y="1720"/>
                    <a:pt x="2720" y="1772"/>
                    <a:pt x="2802" y="1772"/>
                  </a:cubicBezTo>
                  <a:cubicBezTo>
                    <a:pt x="2885" y="1772"/>
                    <a:pt x="2973" y="1720"/>
                    <a:pt x="2985" y="1616"/>
                  </a:cubicBezTo>
                  <a:cubicBezTo>
                    <a:pt x="3049" y="946"/>
                    <a:pt x="2618" y="276"/>
                    <a:pt x="1972" y="68"/>
                  </a:cubicBezTo>
                  <a:cubicBezTo>
                    <a:pt x="1827" y="22"/>
                    <a:pt x="1678" y="0"/>
                    <a:pt x="15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3"/>
            <p:cNvSpPr/>
            <p:nvPr/>
          </p:nvSpPr>
          <p:spPr>
            <a:xfrm>
              <a:off x="2267275" y="1657875"/>
              <a:ext cx="76225" cy="49175"/>
            </a:xfrm>
            <a:custGeom>
              <a:avLst/>
              <a:gdLst/>
              <a:ahLst/>
              <a:cxnLst/>
              <a:rect l="l" t="t" r="r" b="b"/>
              <a:pathLst>
                <a:path w="3049" h="1967" extrusionOk="0">
                  <a:moveTo>
                    <a:pt x="1537" y="0"/>
                  </a:moveTo>
                  <a:cubicBezTo>
                    <a:pt x="1014" y="0"/>
                    <a:pt x="501" y="274"/>
                    <a:pt x="240" y="747"/>
                  </a:cubicBezTo>
                  <a:cubicBezTo>
                    <a:pt x="56" y="1082"/>
                    <a:pt x="0" y="1473"/>
                    <a:pt x="96" y="1848"/>
                  </a:cubicBezTo>
                  <a:cubicBezTo>
                    <a:pt x="115" y="1930"/>
                    <a:pt x="177" y="1966"/>
                    <a:pt x="242" y="1966"/>
                  </a:cubicBezTo>
                  <a:cubicBezTo>
                    <a:pt x="340" y="1966"/>
                    <a:pt x="444" y="1885"/>
                    <a:pt x="415" y="1760"/>
                  </a:cubicBezTo>
                  <a:cubicBezTo>
                    <a:pt x="248" y="1074"/>
                    <a:pt x="734" y="379"/>
                    <a:pt x="1445" y="340"/>
                  </a:cubicBezTo>
                  <a:cubicBezTo>
                    <a:pt x="1471" y="338"/>
                    <a:pt x="1497" y="337"/>
                    <a:pt x="1523" y="337"/>
                  </a:cubicBezTo>
                  <a:cubicBezTo>
                    <a:pt x="2203" y="337"/>
                    <a:pt x="2719" y="932"/>
                    <a:pt x="2658" y="1616"/>
                  </a:cubicBezTo>
                  <a:cubicBezTo>
                    <a:pt x="2646" y="1720"/>
                    <a:pt x="2723" y="1772"/>
                    <a:pt x="2806" y="1772"/>
                  </a:cubicBezTo>
                  <a:cubicBezTo>
                    <a:pt x="2889" y="1772"/>
                    <a:pt x="2977" y="1720"/>
                    <a:pt x="2985" y="1616"/>
                  </a:cubicBezTo>
                  <a:cubicBezTo>
                    <a:pt x="3049" y="946"/>
                    <a:pt x="2618" y="276"/>
                    <a:pt x="1979" y="68"/>
                  </a:cubicBezTo>
                  <a:cubicBezTo>
                    <a:pt x="1835" y="22"/>
                    <a:pt x="1685" y="0"/>
                    <a:pt x="15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3"/>
            <p:cNvSpPr/>
            <p:nvPr/>
          </p:nvSpPr>
          <p:spPr>
            <a:xfrm>
              <a:off x="2127825" y="1608700"/>
              <a:ext cx="77825" cy="49250"/>
            </a:xfrm>
            <a:custGeom>
              <a:avLst/>
              <a:gdLst/>
              <a:ahLst/>
              <a:cxnLst/>
              <a:rect l="l" t="t" r="r" b="b"/>
              <a:pathLst>
                <a:path w="3113" h="1970" extrusionOk="0">
                  <a:moveTo>
                    <a:pt x="2422" y="1"/>
                  </a:moveTo>
                  <a:cubicBezTo>
                    <a:pt x="2363" y="1"/>
                    <a:pt x="2303" y="8"/>
                    <a:pt x="2243" y="24"/>
                  </a:cubicBezTo>
                  <a:cubicBezTo>
                    <a:pt x="1581" y="128"/>
                    <a:pt x="918" y="384"/>
                    <a:pt x="344" y="735"/>
                  </a:cubicBezTo>
                  <a:cubicBezTo>
                    <a:pt x="200" y="830"/>
                    <a:pt x="89" y="966"/>
                    <a:pt x="41" y="1134"/>
                  </a:cubicBezTo>
                  <a:cubicBezTo>
                    <a:pt x="1" y="1293"/>
                    <a:pt x="17" y="1501"/>
                    <a:pt x="112" y="1644"/>
                  </a:cubicBezTo>
                  <a:cubicBezTo>
                    <a:pt x="236" y="1843"/>
                    <a:pt x="462" y="1970"/>
                    <a:pt x="691" y="1970"/>
                  </a:cubicBezTo>
                  <a:cubicBezTo>
                    <a:pt x="802" y="1970"/>
                    <a:pt x="913" y="1941"/>
                    <a:pt x="1014" y="1876"/>
                  </a:cubicBezTo>
                  <a:cubicBezTo>
                    <a:pt x="1189" y="1768"/>
                    <a:pt x="1369" y="1672"/>
                    <a:pt x="1560" y="1587"/>
                  </a:cubicBezTo>
                  <a:lnTo>
                    <a:pt x="1560" y="1587"/>
                  </a:lnTo>
                  <a:cubicBezTo>
                    <a:pt x="1544" y="1593"/>
                    <a:pt x="1527" y="1599"/>
                    <a:pt x="1509" y="1604"/>
                  </a:cubicBezTo>
                  <a:cubicBezTo>
                    <a:pt x="1550" y="1587"/>
                    <a:pt x="1592" y="1571"/>
                    <a:pt x="1633" y="1555"/>
                  </a:cubicBezTo>
                  <a:lnTo>
                    <a:pt x="1633" y="1555"/>
                  </a:lnTo>
                  <a:cubicBezTo>
                    <a:pt x="1609" y="1566"/>
                    <a:pt x="1584" y="1576"/>
                    <a:pt x="1560" y="1587"/>
                  </a:cubicBezTo>
                  <a:lnTo>
                    <a:pt x="1560" y="1587"/>
                  </a:lnTo>
                  <a:cubicBezTo>
                    <a:pt x="1588" y="1576"/>
                    <a:pt x="1615" y="1564"/>
                    <a:pt x="1644" y="1551"/>
                  </a:cubicBezTo>
                  <a:lnTo>
                    <a:pt x="1644" y="1551"/>
                  </a:lnTo>
                  <a:cubicBezTo>
                    <a:pt x="1640" y="1553"/>
                    <a:pt x="1637" y="1554"/>
                    <a:pt x="1633" y="1555"/>
                  </a:cubicBezTo>
                  <a:lnTo>
                    <a:pt x="1633" y="1555"/>
                  </a:lnTo>
                  <a:cubicBezTo>
                    <a:pt x="1645" y="1550"/>
                    <a:pt x="1657" y="1545"/>
                    <a:pt x="1668" y="1541"/>
                  </a:cubicBezTo>
                  <a:lnTo>
                    <a:pt x="1668" y="1541"/>
                  </a:lnTo>
                  <a:cubicBezTo>
                    <a:pt x="1660" y="1544"/>
                    <a:pt x="1652" y="1548"/>
                    <a:pt x="1644" y="1551"/>
                  </a:cubicBezTo>
                  <a:lnTo>
                    <a:pt x="1644" y="1551"/>
                  </a:lnTo>
                  <a:cubicBezTo>
                    <a:pt x="1952" y="1435"/>
                    <a:pt x="2267" y="1349"/>
                    <a:pt x="2594" y="1293"/>
                  </a:cubicBezTo>
                  <a:cubicBezTo>
                    <a:pt x="2754" y="1269"/>
                    <a:pt x="2913" y="1118"/>
                    <a:pt x="2993" y="990"/>
                  </a:cubicBezTo>
                  <a:cubicBezTo>
                    <a:pt x="3073" y="854"/>
                    <a:pt x="3113" y="647"/>
                    <a:pt x="3057" y="487"/>
                  </a:cubicBezTo>
                  <a:cubicBezTo>
                    <a:pt x="3009" y="328"/>
                    <a:pt x="2905" y="168"/>
                    <a:pt x="2754" y="88"/>
                  </a:cubicBezTo>
                  <a:cubicBezTo>
                    <a:pt x="2706" y="64"/>
                    <a:pt x="2650" y="48"/>
                    <a:pt x="2594" y="24"/>
                  </a:cubicBezTo>
                  <a:cubicBezTo>
                    <a:pt x="2538" y="8"/>
                    <a:pt x="2480" y="1"/>
                    <a:pt x="24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3"/>
            <p:cNvSpPr/>
            <p:nvPr/>
          </p:nvSpPr>
          <p:spPr>
            <a:xfrm>
              <a:off x="2270475" y="1608675"/>
              <a:ext cx="71825" cy="48850"/>
            </a:xfrm>
            <a:custGeom>
              <a:avLst/>
              <a:gdLst/>
              <a:ahLst/>
              <a:cxnLst/>
              <a:rect l="l" t="t" r="r" b="b"/>
              <a:pathLst>
                <a:path w="2873" h="1954" extrusionOk="0">
                  <a:moveTo>
                    <a:pt x="679" y="1"/>
                  </a:moveTo>
                  <a:cubicBezTo>
                    <a:pt x="563" y="1"/>
                    <a:pt x="450" y="25"/>
                    <a:pt x="343" y="89"/>
                  </a:cubicBezTo>
                  <a:cubicBezTo>
                    <a:pt x="208" y="169"/>
                    <a:pt x="72" y="321"/>
                    <a:pt x="40" y="480"/>
                  </a:cubicBezTo>
                  <a:cubicBezTo>
                    <a:pt x="0" y="648"/>
                    <a:pt x="8" y="839"/>
                    <a:pt x="104" y="991"/>
                  </a:cubicBezTo>
                  <a:cubicBezTo>
                    <a:pt x="192" y="1127"/>
                    <a:pt x="335" y="1262"/>
                    <a:pt x="503" y="1294"/>
                  </a:cubicBezTo>
                  <a:cubicBezTo>
                    <a:pt x="756" y="1348"/>
                    <a:pt x="1010" y="1424"/>
                    <a:pt x="1257" y="1529"/>
                  </a:cubicBezTo>
                  <a:lnTo>
                    <a:pt x="1257" y="1529"/>
                  </a:lnTo>
                  <a:cubicBezTo>
                    <a:pt x="1463" y="1627"/>
                    <a:pt x="1660" y="1737"/>
                    <a:pt x="1851" y="1869"/>
                  </a:cubicBezTo>
                  <a:cubicBezTo>
                    <a:pt x="1941" y="1927"/>
                    <a:pt x="2065" y="1953"/>
                    <a:pt x="2185" y="1953"/>
                  </a:cubicBezTo>
                  <a:cubicBezTo>
                    <a:pt x="2247" y="1953"/>
                    <a:pt x="2308" y="1946"/>
                    <a:pt x="2362" y="1933"/>
                  </a:cubicBezTo>
                  <a:cubicBezTo>
                    <a:pt x="2514" y="1893"/>
                    <a:pt x="2681" y="1773"/>
                    <a:pt x="2753" y="1629"/>
                  </a:cubicBezTo>
                  <a:cubicBezTo>
                    <a:pt x="2833" y="1478"/>
                    <a:pt x="2873" y="1294"/>
                    <a:pt x="2825" y="1119"/>
                  </a:cubicBezTo>
                  <a:cubicBezTo>
                    <a:pt x="2769" y="951"/>
                    <a:pt x="2665" y="823"/>
                    <a:pt x="2522" y="728"/>
                  </a:cubicBezTo>
                  <a:cubicBezTo>
                    <a:pt x="2019" y="385"/>
                    <a:pt x="1444" y="145"/>
                    <a:pt x="854" y="17"/>
                  </a:cubicBezTo>
                  <a:cubicBezTo>
                    <a:pt x="795" y="7"/>
                    <a:pt x="737" y="1"/>
                    <a:pt x="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3"/>
            <p:cNvSpPr/>
            <p:nvPr/>
          </p:nvSpPr>
          <p:spPr>
            <a:xfrm>
              <a:off x="2232825" y="1700250"/>
              <a:ext cx="36875" cy="49275"/>
            </a:xfrm>
            <a:custGeom>
              <a:avLst/>
              <a:gdLst/>
              <a:ahLst/>
              <a:cxnLst/>
              <a:rect l="l" t="t" r="r" b="b"/>
              <a:pathLst>
                <a:path w="1475" h="1971" extrusionOk="0">
                  <a:moveTo>
                    <a:pt x="505" y="1"/>
                  </a:moveTo>
                  <a:cubicBezTo>
                    <a:pt x="463" y="1"/>
                    <a:pt x="423" y="15"/>
                    <a:pt x="397" y="49"/>
                  </a:cubicBezTo>
                  <a:cubicBezTo>
                    <a:pt x="325" y="145"/>
                    <a:pt x="293" y="248"/>
                    <a:pt x="317" y="376"/>
                  </a:cubicBezTo>
                  <a:cubicBezTo>
                    <a:pt x="333" y="480"/>
                    <a:pt x="389" y="584"/>
                    <a:pt x="469" y="655"/>
                  </a:cubicBezTo>
                  <a:cubicBezTo>
                    <a:pt x="549" y="735"/>
                    <a:pt x="652" y="783"/>
                    <a:pt x="756" y="839"/>
                  </a:cubicBezTo>
                  <a:cubicBezTo>
                    <a:pt x="828" y="879"/>
                    <a:pt x="908" y="927"/>
                    <a:pt x="947" y="983"/>
                  </a:cubicBezTo>
                  <a:cubicBezTo>
                    <a:pt x="1043" y="1110"/>
                    <a:pt x="1059" y="1262"/>
                    <a:pt x="1019" y="1405"/>
                  </a:cubicBezTo>
                  <a:cubicBezTo>
                    <a:pt x="979" y="1541"/>
                    <a:pt x="868" y="1613"/>
                    <a:pt x="732" y="1637"/>
                  </a:cubicBezTo>
                  <a:lnTo>
                    <a:pt x="612" y="1637"/>
                  </a:lnTo>
                  <a:lnTo>
                    <a:pt x="580" y="1629"/>
                  </a:lnTo>
                  <a:lnTo>
                    <a:pt x="509" y="1613"/>
                  </a:lnTo>
                  <a:lnTo>
                    <a:pt x="477" y="1597"/>
                  </a:lnTo>
                  <a:lnTo>
                    <a:pt x="445" y="1573"/>
                  </a:lnTo>
                  <a:cubicBezTo>
                    <a:pt x="405" y="1541"/>
                    <a:pt x="381" y="1517"/>
                    <a:pt x="365" y="1485"/>
                  </a:cubicBezTo>
                  <a:cubicBezTo>
                    <a:pt x="331" y="1432"/>
                    <a:pt x="280" y="1409"/>
                    <a:pt x="230" y="1409"/>
                  </a:cubicBezTo>
                  <a:cubicBezTo>
                    <a:pt x="115" y="1409"/>
                    <a:pt x="0" y="1525"/>
                    <a:pt x="78" y="1653"/>
                  </a:cubicBezTo>
                  <a:cubicBezTo>
                    <a:pt x="207" y="1861"/>
                    <a:pt x="442" y="1970"/>
                    <a:pt x="677" y="1970"/>
                  </a:cubicBezTo>
                  <a:cubicBezTo>
                    <a:pt x="847" y="1970"/>
                    <a:pt x="1017" y="1914"/>
                    <a:pt x="1147" y="1796"/>
                  </a:cubicBezTo>
                  <a:cubicBezTo>
                    <a:pt x="1474" y="1501"/>
                    <a:pt x="1418" y="927"/>
                    <a:pt x="1091" y="663"/>
                  </a:cubicBezTo>
                  <a:cubicBezTo>
                    <a:pt x="971" y="568"/>
                    <a:pt x="836" y="528"/>
                    <a:pt x="716" y="432"/>
                  </a:cubicBezTo>
                  <a:cubicBezTo>
                    <a:pt x="684" y="408"/>
                    <a:pt x="660" y="376"/>
                    <a:pt x="644" y="336"/>
                  </a:cubicBezTo>
                  <a:lnTo>
                    <a:pt x="636" y="296"/>
                  </a:lnTo>
                  <a:lnTo>
                    <a:pt x="636" y="280"/>
                  </a:lnTo>
                  <a:cubicBezTo>
                    <a:pt x="684" y="209"/>
                    <a:pt x="700" y="113"/>
                    <a:pt x="636" y="49"/>
                  </a:cubicBezTo>
                  <a:cubicBezTo>
                    <a:pt x="602" y="19"/>
                    <a:pt x="553" y="1"/>
                    <a:pt x="5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3"/>
            <p:cNvSpPr/>
            <p:nvPr/>
          </p:nvSpPr>
          <p:spPr>
            <a:xfrm>
              <a:off x="2216600" y="1763700"/>
              <a:ext cx="56075" cy="27950"/>
            </a:xfrm>
            <a:custGeom>
              <a:avLst/>
              <a:gdLst/>
              <a:ahLst/>
              <a:cxnLst/>
              <a:rect l="l" t="t" r="r" b="b"/>
              <a:pathLst>
                <a:path w="2243" h="1118" extrusionOk="0">
                  <a:moveTo>
                    <a:pt x="1" y="1"/>
                  </a:moveTo>
                  <a:cubicBezTo>
                    <a:pt x="1" y="615"/>
                    <a:pt x="503" y="1118"/>
                    <a:pt x="1118" y="1118"/>
                  </a:cubicBezTo>
                  <a:cubicBezTo>
                    <a:pt x="1740" y="1118"/>
                    <a:pt x="2243" y="615"/>
                    <a:pt x="22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3"/>
            <p:cNvSpPr/>
            <p:nvPr/>
          </p:nvSpPr>
          <p:spPr>
            <a:xfrm>
              <a:off x="2226975" y="1797250"/>
              <a:ext cx="32150" cy="16975"/>
            </a:xfrm>
            <a:custGeom>
              <a:avLst/>
              <a:gdLst/>
              <a:ahLst/>
              <a:cxnLst/>
              <a:rect l="l" t="t" r="r" b="b"/>
              <a:pathLst>
                <a:path w="1286" h="679" extrusionOk="0">
                  <a:moveTo>
                    <a:pt x="1096" y="1"/>
                  </a:moveTo>
                  <a:cubicBezTo>
                    <a:pt x="1025" y="1"/>
                    <a:pt x="962" y="46"/>
                    <a:pt x="942" y="119"/>
                  </a:cubicBezTo>
                  <a:lnTo>
                    <a:pt x="934" y="151"/>
                  </a:lnTo>
                  <a:lnTo>
                    <a:pt x="902" y="207"/>
                  </a:lnTo>
                  <a:lnTo>
                    <a:pt x="894" y="214"/>
                  </a:lnTo>
                  <a:lnTo>
                    <a:pt x="878" y="238"/>
                  </a:lnTo>
                  <a:lnTo>
                    <a:pt x="830" y="278"/>
                  </a:lnTo>
                  <a:lnTo>
                    <a:pt x="822" y="286"/>
                  </a:lnTo>
                  <a:lnTo>
                    <a:pt x="798" y="294"/>
                  </a:lnTo>
                  <a:lnTo>
                    <a:pt x="767" y="318"/>
                  </a:lnTo>
                  <a:lnTo>
                    <a:pt x="775" y="318"/>
                  </a:lnTo>
                  <a:lnTo>
                    <a:pt x="711" y="334"/>
                  </a:lnTo>
                  <a:lnTo>
                    <a:pt x="671" y="342"/>
                  </a:lnTo>
                  <a:lnTo>
                    <a:pt x="607" y="342"/>
                  </a:lnTo>
                  <a:lnTo>
                    <a:pt x="575" y="334"/>
                  </a:lnTo>
                  <a:lnTo>
                    <a:pt x="543" y="326"/>
                  </a:lnTo>
                  <a:lnTo>
                    <a:pt x="527" y="318"/>
                  </a:lnTo>
                  <a:lnTo>
                    <a:pt x="511" y="310"/>
                  </a:lnTo>
                  <a:lnTo>
                    <a:pt x="479" y="294"/>
                  </a:lnTo>
                  <a:lnTo>
                    <a:pt x="455" y="278"/>
                  </a:lnTo>
                  <a:lnTo>
                    <a:pt x="447" y="278"/>
                  </a:lnTo>
                  <a:lnTo>
                    <a:pt x="400" y="230"/>
                  </a:lnTo>
                  <a:lnTo>
                    <a:pt x="384" y="199"/>
                  </a:lnTo>
                  <a:lnTo>
                    <a:pt x="368" y="175"/>
                  </a:lnTo>
                  <a:lnTo>
                    <a:pt x="360" y="167"/>
                  </a:lnTo>
                  <a:cubicBezTo>
                    <a:pt x="333" y="100"/>
                    <a:pt x="273" y="39"/>
                    <a:pt x="199" y="39"/>
                  </a:cubicBezTo>
                  <a:cubicBezTo>
                    <a:pt x="184" y="39"/>
                    <a:pt x="168" y="42"/>
                    <a:pt x="152" y="47"/>
                  </a:cubicBezTo>
                  <a:cubicBezTo>
                    <a:pt x="80" y="71"/>
                    <a:pt x="1" y="167"/>
                    <a:pt x="40" y="254"/>
                  </a:cubicBezTo>
                  <a:cubicBezTo>
                    <a:pt x="96" y="382"/>
                    <a:pt x="176" y="486"/>
                    <a:pt x="296" y="574"/>
                  </a:cubicBezTo>
                  <a:cubicBezTo>
                    <a:pt x="399" y="633"/>
                    <a:pt x="523" y="678"/>
                    <a:pt x="643" y="678"/>
                  </a:cubicBezTo>
                  <a:cubicBezTo>
                    <a:pt x="652" y="678"/>
                    <a:pt x="661" y="678"/>
                    <a:pt x="671" y="677"/>
                  </a:cubicBezTo>
                  <a:cubicBezTo>
                    <a:pt x="942" y="653"/>
                    <a:pt x="1181" y="470"/>
                    <a:pt x="1261" y="207"/>
                  </a:cubicBezTo>
                  <a:cubicBezTo>
                    <a:pt x="1285" y="127"/>
                    <a:pt x="1229" y="23"/>
                    <a:pt x="1142" y="7"/>
                  </a:cubicBezTo>
                  <a:cubicBezTo>
                    <a:pt x="1126" y="3"/>
                    <a:pt x="1111" y="1"/>
                    <a:pt x="1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3"/>
            <p:cNvSpPr/>
            <p:nvPr/>
          </p:nvSpPr>
          <p:spPr>
            <a:xfrm>
              <a:off x="2076325" y="1728425"/>
              <a:ext cx="22650" cy="53225"/>
            </a:xfrm>
            <a:custGeom>
              <a:avLst/>
              <a:gdLst/>
              <a:ahLst/>
              <a:cxnLst/>
              <a:rect l="l" t="t" r="r" b="b"/>
              <a:pathLst>
                <a:path w="906" h="2129" extrusionOk="0">
                  <a:moveTo>
                    <a:pt x="201" y="0"/>
                  </a:moveTo>
                  <a:cubicBezTo>
                    <a:pt x="102" y="0"/>
                    <a:pt x="0" y="82"/>
                    <a:pt x="34" y="207"/>
                  </a:cubicBezTo>
                  <a:cubicBezTo>
                    <a:pt x="210" y="805"/>
                    <a:pt x="377" y="1412"/>
                    <a:pt x="553" y="2010"/>
                  </a:cubicBezTo>
                  <a:cubicBezTo>
                    <a:pt x="575" y="2093"/>
                    <a:pt x="639" y="2128"/>
                    <a:pt x="705" y="2128"/>
                  </a:cubicBezTo>
                  <a:cubicBezTo>
                    <a:pt x="803" y="2128"/>
                    <a:pt x="905" y="2047"/>
                    <a:pt x="872" y="1922"/>
                  </a:cubicBezTo>
                  <a:cubicBezTo>
                    <a:pt x="696" y="1324"/>
                    <a:pt x="529" y="717"/>
                    <a:pt x="353" y="119"/>
                  </a:cubicBezTo>
                  <a:cubicBezTo>
                    <a:pt x="331" y="36"/>
                    <a:pt x="26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3"/>
            <p:cNvSpPr/>
            <p:nvPr/>
          </p:nvSpPr>
          <p:spPr>
            <a:xfrm>
              <a:off x="2381575" y="1726350"/>
              <a:ext cx="14400" cy="58300"/>
            </a:xfrm>
            <a:custGeom>
              <a:avLst/>
              <a:gdLst/>
              <a:ahLst/>
              <a:cxnLst/>
              <a:rect l="l" t="t" r="r" b="b"/>
              <a:pathLst>
                <a:path w="576" h="2332" extrusionOk="0">
                  <a:moveTo>
                    <a:pt x="412" y="0"/>
                  </a:moveTo>
                  <a:cubicBezTo>
                    <a:pt x="330" y="0"/>
                    <a:pt x="248" y="54"/>
                    <a:pt x="248" y="162"/>
                  </a:cubicBezTo>
                  <a:cubicBezTo>
                    <a:pt x="232" y="816"/>
                    <a:pt x="160" y="1479"/>
                    <a:pt x="25" y="2125"/>
                  </a:cubicBezTo>
                  <a:cubicBezTo>
                    <a:pt x="1" y="2250"/>
                    <a:pt x="106" y="2331"/>
                    <a:pt x="203" y="2331"/>
                  </a:cubicBezTo>
                  <a:cubicBezTo>
                    <a:pt x="268" y="2331"/>
                    <a:pt x="328" y="2295"/>
                    <a:pt x="344" y="2213"/>
                  </a:cubicBezTo>
                  <a:cubicBezTo>
                    <a:pt x="487" y="1534"/>
                    <a:pt x="559" y="848"/>
                    <a:pt x="575" y="162"/>
                  </a:cubicBezTo>
                  <a:cubicBezTo>
                    <a:pt x="575" y="54"/>
                    <a:pt x="493" y="0"/>
                    <a:pt x="4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3"/>
            <p:cNvSpPr/>
            <p:nvPr/>
          </p:nvSpPr>
          <p:spPr>
            <a:xfrm>
              <a:off x="2131625" y="1725800"/>
              <a:ext cx="47300" cy="23950"/>
            </a:xfrm>
            <a:custGeom>
              <a:avLst/>
              <a:gdLst/>
              <a:ahLst/>
              <a:cxnLst/>
              <a:rect l="l" t="t" r="r" b="b"/>
              <a:pathLst>
                <a:path w="1892" h="958" extrusionOk="0">
                  <a:moveTo>
                    <a:pt x="950" y="0"/>
                  </a:moveTo>
                  <a:cubicBezTo>
                    <a:pt x="423" y="0"/>
                    <a:pt x="0" y="216"/>
                    <a:pt x="0" y="479"/>
                  </a:cubicBezTo>
                  <a:cubicBezTo>
                    <a:pt x="0" y="742"/>
                    <a:pt x="423" y="958"/>
                    <a:pt x="950" y="958"/>
                  </a:cubicBezTo>
                  <a:cubicBezTo>
                    <a:pt x="1469" y="958"/>
                    <a:pt x="1892" y="742"/>
                    <a:pt x="1892" y="479"/>
                  </a:cubicBezTo>
                  <a:cubicBezTo>
                    <a:pt x="1892" y="216"/>
                    <a:pt x="1469" y="0"/>
                    <a:pt x="9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3"/>
            <p:cNvSpPr/>
            <p:nvPr/>
          </p:nvSpPr>
          <p:spPr>
            <a:xfrm>
              <a:off x="2301375" y="1725800"/>
              <a:ext cx="47300" cy="23950"/>
            </a:xfrm>
            <a:custGeom>
              <a:avLst/>
              <a:gdLst/>
              <a:ahLst/>
              <a:cxnLst/>
              <a:rect l="l" t="t" r="r" b="b"/>
              <a:pathLst>
                <a:path w="1892" h="958" extrusionOk="0">
                  <a:moveTo>
                    <a:pt x="950" y="0"/>
                  </a:moveTo>
                  <a:cubicBezTo>
                    <a:pt x="424" y="0"/>
                    <a:pt x="1" y="216"/>
                    <a:pt x="1" y="479"/>
                  </a:cubicBezTo>
                  <a:cubicBezTo>
                    <a:pt x="1" y="742"/>
                    <a:pt x="424" y="958"/>
                    <a:pt x="950" y="958"/>
                  </a:cubicBezTo>
                  <a:cubicBezTo>
                    <a:pt x="1469" y="958"/>
                    <a:pt x="1892" y="742"/>
                    <a:pt x="1892" y="479"/>
                  </a:cubicBezTo>
                  <a:cubicBezTo>
                    <a:pt x="1892" y="216"/>
                    <a:pt x="1469" y="0"/>
                    <a:pt x="9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3"/>
            <p:cNvSpPr/>
            <p:nvPr/>
          </p:nvSpPr>
          <p:spPr>
            <a:xfrm>
              <a:off x="2166925" y="1850875"/>
              <a:ext cx="139675" cy="147250"/>
            </a:xfrm>
            <a:custGeom>
              <a:avLst/>
              <a:gdLst/>
              <a:ahLst/>
              <a:cxnLst/>
              <a:rect l="l" t="t" r="r" b="b"/>
              <a:pathLst>
                <a:path w="5587" h="5890" extrusionOk="0">
                  <a:moveTo>
                    <a:pt x="1" y="0"/>
                  </a:moveTo>
                  <a:lnTo>
                    <a:pt x="1" y="5889"/>
                  </a:lnTo>
                  <a:lnTo>
                    <a:pt x="5586" y="5889"/>
                  </a:lnTo>
                  <a:lnTo>
                    <a:pt x="55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3"/>
            <p:cNvSpPr/>
            <p:nvPr/>
          </p:nvSpPr>
          <p:spPr>
            <a:xfrm>
              <a:off x="2154450" y="1868875"/>
              <a:ext cx="98475" cy="31100"/>
            </a:xfrm>
            <a:custGeom>
              <a:avLst/>
              <a:gdLst/>
              <a:ahLst/>
              <a:cxnLst/>
              <a:rect l="l" t="t" r="r" b="b"/>
              <a:pathLst>
                <a:path w="3939" h="1244" extrusionOk="0">
                  <a:moveTo>
                    <a:pt x="244" y="0"/>
                  </a:moveTo>
                  <a:cubicBezTo>
                    <a:pt x="99" y="0"/>
                    <a:pt x="0" y="222"/>
                    <a:pt x="157" y="310"/>
                  </a:cubicBezTo>
                  <a:cubicBezTo>
                    <a:pt x="1250" y="916"/>
                    <a:pt x="2479" y="1235"/>
                    <a:pt x="3731" y="1243"/>
                  </a:cubicBezTo>
                  <a:cubicBezTo>
                    <a:pt x="3939" y="1243"/>
                    <a:pt x="3939" y="916"/>
                    <a:pt x="3731" y="908"/>
                  </a:cubicBezTo>
                  <a:cubicBezTo>
                    <a:pt x="2534" y="908"/>
                    <a:pt x="1369" y="605"/>
                    <a:pt x="324" y="23"/>
                  </a:cubicBezTo>
                  <a:cubicBezTo>
                    <a:pt x="297" y="7"/>
                    <a:pt x="270" y="0"/>
                    <a:pt x="2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3"/>
            <p:cNvSpPr/>
            <p:nvPr/>
          </p:nvSpPr>
          <p:spPr>
            <a:xfrm>
              <a:off x="2063400" y="1576175"/>
              <a:ext cx="181350" cy="181175"/>
            </a:xfrm>
            <a:custGeom>
              <a:avLst/>
              <a:gdLst/>
              <a:ahLst/>
              <a:cxnLst/>
              <a:rect l="l" t="t" r="r" b="b"/>
              <a:pathLst>
                <a:path w="7254" h="7247" extrusionOk="0">
                  <a:moveTo>
                    <a:pt x="3623" y="224"/>
                  </a:moveTo>
                  <a:cubicBezTo>
                    <a:pt x="5506" y="224"/>
                    <a:pt x="7030" y="1748"/>
                    <a:pt x="7030" y="3624"/>
                  </a:cubicBezTo>
                  <a:cubicBezTo>
                    <a:pt x="7030" y="5499"/>
                    <a:pt x="5506" y="7031"/>
                    <a:pt x="3623" y="7031"/>
                  </a:cubicBezTo>
                  <a:cubicBezTo>
                    <a:pt x="1748" y="7031"/>
                    <a:pt x="224" y="5499"/>
                    <a:pt x="224" y="3624"/>
                  </a:cubicBezTo>
                  <a:cubicBezTo>
                    <a:pt x="224" y="1748"/>
                    <a:pt x="1748" y="224"/>
                    <a:pt x="3623" y="224"/>
                  </a:cubicBezTo>
                  <a:close/>
                  <a:moveTo>
                    <a:pt x="3623" y="1"/>
                  </a:moveTo>
                  <a:cubicBezTo>
                    <a:pt x="1628" y="1"/>
                    <a:pt x="0" y="1629"/>
                    <a:pt x="0" y="3624"/>
                  </a:cubicBezTo>
                  <a:cubicBezTo>
                    <a:pt x="0" y="5626"/>
                    <a:pt x="1628" y="7246"/>
                    <a:pt x="3623" y="7246"/>
                  </a:cubicBezTo>
                  <a:cubicBezTo>
                    <a:pt x="5626" y="7246"/>
                    <a:pt x="7254" y="5626"/>
                    <a:pt x="7254" y="3624"/>
                  </a:cubicBezTo>
                  <a:cubicBezTo>
                    <a:pt x="7254" y="1629"/>
                    <a:pt x="5626" y="1"/>
                    <a:pt x="36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3"/>
            <p:cNvSpPr/>
            <p:nvPr/>
          </p:nvSpPr>
          <p:spPr>
            <a:xfrm>
              <a:off x="2258100" y="1576175"/>
              <a:ext cx="181150" cy="181175"/>
            </a:xfrm>
            <a:custGeom>
              <a:avLst/>
              <a:gdLst/>
              <a:ahLst/>
              <a:cxnLst/>
              <a:rect l="l" t="t" r="r" b="b"/>
              <a:pathLst>
                <a:path w="7246" h="7247" extrusionOk="0">
                  <a:moveTo>
                    <a:pt x="3623" y="224"/>
                  </a:moveTo>
                  <a:cubicBezTo>
                    <a:pt x="5498" y="224"/>
                    <a:pt x="7030" y="1748"/>
                    <a:pt x="7030" y="3624"/>
                  </a:cubicBezTo>
                  <a:cubicBezTo>
                    <a:pt x="7030" y="5499"/>
                    <a:pt x="5498" y="7031"/>
                    <a:pt x="3623" y="7031"/>
                  </a:cubicBezTo>
                  <a:cubicBezTo>
                    <a:pt x="1748" y="7031"/>
                    <a:pt x="216" y="5499"/>
                    <a:pt x="216" y="3624"/>
                  </a:cubicBezTo>
                  <a:cubicBezTo>
                    <a:pt x="216" y="1748"/>
                    <a:pt x="1748" y="224"/>
                    <a:pt x="3623" y="224"/>
                  </a:cubicBezTo>
                  <a:close/>
                  <a:moveTo>
                    <a:pt x="3623" y="1"/>
                  </a:moveTo>
                  <a:cubicBezTo>
                    <a:pt x="1628" y="1"/>
                    <a:pt x="0" y="1629"/>
                    <a:pt x="0" y="3624"/>
                  </a:cubicBezTo>
                  <a:cubicBezTo>
                    <a:pt x="0" y="5626"/>
                    <a:pt x="1628" y="7246"/>
                    <a:pt x="3623" y="7246"/>
                  </a:cubicBezTo>
                  <a:cubicBezTo>
                    <a:pt x="5626" y="7246"/>
                    <a:pt x="7246" y="5626"/>
                    <a:pt x="7246" y="3624"/>
                  </a:cubicBezTo>
                  <a:cubicBezTo>
                    <a:pt x="7246" y="1629"/>
                    <a:pt x="5626" y="1"/>
                    <a:pt x="36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23"/>
            <p:cNvSpPr/>
            <p:nvPr/>
          </p:nvSpPr>
          <p:spPr>
            <a:xfrm>
              <a:off x="2365825" y="1959100"/>
              <a:ext cx="8200" cy="50450"/>
            </a:xfrm>
            <a:custGeom>
              <a:avLst/>
              <a:gdLst/>
              <a:ahLst/>
              <a:cxnLst/>
              <a:rect l="l" t="t" r="r" b="b"/>
              <a:pathLst>
                <a:path w="328" h="2018" extrusionOk="0">
                  <a:moveTo>
                    <a:pt x="164" y="0"/>
                  </a:moveTo>
                  <a:cubicBezTo>
                    <a:pt x="82" y="0"/>
                    <a:pt x="0" y="52"/>
                    <a:pt x="0" y="156"/>
                  </a:cubicBezTo>
                  <a:lnTo>
                    <a:pt x="0" y="1856"/>
                  </a:lnTo>
                  <a:cubicBezTo>
                    <a:pt x="0" y="1963"/>
                    <a:pt x="82" y="2017"/>
                    <a:pt x="164" y="2017"/>
                  </a:cubicBezTo>
                  <a:cubicBezTo>
                    <a:pt x="246" y="2017"/>
                    <a:pt x="327" y="1963"/>
                    <a:pt x="327" y="1856"/>
                  </a:cubicBezTo>
                  <a:lnTo>
                    <a:pt x="327" y="156"/>
                  </a:lnTo>
                  <a:cubicBezTo>
                    <a:pt x="327" y="52"/>
                    <a:pt x="246" y="0"/>
                    <a:pt x="164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23"/>
            <p:cNvSpPr/>
            <p:nvPr/>
          </p:nvSpPr>
          <p:spPr>
            <a:xfrm>
              <a:off x="2065600" y="1921675"/>
              <a:ext cx="132275" cy="152850"/>
            </a:xfrm>
            <a:custGeom>
              <a:avLst/>
              <a:gdLst/>
              <a:ahLst/>
              <a:cxnLst/>
              <a:rect l="l" t="t" r="r" b="b"/>
              <a:pathLst>
                <a:path w="5291" h="6114" extrusionOk="0">
                  <a:moveTo>
                    <a:pt x="2183" y="1"/>
                  </a:moveTo>
                  <a:cubicBezTo>
                    <a:pt x="2179" y="1"/>
                    <a:pt x="2175" y="1"/>
                    <a:pt x="2171" y="1"/>
                  </a:cubicBezTo>
                  <a:cubicBezTo>
                    <a:pt x="2123" y="9"/>
                    <a:pt x="2075" y="57"/>
                    <a:pt x="2035" y="105"/>
                  </a:cubicBezTo>
                  <a:cubicBezTo>
                    <a:pt x="1333" y="927"/>
                    <a:pt x="655" y="1781"/>
                    <a:pt x="0" y="2666"/>
                  </a:cubicBezTo>
                  <a:cubicBezTo>
                    <a:pt x="1237" y="3759"/>
                    <a:pt x="2530" y="5020"/>
                    <a:pt x="3766" y="6113"/>
                  </a:cubicBezTo>
                  <a:cubicBezTo>
                    <a:pt x="4277" y="5052"/>
                    <a:pt x="4780" y="3983"/>
                    <a:pt x="5291" y="2914"/>
                  </a:cubicBezTo>
                  <a:cubicBezTo>
                    <a:pt x="4269" y="2076"/>
                    <a:pt x="3288" y="1142"/>
                    <a:pt x="2362" y="121"/>
                  </a:cubicBezTo>
                  <a:cubicBezTo>
                    <a:pt x="2309" y="61"/>
                    <a:pt x="2250" y="1"/>
                    <a:pt x="21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23"/>
            <p:cNvSpPr/>
            <p:nvPr/>
          </p:nvSpPr>
          <p:spPr>
            <a:xfrm>
              <a:off x="2061000" y="1917750"/>
              <a:ext cx="141275" cy="160950"/>
            </a:xfrm>
            <a:custGeom>
              <a:avLst/>
              <a:gdLst/>
              <a:ahLst/>
              <a:cxnLst/>
              <a:rect l="l" t="t" r="r" b="b"/>
              <a:pathLst>
                <a:path w="5651" h="6438" extrusionOk="0">
                  <a:moveTo>
                    <a:pt x="2404" y="378"/>
                  </a:moveTo>
                  <a:cubicBezTo>
                    <a:pt x="2416" y="378"/>
                    <a:pt x="2426" y="382"/>
                    <a:pt x="2434" y="390"/>
                  </a:cubicBezTo>
                  <a:cubicBezTo>
                    <a:pt x="3311" y="1367"/>
                    <a:pt x="4255" y="2276"/>
                    <a:pt x="5267" y="3117"/>
                  </a:cubicBezTo>
                  <a:lnTo>
                    <a:pt x="5267" y="3117"/>
                  </a:lnTo>
                  <a:cubicBezTo>
                    <a:pt x="4808" y="4079"/>
                    <a:pt x="4355" y="5041"/>
                    <a:pt x="3896" y="6004"/>
                  </a:cubicBezTo>
                  <a:lnTo>
                    <a:pt x="3896" y="6004"/>
                  </a:lnTo>
                  <a:cubicBezTo>
                    <a:pt x="2717" y="4948"/>
                    <a:pt x="1582" y="3850"/>
                    <a:pt x="408" y="2804"/>
                  </a:cubicBezTo>
                  <a:lnTo>
                    <a:pt x="408" y="2804"/>
                  </a:lnTo>
                  <a:cubicBezTo>
                    <a:pt x="724" y="2378"/>
                    <a:pt x="1042" y="1959"/>
                    <a:pt x="1373" y="1547"/>
                  </a:cubicBezTo>
                  <a:cubicBezTo>
                    <a:pt x="1541" y="1331"/>
                    <a:pt x="1716" y="1124"/>
                    <a:pt x="1884" y="916"/>
                  </a:cubicBezTo>
                  <a:cubicBezTo>
                    <a:pt x="1950" y="836"/>
                    <a:pt x="2271" y="378"/>
                    <a:pt x="2404" y="378"/>
                  </a:cubicBezTo>
                  <a:close/>
                  <a:moveTo>
                    <a:pt x="2368" y="1"/>
                  </a:moveTo>
                  <a:cubicBezTo>
                    <a:pt x="2303" y="1"/>
                    <a:pt x="2236" y="24"/>
                    <a:pt x="2163" y="78"/>
                  </a:cubicBezTo>
                  <a:cubicBezTo>
                    <a:pt x="1884" y="294"/>
                    <a:pt x="1652" y="677"/>
                    <a:pt x="1429" y="948"/>
                  </a:cubicBezTo>
                  <a:cubicBezTo>
                    <a:pt x="950" y="1539"/>
                    <a:pt x="495" y="2137"/>
                    <a:pt x="41" y="2744"/>
                  </a:cubicBezTo>
                  <a:cubicBezTo>
                    <a:pt x="1" y="2799"/>
                    <a:pt x="17" y="2895"/>
                    <a:pt x="65" y="2943"/>
                  </a:cubicBezTo>
                  <a:cubicBezTo>
                    <a:pt x="1341" y="4076"/>
                    <a:pt x="2562" y="5265"/>
                    <a:pt x="3839" y="6390"/>
                  </a:cubicBezTo>
                  <a:cubicBezTo>
                    <a:pt x="3872" y="6420"/>
                    <a:pt x="3919" y="6437"/>
                    <a:pt x="3965" y="6437"/>
                  </a:cubicBezTo>
                  <a:cubicBezTo>
                    <a:pt x="4018" y="6437"/>
                    <a:pt x="4068" y="6414"/>
                    <a:pt x="4094" y="6358"/>
                  </a:cubicBezTo>
                  <a:cubicBezTo>
                    <a:pt x="4605" y="5289"/>
                    <a:pt x="5107" y="4220"/>
                    <a:pt x="5610" y="3150"/>
                  </a:cubicBezTo>
                  <a:cubicBezTo>
                    <a:pt x="5642" y="3095"/>
                    <a:pt x="5650" y="2999"/>
                    <a:pt x="5586" y="2951"/>
                  </a:cubicBezTo>
                  <a:cubicBezTo>
                    <a:pt x="4543" y="2099"/>
                    <a:pt x="3572" y="1160"/>
                    <a:pt x="2672" y="165"/>
                  </a:cubicBezTo>
                  <a:lnTo>
                    <a:pt x="2672" y="165"/>
                  </a:lnTo>
                  <a:cubicBezTo>
                    <a:pt x="2670" y="163"/>
                    <a:pt x="2668" y="160"/>
                    <a:pt x="2666" y="158"/>
                  </a:cubicBezTo>
                  <a:lnTo>
                    <a:pt x="2666" y="158"/>
                  </a:lnTo>
                  <a:cubicBezTo>
                    <a:pt x="2666" y="158"/>
                    <a:pt x="2666" y="158"/>
                    <a:pt x="2666" y="158"/>
                  </a:cubicBezTo>
                  <a:cubicBezTo>
                    <a:pt x="2660" y="152"/>
                    <a:pt x="2654" y="146"/>
                    <a:pt x="2648" y="141"/>
                  </a:cubicBezTo>
                  <a:lnTo>
                    <a:pt x="2648" y="141"/>
                  </a:lnTo>
                  <a:cubicBezTo>
                    <a:pt x="2559" y="56"/>
                    <a:pt x="2467" y="1"/>
                    <a:pt x="23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23"/>
            <p:cNvSpPr/>
            <p:nvPr/>
          </p:nvSpPr>
          <p:spPr>
            <a:xfrm>
              <a:off x="2200250" y="1905475"/>
              <a:ext cx="221050" cy="185400"/>
            </a:xfrm>
            <a:custGeom>
              <a:avLst/>
              <a:gdLst/>
              <a:ahLst/>
              <a:cxnLst/>
              <a:rect l="l" t="t" r="r" b="b"/>
              <a:pathLst>
                <a:path w="8842" h="7416" extrusionOk="0">
                  <a:moveTo>
                    <a:pt x="5180" y="1"/>
                  </a:moveTo>
                  <a:cubicBezTo>
                    <a:pt x="5073" y="1"/>
                    <a:pt x="4979" y="73"/>
                    <a:pt x="4892" y="138"/>
                  </a:cubicBezTo>
                  <a:cubicBezTo>
                    <a:pt x="3344" y="1383"/>
                    <a:pt x="1708" y="2516"/>
                    <a:pt x="0" y="3530"/>
                  </a:cubicBezTo>
                  <a:cubicBezTo>
                    <a:pt x="854" y="4822"/>
                    <a:pt x="1700" y="6123"/>
                    <a:pt x="2546" y="7416"/>
                  </a:cubicBezTo>
                  <a:cubicBezTo>
                    <a:pt x="4612" y="6091"/>
                    <a:pt x="6775" y="4559"/>
                    <a:pt x="8841" y="3235"/>
                  </a:cubicBezTo>
                  <a:cubicBezTo>
                    <a:pt x="7748" y="2157"/>
                    <a:pt x="6615" y="1120"/>
                    <a:pt x="5442" y="131"/>
                  </a:cubicBezTo>
                  <a:cubicBezTo>
                    <a:pt x="5378" y="67"/>
                    <a:pt x="5299" y="11"/>
                    <a:pt x="5211" y="3"/>
                  </a:cubicBezTo>
                  <a:cubicBezTo>
                    <a:pt x="5200" y="1"/>
                    <a:pt x="5190" y="1"/>
                    <a:pt x="51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3"/>
            <p:cNvSpPr/>
            <p:nvPr/>
          </p:nvSpPr>
          <p:spPr>
            <a:xfrm>
              <a:off x="2195450" y="1901750"/>
              <a:ext cx="230625" cy="193250"/>
            </a:xfrm>
            <a:custGeom>
              <a:avLst/>
              <a:gdLst/>
              <a:ahLst/>
              <a:cxnLst/>
              <a:rect l="l" t="t" r="r" b="b"/>
              <a:pathLst>
                <a:path w="9225" h="7730" extrusionOk="0">
                  <a:moveTo>
                    <a:pt x="5296" y="394"/>
                  </a:moveTo>
                  <a:cubicBezTo>
                    <a:pt x="5785" y="394"/>
                    <a:pt x="6914" y="1612"/>
                    <a:pt x="7190" y="1859"/>
                  </a:cubicBezTo>
                  <a:cubicBezTo>
                    <a:pt x="7723" y="2348"/>
                    <a:pt x="8249" y="2850"/>
                    <a:pt x="8768" y="3360"/>
                  </a:cubicBezTo>
                  <a:lnTo>
                    <a:pt x="8768" y="3360"/>
                  </a:lnTo>
                  <a:cubicBezTo>
                    <a:pt x="6756" y="4660"/>
                    <a:pt x="4799" y="6034"/>
                    <a:pt x="2786" y="7333"/>
                  </a:cubicBezTo>
                  <a:lnTo>
                    <a:pt x="2786" y="7333"/>
                  </a:lnTo>
                  <a:cubicBezTo>
                    <a:pt x="1995" y="6134"/>
                    <a:pt x="1210" y="4935"/>
                    <a:pt x="425" y="3736"/>
                  </a:cubicBezTo>
                  <a:lnTo>
                    <a:pt x="425" y="3736"/>
                  </a:lnTo>
                  <a:cubicBezTo>
                    <a:pt x="2082" y="2741"/>
                    <a:pt x="3671" y="1634"/>
                    <a:pt x="5185" y="422"/>
                  </a:cubicBezTo>
                  <a:lnTo>
                    <a:pt x="5185" y="422"/>
                  </a:lnTo>
                  <a:cubicBezTo>
                    <a:pt x="5217" y="403"/>
                    <a:pt x="5254" y="394"/>
                    <a:pt x="5296" y="394"/>
                  </a:cubicBezTo>
                  <a:close/>
                  <a:moveTo>
                    <a:pt x="5372" y="0"/>
                  </a:moveTo>
                  <a:cubicBezTo>
                    <a:pt x="5254" y="0"/>
                    <a:pt x="5135" y="49"/>
                    <a:pt x="5007" y="149"/>
                  </a:cubicBezTo>
                  <a:lnTo>
                    <a:pt x="5007" y="149"/>
                  </a:lnTo>
                  <a:cubicBezTo>
                    <a:pt x="4993" y="156"/>
                    <a:pt x="4978" y="164"/>
                    <a:pt x="4964" y="176"/>
                  </a:cubicBezTo>
                  <a:cubicBezTo>
                    <a:pt x="3432" y="1405"/>
                    <a:pt x="1804" y="2530"/>
                    <a:pt x="113" y="3535"/>
                  </a:cubicBezTo>
                  <a:cubicBezTo>
                    <a:pt x="41" y="3583"/>
                    <a:pt x="1" y="3687"/>
                    <a:pt x="57" y="3767"/>
                  </a:cubicBezTo>
                  <a:cubicBezTo>
                    <a:pt x="902" y="5059"/>
                    <a:pt x="1748" y="6352"/>
                    <a:pt x="2594" y="7644"/>
                  </a:cubicBezTo>
                  <a:cubicBezTo>
                    <a:pt x="2628" y="7695"/>
                    <a:pt x="2684" y="7729"/>
                    <a:pt x="2743" y="7729"/>
                  </a:cubicBezTo>
                  <a:cubicBezTo>
                    <a:pt x="2768" y="7729"/>
                    <a:pt x="2793" y="7723"/>
                    <a:pt x="2818" y="7708"/>
                  </a:cubicBezTo>
                  <a:cubicBezTo>
                    <a:pt x="4940" y="6344"/>
                    <a:pt x="6999" y="4892"/>
                    <a:pt x="9113" y="3527"/>
                  </a:cubicBezTo>
                  <a:cubicBezTo>
                    <a:pt x="9209" y="3471"/>
                    <a:pt x="9225" y="3344"/>
                    <a:pt x="9153" y="3264"/>
                  </a:cubicBezTo>
                  <a:cubicBezTo>
                    <a:pt x="8411" y="2538"/>
                    <a:pt x="7645" y="1828"/>
                    <a:pt x="6871" y="1133"/>
                  </a:cubicBezTo>
                  <a:cubicBezTo>
                    <a:pt x="6504" y="806"/>
                    <a:pt x="6137" y="471"/>
                    <a:pt x="5754" y="160"/>
                  </a:cubicBezTo>
                  <a:cubicBezTo>
                    <a:pt x="5620" y="54"/>
                    <a:pt x="5496" y="0"/>
                    <a:pt x="5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23"/>
            <p:cNvSpPr/>
            <p:nvPr/>
          </p:nvSpPr>
          <p:spPr>
            <a:xfrm>
              <a:off x="2363225" y="1962575"/>
              <a:ext cx="12000" cy="39725"/>
            </a:xfrm>
            <a:custGeom>
              <a:avLst/>
              <a:gdLst/>
              <a:ahLst/>
              <a:cxnLst/>
              <a:rect l="l" t="t" r="r" b="b"/>
              <a:pathLst>
                <a:path w="480" h="1589" extrusionOk="0">
                  <a:moveTo>
                    <a:pt x="304" y="1"/>
                  </a:moveTo>
                  <a:cubicBezTo>
                    <a:pt x="208" y="1"/>
                    <a:pt x="144" y="81"/>
                    <a:pt x="136" y="169"/>
                  </a:cubicBezTo>
                  <a:cubicBezTo>
                    <a:pt x="96" y="591"/>
                    <a:pt x="56" y="1006"/>
                    <a:pt x="8" y="1421"/>
                  </a:cubicBezTo>
                  <a:cubicBezTo>
                    <a:pt x="0" y="1509"/>
                    <a:pt x="96" y="1589"/>
                    <a:pt x="176" y="1589"/>
                  </a:cubicBezTo>
                  <a:cubicBezTo>
                    <a:pt x="272" y="1589"/>
                    <a:pt x="336" y="1509"/>
                    <a:pt x="344" y="1421"/>
                  </a:cubicBezTo>
                  <a:cubicBezTo>
                    <a:pt x="383" y="1006"/>
                    <a:pt x="423" y="591"/>
                    <a:pt x="463" y="169"/>
                  </a:cubicBezTo>
                  <a:cubicBezTo>
                    <a:pt x="479" y="81"/>
                    <a:pt x="383" y="1"/>
                    <a:pt x="3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23"/>
            <p:cNvSpPr/>
            <p:nvPr/>
          </p:nvSpPr>
          <p:spPr>
            <a:xfrm>
              <a:off x="2347075" y="1962575"/>
              <a:ext cx="12975" cy="30475"/>
            </a:xfrm>
            <a:custGeom>
              <a:avLst/>
              <a:gdLst/>
              <a:ahLst/>
              <a:cxnLst/>
              <a:rect l="l" t="t" r="r" b="b"/>
              <a:pathLst>
                <a:path w="519" h="1219" extrusionOk="0">
                  <a:moveTo>
                    <a:pt x="327" y="1"/>
                  </a:moveTo>
                  <a:cubicBezTo>
                    <a:pt x="240" y="9"/>
                    <a:pt x="152" y="73"/>
                    <a:pt x="160" y="169"/>
                  </a:cubicBezTo>
                  <a:cubicBezTo>
                    <a:pt x="168" y="240"/>
                    <a:pt x="168" y="312"/>
                    <a:pt x="168" y="392"/>
                  </a:cubicBezTo>
                  <a:lnTo>
                    <a:pt x="160" y="504"/>
                  </a:lnTo>
                  <a:lnTo>
                    <a:pt x="152" y="552"/>
                  </a:lnTo>
                  <a:lnTo>
                    <a:pt x="152" y="575"/>
                  </a:lnTo>
                  <a:cubicBezTo>
                    <a:pt x="136" y="647"/>
                    <a:pt x="120" y="719"/>
                    <a:pt x="104" y="783"/>
                  </a:cubicBezTo>
                  <a:lnTo>
                    <a:pt x="64" y="895"/>
                  </a:lnTo>
                  <a:lnTo>
                    <a:pt x="48" y="935"/>
                  </a:lnTo>
                  <a:lnTo>
                    <a:pt x="48" y="943"/>
                  </a:lnTo>
                  <a:lnTo>
                    <a:pt x="32" y="966"/>
                  </a:lnTo>
                  <a:cubicBezTo>
                    <a:pt x="0" y="1046"/>
                    <a:pt x="8" y="1150"/>
                    <a:pt x="88" y="1198"/>
                  </a:cubicBezTo>
                  <a:cubicBezTo>
                    <a:pt x="115" y="1211"/>
                    <a:pt x="146" y="1219"/>
                    <a:pt x="176" y="1219"/>
                  </a:cubicBezTo>
                  <a:cubicBezTo>
                    <a:pt x="235" y="1219"/>
                    <a:pt x="293" y="1192"/>
                    <a:pt x="319" y="1134"/>
                  </a:cubicBezTo>
                  <a:cubicBezTo>
                    <a:pt x="455" y="831"/>
                    <a:pt x="519" y="504"/>
                    <a:pt x="487" y="169"/>
                  </a:cubicBezTo>
                  <a:cubicBezTo>
                    <a:pt x="479" y="81"/>
                    <a:pt x="415" y="1"/>
                    <a:pt x="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23"/>
            <p:cNvSpPr/>
            <p:nvPr/>
          </p:nvSpPr>
          <p:spPr>
            <a:xfrm>
              <a:off x="2099500" y="1974875"/>
              <a:ext cx="31550" cy="26375"/>
            </a:xfrm>
            <a:custGeom>
              <a:avLst/>
              <a:gdLst/>
              <a:ahLst/>
              <a:cxnLst/>
              <a:rect l="l" t="t" r="r" b="b"/>
              <a:pathLst>
                <a:path w="1262" h="1055" extrusionOk="0">
                  <a:moveTo>
                    <a:pt x="1082" y="1"/>
                  </a:moveTo>
                  <a:cubicBezTo>
                    <a:pt x="1038" y="1"/>
                    <a:pt x="995" y="19"/>
                    <a:pt x="958" y="52"/>
                  </a:cubicBezTo>
                  <a:cubicBezTo>
                    <a:pt x="663" y="291"/>
                    <a:pt x="368" y="530"/>
                    <a:pt x="65" y="778"/>
                  </a:cubicBezTo>
                  <a:cubicBezTo>
                    <a:pt x="1" y="834"/>
                    <a:pt x="1" y="953"/>
                    <a:pt x="65" y="1009"/>
                  </a:cubicBezTo>
                  <a:cubicBezTo>
                    <a:pt x="99" y="1040"/>
                    <a:pt x="138" y="1054"/>
                    <a:pt x="176" y="1054"/>
                  </a:cubicBezTo>
                  <a:cubicBezTo>
                    <a:pt x="217" y="1054"/>
                    <a:pt x="259" y="1038"/>
                    <a:pt x="296" y="1009"/>
                  </a:cubicBezTo>
                  <a:cubicBezTo>
                    <a:pt x="599" y="770"/>
                    <a:pt x="894" y="522"/>
                    <a:pt x="1198" y="283"/>
                  </a:cubicBezTo>
                  <a:cubicBezTo>
                    <a:pt x="1261" y="227"/>
                    <a:pt x="1253" y="107"/>
                    <a:pt x="1198" y="52"/>
                  </a:cubicBezTo>
                  <a:cubicBezTo>
                    <a:pt x="1163" y="17"/>
                    <a:pt x="1122" y="1"/>
                    <a:pt x="10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23"/>
            <p:cNvSpPr/>
            <p:nvPr/>
          </p:nvSpPr>
          <p:spPr>
            <a:xfrm>
              <a:off x="2090325" y="1967300"/>
              <a:ext cx="23975" cy="23050"/>
            </a:xfrm>
            <a:custGeom>
              <a:avLst/>
              <a:gdLst/>
              <a:ahLst/>
              <a:cxnLst/>
              <a:rect l="l" t="t" r="r" b="b"/>
              <a:pathLst>
                <a:path w="959" h="922" extrusionOk="0">
                  <a:moveTo>
                    <a:pt x="767" y="0"/>
                  </a:moveTo>
                  <a:cubicBezTo>
                    <a:pt x="726" y="0"/>
                    <a:pt x="686" y="16"/>
                    <a:pt x="655" y="51"/>
                  </a:cubicBezTo>
                  <a:cubicBezTo>
                    <a:pt x="463" y="243"/>
                    <a:pt x="264" y="442"/>
                    <a:pt x="64" y="642"/>
                  </a:cubicBezTo>
                  <a:cubicBezTo>
                    <a:pt x="1" y="698"/>
                    <a:pt x="1" y="809"/>
                    <a:pt x="64" y="873"/>
                  </a:cubicBezTo>
                  <a:cubicBezTo>
                    <a:pt x="96" y="905"/>
                    <a:pt x="138" y="921"/>
                    <a:pt x="180" y="921"/>
                  </a:cubicBezTo>
                  <a:cubicBezTo>
                    <a:pt x="222" y="921"/>
                    <a:pt x="264" y="905"/>
                    <a:pt x="296" y="873"/>
                  </a:cubicBezTo>
                  <a:cubicBezTo>
                    <a:pt x="495" y="674"/>
                    <a:pt x="695" y="482"/>
                    <a:pt x="886" y="283"/>
                  </a:cubicBezTo>
                  <a:cubicBezTo>
                    <a:pt x="950" y="219"/>
                    <a:pt x="958" y="107"/>
                    <a:pt x="886" y="51"/>
                  </a:cubicBezTo>
                  <a:cubicBezTo>
                    <a:pt x="854" y="18"/>
                    <a:pt x="810" y="0"/>
                    <a:pt x="7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23"/>
            <p:cNvSpPr/>
            <p:nvPr/>
          </p:nvSpPr>
          <p:spPr>
            <a:xfrm>
              <a:off x="1839575" y="2052425"/>
              <a:ext cx="203025" cy="406275"/>
            </a:xfrm>
            <a:custGeom>
              <a:avLst/>
              <a:gdLst/>
              <a:ahLst/>
              <a:cxnLst/>
              <a:rect l="l" t="t" r="r" b="b"/>
              <a:pathLst>
                <a:path w="8121" h="16251" extrusionOk="0">
                  <a:moveTo>
                    <a:pt x="7902" y="1"/>
                  </a:moveTo>
                  <a:cubicBezTo>
                    <a:pt x="7854" y="1"/>
                    <a:pt x="7808" y="26"/>
                    <a:pt x="7780" y="85"/>
                  </a:cubicBezTo>
                  <a:cubicBezTo>
                    <a:pt x="6504" y="2902"/>
                    <a:pt x="5115" y="5671"/>
                    <a:pt x="3623" y="8376"/>
                  </a:cubicBezTo>
                  <a:cubicBezTo>
                    <a:pt x="2267" y="10834"/>
                    <a:pt x="575" y="13243"/>
                    <a:pt x="24" y="16044"/>
                  </a:cubicBezTo>
                  <a:cubicBezTo>
                    <a:pt x="1" y="16169"/>
                    <a:pt x="106" y="16250"/>
                    <a:pt x="203" y="16250"/>
                  </a:cubicBezTo>
                  <a:cubicBezTo>
                    <a:pt x="268" y="16250"/>
                    <a:pt x="328" y="16215"/>
                    <a:pt x="344" y="16132"/>
                  </a:cubicBezTo>
                  <a:cubicBezTo>
                    <a:pt x="902" y="13299"/>
                    <a:pt x="2642" y="10850"/>
                    <a:pt x="4006" y="8360"/>
                  </a:cubicBezTo>
                  <a:cubicBezTo>
                    <a:pt x="5466" y="5711"/>
                    <a:pt x="6815" y="3006"/>
                    <a:pt x="8060" y="253"/>
                  </a:cubicBezTo>
                  <a:cubicBezTo>
                    <a:pt x="8120" y="121"/>
                    <a:pt x="8007" y="1"/>
                    <a:pt x="79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23"/>
            <p:cNvSpPr/>
            <p:nvPr/>
          </p:nvSpPr>
          <p:spPr>
            <a:xfrm>
              <a:off x="1985825" y="2601325"/>
              <a:ext cx="221800" cy="103175"/>
            </a:xfrm>
            <a:custGeom>
              <a:avLst/>
              <a:gdLst/>
              <a:ahLst/>
              <a:cxnLst/>
              <a:rect l="l" t="t" r="r" b="b"/>
              <a:pathLst>
                <a:path w="8872" h="4127" extrusionOk="0">
                  <a:moveTo>
                    <a:pt x="262" y="0"/>
                  </a:moveTo>
                  <a:cubicBezTo>
                    <a:pt x="106" y="0"/>
                    <a:pt x="0" y="228"/>
                    <a:pt x="167" y="304"/>
                  </a:cubicBezTo>
                  <a:cubicBezTo>
                    <a:pt x="2960" y="1573"/>
                    <a:pt x="5745" y="2842"/>
                    <a:pt x="8537" y="4110"/>
                  </a:cubicBezTo>
                  <a:cubicBezTo>
                    <a:pt x="8562" y="4122"/>
                    <a:pt x="8587" y="4127"/>
                    <a:pt x="8610" y="4127"/>
                  </a:cubicBezTo>
                  <a:cubicBezTo>
                    <a:pt x="8766" y="4127"/>
                    <a:pt x="8872" y="3899"/>
                    <a:pt x="8705" y="3823"/>
                  </a:cubicBezTo>
                  <a:cubicBezTo>
                    <a:pt x="5912" y="2554"/>
                    <a:pt x="3119" y="1286"/>
                    <a:pt x="335" y="17"/>
                  </a:cubicBezTo>
                  <a:cubicBezTo>
                    <a:pt x="310" y="6"/>
                    <a:pt x="285" y="0"/>
                    <a:pt x="2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23"/>
            <p:cNvSpPr/>
            <p:nvPr/>
          </p:nvSpPr>
          <p:spPr>
            <a:xfrm>
              <a:off x="2054725" y="2668600"/>
              <a:ext cx="93425" cy="44675"/>
            </a:xfrm>
            <a:custGeom>
              <a:avLst/>
              <a:gdLst/>
              <a:ahLst/>
              <a:cxnLst/>
              <a:rect l="l" t="t" r="r" b="b"/>
              <a:pathLst>
                <a:path w="3737" h="1787" extrusionOk="0">
                  <a:moveTo>
                    <a:pt x="242" y="0"/>
                  </a:moveTo>
                  <a:cubicBezTo>
                    <a:pt x="97" y="0"/>
                    <a:pt x="0" y="215"/>
                    <a:pt x="156" y="310"/>
                  </a:cubicBezTo>
                  <a:cubicBezTo>
                    <a:pt x="1201" y="917"/>
                    <a:pt x="2310" y="1411"/>
                    <a:pt x="3467" y="1778"/>
                  </a:cubicBezTo>
                  <a:cubicBezTo>
                    <a:pt x="3485" y="1784"/>
                    <a:pt x="3502" y="1787"/>
                    <a:pt x="3518" y="1787"/>
                  </a:cubicBezTo>
                  <a:cubicBezTo>
                    <a:pt x="3680" y="1787"/>
                    <a:pt x="3737" y="1517"/>
                    <a:pt x="3555" y="1459"/>
                  </a:cubicBezTo>
                  <a:cubicBezTo>
                    <a:pt x="2430" y="1100"/>
                    <a:pt x="1345" y="613"/>
                    <a:pt x="324" y="23"/>
                  </a:cubicBezTo>
                  <a:cubicBezTo>
                    <a:pt x="296" y="7"/>
                    <a:pt x="268" y="0"/>
                    <a:pt x="2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23"/>
            <p:cNvSpPr/>
            <p:nvPr/>
          </p:nvSpPr>
          <p:spPr>
            <a:xfrm>
              <a:off x="1961550" y="2842575"/>
              <a:ext cx="758500" cy="67875"/>
            </a:xfrm>
            <a:custGeom>
              <a:avLst/>
              <a:gdLst/>
              <a:ahLst/>
              <a:cxnLst/>
              <a:rect l="l" t="t" r="r" b="b"/>
              <a:pathLst>
                <a:path w="30340" h="2715" extrusionOk="0">
                  <a:moveTo>
                    <a:pt x="8394" y="1"/>
                  </a:moveTo>
                  <a:cubicBezTo>
                    <a:pt x="7853" y="1"/>
                    <a:pt x="7312" y="18"/>
                    <a:pt x="6771" y="54"/>
                  </a:cubicBezTo>
                  <a:cubicBezTo>
                    <a:pt x="4521" y="206"/>
                    <a:pt x="2311" y="644"/>
                    <a:pt x="180" y="1363"/>
                  </a:cubicBezTo>
                  <a:cubicBezTo>
                    <a:pt x="1" y="1420"/>
                    <a:pt x="54" y="1692"/>
                    <a:pt x="213" y="1692"/>
                  </a:cubicBezTo>
                  <a:cubicBezTo>
                    <a:pt x="230" y="1692"/>
                    <a:pt x="249" y="1689"/>
                    <a:pt x="268" y="1682"/>
                  </a:cubicBezTo>
                  <a:cubicBezTo>
                    <a:pt x="2908" y="791"/>
                    <a:pt x="5669" y="339"/>
                    <a:pt x="8439" y="339"/>
                  </a:cubicBezTo>
                  <a:cubicBezTo>
                    <a:pt x="9865" y="339"/>
                    <a:pt x="11293" y="459"/>
                    <a:pt x="12708" y="700"/>
                  </a:cubicBezTo>
                  <a:cubicBezTo>
                    <a:pt x="16527" y="1352"/>
                    <a:pt x="20256" y="2714"/>
                    <a:pt x="24166" y="2714"/>
                  </a:cubicBezTo>
                  <a:cubicBezTo>
                    <a:pt x="24275" y="2714"/>
                    <a:pt x="24384" y="2713"/>
                    <a:pt x="24494" y="2711"/>
                  </a:cubicBezTo>
                  <a:cubicBezTo>
                    <a:pt x="26481" y="2679"/>
                    <a:pt x="28444" y="2264"/>
                    <a:pt x="30183" y="1283"/>
                  </a:cubicBezTo>
                  <a:cubicBezTo>
                    <a:pt x="30339" y="1194"/>
                    <a:pt x="30241" y="973"/>
                    <a:pt x="30095" y="973"/>
                  </a:cubicBezTo>
                  <a:cubicBezTo>
                    <a:pt x="30070" y="973"/>
                    <a:pt x="30043" y="980"/>
                    <a:pt x="30015" y="995"/>
                  </a:cubicBezTo>
                  <a:cubicBezTo>
                    <a:pt x="28209" y="2017"/>
                    <a:pt x="26225" y="2382"/>
                    <a:pt x="24212" y="2382"/>
                  </a:cubicBezTo>
                  <a:cubicBezTo>
                    <a:pt x="22356" y="2382"/>
                    <a:pt x="20476" y="2072"/>
                    <a:pt x="18685" y="1682"/>
                  </a:cubicBezTo>
                  <a:cubicBezTo>
                    <a:pt x="16658" y="1235"/>
                    <a:pt x="14647" y="684"/>
                    <a:pt x="12588" y="349"/>
                  </a:cubicBezTo>
                  <a:cubicBezTo>
                    <a:pt x="11201" y="119"/>
                    <a:pt x="9797" y="1"/>
                    <a:pt x="83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23"/>
            <p:cNvSpPr/>
            <p:nvPr/>
          </p:nvSpPr>
          <p:spPr>
            <a:xfrm>
              <a:off x="2019225" y="2864750"/>
              <a:ext cx="19350" cy="89600"/>
            </a:xfrm>
            <a:custGeom>
              <a:avLst/>
              <a:gdLst/>
              <a:ahLst/>
              <a:cxnLst/>
              <a:rect l="l" t="t" r="r" b="b"/>
              <a:pathLst>
                <a:path w="774" h="3584" extrusionOk="0">
                  <a:moveTo>
                    <a:pt x="615" y="1"/>
                  </a:moveTo>
                  <a:cubicBezTo>
                    <a:pt x="533" y="1"/>
                    <a:pt x="443" y="53"/>
                    <a:pt x="427" y="156"/>
                  </a:cubicBezTo>
                  <a:cubicBezTo>
                    <a:pt x="291" y="1250"/>
                    <a:pt x="148" y="2335"/>
                    <a:pt x="12" y="3428"/>
                  </a:cubicBezTo>
                  <a:cubicBezTo>
                    <a:pt x="0" y="3532"/>
                    <a:pt x="76" y="3583"/>
                    <a:pt x="158" y="3583"/>
                  </a:cubicBezTo>
                  <a:cubicBezTo>
                    <a:pt x="239" y="3583"/>
                    <a:pt x="327" y="3532"/>
                    <a:pt x="339" y="3428"/>
                  </a:cubicBezTo>
                  <a:cubicBezTo>
                    <a:pt x="483" y="2335"/>
                    <a:pt x="618" y="1250"/>
                    <a:pt x="762" y="156"/>
                  </a:cubicBezTo>
                  <a:cubicBezTo>
                    <a:pt x="774" y="53"/>
                    <a:pt x="698" y="1"/>
                    <a:pt x="6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23"/>
            <p:cNvSpPr/>
            <p:nvPr/>
          </p:nvSpPr>
          <p:spPr>
            <a:xfrm>
              <a:off x="2128350" y="2846325"/>
              <a:ext cx="23725" cy="108100"/>
            </a:xfrm>
            <a:custGeom>
              <a:avLst/>
              <a:gdLst/>
              <a:ahLst/>
              <a:cxnLst/>
              <a:rect l="l" t="t" r="r" b="b"/>
              <a:pathLst>
                <a:path w="949" h="4324" extrusionOk="0">
                  <a:moveTo>
                    <a:pt x="745" y="1"/>
                  </a:moveTo>
                  <a:cubicBezTo>
                    <a:pt x="681" y="1"/>
                    <a:pt x="623" y="37"/>
                    <a:pt x="610" y="119"/>
                  </a:cubicBezTo>
                  <a:cubicBezTo>
                    <a:pt x="411" y="1452"/>
                    <a:pt x="219" y="2784"/>
                    <a:pt x="20" y="4117"/>
                  </a:cubicBezTo>
                  <a:cubicBezTo>
                    <a:pt x="0" y="4242"/>
                    <a:pt x="108" y="4323"/>
                    <a:pt x="204" y="4323"/>
                  </a:cubicBezTo>
                  <a:cubicBezTo>
                    <a:pt x="268" y="4323"/>
                    <a:pt x="326" y="4287"/>
                    <a:pt x="339" y="4205"/>
                  </a:cubicBezTo>
                  <a:cubicBezTo>
                    <a:pt x="538" y="2872"/>
                    <a:pt x="730" y="1540"/>
                    <a:pt x="929" y="207"/>
                  </a:cubicBezTo>
                  <a:cubicBezTo>
                    <a:pt x="949" y="82"/>
                    <a:pt x="841" y="1"/>
                    <a:pt x="7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23"/>
            <p:cNvSpPr/>
            <p:nvPr/>
          </p:nvSpPr>
          <p:spPr>
            <a:xfrm>
              <a:off x="2261775" y="2855100"/>
              <a:ext cx="29700" cy="113025"/>
            </a:xfrm>
            <a:custGeom>
              <a:avLst/>
              <a:gdLst/>
              <a:ahLst/>
              <a:cxnLst/>
              <a:rect l="l" t="t" r="r" b="b"/>
              <a:pathLst>
                <a:path w="1188" h="4521" extrusionOk="0">
                  <a:moveTo>
                    <a:pt x="987" y="1"/>
                  </a:moveTo>
                  <a:cubicBezTo>
                    <a:pt x="921" y="1"/>
                    <a:pt x="857" y="37"/>
                    <a:pt x="835" y="119"/>
                  </a:cubicBezTo>
                  <a:cubicBezTo>
                    <a:pt x="452" y="1508"/>
                    <a:pt x="173" y="2928"/>
                    <a:pt x="13" y="4364"/>
                  </a:cubicBezTo>
                  <a:cubicBezTo>
                    <a:pt x="1" y="4468"/>
                    <a:pt x="77" y="4520"/>
                    <a:pt x="159" y="4520"/>
                  </a:cubicBezTo>
                  <a:cubicBezTo>
                    <a:pt x="240" y="4520"/>
                    <a:pt x="328" y="4468"/>
                    <a:pt x="340" y="4364"/>
                  </a:cubicBezTo>
                  <a:cubicBezTo>
                    <a:pt x="500" y="2960"/>
                    <a:pt x="779" y="1572"/>
                    <a:pt x="1154" y="207"/>
                  </a:cubicBezTo>
                  <a:cubicBezTo>
                    <a:pt x="1188" y="82"/>
                    <a:pt x="1086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23"/>
            <p:cNvSpPr/>
            <p:nvPr/>
          </p:nvSpPr>
          <p:spPr>
            <a:xfrm>
              <a:off x="2382100" y="2900600"/>
              <a:ext cx="22525" cy="94725"/>
            </a:xfrm>
            <a:custGeom>
              <a:avLst/>
              <a:gdLst/>
              <a:ahLst/>
              <a:cxnLst/>
              <a:rect l="l" t="t" r="r" b="b"/>
              <a:pathLst>
                <a:path w="901" h="3789" extrusionOk="0">
                  <a:moveTo>
                    <a:pt x="697" y="0"/>
                  </a:moveTo>
                  <a:cubicBezTo>
                    <a:pt x="633" y="0"/>
                    <a:pt x="575" y="36"/>
                    <a:pt x="562" y="119"/>
                  </a:cubicBezTo>
                  <a:cubicBezTo>
                    <a:pt x="387" y="1276"/>
                    <a:pt x="203" y="2425"/>
                    <a:pt x="19" y="3582"/>
                  </a:cubicBezTo>
                  <a:cubicBezTo>
                    <a:pt x="0" y="3707"/>
                    <a:pt x="108" y="3788"/>
                    <a:pt x="204" y="3788"/>
                  </a:cubicBezTo>
                  <a:cubicBezTo>
                    <a:pt x="268" y="3788"/>
                    <a:pt x="326" y="3752"/>
                    <a:pt x="339" y="3670"/>
                  </a:cubicBezTo>
                  <a:cubicBezTo>
                    <a:pt x="522" y="2513"/>
                    <a:pt x="706" y="1364"/>
                    <a:pt x="881" y="207"/>
                  </a:cubicBezTo>
                  <a:cubicBezTo>
                    <a:pt x="900" y="82"/>
                    <a:pt x="793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23"/>
            <p:cNvSpPr/>
            <p:nvPr/>
          </p:nvSpPr>
          <p:spPr>
            <a:xfrm>
              <a:off x="2497175" y="2901075"/>
              <a:ext cx="14400" cy="126075"/>
            </a:xfrm>
            <a:custGeom>
              <a:avLst/>
              <a:gdLst/>
              <a:ahLst/>
              <a:cxnLst/>
              <a:rect l="l" t="t" r="r" b="b"/>
              <a:pathLst>
                <a:path w="576" h="5043" extrusionOk="0">
                  <a:moveTo>
                    <a:pt x="414" y="0"/>
                  </a:moveTo>
                  <a:cubicBezTo>
                    <a:pt x="332" y="0"/>
                    <a:pt x="248" y="52"/>
                    <a:pt x="244" y="156"/>
                  </a:cubicBezTo>
                  <a:cubicBezTo>
                    <a:pt x="164" y="1736"/>
                    <a:pt x="84" y="3307"/>
                    <a:pt x="5" y="4887"/>
                  </a:cubicBezTo>
                  <a:cubicBezTo>
                    <a:pt x="1" y="4991"/>
                    <a:pt x="80" y="5043"/>
                    <a:pt x="163" y="5043"/>
                  </a:cubicBezTo>
                  <a:cubicBezTo>
                    <a:pt x="246" y="5043"/>
                    <a:pt x="332" y="4991"/>
                    <a:pt x="340" y="4887"/>
                  </a:cubicBezTo>
                  <a:cubicBezTo>
                    <a:pt x="412" y="3307"/>
                    <a:pt x="491" y="1736"/>
                    <a:pt x="571" y="156"/>
                  </a:cubicBezTo>
                  <a:cubicBezTo>
                    <a:pt x="575" y="52"/>
                    <a:pt x="495" y="0"/>
                    <a:pt x="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23"/>
            <p:cNvSpPr/>
            <p:nvPr/>
          </p:nvSpPr>
          <p:spPr>
            <a:xfrm>
              <a:off x="2591325" y="2910250"/>
              <a:ext cx="22375" cy="135275"/>
            </a:xfrm>
            <a:custGeom>
              <a:avLst/>
              <a:gdLst/>
              <a:ahLst/>
              <a:cxnLst/>
              <a:rect l="l" t="t" r="r" b="b"/>
              <a:pathLst>
                <a:path w="895" h="5411" extrusionOk="0">
                  <a:moveTo>
                    <a:pt x="158" y="0"/>
                  </a:moveTo>
                  <a:cubicBezTo>
                    <a:pt x="77" y="0"/>
                    <a:pt x="1" y="52"/>
                    <a:pt x="13" y="156"/>
                  </a:cubicBezTo>
                  <a:lnTo>
                    <a:pt x="555" y="5254"/>
                  </a:lnTo>
                  <a:cubicBezTo>
                    <a:pt x="567" y="5358"/>
                    <a:pt x="655" y="5410"/>
                    <a:pt x="737" y="5410"/>
                  </a:cubicBezTo>
                  <a:cubicBezTo>
                    <a:pt x="819" y="5410"/>
                    <a:pt x="895" y="5358"/>
                    <a:pt x="883" y="5254"/>
                  </a:cubicBezTo>
                  <a:lnTo>
                    <a:pt x="340" y="156"/>
                  </a:lnTo>
                  <a:cubicBezTo>
                    <a:pt x="328" y="52"/>
                    <a:pt x="240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23"/>
            <p:cNvSpPr/>
            <p:nvPr/>
          </p:nvSpPr>
          <p:spPr>
            <a:xfrm>
              <a:off x="2661975" y="2887025"/>
              <a:ext cx="29375" cy="149575"/>
            </a:xfrm>
            <a:custGeom>
              <a:avLst/>
              <a:gdLst/>
              <a:ahLst/>
              <a:cxnLst/>
              <a:rect l="l" t="t" r="r" b="b"/>
              <a:pathLst>
                <a:path w="1175" h="5983" extrusionOk="0">
                  <a:moveTo>
                    <a:pt x="204" y="1"/>
                  </a:moveTo>
                  <a:cubicBezTo>
                    <a:pt x="108" y="1"/>
                    <a:pt x="0" y="82"/>
                    <a:pt x="20" y="207"/>
                  </a:cubicBezTo>
                  <a:cubicBezTo>
                    <a:pt x="291" y="2090"/>
                    <a:pt x="562" y="3973"/>
                    <a:pt x="841" y="5864"/>
                  </a:cubicBezTo>
                  <a:cubicBezTo>
                    <a:pt x="851" y="5947"/>
                    <a:pt x="907" y="5983"/>
                    <a:pt x="970" y="5983"/>
                  </a:cubicBezTo>
                  <a:cubicBezTo>
                    <a:pt x="1065" y="5983"/>
                    <a:pt x="1175" y="5901"/>
                    <a:pt x="1161" y="5777"/>
                  </a:cubicBezTo>
                  <a:cubicBezTo>
                    <a:pt x="881" y="3885"/>
                    <a:pt x="610" y="2002"/>
                    <a:pt x="339" y="119"/>
                  </a:cubicBezTo>
                  <a:cubicBezTo>
                    <a:pt x="326" y="36"/>
                    <a:pt x="268" y="1"/>
                    <a:pt x="2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23"/>
            <p:cNvSpPr/>
            <p:nvPr/>
          </p:nvSpPr>
          <p:spPr>
            <a:xfrm>
              <a:off x="3009225" y="3072300"/>
              <a:ext cx="432850" cy="199100"/>
            </a:xfrm>
            <a:custGeom>
              <a:avLst/>
              <a:gdLst/>
              <a:ahLst/>
              <a:cxnLst/>
              <a:rect l="l" t="t" r="r" b="b"/>
              <a:pathLst>
                <a:path w="17314" h="7964" extrusionOk="0">
                  <a:moveTo>
                    <a:pt x="2805" y="1"/>
                  </a:moveTo>
                  <a:cubicBezTo>
                    <a:pt x="1506" y="1"/>
                    <a:pt x="1" y="568"/>
                    <a:pt x="133" y="2132"/>
                  </a:cubicBezTo>
                  <a:cubicBezTo>
                    <a:pt x="181" y="2674"/>
                    <a:pt x="389" y="3201"/>
                    <a:pt x="453" y="3744"/>
                  </a:cubicBezTo>
                  <a:cubicBezTo>
                    <a:pt x="540" y="4581"/>
                    <a:pt x="484" y="5387"/>
                    <a:pt x="979" y="6122"/>
                  </a:cubicBezTo>
                  <a:cubicBezTo>
                    <a:pt x="1360" y="6679"/>
                    <a:pt x="2002" y="7138"/>
                    <a:pt x="2692" y="7138"/>
                  </a:cubicBezTo>
                  <a:cubicBezTo>
                    <a:pt x="2811" y="7138"/>
                    <a:pt x="2932" y="7124"/>
                    <a:pt x="3054" y="7095"/>
                  </a:cubicBezTo>
                  <a:cubicBezTo>
                    <a:pt x="3916" y="6887"/>
                    <a:pt x="4801" y="6783"/>
                    <a:pt x="5687" y="6783"/>
                  </a:cubicBezTo>
                  <a:cubicBezTo>
                    <a:pt x="7040" y="6783"/>
                    <a:pt x="8393" y="7025"/>
                    <a:pt x="9661" y="7502"/>
                  </a:cubicBezTo>
                  <a:cubicBezTo>
                    <a:pt x="9717" y="7523"/>
                    <a:pt x="9775" y="7533"/>
                    <a:pt x="9833" y="7533"/>
                  </a:cubicBezTo>
                  <a:cubicBezTo>
                    <a:pt x="10118" y="7533"/>
                    <a:pt x="10398" y="7292"/>
                    <a:pt x="10491" y="7007"/>
                  </a:cubicBezTo>
                  <a:cubicBezTo>
                    <a:pt x="10602" y="6672"/>
                    <a:pt x="10523" y="6297"/>
                    <a:pt x="10451" y="5946"/>
                  </a:cubicBezTo>
                  <a:lnTo>
                    <a:pt x="10451" y="5946"/>
                  </a:lnTo>
                  <a:cubicBezTo>
                    <a:pt x="11791" y="7119"/>
                    <a:pt x="13523" y="7829"/>
                    <a:pt x="15294" y="7957"/>
                  </a:cubicBezTo>
                  <a:cubicBezTo>
                    <a:pt x="15374" y="7961"/>
                    <a:pt x="15455" y="7964"/>
                    <a:pt x="15538" y="7964"/>
                  </a:cubicBezTo>
                  <a:cubicBezTo>
                    <a:pt x="16164" y="7964"/>
                    <a:pt x="16838" y="7814"/>
                    <a:pt x="17114" y="7271"/>
                  </a:cubicBezTo>
                  <a:cubicBezTo>
                    <a:pt x="17313" y="6864"/>
                    <a:pt x="17217" y="6369"/>
                    <a:pt x="17034" y="5954"/>
                  </a:cubicBezTo>
                  <a:cubicBezTo>
                    <a:pt x="16539" y="4821"/>
                    <a:pt x="15486" y="3999"/>
                    <a:pt x="14321" y="3560"/>
                  </a:cubicBezTo>
                  <a:cubicBezTo>
                    <a:pt x="13164" y="3121"/>
                    <a:pt x="11903" y="3033"/>
                    <a:pt x="10666" y="3025"/>
                  </a:cubicBezTo>
                  <a:cubicBezTo>
                    <a:pt x="10444" y="3025"/>
                    <a:pt x="10221" y="3028"/>
                    <a:pt x="9997" y="3028"/>
                  </a:cubicBezTo>
                  <a:cubicBezTo>
                    <a:pt x="9118" y="3028"/>
                    <a:pt x="8236" y="2992"/>
                    <a:pt x="7435" y="2642"/>
                  </a:cubicBezTo>
                  <a:cubicBezTo>
                    <a:pt x="6429" y="2212"/>
                    <a:pt x="5615" y="1094"/>
                    <a:pt x="5934" y="49"/>
                  </a:cubicBezTo>
                  <a:cubicBezTo>
                    <a:pt x="4913" y="33"/>
                    <a:pt x="3900" y="17"/>
                    <a:pt x="2886" y="1"/>
                  </a:cubicBezTo>
                  <a:cubicBezTo>
                    <a:pt x="2859" y="1"/>
                    <a:pt x="2832" y="1"/>
                    <a:pt x="280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23"/>
            <p:cNvSpPr/>
            <p:nvPr/>
          </p:nvSpPr>
          <p:spPr>
            <a:xfrm>
              <a:off x="2451000" y="2000700"/>
              <a:ext cx="745700" cy="1161625"/>
            </a:xfrm>
            <a:custGeom>
              <a:avLst/>
              <a:gdLst/>
              <a:ahLst/>
              <a:cxnLst/>
              <a:rect l="l" t="t" r="r" b="b"/>
              <a:pathLst>
                <a:path w="29828" h="46465" extrusionOk="0">
                  <a:moveTo>
                    <a:pt x="120" y="0"/>
                  </a:moveTo>
                  <a:cubicBezTo>
                    <a:pt x="0" y="2777"/>
                    <a:pt x="64" y="9847"/>
                    <a:pt x="1022" y="12456"/>
                  </a:cubicBezTo>
                  <a:cubicBezTo>
                    <a:pt x="1708" y="14339"/>
                    <a:pt x="2418" y="16262"/>
                    <a:pt x="3703" y="17802"/>
                  </a:cubicBezTo>
                  <a:cubicBezTo>
                    <a:pt x="5562" y="20044"/>
                    <a:pt x="8427" y="21225"/>
                    <a:pt x="10469" y="23300"/>
                  </a:cubicBezTo>
                  <a:cubicBezTo>
                    <a:pt x="11858" y="24704"/>
                    <a:pt x="12815" y="26460"/>
                    <a:pt x="13757" y="28183"/>
                  </a:cubicBezTo>
                  <a:cubicBezTo>
                    <a:pt x="16845" y="33849"/>
                    <a:pt x="20164" y="40112"/>
                    <a:pt x="21289" y="46464"/>
                  </a:cubicBezTo>
                  <a:cubicBezTo>
                    <a:pt x="24258" y="46105"/>
                    <a:pt x="27314" y="45267"/>
                    <a:pt x="29827" y="43647"/>
                  </a:cubicBezTo>
                  <a:cubicBezTo>
                    <a:pt x="28311" y="38684"/>
                    <a:pt x="25654" y="34160"/>
                    <a:pt x="23021" y="29691"/>
                  </a:cubicBezTo>
                  <a:cubicBezTo>
                    <a:pt x="20053" y="24648"/>
                    <a:pt x="16111" y="14395"/>
                    <a:pt x="12392" y="9886"/>
                  </a:cubicBezTo>
                  <a:cubicBezTo>
                    <a:pt x="8666" y="5370"/>
                    <a:pt x="5482" y="2330"/>
                    <a:pt x="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23"/>
            <p:cNvSpPr/>
            <p:nvPr/>
          </p:nvSpPr>
          <p:spPr>
            <a:xfrm>
              <a:off x="2496675" y="2045925"/>
              <a:ext cx="197275" cy="512900"/>
            </a:xfrm>
            <a:custGeom>
              <a:avLst/>
              <a:gdLst/>
              <a:ahLst/>
              <a:cxnLst/>
              <a:rect l="l" t="t" r="r" b="b"/>
              <a:pathLst>
                <a:path w="7891" h="20516" extrusionOk="0">
                  <a:moveTo>
                    <a:pt x="636" y="0"/>
                  </a:moveTo>
                  <a:cubicBezTo>
                    <a:pt x="553" y="0"/>
                    <a:pt x="467" y="54"/>
                    <a:pt x="463" y="162"/>
                  </a:cubicBezTo>
                  <a:cubicBezTo>
                    <a:pt x="1" y="7535"/>
                    <a:pt x="2602" y="14972"/>
                    <a:pt x="7549" y="20461"/>
                  </a:cubicBezTo>
                  <a:cubicBezTo>
                    <a:pt x="7581" y="20499"/>
                    <a:pt x="7619" y="20515"/>
                    <a:pt x="7657" y="20515"/>
                  </a:cubicBezTo>
                  <a:cubicBezTo>
                    <a:pt x="7777" y="20515"/>
                    <a:pt x="7890" y="20352"/>
                    <a:pt x="7781" y="20230"/>
                  </a:cubicBezTo>
                  <a:cubicBezTo>
                    <a:pt x="2889" y="14796"/>
                    <a:pt x="336" y="7447"/>
                    <a:pt x="791" y="162"/>
                  </a:cubicBezTo>
                  <a:cubicBezTo>
                    <a:pt x="799" y="54"/>
                    <a:pt x="719" y="0"/>
                    <a:pt x="6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23"/>
            <p:cNvSpPr/>
            <p:nvPr/>
          </p:nvSpPr>
          <p:spPr>
            <a:xfrm>
              <a:off x="2856150" y="2669950"/>
              <a:ext cx="37725" cy="38925"/>
            </a:xfrm>
            <a:custGeom>
              <a:avLst/>
              <a:gdLst/>
              <a:ahLst/>
              <a:cxnLst/>
              <a:rect l="l" t="t" r="r" b="b"/>
              <a:pathLst>
                <a:path w="1509" h="1557" extrusionOk="0">
                  <a:moveTo>
                    <a:pt x="1325" y="1"/>
                  </a:moveTo>
                  <a:cubicBezTo>
                    <a:pt x="1281" y="1"/>
                    <a:pt x="1237" y="17"/>
                    <a:pt x="1205" y="49"/>
                  </a:cubicBezTo>
                  <a:cubicBezTo>
                    <a:pt x="830" y="456"/>
                    <a:pt x="447" y="871"/>
                    <a:pt x="64" y="1278"/>
                  </a:cubicBezTo>
                  <a:cubicBezTo>
                    <a:pt x="9" y="1341"/>
                    <a:pt x="1" y="1445"/>
                    <a:pt x="64" y="1509"/>
                  </a:cubicBezTo>
                  <a:cubicBezTo>
                    <a:pt x="96" y="1541"/>
                    <a:pt x="140" y="1557"/>
                    <a:pt x="184" y="1557"/>
                  </a:cubicBezTo>
                  <a:cubicBezTo>
                    <a:pt x="228" y="1557"/>
                    <a:pt x="272" y="1541"/>
                    <a:pt x="304" y="1509"/>
                  </a:cubicBezTo>
                  <a:cubicBezTo>
                    <a:pt x="679" y="1102"/>
                    <a:pt x="1062" y="695"/>
                    <a:pt x="1445" y="280"/>
                  </a:cubicBezTo>
                  <a:cubicBezTo>
                    <a:pt x="1501" y="216"/>
                    <a:pt x="1509" y="113"/>
                    <a:pt x="1445" y="49"/>
                  </a:cubicBezTo>
                  <a:cubicBezTo>
                    <a:pt x="1413" y="17"/>
                    <a:pt x="1369" y="1"/>
                    <a:pt x="13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23"/>
            <p:cNvSpPr/>
            <p:nvPr/>
          </p:nvSpPr>
          <p:spPr>
            <a:xfrm>
              <a:off x="2893250" y="2683150"/>
              <a:ext cx="32350" cy="40225"/>
            </a:xfrm>
            <a:custGeom>
              <a:avLst/>
              <a:gdLst/>
              <a:ahLst/>
              <a:cxnLst/>
              <a:rect l="l" t="t" r="r" b="b"/>
              <a:pathLst>
                <a:path w="1294" h="1609" extrusionOk="0">
                  <a:moveTo>
                    <a:pt x="1101" y="1"/>
                  </a:moveTo>
                  <a:cubicBezTo>
                    <a:pt x="1044" y="1"/>
                    <a:pt x="990" y="31"/>
                    <a:pt x="958" y="79"/>
                  </a:cubicBezTo>
                  <a:cubicBezTo>
                    <a:pt x="655" y="510"/>
                    <a:pt x="352" y="933"/>
                    <a:pt x="57" y="1356"/>
                  </a:cubicBezTo>
                  <a:cubicBezTo>
                    <a:pt x="1" y="1428"/>
                    <a:pt x="41" y="1540"/>
                    <a:pt x="112" y="1587"/>
                  </a:cubicBezTo>
                  <a:cubicBezTo>
                    <a:pt x="139" y="1602"/>
                    <a:pt x="165" y="1608"/>
                    <a:pt x="191" y="1608"/>
                  </a:cubicBezTo>
                  <a:cubicBezTo>
                    <a:pt x="250" y="1608"/>
                    <a:pt x="305" y="1574"/>
                    <a:pt x="344" y="1524"/>
                  </a:cubicBezTo>
                  <a:cubicBezTo>
                    <a:pt x="639" y="1101"/>
                    <a:pt x="942" y="670"/>
                    <a:pt x="1245" y="247"/>
                  </a:cubicBezTo>
                  <a:cubicBezTo>
                    <a:pt x="1293" y="175"/>
                    <a:pt x="1253" y="63"/>
                    <a:pt x="1182" y="23"/>
                  </a:cubicBezTo>
                  <a:cubicBezTo>
                    <a:pt x="1156" y="8"/>
                    <a:pt x="1128" y="1"/>
                    <a:pt x="1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23"/>
            <p:cNvSpPr/>
            <p:nvPr/>
          </p:nvSpPr>
          <p:spPr>
            <a:xfrm>
              <a:off x="2953300" y="3027350"/>
              <a:ext cx="276700" cy="160550"/>
            </a:xfrm>
            <a:custGeom>
              <a:avLst/>
              <a:gdLst/>
              <a:ahLst/>
              <a:cxnLst/>
              <a:rect l="l" t="t" r="r" b="b"/>
              <a:pathLst>
                <a:path w="11068" h="6422" extrusionOk="0">
                  <a:moveTo>
                    <a:pt x="9663" y="1"/>
                  </a:moveTo>
                  <a:cubicBezTo>
                    <a:pt x="9593" y="1"/>
                    <a:pt x="9519" y="17"/>
                    <a:pt x="9448" y="36"/>
                  </a:cubicBezTo>
                  <a:cubicBezTo>
                    <a:pt x="7573" y="499"/>
                    <a:pt x="5586" y="1145"/>
                    <a:pt x="3703" y="1608"/>
                  </a:cubicBezTo>
                  <a:cubicBezTo>
                    <a:pt x="2554" y="2166"/>
                    <a:pt x="1333" y="2573"/>
                    <a:pt x="80" y="2813"/>
                  </a:cubicBezTo>
                  <a:cubicBezTo>
                    <a:pt x="1" y="3898"/>
                    <a:pt x="168" y="5007"/>
                    <a:pt x="559" y="6020"/>
                  </a:cubicBezTo>
                  <a:cubicBezTo>
                    <a:pt x="607" y="6148"/>
                    <a:pt x="671" y="6276"/>
                    <a:pt x="775" y="6348"/>
                  </a:cubicBezTo>
                  <a:cubicBezTo>
                    <a:pt x="858" y="6405"/>
                    <a:pt x="959" y="6421"/>
                    <a:pt x="1061" y="6421"/>
                  </a:cubicBezTo>
                  <a:cubicBezTo>
                    <a:pt x="1115" y="6421"/>
                    <a:pt x="1169" y="6417"/>
                    <a:pt x="1221" y="6411"/>
                  </a:cubicBezTo>
                  <a:cubicBezTo>
                    <a:pt x="4421" y="6108"/>
                    <a:pt x="7565" y="5278"/>
                    <a:pt x="10493" y="3954"/>
                  </a:cubicBezTo>
                  <a:cubicBezTo>
                    <a:pt x="10645" y="3882"/>
                    <a:pt x="10805" y="3802"/>
                    <a:pt x="10908" y="3666"/>
                  </a:cubicBezTo>
                  <a:cubicBezTo>
                    <a:pt x="11068" y="3435"/>
                    <a:pt x="11004" y="3132"/>
                    <a:pt x="10932" y="2861"/>
                  </a:cubicBezTo>
                  <a:cubicBezTo>
                    <a:pt x="10693" y="1983"/>
                    <a:pt x="10382" y="1121"/>
                    <a:pt x="9999" y="283"/>
                  </a:cubicBezTo>
                  <a:cubicBezTo>
                    <a:pt x="9951" y="187"/>
                    <a:pt x="9895" y="84"/>
                    <a:pt x="9799" y="28"/>
                  </a:cubicBezTo>
                  <a:cubicBezTo>
                    <a:pt x="9757" y="8"/>
                    <a:pt x="9711" y="1"/>
                    <a:pt x="96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23"/>
            <p:cNvSpPr/>
            <p:nvPr/>
          </p:nvSpPr>
          <p:spPr>
            <a:xfrm>
              <a:off x="2950100" y="3023225"/>
              <a:ext cx="283500" cy="169325"/>
            </a:xfrm>
            <a:custGeom>
              <a:avLst/>
              <a:gdLst/>
              <a:ahLst/>
              <a:cxnLst/>
              <a:rect l="l" t="t" r="r" b="b"/>
              <a:pathLst>
                <a:path w="11340" h="6773" extrusionOk="0">
                  <a:moveTo>
                    <a:pt x="9624" y="360"/>
                  </a:moveTo>
                  <a:cubicBezTo>
                    <a:pt x="9863" y="384"/>
                    <a:pt x="10015" y="504"/>
                    <a:pt x="10063" y="712"/>
                  </a:cubicBezTo>
                  <a:cubicBezTo>
                    <a:pt x="10238" y="951"/>
                    <a:pt x="10318" y="1310"/>
                    <a:pt x="10422" y="1581"/>
                  </a:cubicBezTo>
                  <a:cubicBezTo>
                    <a:pt x="10605" y="2068"/>
                    <a:pt x="10765" y="2571"/>
                    <a:pt x="10901" y="3073"/>
                  </a:cubicBezTo>
                  <a:cubicBezTo>
                    <a:pt x="10957" y="3289"/>
                    <a:pt x="10845" y="3744"/>
                    <a:pt x="10693" y="3895"/>
                  </a:cubicBezTo>
                  <a:cubicBezTo>
                    <a:pt x="10613" y="3975"/>
                    <a:pt x="10446" y="4015"/>
                    <a:pt x="10350" y="4055"/>
                  </a:cubicBezTo>
                  <a:cubicBezTo>
                    <a:pt x="10031" y="4199"/>
                    <a:pt x="9704" y="4334"/>
                    <a:pt x="9377" y="4470"/>
                  </a:cubicBezTo>
                  <a:cubicBezTo>
                    <a:pt x="8874" y="4669"/>
                    <a:pt x="8371" y="4853"/>
                    <a:pt x="7869" y="5020"/>
                  </a:cubicBezTo>
                  <a:cubicBezTo>
                    <a:pt x="6791" y="5387"/>
                    <a:pt x="5690" y="5683"/>
                    <a:pt x="4581" y="5922"/>
                  </a:cubicBezTo>
                  <a:cubicBezTo>
                    <a:pt x="4054" y="6034"/>
                    <a:pt x="3528" y="6130"/>
                    <a:pt x="3001" y="6209"/>
                  </a:cubicBezTo>
                  <a:cubicBezTo>
                    <a:pt x="2682" y="6257"/>
                    <a:pt x="2371" y="6297"/>
                    <a:pt x="2052" y="6337"/>
                  </a:cubicBezTo>
                  <a:cubicBezTo>
                    <a:pt x="1856" y="6363"/>
                    <a:pt x="1569" y="6437"/>
                    <a:pt x="1341" y="6437"/>
                  </a:cubicBezTo>
                  <a:cubicBezTo>
                    <a:pt x="1290" y="6437"/>
                    <a:pt x="1241" y="6434"/>
                    <a:pt x="1198" y="6425"/>
                  </a:cubicBezTo>
                  <a:cubicBezTo>
                    <a:pt x="687" y="6321"/>
                    <a:pt x="559" y="5276"/>
                    <a:pt x="480" y="4853"/>
                  </a:cubicBezTo>
                  <a:cubicBezTo>
                    <a:pt x="369" y="4276"/>
                    <a:pt x="340" y="3698"/>
                    <a:pt x="368" y="3115"/>
                  </a:cubicBezTo>
                  <a:lnTo>
                    <a:pt x="368" y="3115"/>
                  </a:lnTo>
                  <a:cubicBezTo>
                    <a:pt x="1334" y="2916"/>
                    <a:pt x="2270" y="2628"/>
                    <a:pt x="3185" y="2244"/>
                  </a:cubicBezTo>
                  <a:cubicBezTo>
                    <a:pt x="4174" y="1829"/>
                    <a:pt x="5211" y="1581"/>
                    <a:pt x="6249" y="1286"/>
                  </a:cubicBezTo>
                  <a:cubicBezTo>
                    <a:pt x="7246" y="1007"/>
                    <a:pt x="8228" y="712"/>
                    <a:pt x="9233" y="456"/>
                  </a:cubicBezTo>
                  <a:cubicBezTo>
                    <a:pt x="9361" y="424"/>
                    <a:pt x="9488" y="392"/>
                    <a:pt x="9624" y="360"/>
                  </a:cubicBezTo>
                  <a:close/>
                  <a:moveTo>
                    <a:pt x="9738" y="0"/>
                  </a:moveTo>
                  <a:cubicBezTo>
                    <a:pt x="9469" y="0"/>
                    <a:pt x="9166" y="129"/>
                    <a:pt x="8946" y="185"/>
                  </a:cubicBezTo>
                  <a:cubicBezTo>
                    <a:pt x="8347" y="344"/>
                    <a:pt x="7757" y="512"/>
                    <a:pt x="7158" y="680"/>
                  </a:cubicBezTo>
                  <a:cubicBezTo>
                    <a:pt x="6600" y="847"/>
                    <a:pt x="6033" y="1007"/>
                    <a:pt x="5467" y="1166"/>
                  </a:cubicBezTo>
                  <a:cubicBezTo>
                    <a:pt x="4908" y="1318"/>
                    <a:pt x="4310" y="1422"/>
                    <a:pt x="3767" y="1621"/>
                  </a:cubicBezTo>
                  <a:cubicBezTo>
                    <a:pt x="3177" y="1837"/>
                    <a:pt x="2618" y="2132"/>
                    <a:pt x="2020" y="2331"/>
                  </a:cubicBezTo>
                  <a:cubicBezTo>
                    <a:pt x="1413" y="2531"/>
                    <a:pt x="791" y="2690"/>
                    <a:pt x="168" y="2818"/>
                  </a:cubicBezTo>
                  <a:cubicBezTo>
                    <a:pt x="97" y="2834"/>
                    <a:pt x="49" y="2906"/>
                    <a:pt x="49" y="2978"/>
                  </a:cubicBezTo>
                  <a:cubicBezTo>
                    <a:pt x="1" y="3664"/>
                    <a:pt x="41" y="4350"/>
                    <a:pt x="184" y="5028"/>
                  </a:cubicBezTo>
                  <a:cubicBezTo>
                    <a:pt x="272" y="5483"/>
                    <a:pt x="384" y="6329"/>
                    <a:pt x="791" y="6632"/>
                  </a:cubicBezTo>
                  <a:cubicBezTo>
                    <a:pt x="932" y="6736"/>
                    <a:pt x="1124" y="6772"/>
                    <a:pt x="1334" y="6772"/>
                  </a:cubicBezTo>
                  <a:cubicBezTo>
                    <a:pt x="1719" y="6772"/>
                    <a:pt x="2161" y="6652"/>
                    <a:pt x="2451" y="6616"/>
                  </a:cubicBezTo>
                  <a:cubicBezTo>
                    <a:pt x="3161" y="6521"/>
                    <a:pt x="3863" y="6401"/>
                    <a:pt x="4565" y="6257"/>
                  </a:cubicBezTo>
                  <a:cubicBezTo>
                    <a:pt x="6073" y="5946"/>
                    <a:pt x="7557" y="5515"/>
                    <a:pt x="8994" y="4965"/>
                  </a:cubicBezTo>
                  <a:cubicBezTo>
                    <a:pt x="9600" y="4741"/>
                    <a:pt x="10310" y="4526"/>
                    <a:pt x="10853" y="4183"/>
                  </a:cubicBezTo>
                  <a:cubicBezTo>
                    <a:pt x="11320" y="3898"/>
                    <a:pt x="11339" y="3495"/>
                    <a:pt x="11223" y="2998"/>
                  </a:cubicBezTo>
                  <a:lnTo>
                    <a:pt x="11223" y="2998"/>
                  </a:lnTo>
                  <a:cubicBezTo>
                    <a:pt x="11222" y="2994"/>
                    <a:pt x="11221" y="2990"/>
                    <a:pt x="11220" y="2986"/>
                  </a:cubicBezTo>
                  <a:lnTo>
                    <a:pt x="11220" y="2986"/>
                  </a:lnTo>
                  <a:cubicBezTo>
                    <a:pt x="11220" y="2986"/>
                    <a:pt x="11220" y="2986"/>
                    <a:pt x="11220" y="2986"/>
                  </a:cubicBezTo>
                  <a:cubicBezTo>
                    <a:pt x="11219" y="2981"/>
                    <a:pt x="11218" y="2977"/>
                    <a:pt x="11216" y="2972"/>
                  </a:cubicBezTo>
                  <a:lnTo>
                    <a:pt x="11216" y="2972"/>
                  </a:lnTo>
                  <a:cubicBezTo>
                    <a:pt x="11065" y="2410"/>
                    <a:pt x="10883" y="1856"/>
                    <a:pt x="10669" y="1310"/>
                  </a:cubicBezTo>
                  <a:cubicBezTo>
                    <a:pt x="10534" y="959"/>
                    <a:pt x="10382" y="289"/>
                    <a:pt x="10047" y="81"/>
                  </a:cubicBezTo>
                  <a:cubicBezTo>
                    <a:pt x="9956" y="23"/>
                    <a:pt x="9850" y="0"/>
                    <a:pt x="97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23"/>
            <p:cNvSpPr/>
            <p:nvPr/>
          </p:nvSpPr>
          <p:spPr>
            <a:xfrm>
              <a:off x="2980575" y="3130450"/>
              <a:ext cx="35925" cy="44775"/>
            </a:xfrm>
            <a:custGeom>
              <a:avLst/>
              <a:gdLst/>
              <a:ahLst/>
              <a:cxnLst/>
              <a:rect l="l" t="t" r="r" b="b"/>
              <a:pathLst>
                <a:path w="1437" h="1791" extrusionOk="0">
                  <a:moveTo>
                    <a:pt x="222" y="1"/>
                  </a:moveTo>
                  <a:cubicBezTo>
                    <a:pt x="112" y="1"/>
                    <a:pt x="1" y="121"/>
                    <a:pt x="67" y="253"/>
                  </a:cubicBezTo>
                  <a:cubicBezTo>
                    <a:pt x="346" y="787"/>
                    <a:pt x="689" y="1290"/>
                    <a:pt x="1096" y="1737"/>
                  </a:cubicBezTo>
                  <a:cubicBezTo>
                    <a:pt x="1130" y="1775"/>
                    <a:pt x="1169" y="1791"/>
                    <a:pt x="1207" y="1791"/>
                  </a:cubicBezTo>
                  <a:cubicBezTo>
                    <a:pt x="1328" y="1791"/>
                    <a:pt x="1437" y="1627"/>
                    <a:pt x="1327" y="1505"/>
                  </a:cubicBezTo>
                  <a:cubicBezTo>
                    <a:pt x="944" y="1075"/>
                    <a:pt x="617" y="596"/>
                    <a:pt x="354" y="85"/>
                  </a:cubicBezTo>
                  <a:cubicBezTo>
                    <a:pt x="321" y="25"/>
                    <a:pt x="272" y="1"/>
                    <a:pt x="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23"/>
            <p:cNvSpPr/>
            <p:nvPr/>
          </p:nvSpPr>
          <p:spPr>
            <a:xfrm>
              <a:off x="2999575" y="3128175"/>
              <a:ext cx="24975" cy="24175"/>
            </a:xfrm>
            <a:custGeom>
              <a:avLst/>
              <a:gdLst/>
              <a:ahLst/>
              <a:cxnLst/>
              <a:rect l="l" t="t" r="r" b="b"/>
              <a:pathLst>
                <a:path w="999" h="967" extrusionOk="0">
                  <a:moveTo>
                    <a:pt x="177" y="1"/>
                  </a:moveTo>
                  <a:cubicBezTo>
                    <a:pt x="134" y="1"/>
                    <a:pt x="92" y="16"/>
                    <a:pt x="65" y="48"/>
                  </a:cubicBezTo>
                  <a:cubicBezTo>
                    <a:pt x="1" y="112"/>
                    <a:pt x="1" y="216"/>
                    <a:pt x="65" y="280"/>
                  </a:cubicBezTo>
                  <a:cubicBezTo>
                    <a:pt x="280" y="495"/>
                    <a:pt x="487" y="711"/>
                    <a:pt x="703" y="918"/>
                  </a:cubicBezTo>
                  <a:cubicBezTo>
                    <a:pt x="731" y="950"/>
                    <a:pt x="773" y="966"/>
                    <a:pt x="816" y="966"/>
                  </a:cubicBezTo>
                  <a:cubicBezTo>
                    <a:pt x="859" y="966"/>
                    <a:pt x="902" y="950"/>
                    <a:pt x="934" y="918"/>
                  </a:cubicBezTo>
                  <a:cubicBezTo>
                    <a:pt x="990" y="854"/>
                    <a:pt x="998" y="751"/>
                    <a:pt x="934" y="687"/>
                  </a:cubicBezTo>
                  <a:cubicBezTo>
                    <a:pt x="719" y="471"/>
                    <a:pt x="511" y="264"/>
                    <a:pt x="296" y="48"/>
                  </a:cubicBezTo>
                  <a:cubicBezTo>
                    <a:pt x="264" y="16"/>
                    <a:pt x="220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23"/>
            <p:cNvSpPr/>
            <p:nvPr/>
          </p:nvSpPr>
          <p:spPr>
            <a:xfrm>
              <a:off x="2918000" y="2569650"/>
              <a:ext cx="84875" cy="144775"/>
            </a:xfrm>
            <a:custGeom>
              <a:avLst/>
              <a:gdLst/>
              <a:ahLst/>
              <a:cxnLst/>
              <a:rect l="l" t="t" r="r" b="b"/>
              <a:pathLst>
                <a:path w="3395" h="5791" extrusionOk="0">
                  <a:moveTo>
                    <a:pt x="719" y="0"/>
                  </a:moveTo>
                  <a:cubicBezTo>
                    <a:pt x="653" y="0"/>
                    <a:pt x="589" y="36"/>
                    <a:pt x="567" y="119"/>
                  </a:cubicBezTo>
                  <a:cubicBezTo>
                    <a:pt x="0" y="2289"/>
                    <a:pt x="1069" y="4739"/>
                    <a:pt x="3064" y="5768"/>
                  </a:cubicBezTo>
                  <a:cubicBezTo>
                    <a:pt x="3093" y="5784"/>
                    <a:pt x="3121" y="5791"/>
                    <a:pt x="3147" y="5791"/>
                  </a:cubicBezTo>
                  <a:cubicBezTo>
                    <a:pt x="3298" y="5791"/>
                    <a:pt x="3395" y="5571"/>
                    <a:pt x="3232" y="5489"/>
                  </a:cubicBezTo>
                  <a:cubicBezTo>
                    <a:pt x="1365" y="4516"/>
                    <a:pt x="351" y="2241"/>
                    <a:pt x="886" y="207"/>
                  </a:cubicBezTo>
                  <a:cubicBezTo>
                    <a:pt x="919" y="82"/>
                    <a:pt x="817" y="0"/>
                    <a:pt x="7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23"/>
            <p:cNvSpPr/>
            <p:nvPr/>
          </p:nvSpPr>
          <p:spPr>
            <a:xfrm>
              <a:off x="3225125" y="3239775"/>
              <a:ext cx="47175" cy="15025"/>
            </a:xfrm>
            <a:custGeom>
              <a:avLst/>
              <a:gdLst/>
              <a:ahLst/>
              <a:cxnLst/>
              <a:rect l="l" t="t" r="r" b="b"/>
              <a:pathLst>
                <a:path w="1887" h="601" extrusionOk="0">
                  <a:moveTo>
                    <a:pt x="874" y="1"/>
                  </a:moveTo>
                  <a:cubicBezTo>
                    <a:pt x="629" y="1"/>
                    <a:pt x="385" y="60"/>
                    <a:pt x="163" y="181"/>
                  </a:cubicBezTo>
                  <a:cubicBezTo>
                    <a:pt x="0" y="269"/>
                    <a:pt x="97" y="490"/>
                    <a:pt x="248" y="490"/>
                  </a:cubicBezTo>
                  <a:cubicBezTo>
                    <a:pt x="274" y="490"/>
                    <a:pt x="302" y="483"/>
                    <a:pt x="331" y="468"/>
                  </a:cubicBezTo>
                  <a:cubicBezTo>
                    <a:pt x="499" y="373"/>
                    <a:pt x="693" y="326"/>
                    <a:pt x="887" y="326"/>
                  </a:cubicBezTo>
                  <a:cubicBezTo>
                    <a:pt x="1136" y="326"/>
                    <a:pt x="1386" y="403"/>
                    <a:pt x="1583" y="556"/>
                  </a:cubicBezTo>
                  <a:cubicBezTo>
                    <a:pt x="1620" y="584"/>
                    <a:pt x="1664" y="601"/>
                    <a:pt x="1707" y="601"/>
                  </a:cubicBezTo>
                  <a:cubicBezTo>
                    <a:pt x="1748" y="601"/>
                    <a:pt x="1788" y="586"/>
                    <a:pt x="1823" y="556"/>
                  </a:cubicBezTo>
                  <a:cubicBezTo>
                    <a:pt x="1879" y="500"/>
                    <a:pt x="1887" y="380"/>
                    <a:pt x="1823" y="324"/>
                  </a:cubicBezTo>
                  <a:cubicBezTo>
                    <a:pt x="1546" y="112"/>
                    <a:pt x="1210" y="1"/>
                    <a:pt x="8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23"/>
            <p:cNvSpPr/>
            <p:nvPr/>
          </p:nvSpPr>
          <p:spPr>
            <a:xfrm>
              <a:off x="3194275" y="3193200"/>
              <a:ext cx="84500" cy="33775"/>
            </a:xfrm>
            <a:custGeom>
              <a:avLst/>
              <a:gdLst/>
              <a:ahLst/>
              <a:cxnLst/>
              <a:rect l="l" t="t" r="r" b="b"/>
              <a:pathLst>
                <a:path w="3380" h="1351" extrusionOk="0">
                  <a:moveTo>
                    <a:pt x="281" y="0"/>
                  </a:moveTo>
                  <a:cubicBezTo>
                    <a:pt x="259" y="0"/>
                    <a:pt x="238" y="1"/>
                    <a:pt x="216" y="1"/>
                  </a:cubicBezTo>
                  <a:cubicBezTo>
                    <a:pt x="3" y="1"/>
                    <a:pt x="1" y="328"/>
                    <a:pt x="209" y="328"/>
                  </a:cubicBezTo>
                  <a:cubicBezTo>
                    <a:pt x="211" y="328"/>
                    <a:pt x="214" y="328"/>
                    <a:pt x="216" y="328"/>
                  </a:cubicBezTo>
                  <a:cubicBezTo>
                    <a:pt x="228" y="328"/>
                    <a:pt x="239" y="328"/>
                    <a:pt x="251" y="328"/>
                  </a:cubicBezTo>
                  <a:cubicBezTo>
                    <a:pt x="1252" y="328"/>
                    <a:pt x="2244" y="670"/>
                    <a:pt x="3017" y="1309"/>
                  </a:cubicBezTo>
                  <a:cubicBezTo>
                    <a:pt x="3051" y="1338"/>
                    <a:pt x="3089" y="1351"/>
                    <a:pt x="3125" y="1351"/>
                  </a:cubicBezTo>
                  <a:cubicBezTo>
                    <a:pt x="3260" y="1351"/>
                    <a:pt x="3380" y="1185"/>
                    <a:pt x="3248" y="1078"/>
                  </a:cubicBezTo>
                  <a:cubicBezTo>
                    <a:pt x="2411" y="390"/>
                    <a:pt x="1359" y="0"/>
                    <a:pt x="2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23"/>
            <p:cNvSpPr/>
            <p:nvPr/>
          </p:nvSpPr>
          <p:spPr>
            <a:xfrm>
              <a:off x="3304750" y="3186500"/>
              <a:ext cx="105500" cy="81450"/>
            </a:xfrm>
            <a:custGeom>
              <a:avLst/>
              <a:gdLst/>
              <a:ahLst/>
              <a:cxnLst/>
              <a:rect l="l" t="t" r="r" b="b"/>
              <a:pathLst>
                <a:path w="4220" h="3258" extrusionOk="0">
                  <a:moveTo>
                    <a:pt x="240" y="1"/>
                  </a:moveTo>
                  <a:cubicBezTo>
                    <a:pt x="63" y="1"/>
                    <a:pt x="1" y="280"/>
                    <a:pt x="194" y="325"/>
                  </a:cubicBezTo>
                  <a:cubicBezTo>
                    <a:pt x="1782" y="652"/>
                    <a:pt x="3162" y="1713"/>
                    <a:pt x="3872" y="3173"/>
                  </a:cubicBezTo>
                  <a:cubicBezTo>
                    <a:pt x="3902" y="3233"/>
                    <a:pt x="3950" y="3258"/>
                    <a:pt x="3999" y="3258"/>
                  </a:cubicBezTo>
                  <a:cubicBezTo>
                    <a:pt x="4107" y="3258"/>
                    <a:pt x="4220" y="3137"/>
                    <a:pt x="4159" y="3006"/>
                  </a:cubicBezTo>
                  <a:cubicBezTo>
                    <a:pt x="3409" y="1482"/>
                    <a:pt x="1949" y="349"/>
                    <a:pt x="281" y="5"/>
                  </a:cubicBezTo>
                  <a:cubicBezTo>
                    <a:pt x="267" y="2"/>
                    <a:pt x="25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23"/>
            <p:cNvSpPr/>
            <p:nvPr/>
          </p:nvSpPr>
          <p:spPr>
            <a:xfrm>
              <a:off x="3346100" y="3166725"/>
              <a:ext cx="94075" cy="78425"/>
            </a:xfrm>
            <a:custGeom>
              <a:avLst/>
              <a:gdLst/>
              <a:ahLst/>
              <a:cxnLst/>
              <a:rect l="l" t="t" r="r" b="b"/>
              <a:pathLst>
                <a:path w="3763" h="3137" extrusionOk="0">
                  <a:moveTo>
                    <a:pt x="232" y="0"/>
                  </a:moveTo>
                  <a:cubicBezTo>
                    <a:pt x="60" y="0"/>
                    <a:pt x="1" y="274"/>
                    <a:pt x="191" y="326"/>
                  </a:cubicBezTo>
                  <a:cubicBezTo>
                    <a:pt x="1604" y="709"/>
                    <a:pt x="2793" y="1722"/>
                    <a:pt x="3415" y="3047"/>
                  </a:cubicBezTo>
                  <a:cubicBezTo>
                    <a:pt x="3443" y="3110"/>
                    <a:pt x="3492" y="3137"/>
                    <a:pt x="3542" y="3137"/>
                  </a:cubicBezTo>
                  <a:cubicBezTo>
                    <a:pt x="3648" y="3137"/>
                    <a:pt x="3762" y="3017"/>
                    <a:pt x="3702" y="2887"/>
                  </a:cubicBezTo>
                  <a:cubicBezTo>
                    <a:pt x="3048" y="1483"/>
                    <a:pt x="1771" y="413"/>
                    <a:pt x="279" y="7"/>
                  </a:cubicBezTo>
                  <a:cubicBezTo>
                    <a:pt x="263" y="2"/>
                    <a:pt x="247" y="0"/>
                    <a:pt x="2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23"/>
            <p:cNvSpPr/>
            <p:nvPr/>
          </p:nvSpPr>
          <p:spPr>
            <a:xfrm>
              <a:off x="3372625" y="3238700"/>
              <a:ext cx="24550" cy="34075"/>
            </a:xfrm>
            <a:custGeom>
              <a:avLst/>
              <a:gdLst/>
              <a:ahLst/>
              <a:cxnLst/>
              <a:rect l="l" t="t" r="r" b="b"/>
              <a:pathLst>
                <a:path w="982" h="1363" extrusionOk="0">
                  <a:moveTo>
                    <a:pt x="792" y="1"/>
                  </a:moveTo>
                  <a:cubicBezTo>
                    <a:pt x="766" y="1"/>
                    <a:pt x="738" y="6"/>
                    <a:pt x="710" y="16"/>
                  </a:cubicBezTo>
                  <a:cubicBezTo>
                    <a:pt x="256" y="216"/>
                    <a:pt x="0" y="766"/>
                    <a:pt x="128" y="1237"/>
                  </a:cubicBezTo>
                  <a:cubicBezTo>
                    <a:pt x="141" y="1311"/>
                    <a:pt x="217" y="1362"/>
                    <a:pt x="288" y="1362"/>
                  </a:cubicBezTo>
                  <a:cubicBezTo>
                    <a:pt x="302" y="1362"/>
                    <a:pt x="315" y="1360"/>
                    <a:pt x="327" y="1357"/>
                  </a:cubicBezTo>
                  <a:cubicBezTo>
                    <a:pt x="415" y="1325"/>
                    <a:pt x="463" y="1245"/>
                    <a:pt x="447" y="1157"/>
                  </a:cubicBezTo>
                  <a:lnTo>
                    <a:pt x="431" y="1077"/>
                  </a:lnTo>
                  <a:cubicBezTo>
                    <a:pt x="430" y="1073"/>
                    <a:pt x="429" y="1072"/>
                    <a:pt x="428" y="1072"/>
                  </a:cubicBezTo>
                  <a:cubicBezTo>
                    <a:pt x="426" y="1072"/>
                    <a:pt x="428" y="1088"/>
                    <a:pt x="427" y="1088"/>
                  </a:cubicBezTo>
                  <a:cubicBezTo>
                    <a:pt x="426" y="1088"/>
                    <a:pt x="425" y="1083"/>
                    <a:pt x="423" y="1069"/>
                  </a:cubicBezTo>
                  <a:lnTo>
                    <a:pt x="423" y="1037"/>
                  </a:lnTo>
                  <a:cubicBezTo>
                    <a:pt x="423" y="990"/>
                    <a:pt x="423" y="942"/>
                    <a:pt x="431" y="894"/>
                  </a:cubicBezTo>
                  <a:lnTo>
                    <a:pt x="431" y="886"/>
                  </a:lnTo>
                  <a:lnTo>
                    <a:pt x="439" y="854"/>
                  </a:lnTo>
                  <a:lnTo>
                    <a:pt x="455" y="774"/>
                  </a:lnTo>
                  <a:lnTo>
                    <a:pt x="479" y="710"/>
                  </a:lnTo>
                  <a:lnTo>
                    <a:pt x="479" y="702"/>
                  </a:lnTo>
                  <a:lnTo>
                    <a:pt x="503" y="662"/>
                  </a:lnTo>
                  <a:cubicBezTo>
                    <a:pt x="519" y="623"/>
                    <a:pt x="543" y="583"/>
                    <a:pt x="575" y="543"/>
                  </a:cubicBezTo>
                  <a:lnTo>
                    <a:pt x="583" y="535"/>
                  </a:lnTo>
                  <a:lnTo>
                    <a:pt x="607" y="503"/>
                  </a:lnTo>
                  <a:lnTo>
                    <a:pt x="647" y="455"/>
                  </a:lnTo>
                  <a:lnTo>
                    <a:pt x="710" y="399"/>
                  </a:lnTo>
                  <a:lnTo>
                    <a:pt x="742" y="375"/>
                  </a:lnTo>
                  <a:cubicBezTo>
                    <a:pt x="782" y="351"/>
                    <a:pt x="830" y="327"/>
                    <a:pt x="878" y="303"/>
                  </a:cubicBezTo>
                  <a:cubicBezTo>
                    <a:pt x="958" y="271"/>
                    <a:pt x="982" y="144"/>
                    <a:pt x="934" y="80"/>
                  </a:cubicBezTo>
                  <a:cubicBezTo>
                    <a:pt x="901" y="25"/>
                    <a:pt x="850" y="1"/>
                    <a:pt x="7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23"/>
            <p:cNvSpPr/>
            <p:nvPr/>
          </p:nvSpPr>
          <p:spPr>
            <a:xfrm>
              <a:off x="3409525" y="3223800"/>
              <a:ext cx="22375" cy="40800"/>
            </a:xfrm>
            <a:custGeom>
              <a:avLst/>
              <a:gdLst/>
              <a:ahLst/>
              <a:cxnLst/>
              <a:rect l="l" t="t" r="r" b="b"/>
              <a:pathLst>
                <a:path w="895" h="1632" extrusionOk="0">
                  <a:moveTo>
                    <a:pt x="696" y="1"/>
                  </a:moveTo>
                  <a:cubicBezTo>
                    <a:pt x="670" y="1"/>
                    <a:pt x="644" y="7"/>
                    <a:pt x="623" y="22"/>
                  </a:cubicBezTo>
                  <a:cubicBezTo>
                    <a:pt x="152" y="365"/>
                    <a:pt x="0" y="1059"/>
                    <a:pt x="328" y="1546"/>
                  </a:cubicBezTo>
                  <a:cubicBezTo>
                    <a:pt x="360" y="1600"/>
                    <a:pt x="415" y="1632"/>
                    <a:pt x="471" y="1632"/>
                  </a:cubicBezTo>
                  <a:cubicBezTo>
                    <a:pt x="498" y="1632"/>
                    <a:pt x="525" y="1625"/>
                    <a:pt x="551" y="1610"/>
                  </a:cubicBezTo>
                  <a:cubicBezTo>
                    <a:pt x="623" y="1562"/>
                    <a:pt x="663" y="1458"/>
                    <a:pt x="615" y="1386"/>
                  </a:cubicBezTo>
                  <a:cubicBezTo>
                    <a:pt x="543" y="1282"/>
                    <a:pt x="519" y="1211"/>
                    <a:pt x="495" y="1091"/>
                  </a:cubicBezTo>
                  <a:lnTo>
                    <a:pt x="487" y="1059"/>
                  </a:lnTo>
                  <a:lnTo>
                    <a:pt x="487" y="1043"/>
                  </a:lnTo>
                  <a:lnTo>
                    <a:pt x="479" y="955"/>
                  </a:lnTo>
                  <a:lnTo>
                    <a:pt x="487" y="875"/>
                  </a:lnTo>
                  <a:lnTo>
                    <a:pt x="487" y="828"/>
                  </a:lnTo>
                  <a:lnTo>
                    <a:pt x="495" y="812"/>
                  </a:lnTo>
                  <a:cubicBezTo>
                    <a:pt x="503" y="764"/>
                    <a:pt x="519" y="708"/>
                    <a:pt x="535" y="660"/>
                  </a:cubicBezTo>
                  <a:lnTo>
                    <a:pt x="551" y="620"/>
                  </a:lnTo>
                  <a:lnTo>
                    <a:pt x="559" y="604"/>
                  </a:lnTo>
                  <a:lnTo>
                    <a:pt x="599" y="524"/>
                  </a:lnTo>
                  <a:lnTo>
                    <a:pt x="639" y="452"/>
                  </a:lnTo>
                  <a:lnTo>
                    <a:pt x="679" y="413"/>
                  </a:lnTo>
                  <a:lnTo>
                    <a:pt x="734" y="357"/>
                  </a:lnTo>
                  <a:lnTo>
                    <a:pt x="782" y="309"/>
                  </a:lnTo>
                  <a:cubicBezTo>
                    <a:pt x="862" y="261"/>
                    <a:pt x="894" y="165"/>
                    <a:pt x="846" y="85"/>
                  </a:cubicBezTo>
                  <a:cubicBezTo>
                    <a:pt x="818" y="35"/>
                    <a:pt x="755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0" name="Google Shape;830;p23"/>
          <p:cNvGrpSpPr/>
          <p:nvPr/>
        </p:nvGrpSpPr>
        <p:grpSpPr>
          <a:xfrm flipH="1">
            <a:off x="284427" y="1236353"/>
            <a:ext cx="507941" cy="572697"/>
            <a:chOff x="589550" y="2214400"/>
            <a:chExt cx="321400" cy="362375"/>
          </a:xfrm>
        </p:grpSpPr>
        <p:sp>
          <p:nvSpPr>
            <p:cNvPr id="831" name="Google Shape;831;p23"/>
            <p:cNvSpPr/>
            <p:nvPr/>
          </p:nvSpPr>
          <p:spPr>
            <a:xfrm>
              <a:off x="605900" y="2214400"/>
              <a:ext cx="201575" cy="201575"/>
            </a:xfrm>
            <a:custGeom>
              <a:avLst/>
              <a:gdLst/>
              <a:ahLst/>
              <a:cxnLst/>
              <a:rect l="l" t="t" r="r" b="b"/>
              <a:pathLst>
                <a:path w="8063" h="8063" extrusionOk="0">
                  <a:moveTo>
                    <a:pt x="4027" y="1"/>
                  </a:moveTo>
                  <a:cubicBezTo>
                    <a:pt x="2711" y="3565"/>
                    <a:pt x="3556" y="2711"/>
                    <a:pt x="1" y="4027"/>
                  </a:cubicBezTo>
                  <a:cubicBezTo>
                    <a:pt x="3556" y="5352"/>
                    <a:pt x="2711" y="4498"/>
                    <a:pt x="4027" y="8062"/>
                  </a:cubicBezTo>
                  <a:cubicBezTo>
                    <a:pt x="5343" y="4498"/>
                    <a:pt x="4498" y="5352"/>
                    <a:pt x="8062" y="4027"/>
                  </a:cubicBezTo>
                  <a:cubicBezTo>
                    <a:pt x="4498" y="2711"/>
                    <a:pt x="5343" y="3565"/>
                    <a:pt x="40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23"/>
            <p:cNvSpPr/>
            <p:nvPr/>
          </p:nvSpPr>
          <p:spPr>
            <a:xfrm>
              <a:off x="766475" y="2369750"/>
              <a:ext cx="144475" cy="144275"/>
            </a:xfrm>
            <a:custGeom>
              <a:avLst/>
              <a:gdLst/>
              <a:ahLst/>
              <a:cxnLst/>
              <a:rect l="l" t="t" r="r" b="b"/>
              <a:pathLst>
                <a:path w="5779" h="5771" extrusionOk="0">
                  <a:moveTo>
                    <a:pt x="2885" y="1"/>
                  </a:moveTo>
                  <a:cubicBezTo>
                    <a:pt x="1944" y="2546"/>
                    <a:pt x="2554" y="1936"/>
                    <a:pt x="1" y="2886"/>
                  </a:cubicBezTo>
                  <a:cubicBezTo>
                    <a:pt x="2554" y="3827"/>
                    <a:pt x="1944" y="3217"/>
                    <a:pt x="2885" y="5770"/>
                  </a:cubicBezTo>
                  <a:cubicBezTo>
                    <a:pt x="3835" y="3217"/>
                    <a:pt x="3225" y="3827"/>
                    <a:pt x="5779" y="2886"/>
                  </a:cubicBezTo>
                  <a:cubicBezTo>
                    <a:pt x="3225" y="1936"/>
                    <a:pt x="3835" y="2546"/>
                    <a:pt x="28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23"/>
            <p:cNvSpPr/>
            <p:nvPr/>
          </p:nvSpPr>
          <p:spPr>
            <a:xfrm>
              <a:off x="589550" y="2432300"/>
              <a:ext cx="144275" cy="144475"/>
            </a:xfrm>
            <a:custGeom>
              <a:avLst/>
              <a:gdLst/>
              <a:ahLst/>
              <a:cxnLst/>
              <a:rect l="l" t="t" r="r" b="b"/>
              <a:pathLst>
                <a:path w="5771" h="5779" extrusionOk="0">
                  <a:moveTo>
                    <a:pt x="2886" y="0"/>
                  </a:moveTo>
                  <a:cubicBezTo>
                    <a:pt x="1936" y="2554"/>
                    <a:pt x="2546" y="1944"/>
                    <a:pt x="1" y="2885"/>
                  </a:cubicBezTo>
                  <a:cubicBezTo>
                    <a:pt x="2546" y="3835"/>
                    <a:pt x="1936" y="3225"/>
                    <a:pt x="2886" y="5778"/>
                  </a:cubicBezTo>
                  <a:cubicBezTo>
                    <a:pt x="3827" y="3225"/>
                    <a:pt x="3217" y="3835"/>
                    <a:pt x="5770" y="2885"/>
                  </a:cubicBezTo>
                  <a:cubicBezTo>
                    <a:pt x="3217" y="1944"/>
                    <a:pt x="3827" y="2554"/>
                    <a:pt x="28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/>
          <p:nvPr/>
        </p:nvSpPr>
        <p:spPr>
          <a:xfrm rot="1593232">
            <a:off x="5696396" y="-2063783"/>
            <a:ext cx="4581632" cy="3230008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985350" y="2654119"/>
            <a:ext cx="4483200" cy="966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2" name="Google Shape;32;p3"/>
          <p:cNvSpPr txBox="1">
            <a:spLocks noGrp="1"/>
          </p:cNvSpPr>
          <p:nvPr>
            <p:ph type="title" idx="2" hasCustomPrompt="1"/>
          </p:nvPr>
        </p:nvSpPr>
        <p:spPr>
          <a:xfrm>
            <a:off x="1137750" y="1084521"/>
            <a:ext cx="1417200" cy="1417200"/>
          </a:xfrm>
          <a:prstGeom prst="rect">
            <a:avLst/>
          </a:prstGeom>
          <a:solidFill>
            <a:schemeClr val="accent2"/>
          </a:solidFill>
          <a:ln w="1143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000">
                <a:solidFill>
                  <a:schemeClr val="l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3" name="Google Shape;33;p3"/>
          <p:cNvSpPr txBox="1">
            <a:spLocks noGrp="1"/>
          </p:cNvSpPr>
          <p:nvPr>
            <p:ph type="subTitle" idx="1"/>
          </p:nvPr>
        </p:nvSpPr>
        <p:spPr>
          <a:xfrm>
            <a:off x="985350" y="3606369"/>
            <a:ext cx="4483200" cy="47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"/>
          <p:cNvSpPr/>
          <p:nvPr/>
        </p:nvSpPr>
        <p:spPr>
          <a:xfrm rot="935640">
            <a:off x="-1577637" y="3097016"/>
            <a:ext cx="4581730" cy="3229977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" name="Google Shape;35;p3"/>
          <p:cNvGrpSpPr/>
          <p:nvPr/>
        </p:nvGrpSpPr>
        <p:grpSpPr>
          <a:xfrm rot="1640950">
            <a:off x="-78593" y="-348061"/>
            <a:ext cx="861302" cy="651008"/>
            <a:chOff x="883700" y="1503525"/>
            <a:chExt cx="861325" cy="651025"/>
          </a:xfrm>
        </p:grpSpPr>
        <p:sp>
          <p:nvSpPr>
            <p:cNvPr id="36" name="Google Shape;36;p3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3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3"/>
          <p:cNvGrpSpPr/>
          <p:nvPr/>
        </p:nvGrpSpPr>
        <p:grpSpPr>
          <a:xfrm>
            <a:off x="884125" y="-224050"/>
            <a:ext cx="784625" cy="402975"/>
            <a:chOff x="1884225" y="2522100"/>
            <a:chExt cx="784625" cy="402975"/>
          </a:xfrm>
        </p:grpSpPr>
        <p:sp>
          <p:nvSpPr>
            <p:cNvPr id="63" name="Google Shape;63;p3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" name="Google Shape;75;p3"/>
          <p:cNvGrpSpPr/>
          <p:nvPr/>
        </p:nvGrpSpPr>
        <p:grpSpPr>
          <a:xfrm rot="-1357037">
            <a:off x="1545663" y="90544"/>
            <a:ext cx="588590" cy="444880"/>
            <a:chOff x="883700" y="1503525"/>
            <a:chExt cx="861325" cy="651025"/>
          </a:xfrm>
        </p:grpSpPr>
        <p:sp>
          <p:nvSpPr>
            <p:cNvPr id="76" name="Google Shape;76;p3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3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3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3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3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3"/>
          <p:cNvGrpSpPr/>
          <p:nvPr/>
        </p:nvGrpSpPr>
        <p:grpSpPr>
          <a:xfrm rot="-7287251">
            <a:off x="1980582" y="-268286"/>
            <a:ext cx="649272" cy="333459"/>
            <a:chOff x="1884225" y="2522100"/>
            <a:chExt cx="784625" cy="402975"/>
          </a:xfrm>
        </p:grpSpPr>
        <p:sp>
          <p:nvSpPr>
            <p:cNvPr id="103" name="Google Shape;103;p3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3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3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3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/>
          <p:nvPr/>
        </p:nvSpPr>
        <p:spPr>
          <a:xfrm rot="7608710">
            <a:off x="-1220822" y="-834424"/>
            <a:ext cx="2761353" cy="1946351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"/>
          <p:cNvSpPr/>
          <p:nvPr/>
        </p:nvSpPr>
        <p:spPr>
          <a:xfrm rot="514228">
            <a:off x="5771705" y="3270672"/>
            <a:ext cx="4581744" cy="3229986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" name="Google Shape;118;p4"/>
          <p:cNvGrpSpPr/>
          <p:nvPr/>
        </p:nvGrpSpPr>
        <p:grpSpPr>
          <a:xfrm>
            <a:off x="6999794" y="4680190"/>
            <a:ext cx="1575191" cy="1190595"/>
            <a:chOff x="883700" y="1503525"/>
            <a:chExt cx="861325" cy="651025"/>
          </a:xfrm>
        </p:grpSpPr>
        <p:sp>
          <p:nvSpPr>
            <p:cNvPr id="119" name="Google Shape;119;p4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5" name="Google Shape;145;p4"/>
          <p:cNvGrpSpPr/>
          <p:nvPr/>
        </p:nvGrpSpPr>
        <p:grpSpPr>
          <a:xfrm rot="-5273715">
            <a:off x="8073505" y="3211188"/>
            <a:ext cx="1557433" cy="799802"/>
            <a:chOff x="1884225" y="2522100"/>
            <a:chExt cx="784625" cy="402975"/>
          </a:xfrm>
        </p:grpSpPr>
        <p:sp>
          <p:nvSpPr>
            <p:cNvPr id="146" name="Google Shape;146;p4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Char char="■"/>
              <a:defRPr/>
            </a:lvl9pPr>
          </a:lstStyle>
          <a:p>
            <a:endParaRPr/>
          </a:p>
        </p:txBody>
      </p:sp>
      <p:grpSp>
        <p:nvGrpSpPr>
          <p:cNvPr id="160" name="Google Shape;160;p4"/>
          <p:cNvGrpSpPr/>
          <p:nvPr/>
        </p:nvGrpSpPr>
        <p:grpSpPr>
          <a:xfrm rot="-4085167">
            <a:off x="8102208" y="3997885"/>
            <a:ext cx="1680934" cy="1370820"/>
            <a:chOff x="1845650" y="2067325"/>
            <a:chExt cx="484175" cy="394850"/>
          </a:xfrm>
        </p:grpSpPr>
        <p:sp>
          <p:nvSpPr>
            <p:cNvPr id="161" name="Google Shape;161;p4"/>
            <p:cNvSpPr/>
            <p:nvPr/>
          </p:nvSpPr>
          <p:spPr>
            <a:xfrm>
              <a:off x="1904475" y="2067325"/>
              <a:ext cx="425350" cy="394850"/>
            </a:xfrm>
            <a:custGeom>
              <a:avLst/>
              <a:gdLst/>
              <a:ahLst/>
              <a:cxnLst/>
              <a:rect l="l" t="t" r="r" b="b"/>
              <a:pathLst>
                <a:path w="17014" h="15794" extrusionOk="0">
                  <a:moveTo>
                    <a:pt x="4324" y="1"/>
                  </a:moveTo>
                  <a:cubicBezTo>
                    <a:pt x="3566" y="838"/>
                    <a:pt x="2912" y="1761"/>
                    <a:pt x="2372" y="2746"/>
                  </a:cubicBezTo>
                  <a:cubicBezTo>
                    <a:pt x="2101" y="2145"/>
                    <a:pt x="1831" y="1544"/>
                    <a:pt x="1561" y="933"/>
                  </a:cubicBezTo>
                  <a:cubicBezTo>
                    <a:pt x="759" y="2441"/>
                    <a:pt x="297" y="4115"/>
                    <a:pt x="184" y="5814"/>
                  </a:cubicBezTo>
                  <a:cubicBezTo>
                    <a:pt x="1" y="8420"/>
                    <a:pt x="219" y="10721"/>
                    <a:pt x="1840" y="12812"/>
                  </a:cubicBezTo>
                  <a:cubicBezTo>
                    <a:pt x="2720" y="13945"/>
                    <a:pt x="3600" y="14765"/>
                    <a:pt x="4995" y="15218"/>
                  </a:cubicBezTo>
                  <a:cubicBezTo>
                    <a:pt x="5346" y="15338"/>
                    <a:pt x="8881" y="15794"/>
                    <a:pt x="9009" y="15794"/>
                  </a:cubicBezTo>
                  <a:cubicBezTo>
                    <a:pt x="9011" y="15794"/>
                    <a:pt x="9013" y="15793"/>
                    <a:pt x="9013" y="15793"/>
                  </a:cubicBezTo>
                  <a:cubicBezTo>
                    <a:pt x="8847" y="15131"/>
                    <a:pt x="8525" y="14503"/>
                    <a:pt x="8071" y="13980"/>
                  </a:cubicBezTo>
                  <a:lnTo>
                    <a:pt x="8071" y="13980"/>
                  </a:lnTo>
                  <a:cubicBezTo>
                    <a:pt x="9431" y="14059"/>
                    <a:pt x="10791" y="14181"/>
                    <a:pt x="12141" y="14364"/>
                  </a:cubicBezTo>
                  <a:cubicBezTo>
                    <a:pt x="11218" y="13239"/>
                    <a:pt x="10146" y="12229"/>
                    <a:pt x="8960" y="11357"/>
                  </a:cubicBezTo>
                  <a:cubicBezTo>
                    <a:pt x="11157" y="11200"/>
                    <a:pt x="13335" y="10773"/>
                    <a:pt x="15427" y="10093"/>
                  </a:cubicBezTo>
                  <a:cubicBezTo>
                    <a:pt x="14599" y="9605"/>
                    <a:pt x="13762" y="9126"/>
                    <a:pt x="12926" y="8647"/>
                  </a:cubicBezTo>
                  <a:lnTo>
                    <a:pt x="15462" y="7557"/>
                  </a:lnTo>
                  <a:cubicBezTo>
                    <a:pt x="14617" y="7287"/>
                    <a:pt x="13771" y="7017"/>
                    <a:pt x="12917" y="6747"/>
                  </a:cubicBezTo>
                  <a:cubicBezTo>
                    <a:pt x="14355" y="5579"/>
                    <a:pt x="15723" y="4324"/>
                    <a:pt x="17013" y="2990"/>
                  </a:cubicBezTo>
                  <a:lnTo>
                    <a:pt x="17013" y="2990"/>
                  </a:lnTo>
                  <a:cubicBezTo>
                    <a:pt x="14904" y="3199"/>
                    <a:pt x="12786" y="3417"/>
                    <a:pt x="10677" y="3627"/>
                  </a:cubicBezTo>
                  <a:cubicBezTo>
                    <a:pt x="11191" y="2607"/>
                    <a:pt x="11549" y="1517"/>
                    <a:pt x="11741" y="393"/>
                  </a:cubicBezTo>
                  <a:lnTo>
                    <a:pt x="11741" y="393"/>
                  </a:lnTo>
                  <a:cubicBezTo>
                    <a:pt x="10695" y="925"/>
                    <a:pt x="9640" y="1456"/>
                    <a:pt x="8594" y="1988"/>
                  </a:cubicBezTo>
                  <a:cubicBezTo>
                    <a:pt x="8699" y="1622"/>
                    <a:pt x="8690" y="1212"/>
                    <a:pt x="8568" y="846"/>
                  </a:cubicBezTo>
                  <a:cubicBezTo>
                    <a:pt x="7200" y="1718"/>
                    <a:pt x="5962" y="2790"/>
                    <a:pt x="4890" y="4010"/>
                  </a:cubicBezTo>
                  <a:cubicBezTo>
                    <a:pt x="4699" y="2677"/>
                    <a:pt x="4507" y="1334"/>
                    <a:pt x="43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1845650" y="2175850"/>
              <a:ext cx="407475" cy="227050"/>
            </a:xfrm>
            <a:custGeom>
              <a:avLst/>
              <a:gdLst/>
              <a:ahLst/>
              <a:cxnLst/>
              <a:rect l="l" t="t" r="r" b="b"/>
              <a:pathLst>
                <a:path w="16299" h="9082" extrusionOk="0">
                  <a:moveTo>
                    <a:pt x="10782" y="2458"/>
                  </a:moveTo>
                  <a:cubicBezTo>
                    <a:pt x="12507" y="1604"/>
                    <a:pt x="14268" y="802"/>
                    <a:pt x="16054" y="70"/>
                  </a:cubicBezTo>
                  <a:cubicBezTo>
                    <a:pt x="16220" y="0"/>
                    <a:pt x="16299" y="270"/>
                    <a:pt x="16133" y="340"/>
                  </a:cubicBezTo>
                  <a:cubicBezTo>
                    <a:pt x="14294" y="1098"/>
                    <a:pt x="12481" y="1926"/>
                    <a:pt x="10712" y="2815"/>
                  </a:cubicBezTo>
                  <a:cubicBezTo>
                    <a:pt x="10686" y="2867"/>
                    <a:pt x="10634" y="2885"/>
                    <a:pt x="10581" y="2876"/>
                  </a:cubicBezTo>
                  <a:cubicBezTo>
                    <a:pt x="9562" y="3390"/>
                    <a:pt x="8551" y="3922"/>
                    <a:pt x="7548" y="4471"/>
                  </a:cubicBezTo>
                  <a:cubicBezTo>
                    <a:pt x="8516" y="4750"/>
                    <a:pt x="9492" y="5038"/>
                    <a:pt x="10468" y="5316"/>
                  </a:cubicBezTo>
                  <a:lnTo>
                    <a:pt x="10468" y="5316"/>
                  </a:lnTo>
                  <a:lnTo>
                    <a:pt x="10712" y="5386"/>
                  </a:lnTo>
                  <a:cubicBezTo>
                    <a:pt x="10895" y="5439"/>
                    <a:pt x="10817" y="5717"/>
                    <a:pt x="10642" y="5665"/>
                  </a:cubicBezTo>
                  <a:lnTo>
                    <a:pt x="7705" y="4811"/>
                  </a:lnTo>
                  <a:lnTo>
                    <a:pt x="7653" y="4802"/>
                  </a:lnTo>
                  <a:lnTo>
                    <a:pt x="7435" y="4733"/>
                  </a:lnTo>
                  <a:cubicBezTo>
                    <a:pt x="7357" y="4715"/>
                    <a:pt x="7330" y="4654"/>
                    <a:pt x="7330" y="4593"/>
                  </a:cubicBezTo>
                  <a:cubicBezTo>
                    <a:pt x="4916" y="5935"/>
                    <a:pt x="2563" y="7399"/>
                    <a:pt x="288" y="8977"/>
                  </a:cubicBezTo>
                  <a:cubicBezTo>
                    <a:pt x="140" y="9082"/>
                    <a:pt x="1" y="8837"/>
                    <a:pt x="149" y="8733"/>
                  </a:cubicBezTo>
                  <a:cubicBezTo>
                    <a:pt x="1787" y="7591"/>
                    <a:pt x="3470" y="6519"/>
                    <a:pt x="5186" y="5500"/>
                  </a:cubicBezTo>
                  <a:cubicBezTo>
                    <a:pt x="4881" y="4053"/>
                    <a:pt x="4925" y="2554"/>
                    <a:pt x="5300" y="1124"/>
                  </a:cubicBezTo>
                  <a:cubicBezTo>
                    <a:pt x="5352" y="950"/>
                    <a:pt x="5622" y="1029"/>
                    <a:pt x="5579" y="1203"/>
                  </a:cubicBezTo>
                  <a:cubicBezTo>
                    <a:pt x="5221" y="2554"/>
                    <a:pt x="5169" y="3974"/>
                    <a:pt x="5439" y="5343"/>
                  </a:cubicBezTo>
                  <a:cubicBezTo>
                    <a:pt x="7086" y="4384"/>
                    <a:pt x="8760" y="3469"/>
                    <a:pt x="10459" y="2623"/>
                  </a:cubicBezTo>
                  <a:cubicBezTo>
                    <a:pt x="10529" y="2240"/>
                    <a:pt x="10599" y="1865"/>
                    <a:pt x="10668" y="1490"/>
                  </a:cubicBezTo>
                  <a:cubicBezTo>
                    <a:pt x="10747" y="1081"/>
                    <a:pt x="10817" y="680"/>
                    <a:pt x="10895" y="279"/>
                  </a:cubicBezTo>
                  <a:cubicBezTo>
                    <a:pt x="10930" y="96"/>
                    <a:pt x="11200" y="174"/>
                    <a:pt x="11165" y="357"/>
                  </a:cubicBezTo>
                  <a:cubicBezTo>
                    <a:pt x="11034" y="1055"/>
                    <a:pt x="10904" y="1761"/>
                    <a:pt x="10782" y="2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" name="Google Shape;163;p4"/>
          <p:cNvGrpSpPr/>
          <p:nvPr/>
        </p:nvGrpSpPr>
        <p:grpSpPr>
          <a:xfrm rot="-2700000">
            <a:off x="8152404" y="-120817"/>
            <a:ext cx="1104577" cy="1247596"/>
            <a:chOff x="5862725" y="3010150"/>
            <a:chExt cx="669800" cy="756525"/>
          </a:xfrm>
        </p:grpSpPr>
        <p:sp>
          <p:nvSpPr>
            <p:cNvPr id="164" name="Google Shape;164;p4"/>
            <p:cNvSpPr/>
            <p:nvPr/>
          </p:nvSpPr>
          <p:spPr>
            <a:xfrm>
              <a:off x="5862725" y="3010150"/>
              <a:ext cx="657175" cy="735175"/>
            </a:xfrm>
            <a:custGeom>
              <a:avLst/>
              <a:gdLst/>
              <a:ahLst/>
              <a:cxnLst/>
              <a:rect l="l" t="t" r="r" b="b"/>
              <a:pathLst>
                <a:path w="26287" h="29407" extrusionOk="0">
                  <a:moveTo>
                    <a:pt x="9962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86" y="7383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5875575" y="3031500"/>
              <a:ext cx="656950" cy="735175"/>
            </a:xfrm>
            <a:custGeom>
              <a:avLst/>
              <a:gdLst/>
              <a:ahLst/>
              <a:cxnLst/>
              <a:rect l="l" t="t" r="r" b="b"/>
              <a:pathLst>
                <a:path w="26278" h="29407" extrusionOk="0">
                  <a:moveTo>
                    <a:pt x="9954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78" y="7383"/>
                  </a:lnTo>
                  <a:lnTo>
                    <a:pt x="99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6115050" y="3202550"/>
              <a:ext cx="273450" cy="205275"/>
            </a:xfrm>
            <a:custGeom>
              <a:avLst/>
              <a:gdLst/>
              <a:ahLst/>
              <a:cxnLst/>
              <a:rect l="l" t="t" r="r" b="b"/>
              <a:pathLst>
                <a:path w="10938" h="8211" extrusionOk="0">
                  <a:moveTo>
                    <a:pt x="1856" y="0"/>
                  </a:moveTo>
                  <a:lnTo>
                    <a:pt x="0" y="4105"/>
                  </a:lnTo>
                  <a:lnTo>
                    <a:pt x="9081" y="8210"/>
                  </a:lnTo>
                  <a:lnTo>
                    <a:pt x="10938" y="4105"/>
                  </a:lnTo>
                  <a:lnTo>
                    <a:pt x="1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6283225" y="3291650"/>
              <a:ext cx="67450" cy="31550"/>
            </a:xfrm>
            <a:custGeom>
              <a:avLst/>
              <a:gdLst/>
              <a:ahLst/>
              <a:cxnLst/>
              <a:rect l="l" t="t" r="r" b="b"/>
              <a:pathLst>
                <a:path w="2698" h="1262" extrusionOk="0">
                  <a:moveTo>
                    <a:pt x="112" y="0"/>
                  </a:moveTo>
                  <a:cubicBezTo>
                    <a:pt x="53" y="0"/>
                    <a:pt x="1" y="79"/>
                    <a:pt x="54" y="132"/>
                  </a:cubicBezTo>
                  <a:cubicBezTo>
                    <a:pt x="219" y="297"/>
                    <a:pt x="376" y="454"/>
                    <a:pt x="542" y="611"/>
                  </a:cubicBezTo>
                  <a:cubicBezTo>
                    <a:pt x="556" y="628"/>
                    <a:pt x="576" y="636"/>
                    <a:pt x="595" y="636"/>
                  </a:cubicBezTo>
                  <a:cubicBezTo>
                    <a:pt x="634" y="636"/>
                    <a:pt x="672" y="605"/>
                    <a:pt x="672" y="559"/>
                  </a:cubicBezTo>
                  <a:cubicBezTo>
                    <a:pt x="672" y="533"/>
                    <a:pt x="687" y="523"/>
                    <a:pt x="709" y="523"/>
                  </a:cubicBezTo>
                  <a:cubicBezTo>
                    <a:pt x="768" y="523"/>
                    <a:pt x="880" y="594"/>
                    <a:pt x="899" y="620"/>
                  </a:cubicBezTo>
                  <a:cubicBezTo>
                    <a:pt x="969" y="707"/>
                    <a:pt x="1004" y="811"/>
                    <a:pt x="1082" y="881"/>
                  </a:cubicBezTo>
                  <a:cubicBezTo>
                    <a:pt x="1137" y="936"/>
                    <a:pt x="1213" y="970"/>
                    <a:pt x="1291" y="970"/>
                  </a:cubicBezTo>
                  <a:cubicBezTo>
                    <a:pt x="1300" y="970"/>
                    <a:pt x="1308" y="969"/>
                    <a:pt x="1317" y="968"/>
                  </a:cubicBezTo>
                  <a:cubicBezTo>
                    <a:pt x="1413" y="951"/>
                    <a:pt x="1483" y="881"/>
                    <a:pt x="1570" y="837"/>
                  </a:cubicBezTo>
                  <a:cubicBezTo>
                    <a:pt x="1598" y="822"/>
                    <a:pt x="1622" y="815"/>
                    <a:pt x="1643" y="815"/>
                  </a:cubicBezTo>
                  <a:cubicBezTo>
                    <a:pt x="1731" y="815"/>
                    <a:pt x="1776" y="926"/>
                    <a:pt x="1832" y="1003"/>
                  </a:cubicBezTo>
                  <a:cubicBezTo>
                    <a:pt x="1893" y="1090"/>
                    <a:pt x="1962" y="1151"/>
                    <a:pt x="2049" y="1195"/>
                  </a:cubicBezTo>
                  <a:cubicBezTo>
                    <a:pt x="2135" y="1240"/>
                    <a:pt x="2228" y="1262"/>
                    <a:pt x="2321" y="1262"/>
                  </a:cubicBezTo>
                  <a:cubicBezTo>
                    <a:pt x="2427" y="1262"/>
                    <a:pt x="2532" y="1233"/>
                    <a:pt x="2625" y="1177"/>
                  </a:cubicBezTo>
                  <a:cubicBezTo>
                    <a:pt x="2698" y="1126"/>
                    <a:pt x="2654" y="1026"/>
                    <a:pt x="2587" y="1026"/>
                  </a:cubicBezTo>
                  <a:cubicBezTo>
                    <a:pt x="2574" y="1026"/>
                    <a:pt x="2560" y="1030"/>
                    <a:pt x="2546" y="1038"/>
                  </a:cubicBezTo>
                  <a:cubicBezTo>
                    <a:pt x="2472" y="1080"/>
                    <a:pt x="2392" y="1103"/>
                    <a:pt x="2311" y="1103"/>
                  </a:cubicBezTo>
                  <a:cubicBezTo>
                    <a:pt x="2258" y="1103"/>
                    <a:pt x="2206" y="1093"/>
                    <a:pt x="2154" y="1073"/>
                  </a:cubicBezTo>
                  <a:cubicBezTo>
                    <a:pt x="2023" y="1021"/>
                    <a:pt x="1971" y="916"/>
                    <a:pt x="1893" y="803"/>
                  </a:cubicBezTo>
                  <a:cubicBezTo>
                    <a:pt x="1840" y="724"/>
                    <a:pt x="1762" y="654"/>
                    <a:pt x="1666" y="646"/>
                  </a:cubicBezTo>
                  <a:cubicBezTo>
                    <a:pt x="1553" y="646"/>
                    <a:pt x="1474" y="715"/>
                    <a:pt x="1387" y="768"/>
                  </a:cubicBezTo>
                  <a:cubicBezTo>
                    <a:pt x="1351" y="790"/>
                    <a:pt x="1319" y="800"/>
                    <a:pt x="1290" y="800"/>
                  </a:cubicBezTo>
                  <a:cubicBezTo>
                    <a:pt x="1207" y="800"/>
                    <a:pt x="1149" y="721"/>
                    <a:pt x="1091" y="637"/>
                  </a:cubicBezTo>
                  <a:cubicBezTo>
                    <a:pt x="1038" y="541"/>
                    <a:pt x="986" y="454"/>
                    <a:pt x="890" y="410"/>
                  </a:cubicBezTo>
                  <a:cubicBezTo>
                    <a:pt x="840" y="387"/>
                    <a:pt x="781" y="373"/>
                    <a:pt x="725" y="373"/>
                  </a:cubicBezTo>
                  <a:cubicBezTo>
                    <a:pt x="666" y="373"/>
                    <a:pt x="610" y="388"/>
                    <a:pt x="571" y="423"/>
                  </a:cubicBezTo>
                  <a:lnTo>
                    <a:pt x="571" y="423"/>
                  </a:lnTo>
                  <a:cubicBezTo>
                    <a:pt x="436" y="287"/>
                    <a:pt x="304" y="157"/>
                    <a:pt x="167" y="27"/>
                  </a:cubicBezTo>
                  <a:cubicBezTo>
                    <a:pt x="150" y="8"/>
                    <a:pt x="131" y="0"/>
                    <a:pt x="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6160475" y="3274175"/>
              <a:ext cx="180850" cy="82950"/>
            </a:xfrm>
            <a:custGeom>
              <a:avLst/>
              <a:gdLst/>
              <a:ahLst/>
              <a:cxnLst/>
              <a:rect l="l" t="t" r="r" b="b"/>
              <a:pathLst>
                <a:path w="7234" h="3318" extrusionOk="0">
                  <a:moveTo>
                    <a:pt x="827" y="1"/>
                  </a:moveTo>
                  <a:cubicBezTo>
                    <a:pt x="808" y="1"/>
                    <a:pt x="788" y="9"/>
                    <a:pt x="772" y="29"/>
                  </a:cubicBezTo>
                  <a:cubicBezTo>
                    <a:pt x="688" y="118"/>
                    <a:pt x="493" y="295"/>
                    <a:pt x="340" y="295"/>
                  </a:cubicBezTo>
                  <a:cubicBezTo>
                    <a:pt x="270" y="295"/>
                    <a:pt x="208" y="258"/>
                    <a:pt x="170" y="159"/>
                  </a:cubicBezTo>
                  <a:cubicBezTo>
                    <a:pt x="156" y="125"/>
                    <a:pt x="125" y="110"/>
                    <a:pt x="94" y="110"/>
                  </a:cubicBezTo>
                  <a:cubicBezTo>
                    <a:pt x="47" y="110"/>
                    <a:pt x="1" y="145"/>
                    <a:pt x="22" y="203"/>
                  </a:cubicBezTo>
                  <a:cubicBezTo>
                    <a:pt x="90" y="379"/>
                    <a:pt x="202" y="445"/>
                    <a:pt x="327" y="445"/>
                  </a:cubicBezTo>
                  <a:cubicBezTo>
                    <a:pt x="488" y="445"/>
                    <a:pt x="670" y="336"/>
                    <a:pt x="803" y="215"/>
                  </a:cubicBezTo>
                  <a:lnTo>
                    <a:pt x="803" y="215"/>
                  </a:lnTo>
                  <a:cubicBezTo>
                    <a:pt x="1029" y="651"/>
                    <a:pt x="1575" y="728"/>
                    <a:pt x="2018" y="857"/>
                  </a:cubicBezTo>
                  <a:cubicBezTo>
                    <a:pt x="2375" y="961"/>
                    <a:pt x="2610" y="1109"/>
                    <a:pt x="2854" y="1388"/>
                  </a:cubicBezTo>
                  <a:cubicBezTo>
                    <a:pt x="3015" y="1569"/>
                    <a:pt x="3139" y="1657"/>
                    <a:pt x="3322" y="1657"/>
                  </a:cubicBezTo>
                  <a:cubicBezTo>
                    <a:pt x="3378" y="1657"/>
                    <a:pt x="3439" y="1649"/>
                    <a:pt x="3508" y="1632"/>
                  </a:cubicBezTo>
                  <a:cubicBezTo>
                    <a:pt x="3587" y="1611"/>
                    <a:pt x="3654" y="1584"/>
                    <a:pt x="3714" y="1584"/>
                  </a:cubicBezTo>
                  <a:cubicBezTo>
                    <a:pt x="3774" y="1584"/>
                    <a:pt x="3826" y="1611"/>
                    <a:pt x="3874" y="1693"/>
                  </a:cubicBezTo>
                  <a:cubicBezTo>
                    <a:pt x="3900" y="1746"/>
                    <a:pt x="3926" y="1807"/>
                    <a:pt x="3953" y="1868"/>
                  </a:cubicBezTo>
                  <a:cubicBezTo>
                    <a:pt x="4005" y="1981"/>
                    <a:pt x="4048" y="2103"/>
                    <a:pt x="4153" y="2190"/>
                  </a:cubicBezTo>
                  <a:cubicBezTo>
                    <a:pt x="4256" y="2282"/>
                    <a:pt x="4373" y="2311"/>
                    <a:pt x="4495" y="2311"/>
                  </a:cubicBezTo>
                  <a:cubicBezTo>
                    <a:pt x="4673" y="2311"/>
                    <a:pt x="4862" y="2249"/>
                    <a:pt x="5033" y="2234"/>
                  </a:cubicBezTo>
                  <a:cubicBezTo>
                    <a:pt x="5054" y="2232"/>
                    <a:pt x="5074" y="2231"/>
                    <a:pt x="5094" y="2231"/>
                  </a:cubicBezTo>
                  <a:cubicBezTo>
                    <a:pt x="5672" y="2231"/>
                    <a:pt x="6075" y="3029"/>
                    <a:pt x="6631" y="3029"/>
                  </a:cubicBezTo>
                  <a:cubicBezTo>
                    <a:pt x="6715" y="3029"/>
                    <a:pt x="6802" y="3011"/>
                    <a:pt x="6894" y="2969"/>
                  </a:cubicBezTo>
                  <a:lnTo>
                    <a:pt x="6894" y="2969"/>
                  </a:lnTo>
                  <a:cubicBezTo>
                    <a:pt x="6951" y="3073"/>
                    <a:pt x="7007" y="3173"/>
                    <a:pt x="7064" y="3280"/>
                  </a:cubicBezTo>
                  <a:cubicBezTo>
                    <a:pt x="7080" y="3306"/>
                    <a:pt x="7103" y="3317"/>
                    <a:pt x="7126" y="3317"/>
                  </a:cubicBezTo>
                  <a:cubicBezTo>
                    <a:pt x="7180" y="3317"/>
                    <a:pt x="7234" y="3259"/>
                    <a:pt x="7203" y="3192"/>
                  </a:cubicBezTo>
                  <a:cubicBezTo>
                    <a:pt x="7134" y="3070"/>
                    <a:pt x="7064" y="2948"/>
                    <a:pt x="6994" y="2818"/>
                  </a:cubicBezTo>
                  <a:cubicBezTo>
                    <a:pt x="6977" y="2794"/>
                    <a:pt x="6952" y="2783"/>
                    <a:pt x="6924" y="2783"/>
                  </a:cubicBezTo>
                  <a:cubicBezTo>
                    <a:pt x="6910" y="2783"/>
                    <a:pt x="6896" y="2786"/>
                    <a:pt x="6881" y="2792"/>
                  </a:cubicBezTo>
                  <a:cubicBezTo>
                    <a:pt x="6794" y="2843"/>
                    <a:pt x="6708" y="2865"/>
                    <a:pt x="6625" y="2865"/>
                  </a:cubicBezTo>
                  <a:cubicBezTo>
                    <a:pt x="6282" y="2865"/>
                    <a:pt x="5974" y="2500"/>
                    <a:pt x="5722" y="2303"/>
                  </a:cubicBezTo>
                  <a:cubicBezTo>
                    <a:pt x="5527" y="2159"/>
                    <a:pt x="5332" y="2074"/>
                    <a:pt x="5107" y="2074"/>
                  </a:cubicBezTo>
                  <a:cubicBezTo>
                    <a:pt x="5061" y="2074"/>
                    <a:pt x="5013" y="2078"/>
                    <a:pt x="4964" y="2086"/>
                  </a:cubicBezTo>
                  <a:cubicBezTo>
                    <a:pt x="4815" y="2103"/>
                    <a:pt x="4667" y="2155"/>
                    <a:pt x="4519" y="2155"/>
                  </a:cubicBezTo>
                  <a:cubicBezTo>
                    <a:pt x="4275" y="2155"/>
                    <a:pt x="4188" y="2007"/>
                    <a:pt x="4101" y="1815"/>
                  </a:cubicBezTo>
                  <a:cubicBezTo>
                    <a:pt x="4031" y="1650"/>
                    <a:pt x="3961" y="1432"/>
                    <a:pt x="3761" y="1397"/>
                  </a:cubicBezTo>
                  <a:cubicBezTo>
                    <a:pt x="3746" y="1395"/>
                    <a:pt x="3731" y="1393"/>
                    <a:pt x="3717" y="1393"/>
                  </a:cubicBezTo>
                  <a:cubicBezTo>
                    <a:pt x="3587" y="1393"/>
                    <a:pt x="3503" y="1495"/>
                    <a:pt x="3377" y="1510"/>
                  </a:cubicBezTo>
                  <a:cubicBezTo>
                    <a:pt x="3361" y="1513"/>
                    <a:pt x="3345" y="1515"/>
                    <a:pt x="3330" y="1515"/>
                  </a:cubicBezTo>
                  <a:cubicBezTo>
                    <a:pt x="3154" y="1515"/>
                    <a:pt x="3028" y="1343"/>
                    <a:pt x="2915" y="1223"/>
                  </a:cubicBezTo>
                  <a:cubicBezTo>
                    <a:pt x="2750" y="1031"/>
                    <a:pt x="2584" y="900"/>
                    <a:pt x="2349" y="804"/>
                  </a:cubicBezTo>
                  <a:cubicBezTo>
                    <a:pt x="1887" y="613"/>
                    <a:pt x="1094" y="613"/>
                    <a:pt x="902" y="64"/>
                  </a:cubicBezTo>
                  <a:cubicBezTo>
                    <a:pt x="891" y="25"/>
                    <a:pt x="860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6180575" y="3198575"/>
              <a:ext cx="9275" cy="33175"/>
            </a:xfrm>
            <a:custGeom>
              <a:avLst/>
              <a:gdLst/>
              <a:ahLst/>
              <a:cxnLst/>
              <a:rect l="l" t="t" r="r" b="b"/>
              <a:pathLst>
                <a:path w="371" h="1327" extrusionOk="0">
                  <a:moveTo>
                    <a:pt x="102" y="1"/>
                  </a:moveTo>
                  <a:cubicBezTo>
                    <a:pt x="54" y="1"/>
                    <a:pt x="0" y="40"/>
                    <a:pt x="11" y="98"/>
                  </a:cubicBezTo>
                  <a:cubicBezTo>
                    <a:pt x="81" y="490"/>
                    <a:pt x="142" y="883"/>
                    <a:pt x="212" y="1266"/>
                  </a:cubicBezTo>
                  <a:cubicBezTo>
                    <a:pt x="219" y="1308"/>
                    <a:pt x="246" y="1326"/>
                    <a:pt x="276" y="1326"/>
                  </a:cubicBezTo>
                  <a:cubicBezTo>
                    <a:pt x="321" y="1326"/>
                    <a:pt x="370" y="1285"/>
                    <a:pt x="360" y="1223"/>
                  </a:cubicBezTo>
                  <a:cubicBezTo>
                    <a:pt x="299" y="839"/>
                    <a:pt x="229" y="447"/>
                    <a:pt x="168" y="55"/>
                  </a:cubicBezTo>
                  <a:cubicBezTo>
                    <a:pt x="161" y="17"/>
                    <a:pt x="133" y="1"/>
                    <a:pt x="1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6164825" y="3187875"/>
              <a:ext cx="11675" cy="34525"/>
            </a:xfrm>
            <a:custGeom>
              <a:avLst/>
              <a:gdLst/>
              <a:ahLst/>
              <a:cxnLst/>
              <a:rect l="l" t="t" r="r" b="b"/>
              <a:pathLst>
                <a:path w="467" h="1381" extrusionOk="0">
                  <a:moveTo>
                    <a:pt x="107" y="0"/>
                  </a:moveTo>
                  <a:cubicBezTo>
                    <a:pt x="54" y="0"/>
                    <a:pt x="1" y="56"/>
                    <a:pt x="31" y="117"/>
                  </a:cubicBezTo>
                  <a:cubicBezTo>
                    <a:pt x="223" y="483"/>
                    <a:pt x="310" y="892"/>
                    <a:pt x="292" y="1302"/>
                  </a:cubicBezTo>
                  <a:cubicBezTo>
                    <a:pt x="288" y="1354"/>
                    <a:pt x="325" y="1380"/>
                    <a:pt x="364" y="1380"/>
                  </a:cubicBezTo>
                  <a:cubicBezTo>
                    <a:pt x="404" y="1380"/>
                    <a:pt x="445" y="1354"/>
                    <a:pt x="449" y="1302"/>
                  </a:cubicBezTo>
                  <a:cubicBezTo>
                    <a:pt x="467" y="866"/>
                    <a:pt x="371" y="430"/>
                    <a:pt x="170" y="38"/>
                  </a:cubicBezTo>
                  <a:cubicBezTo>
                    <a:pt x="154" y="11"/>
                    <a:pt x="131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6313525" y="3383125"/>
              <a:ext cx="7450" cy="26275"/>
            </a:xfrm>
            <a:custGeom>
              <a:avLst/>
              <a:gdLst/>
              <a:ahLst/>
              <a:cxnLst/>
              <a:rect l="l" t="t" r="r" b="b"/>
              <a:pathLst>
                <a:path w="298" h="1051" extrusionOk="0">
                  <a:moveTo>
                    <a:pt x="222" y="1"/>
                  </a:moveTo>
                  <a:cubicBezTo>
                    <a:pt x="188" y="1"/>
                    <a:pt x="148" y="25"/>
                    <a:pt x="140" y="63"/>
                  </a:cubicBezTo>
                  <a:cubicBezTo>
                    <a:pt x="97" y="360"/>
                    <a:pt x="53" y="656"/>
                    <a:pt x="9" y="952"/>
                  </a:cubicBezTo>
                  <a:cubicBezTo>
                    <a:pt x="1" y="996"/>
                    <a:pt x="18" y="1039"/>
                    <a:pt x="62" y="1048"/>
                  </a:cubicBezTo>
                  <a:cubicBezTo>
                    <a:pt x="68" y="1050"/>
                    <a:pt x="74" y="1050"/>
                    <a:pt x="80" y="1050"/>
                  </a:cubicBezTo>
                  <a:cubicBezTo>
                    <a:pt x="113" y="1050"/>
                    <a:pt x="150" y="1032"/>
                    <a:pt x="158" y="996"/>
                  </a:cubicBezTo>
                  <a:cubicBezTo>
                    <a:pt x="201" y="699"/>
                    <a:pt x="245" y="394"/>
                    <a:pt x="297" y="98"/>
                  </a:cubicBezTo>
                  <a:cubicBezTo>
                    <a:pt x="297" y="55"/>
                    <a:pt x="280" y="20"/>
                    <a:pt x="236" y="2"/>
                  </a:cubicBezTo>
                  <a:cubicBezTo>
                    <a:pt x="232" y="1"/>
                    <a:pt x="227" y="1"/>
                    <a:pt x="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6299700" y="3375325"/>
              <a:ext cx="4700" cy="24700"/>
            </a:xfrm>
            <a:custGeom>
              <a:avLst/>
              <a:gdLst/>
              <a:ahLst/>
              <a:cxnLst/>
              <a:rect l="l" t="t" r="r" b="b"/>
              <a:pathLst>
                <a:path w="188" h="988" extrusionOk="0">
                  <a:moveTo>
                    <a:pt x="109" y="1"/>
                  </a:moveTo>
                  <a:cubicBezTo>
                    <a:pt x="70" y="1"/>
                    <a:pt x="31" y="27"/>
                    <a:pt x="31" y="79"/>
                  </a:cubicBezTo>
                  <a:cubicBezTo>
                    <a:pt x="22" y="358"/>
                    <a:pt x="13" y="637"/>
                    <a:pt x="5" y="916"/>
                  </a:cubicBezTo>
                  <a:cubicBezTo>
                    <a:pt x="0" y="964"/>
                    <a:pt x="37" y="988"/>
                    <a:pt x="77" y="988"/>
                  </a:cubicBezTo>
                  <a:cubicBezTo>
                    <a:pt x="116" y="988"/>
                    <a:pt x="157" y="964"/>
                    <a:pt x="162" y="916"/>
                  </a:cubicBezTo>
                  <a:cubicBezTo>
                    <a:pt x="170" y="637"/>
                    <a:pt x="179" y="358"/>
                    <a:pt x="188" y="79"/>
                  </a:cubicBezTo>
                  <a:cubicBezTo>
                    <a:pt x="188" y="27"/>
                    <a:pt x="14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6369975" y="3326025"/>
              <a:ext cx="19400" cy="10600"/>
            </a:xfrm>
            <a:custGeom>
              <a:avLst/>
              <a:gdLst/>
              <a:ahLst/>
              <a:cxnLst/>
              <a:rect l="l" t="t" r="r" b="b"/>
              <a:pathLst>
                <a:path w="776" h="424" extrusionOk="0">
                  <a:moveTo>
                    <a:pt x="82" y="1"/>
                  </a:moveTo>
                  <a:cubicBezTo>
                    <a:pt x="57" y="1"/>
                    <a:pt x="37" y="11"/>
                    <a:pt x="26" y="38"/>
                  </a:cubicBezTo>
                  <a:cubicBezTo>
                    <a:pt x="0" y="73"/>
                    <a:pt x="9" y="125"/>
                    <a:pt x="52" y="142"/>
                  </a:cubicBezTo>
                  <a:cubicBezTo>
                    <a:pt x="253" y="238"/>
                    <a:pt x="453" y="325"/>
                    <a:pt x="654" y="412"/>
                  </a:cubicBezTo>
                  <a:cubicBezTo>
                    <a:pt x="667" y="419"/>
                    <a:pt x="682" y="423"/>
                    <a:pt x="697" y="423"/>
                  </a:cubicBezTo>
                  <a:cubicBezTo>
                    <a:pt x="720" y="423"/>
                    <a:pt x="742" y="413"/>
                    <a:pt x="758" y="386"/>
                  </a:cubicBezTo>
                  <a:cubicBezTo>
                    <a:pt x="776" y="351"/>
                    <a:pt x="767" y="299"/>
                    <a:pt x="732" y="282"/>
                  </a:cubicBezTo>
                  <a:cubicBezTo>
                    <a:pt x="532" y="186"/>
                    <a:pt x="331" y="99"/>
                    <a:pt x="131" y="12"/>
                  </a:cubicBezTo>
                  <a:cubicBezTo>
                    <a:pt x="114" y="5"/>
                    <a:pt x="97" y="1"/>
                    <a:pt x="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6125700" y="3273275"/>
              <a:ext cx="26650" cy="10425"/>
            </a:xfrm>
            <a:custGeom>
              <a:avLst/>
              <a:gdLst/>
              <a:ahLst/>
              <a:cxnLst/>
              <a:rect l="l" t="t" r="r" b="b"/>
              <a:pathLst>
                <a:path w="1066" h="417" extrusionOk="0">
                  <a:moveTo>
                    <a:pt x="110" y="1"/>
                  </a:moveTo>
                  <a:cubicBezTo>
                    <a:pt x="30" y="1"/>
                    <a:pt x="0" y="129"/>
                    <a:pt x="88" y="161"/>
                  </a:cubicBezTo>
                  <a:cubicBezTo>
                    <a:pt x="376" y="239"/>
                    <a:pt x="655" y="326"/>
                    <a:pt x="934" y="413"/>
                  </a:cubicBezTo>
                  <a:cubicBezTo>
                    <a:pt x="941" y="415"/>
                    <a:pt x="949" y="416"/>
                    <a:pt x="956" y="416"/>
                  </a:cubicBezTo>
                  <a:cubicBezTo>
                    <a:pt x="1036" y="416"/>
                    <a:pt x="1065" y="289"/>
                    <a:pt x="977" y="265"/>
                  </a:cubicBezTo>
                  <a:cubicBezTo>
                    <a:pt x="698" y="178"/>
                    <a:pt x="419" y="91"/>
                    <a:pt x="132" y="4"/>
                  </a:cubicBezTo>
                  <a:cubicBezTo>
                    <a:pt x="124" y="2"/>
                    <a:pt x="117" y="1"/>
                    <a:pt x="1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6259200" y="3217575"/>
              <a:ext cx="228300" cy="510300"/>
            </a:xfrm>
            <a:custGeom>
              <a:avLst/>
              <a:gdLst/>
              <a:ahLst/>
              <a:cxnLst/>
              <a:rect l="l" t="t" r="r" b="b"/>
              <a:pathLst>
                <a:path w="9132" h="20412" extrusionOk="0">
                  <a:moveTo>
                    <a:pt x="9028" y="1"/>
                  </a:moveTo>
                  <a:cubicBezTo>
                    <a:pt x="9005" y="1"/>
                    <a:pt x="8983" y="13"/>
                    <a:pt x="8972" y="44"/>
                  </a:cubicBezTo>
                  <a:cubicBezTo>
                    <a:pt x="8292" y="1517"/>
                    <a:pt x="7621" y="2990"/>
                    <a:pt x="6950" y="4463"/>
                  </a:cubicBezTo>
                  <a:cubicBezTo>
                    <a:pt x="4579" y="9709"/>
                    <a:pt x="2270" y="14991"/>
                    <a:pt x="30" y="20290"/>
                  </a:cubicBezTo>
                  <a:cubicBezTo>
                    <a:pt x="0" y="20355"/>
                    <a:pt x="55" y="20412"/>
                    <a:pt x="104" y="20412"/>
                  </a:cubicBezTo>
                  <a:cubicBezTo>
                    <a:pt x="127" y="20412"/>
                    <a:pt x="149" y="20399"/>
                    <a:pt x="160" y="20368"/>
                  </a:cubicBezTo>
                  <a:cubicBezTo>
                    <a:pt x="797" y="18878"/>
                    <a:pt x="1433" y="17388"/>
                    <a:pt x="2078" y="15897"/>
                  </a:cubicBezTo>
                  <a:cubicBezTo>
                    <a:pt x="4353" y="10616"/>
                    <a:pt x="6697" y="5352"/>
                    <a:pt x="9102" y="123"/>
                  </a:cubicBezTo>
                  <a:cubicBezTo>
                    <a:pt x="9132" y="58"/>
                    <a:pt x="9077" y="1"/>
                    <a:pt x="90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"/>
          <p:cNvSpPr txBox="1">
            <a:spLocks noGrp="1"/>
          </p:cNvSpPr>
          <p:nvPr>
            <p:ph type="subTitle" idx="1"/>
          </p:nvPr>
        </p:nvSpPr>
        <p:spPr>
          <a:xfrm>
            <a:off x="872400" y="3056401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78" name="Google Shape;178;p5"/>
          <p:cNvSpPr txBox="1">
            <a:spLocks noGrp="1"/>
          </p:cNvSpPr>
          <p:nvPr>
            <p:ph type="subTitle" idx="2"/>
          </p:nvPr>
        </p:nvSpPr>
        <p:spPr>
          <a:xfrm>
            <a:off x="4374875" y="3056401"/>
            <a:ext cx="2907600" cy="42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subTitle" idx="3"/>
          </p:nvPr>
        </p:nvSpPr>
        <p:spPr>
          <a:xfrm>
            <a:off x="872400" y="3422213"/>
            <a:ext cx="2907600" cy="10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5"/>
          <p:cNvSpPr txBox="1">
            <a:spLocks noGrp="1"/>
          </p:cNvSpPr>
          <p:nvPr>
            <p:ph type="subTitle" idx="4"/>
          </p:nvPr>
        </p:nvSpPr>
        <p:spPr>
          <a:xfrm>
            <a:off x="4374875" y="3422213"/>
            <a:ext cx="2907600" cy="10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5"/>
          <p:cNvSpPr/>
          <p:nvPr/>
        </p:nvSpPr>
        <p:spPr>
          <a:xfrm rot="4655485">
            <a:off x="5778662" y="-416411"/>
            <a:ext cx="4041708" cy="2849460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5"/>
          <p:cNvSpPr/>
          <p:nvPr/>
        </p:nvSpPr>
        <p:spPr>
          <a:xfrm rot="1997889">
            <a:off x="-196228" y="4379990"/>
            <a:ext cx="1595389" cy="920392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6"/>
          <p:cNvSpPr/>
          <p:nvPr/>
        </p:nvSpPr>
        <p:spPr>
          <a:xfrm rot="-10225777">
            <a:off x="6043331" y="-2027358"/>
            <a:ext cx="4559442" cy="2914692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6"/>
          <p:cNvSpPr/>
          <p:nvPr/>
        </p:nvSpPr>
        <p:spPr>
          <a:xfrm rot="3369702">
            <a:off x="-2799600" y="3158261"/>
            <a:ext cx="4559361" cy="2914717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188" name="Google Shape;188;p6"/>
          <p:cNvGrpSpPr/>
          <p:nvPr/>
        </p:nvGrpSpPr>
        <p:grpSpPr>
          <a:xfrm rot="2832681">
            <a:off x="595447" y="4597840"/>
            <a:ext cx="725720" cy="1120470"/>
            <a:chOff x="626375" y="770925"/>
            <a:chExt cx="429050" cy="662400"/>
          </a:xfrm>
        </p:grpSpPr>
        <p:sp>
          <p:nvSpPr>
            <p:cNvPr id="189" name="Google Shape;189;p6"/>
            <p:cNvSpPr/>
            <p:nvPr/>
          </p:nvSpPr>
          <p:spPr>
            <a:xfrm>
              <a:off x="626375" y="770925"/>
              <a:ext cx="429050" cy="516500"/>
            </a:xfrm>
            <a:custGeom>
              <a:avLst/>
              <a:gdLst/>
              <a:ahLst/>
              <a:cxnLst/>
              <a:rect l="l" t="t" r="r" b="b"/>
              <a:pathLst>
                <a:path w="17162" h="20660" extrusionOk="0">
                  <a:moveTo>
                    <a:pt x="6548" y="0"/>
                  </a:moveTo>
                  <a:cubicBezTo>
                    <a:pt x="6535" y="0"/>
                    <a:pt x="6523" y="1"/>
                    <a:pt x="6511" y="1"/>
                  </a:cubicBezTo>
                  <a:cubicBezTo>
                    <a:pt x="5718" y="18"/>
                    <a:pt x="5038" y="559"/>
                    <a:pt x="4541" y="1160"/>
                  </a:cubicBezTo>
                  <a:cubicBezTo>
                    <a:pt x="3217" y="2772"/>
                    <a:pt x="2746" y="5056"/>
                    <a:pt x="3330" y="7060"/>
                  </a:cubicBezTo>
                  <a:cubicBezTo>
                    <a:pt x="3198" y="7019"/>
                    <a:pt x="3066" y="7000"/>
                    <a:pt x="2936" y="7000"/>
                  </a:cubicBezTo>
                  <a:cubicBezTo>
                    <a:pt x="2023" y="7000"/>
                    <a:pt x="1191" y="7947"/>
                    <a:pt x="1108" y="8908"/>
                  </a:cubicBezTo>
                  <a:cubicBezTo>
                    <a:pt x="1012" y="10006"/>
                    <a:pt x="1570" y="11043"/>
                    <a:pt x="2101" y="12011"/>
                  </a:cubicBezTo>
                  <a:cubicBezTo>
                    <a:pt x="1935" y="11769"/>
                    <a:pt x="1661" y="11661"/>
                    <a:pt x="1374" y="11661"/>
                  </a:cubicBezTo>
                  <a:cubicBezTo>
                    <a:pt x="1029" y="11661"/>
                    <a:pt x="664" y="11818"/>
                    <a:pt x="445" y="12089"/>
                  </a:cubicBezTo>
                  <a:cubicBezTo>
                    <a:pt x="36" y="12586"/>
                    <a:pt x="1" y="13292"/>
                    <a:pt x="88" y="13928"/>
                  </a:cubicBezTo>
                  <a:cubicBezTo>
                    <a:pt x="358" y="15906"/>
                    <a:pt x="1674" y="17353"/>
                    <a:pt x="3286" y="18399"/>
                  </a:cubicBezTo>
                  <a:cubicBezTo>
                    <a:pt x="5108" y="19587"/>
                    <a:pt x="6941" y="20659"/>
                    <a:pt x="8916" y="20659"/>
                  </a:cubicBezTo>
                  <a:cubicBezTo>
                    <a:pt x="9767" y="20659"/>
                    <a:pt x="10644" y="20460"/>
                    <a:pt x="11557" y="19985"/>
                  </a:cubicBezTo>
                  <a:cubicBezTo>
                    <a:pt x="14834" y="18277"/>
                    <a:pt x="17161" y="15026"/>
                    <a:pt x="16229" y="11200"/>
                  </a:cubicBezTo>
                  <a:cubicBezTo>
                    <a:pt x="16054" y="10468"/>
                    <a:pt x="15732" y="9727"/>
                    <a:pt x="15104" y="9318"/>
                  </a:cubicBezTo>
                  <a:cubicBezTo>
                    <a:pt x="14850" y="9152"/>
                    <a:pt x="14538" y="9066"/>
                    <a:pt x="14231" y="9066"/>
                  </a:cubicBezTo>
                  <a:cubicBezTo>
                    <a:pt x="13781" y="9066"/>
                    <a:pt x="13344" y="9251"/>
                    <a:pt x="13126" y="9640"/>
                  </a:cubicBezTo>
                  <a:cubicBezTo>
                    <a:pt x="13327" y="8664"/>
                    <a:pt x="13379" y="7662"/>
                    <a:pt x="13283" y="6668"/>
                  </a:cubicBezTo>
                  <a:cubicBezTo>
                    <a:pt x="13204" y="5901"/>
                    <a:pt x="13030" y="5108"/>
                    <a:pt x="12568" y="4489"/>
                  </a:cubicBezTo>
                  <a:cubicBezTo>
                    <a:pt x="12174" y="3954"/>
                    <a:pt x="11539" y="3564"/>
                    <a:pt x="10890" y="3564"/>
                  </a:cubicBezTo>
                  <a:cubicBezTo>
                    <a:pt x="10778" y="3564"/>
                    <a:pt x="10666" y="3576"/>
                    <a:pt x="10555" y="3600"/>
                  </a:cubicBezTo>
                  <a:cubicBezTo>
                    <a:pt x="9946" y="3726"/>
                    <a:pt x="9449" y="4314"/>
                    <a:pt x="9436" y="4915"/>
                  </a:cubicBezTo>
                  <a:lnTo>
                    <a:pt x="9436" y="4915"/>
                  </a:lnTo>
                  <a:cubicBezTo>
                    <a:pt x="9350" y="4460"/>
                    <a:pt x="9264" y="4006"/>
                    <a:pt x="9178" y="3557"/>
                  </a:cubicBezTo>
                  <a:cubicBezTo>
                    <a:pt x="9030" y="2755"/>
                    <a:pt x="8873" y="1944"/>
                    <a:pt x="8463" y="1247"/>
                  </a:cubicBezTo>
                  <a:cubicBezTo>
                    <a:pt x="8051" y="560"/>
                    <a:pt x="7343" y="0"/>
                    <a:pt x="65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738800" y="821925"/>
              <a:ext cx="202875" cy="611400"/>
            </a:xfrm>
            <a:custGeom>
              <a:avLst/>
              <a:gdLst/>
              <a:ahLst/>
              <a:cxnLst/>
              <a:rect l="l" t="t" r="r" b="b"/>
              <a:pathLst>
                <a:path w="8115" h="24456" extrusionOk="0">
                  <a:moveTo>
                    <a:pt x="1631" y="227"/>
                  </a:moveTo>
                  <a:cubicBezTo>
                    <a:pt x="2371" y="4532"/>
                    <a:pt x="3295" y="8803"/>
                    <a:pt x="4402" y="13021"/>
                  </a:cubicBezTo>
                  <a:cubicBezTo>
                    <a:pt x="3801" y="12908"/>
                    <a:pt x="3208" y="12786"/>
                    <a:pt x="2615" y="12664"/>
                  </a:cubicBezTo>
                  <a:lnTo>
                    <a:pt x="2607" y="12664"/>
                  </a:lnTo>
                  <a:cubicBezTo>
                    <a:pt x="1814" y="12498"/>
                    <a:pt x="1021" y="12341"/>
                    <a:pt x="227" y="12176"/>
                  </a:cubicBezTo>
                  <a:cubicBezTo>
                    <a:pt x="71" y="12141"/>
                    <a:pt x="1" y="12393"/>
                    <a:pt x="158" y="12428"/>
                  </a:cubicBezTo>
                  <a:cubicBezTo>
                    <a:pt x="899" y="12576"/>
                    <a:pt x="1631" y="12725"/>
                    <a:pt x="2363" y="12873"/>
                  </a:cubicBezTo>
                  <a:lnTo>
                    <a:pt x="2380" y="12881"/>
                  </a:lnTo>
                  <a:cubicBezTo>
                    <a:pt x="3077" y="13021"/>
                    <a:pt x="3775" y="13160"/>
                    <a:pt x="4472" y="13300"/>
                  </a:cubicBezTo>
                  <a:cubicBezTo>
                    <a:pt x="4986" y="15243"/>
                    <a:pt x="5535" y="17178"/>
                    <a:pt x="6119" y="19095"/>
                  </a:cubicBezTo>
                  <a:cubicBezTo>
                    <a:pt x="6651" y="20839"/>
                    <a:pt x="7217" y="22573"/>
                    <a:pt x="7810" y="24299"/>
                  </a:cubicBezTo>
                  <a:cubicBezTo>
                    <a:pt x="7862" y="24455"/>
                    <a:pt x="8115" y="24386"/>
                    <a:pt x="8063" y="24229"/>
                  </a:cubicBezTo>
                  <a:cubicBezTo>
                    <a:pt x="6825" y="20647"/>
                    <a:pt x="5727" y="17021"/>
                    <a:pt x="4759" y="13361"/>
                  </a:cubicBezTo>
                  <a:cubicBezTo>
                    <a:pt x="4899" y="13361"/>
                    <a:pt x="4951" y="13134"/>
                    <a:pt x="4803" y="13108"/>
                  </a:cubicBezTo>
                  <a:lnTo>
                    <a:pt x="4681" y="13082"/>
                  </a:lnTo>
                  <a:cubicBezTo>
                    <a:pt x="4254" y="11443"/>
                    <a:pt x="3853" y="9796"/>
                    <a:pt x="3478" y="8140"/>
                  </a:cubicBezTo>
                  <a:cubicBezTo>
                    <a:pt x="3513" y="8132"/>
                    <a:pt x="3539" y="8105"/>
                    <a:pt x="3557" y="8053"/>
                  </a:cubicBezTo>
                  <a:cubicBezTo>
                    <a:pt x="3836" y="6972"/>
                    <a:pt x="4376" y="5970"/>
                    <a:pt x="5134" y="5134"/>
                  </a:cubicBezTo>
                  <a:cubicBezTo>
                    <a:pt x="5248" y="5012"/>
                    <a:pt x="5064" y="4829"/>
                    <a:pt x="4951" y="4951"/>
                  </a:cubicBezTo>
                  <a:cubicBezTo>
                    <a:pt x="4228" y="5744"/>
                    <a:pt x="3687" y="6694"/>
                    <a:pt x="3382" y="7722"/>
                  </a:cubicBezTo>
                  <a:cubicBezTo>
                    <a:pt x="3217" y="6990"/>
                    <a:pt x="3060" y="6267"/>
                    <a:pt x="2903" y="5534"/>
                  </a:cubicBezTo>
                  <a:cubicBezTo>
                    <a:pt x="2528" y="3748"/>
                    <a:pt x="2188" y="1961"/>
                    <a:pt x="1883" y="157"/>
                  </a:cubicBezTo>
                  <a:cubicBezTo>
                    <a:pt x="1849" y="0"/>
                    <a:pt x="1604" y="70"/>
                    <a:pt x="1631" y="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" name="Google Shape;191;p6"/>
          <p:cNvGrpSpPr/>
          <p:nvPr/>
        </p:nvGrpSpPr>
        <p:grpSpPr>
          <a:xfrm rot="463963" flipH="1">
            <a:off x="-222450" y="4168835"/>
            <a:ext cx="1031443" cy="1165501"/>
            <a:chOff x="1307925" y="531275"/>
            <a:chExt cx="682650" cy="771375"/>
          </a:xfrm>
        </p:grpSpPr>
        <p:sp>
          <p:nvSpPr>
            <p:cNvPr id="192" name="Google Shape;192;p6"/>
            <p:cNvSpPr/>
            <p:nvPr/>
          </p:nvSpPr>
          <p:spPr>
            <a:xfrm>
              <a:off x="1307925" y="771450"/>
              <a:ext cx="682650" cy="501750"/>
            </a:xfrm>
            <a:custGeom>
              <a:avLst/>
              <a:gdLst/>
              <a:ahLst/>
              <a:cxnLst/>
              <a:rect l="l" t="t" r="r" b="b"/>
              <a:pathLst>
                <a:path w="27306" h="20070" extrusionOk="0">
                  <a:moveTo>
                    <a:pt x="8176" y="0"/>
                  </a:moveTo>
                  <a:cubicBezTo>
                    <a:pt x="7668" y="0"/>
                    <a:pt x="7148" y="46"/>
                    <a:pt x="6615" y="145"/>
                  </a:cubicBezTo>
                  <a:cubicBezTo>
                    <a:pt x="3670" y="686"/>
                    <a:pt x="1011" y="2943"/>
                    <a:pt x="332" y="5854"/>
                  </a:cubicBezTo>
                  <a:cubicBezTo>
                    <a:pt x="0" y="7283"/>
                    <a:pt x="131" y="8774"/>
                    <a:pt x="366" y="10220"/>
                  </a:cubicBezTo>
                  <a:cubicBezTo>
                    <a:pt x="881" y="13384"/>
                    <a:pt x="2040" y="16652"/>
                    <a:pt x="4576" y="18613"/>
                  </a:cubicBezTo>
                  <a:cubicBezTo>
                    <a:pt x="5274" y="19151"/>
                    <a:pt x="6129" y="19592"/>
                    <a:pt x="6996" y="19592"/>
                  </a:cubicBezTo>
                  <a:cubicBezTo>
                    <a:pt x="7168" y="19592"/>
                    <a:pt x="7341" y="19575"/>
                    <a:pt x="7513" y="19537"/>
                  </a:cubicBezTo>
                  <a:cubicBezTo>
                    <a:pt x="8158" y="19398"/>
                    <a:pt x="8724" y="18988"/>
                    <a:pt x="9343" y="18753"/>
                  </a:cubicBezTo>
                  <a:cubicBezTo>
                    <a:pt x="9830" y="18567"/>
                    <a:pt x="10321" y="18491"/>
                    <a:pt x="10815" y="18491"/>
                  </a:cubicBezTo>
                  <a:cubicBezTo>
                    <a:pt x="12927" y="18491"/>
                    <a:pt x="15109" y="19875"/>
                    <a:pt x="17326" y="20051"/>
                  </a:cubicBezTo>
                  <a:cubicBezTo>
                    <a:pt x="17483" y="20063"/>
                    <a:pt x="17638" y="20069"/>
                    <a:pt x="17792" y="20069"/>
                  </a:cubicBezTo>
                  <a:cubicBezTo>
                    <a:pt x="21340" y="20069"/>
                    <a:pt x="24281" y="16956"/>
                    <a:pt x="25876" y="13715"/>
                  </a:cubicBezTo>
                  <a:cubicBezTo>
                    <a:pt x="26687" y="12077"/>
                    <a:pt x="27306" y="10299"/>
                    <a:pt x="27288" y="8469"/>
                  </a:cubicBezTo>
                  <a:cubicBezTo>
                    <a:pt x="27271" y="6647"/>
                    <a:pt x="26530" y="4756"/>
                    <a:pt x="25057" y="3684"/>
                  </a:cubicBezTo>
                  <a:cubicBezTo>
                    <a:pt x="24194" y="3056"/>
                    <a:pt x="23148" y="2734"/>
                    <a:pt x="22102" y="2525"/>
                  </a:cubicBezTo>
                  <a:cubicBezTo>
                    <a:pt x="21020" y="2314"/>
                    <a:pt x="19913" y="2202"/>
                    <a:pt x="18808" y="2202"/>
                  </a:cubicBezTo>
                  <a:cubicBezTo>
                    <a:pt x="18453" y="2202"/>
                    <a:pt x="18098" y="2214"/>
                    <a:pt x="17745" y="2237"/>
                  </a:cubicBezTo>
                  <a:cubicBezTo>
                    <a:pt x="17013" y="2283"/>
                    <a:pt x="16364" y="2451"/>
                    <a:pt x="15730" y="2451"/>
                  </a:cubicBezTo>
                  <a:cubicBezTo>
                    <a:pt x="15269" y="2451"/>
                    <a:pt x="14816" y="2362"/>
                    <a:pt x="14346" y="2072"/>
                  </a:cubicBezTo>
                  <a:cubicBezTo>
                    <a:pt x="12410" y="880"/>
                    <a:pt x="10399" y="0"/>
                    <a:pt x="81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6"/>
            <p:cNvSpPr/>
            <p:nvPr/>
          </p:nvSpPr>
          <p:spPr>
            <a:xfrm>
              <a:off x="1517300" y="531275"/>
              <a:ext cx="154500" cy="237800"/>
            </a:xfrm>
            <a:custGeom>
              <a:avLst/>
              <a:gdLst/>
              <a:ahLst/>
              <a:cxnLst/>
              <a:rect l="l" t="t" r="r" b="b"/>
              <a:pathLst>
                <a:path w="6180" h="9512" extrusionOk="0">
                  <a:moveTo>
                    <a:pt x="1" y="0"/>
                  </a:moveTo>
                  <a:cubicBezTo>
                    <a:pt x="489" y="1883"/>
                    <a:pt x="994" y="3774"/>
                    <a:pt x="1840" y="5526"/>
                  </a:cubicBezTo>
                  <a:cubicBezTo>
                    <a:pt x="2232" y="6327"/>
                    <a:pt x="2703" y="7103"/>
                    <a:pt x="3260" y="7800"/>
                  </a:cubicBezTo>
                  <a:cubicBezTo>
                    <a:pt x="3696" y="8358"/>
                    <a:pt x="4280" y="9099"/>
                    <a:pt x="4916" y="9439"/>
                  </a:cubicBezTo>
                  <a:cubicBezTo>
                    <a:pt x="5013" y="9489"/>
                    <a:pt x="5100" y="9511"/>
                    <a:pt x="5178" y="9511"/>
                  </a:cubicBezTo>
                  <a:cubicBezTo>
                    <a:pt x="5697" y="9511"/>
                    <a:pt x="5825" y="8519"/>
                    <a:pt x="5901" y="8079"/>
                  </a:cubicBezTo>
                  <a:cubicBezTo>
                    <a:pt x="6180" y="6528"/>
                    <a:pt x="5927" y="4889"/>
                    <a:pt x="5169" y="3512"/>
                  </a:cubicBezTo>
                  <a:cubicBezTo>
                    <a:pt x="4123" y="1612"/>
                    <a:pt x="2145" y="27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1684750" y="630600"/>
              <a:ext cx="156125" cy="204300"/>
            </a:xfrm>
            <a:custGeom>
              <a:avLst/>
              <a:gdLst/>
              <a:ahLst/>
              <a:cxnLst/>
              <a:rect l="l" t="t" r="r" b="b"/>
              <a:pathLst>
                <a:path w="6245" h="8172" extrusionOk="0">
                  <a:moveTo>
                    <a:pt x="6052" y="0"/>
                  </a:moveTo>
                  <a:cubicBezTo>
                    <a:pt x="6023" y="0"/>
                    <a:pt x="5993" y="11"/>
                    <a:pt x="5966" y="36"/>
                  </a:cubicBezTo>
                  <a:cubicBezTo>
                    <a:pt x="3526" y="2293"/>
                    <a:pt x="1513" y="4986"/>
                    <a:pt x="48" y="7976"/>
                  </a:cubicBezTo>
                  <a:cubicBezTo>
                    <a:pt x="0" y="8078"/>
                    <a:pt x="89" y="8172"/>
                    <a:pt x="174" y="8172"/>
                  </a:cubicBezTo>
                  <a:cubicBezTo>
                    <a:pt x="213" y="8172"/>
                    <a:pt x="251" y="8152"/>
                    <a:pt x="275" y="8106"/>
                  </a:cubicBezTo>
                  <a:cubicBezTo>
                    <a:pt x="1722" y="5134"/>
                    <a:pt x="3718" y="2459"/>
                    <a:pt x="6149" y="219"/>
                  </a:cubicBezTo>
                  <a:cubicBezTo>
                    <a:pt x="6244" y="131"/>
                    <a:pt x="6154" y="0"/>
                    <a:pt x="60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1569850" y="578650"/>
              <a:ext cx="123725" cy="232500"/>
            </a:xfrm>
            <a:custGeom>
              <a:avLst/>
              <a:gdLst/>
              <a:ahLst/>
              <a:cxnLst/>
              <a:rect l="l" t="t" r="r" b="b"/>
              <a:pathLst>
                <a:path w="4949" h="9300" extrusionOk="0">
                  <a:moveTo>
                    <a:pt x="174" y="1"/>
                  </a:moveTo>
                  <a:cubicBezTo>
                    <a:pt x="91" y="1"/>
                    <a:pt x="1" y="95"/>
                    <a:pt x="43" y="197"/>
                  </a:cubicBezTo>
                  <a:cubicBezTo>
                    <a:pt x="1385" y="3308"/>
                    <a:pt x="2928" y="6324"/>
                    <a:pt x="4662" y="9234"/>
                  </a:cubicBezTo>
                  <a:cubicBezTo>
                    <a:pt x="4689" y="9281"/>
                    <a:pt x="4730" y="9300"/>
                    <a:pt x="4770" y="9300"/>
                  </a:cubicBezTo>
                  <a:cubicBezTo>
                    <a:pt x="4860" y="9300"/>
                    <a:pt x="4949" y="9206"/>
                    <a:pt x="4888" y="9104"/>
                  </a:cubicBezTo>
                  <a:cubicBezTo>
                    <a:pt x="3154" y="6193"/>
                    <a:pt x="1612" y="3177"/>
                    <a:pt x="269" y="66"/>
                  </a:cubicBezTo>
                  <a:cubicBezTo>
                    <a:pt x="248" y="20"/>
                    <a:pt x="212" y="1"/>
                    <a:pt x="1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1516000" y="1235550"/>
              <a:ext cx="158425" cy="67100"/>
            </a:xfrm>
            <a:custGeom>
              <a:avLst/>
              <a:gdLst/>
              <a:ahLst/>
              <a:cxnLst/>
              <a:rect l="l" t="t" r="r" b="b"/>
              <a:pathLst>
                <a:path w="6337" h="2684" extrusionOk="0">
                  <a:moveTo>
                    <a:pt x="1062" y="0"/>
                  </a:moveTo>
                  <a:cubicBezTo>
                    <a:pt x="1033" y="0"/>
                    <a:pt x="1003" y="12"/>
                    <a:pt x="977" y="40"/>
                  </a:cubicBezTo>
                  <a:cubicBezTo>
                    <a:pt x="637" y="424"/>
                    <a:pt x="271" y="851"/>
                    <a:pt x="184" y="1374"/>
                  </a:cubicBezTo>
                  <a:cubicBezTo>
                    <a:pt x="123" y="1775"/>
                    <a:pt x="245" y="2237"/>
                    <a:pt x="567" y="2489"/>
                  </a:cubicBezTo>
                  <a:cubicBezTo>
                    <a:pt x="744" y="2626"/>
                    <a:pt x="919" y="2683"/>
                    <a:pt x="1088" y="2683"/>
                  </a:cubicBezTo>
                  <a:cubicBezTo>
                    <a:pt x="1528" y="2683"/>
                    <a:pt x="1927" y="2292"/>
                    <a:pt x="2210" y="1880"/>
                  </a:cubicBezTo>
                  <a:lnTo>
                    <a:pt x="2210" y="1880"/>
                  </a:lnTo>
                  <a:cubicBezTo>
                    <a:pt x="2290" y="2206"/>
                    <a:pt x="2539" y="2492"/>
                    <a:pt x="2877" y="2594"/>
                  </a:cubicBezTo>
                  <a:cubicBezTo>
                    <a:pt x="2970" y="2623"/>
                    <a:pt x="3063" y="2636"/>
                    <a:pt x="3154" y="2636"/>
                  </a:cubicBezTo>
                  <a:cubicBezTo>
                    <a:pt x="3554" y="2636"/>
                    <a:pt x="3915" y="2378"/>
                    <a:pt x="4129" y="2033"/>
                  </a:cubicBezTo>
                  <a:lnTo>
                    <a:pt x="4129" y="2033"/>
                  </a:lnTo>
                  <a:cubicBezTo>
                    <a:pt x="4302" y="2374"/>
                    <a:pt x="4704" y="2594"/>
                    <a:pt x="5100" y="2594"/>
                  </a:cubicBezTo>
                  <a:cubicBezTo>
                    <a:pt x="5200" y="2594"/>
                    <a:pt x="5300" y="2580"/>
                    <a:pt x="5395" y="2550"/>
                  </a:cubicBezTo>
                  <a:cubicBezTo>
                    <a:pt x="6136" y="2306"/>
                    <a:pt x="6337" y="1365"/>
                    <a:pt x="6136" y="694"/>
                  </a:cubicBezTo>
                  <a:cubicBezTo>
                    <a:pt x="6119" y="631"/>
                    <a:pt x="6067" y="603"/>
                    <a:pt x="6015" y="603"/>
                  </a:cubicBezTo>
                  <a:cubicBezTo>
                    <a:pt x="5937" y="603"/>
                    <a:pt x="5857" y="665"/>
                    <a:pt x="5883" y="764"/>
                  </a:cubicBezTo>
                  <a:cubicBezTo>
                    <a:pt x="6040" y="1278"/>
                    <a:pt x="5944" y="1984"/>
                    <a:pt x="5413" y="2254"/>
                  </a:cubicBezTo>
                  <a:cubicBezTo>
                    <a:pt x="5310" y="2308"/>
                    <a:pt x="5196" y="2333"/>
                    <a:pt x="5081" y="2333"/>
                  </a:cubicBezTo>
                  <a:cubicBezTo>
                    <a:pt x="4694" y="2333"/>
                    <a:pt x="4296" y="2050"/>
                    <a:pt x="4295" y="1643"/>
                  </a:cubicBezTo>
                  <a:lnTo>
                    <a:pt x="4295" y="1643"/>
                  </a:lnTo>
                  <a:cubicBezTo>
                    <a:pt x="4296" y="1641"/>
                    <a:pt x="4297" y="1638"/>
                    <a:pt x="4297" y="1635"/>
                  </a:cubicBezTo>
                  <a:cubicBezTo>
                    <a:pt x="4297" y="1635"/>
                    <a:pt x="4296" y="1635"/>
                    <a:pt x="4295" y="1635"/>
                  </a:cubicBezTo>
                  <a:lnTo>
                    <a:pt x="4295" y="1635"/>
                  </a:lnTo>
                  <a:cubicBezTo>
                    <a:pt x="4295" y="1621"/>
                    <a:pt x="4296" y="1606"/>
                    <a:pt x="4297" y="1592"/>
                  </a:cubicBezTo>
                  <a:cubicBezTo>
                    <a:pt x="4307" y="1515"/>
                    <a:pt x="4239" y="1470"/>
                    <a:pt x="4171" y="1470"/>
                  </a:cubicBezTo>
                  <a:cubicBezTo>
                    <a:pt x="4116" y="1470"/>
                    <a:pt x="4060" y="1499"/>
                    <a:pt x="4044" y="1566"/>
                  </a:cubicBezTo>
                  <a:cubicBezTo>
                    <a:pt x="3950" y="1966"/>
                    <a:pt x="3594" y="2374"/>
                    <a:pt x="3154" y="2374"/>
                  </a:cubicBezTo>
                  <a:cubicBezTo>
                    <a:pt x="3106" y="2374"/>
                    <a:pt x="3057" y="2369"/>
                    <a:pt x="3007" y="2359"/>
                  </a:cubicBezTo>
                  <a:cubicBezTo>
                    <a:pt x="2600" y="2281"/>
                    <a:pt x="2305" y="1789"/>
                    <a:pt x="2490" y="1398"/>
                  </a:cubicBezTo>
                  <a:lnTo>
                    <a:pt x="2490" y="1398"/>
                  </a:lnTo>
                  <a:cubicBezTo>
                    <a:pt x="2491" y="1396"/>
                    <a:pt x="2492" y="1393"/>
                    <a:pt x="2493" y="1391"/>
                  </a:cubicBezTo>
                  <a:cubicBezTo>
                    <a:pt x="2541" y="1289"/>
                    <a:pt x="2453" y="1195"/>
                    <a:pt x="2370" y="1195"/>
                  </a:cubicBezTo>
                  <a:cubicBezTo>
                    <a:pt x="2333" y="1195"/>
                    <a:pt x="2297" y="1215"/>
                    <a:pt x="2275" y="1261"/>
                  </a:cubicBezTo>
                  <a:cubicBezTo>
                    <a:pt x="2271" y="1269"/>
                    <a:pt x="2267" y="1278"/>
                    <a:pt x="2263" y="1287"/>
                  </a:cubicBezTo>
                  <a:lnTo>
                    <a:pt x="2263" y="1287"/>
                  </a:lnTo>
                  <a:cubicBezTo>
                    <a:pt x="2061" y="1696"/>
                    <a:pt x="1608" y="2428"/>
                    <a:pt x="1100" y="2428"/>
                  </a:cubicBezTo>
                  <a:cubicBezTo>
                    <a:pt x="969" y="2428"/>
                    <a:pt x="833" y="2379"/>
                    <a:pt x="698" y="2263"/>
                  </a:cubicBezTo>
                  <a:cubicBezTo>
                    <a:pt x="0" y="1662"/>
                    <a:pt x="733" y="712"/>
                    <a:pt x="1160" y="223"/>
                  </a:cubicBezTo>
                  <a:cubicBezTo>
                    <a:pt x="1247" y="130"/>
                    <a:pt x="1159" y="0"/>
                    <a:pt x="10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1420775" y="870450"/>
              <a:ext cx="122925" cy="164725"/>
            </a:xfrm>
            <a:custGeom>
              <a:avLst/>
              <a:gdLst/>
              <a:ahLst/>
              <a:cxnLst/>
              <a:rect l="l" t="t" r="r" b="b"/>
              <a:pathLst>
                <a:path w="4917" h="6589" extrusionOk="0">
                  <a:moveTo>
                    <a:pt x="3036" y="1"/>
                  </a:moveTo>
                  <a:cubicBezTo>
                    <a:pt x="2921" y="1"/>
                    <a:pt x="2848" y="172"/>
                    <a:pt x="2973" y="238"/>
                  </a:cubicBezTo>
                  <a:cubicBezTo>
                    <a:pt x="4916" y="1310"/>
                    <a:pt x="4054" y="4186"/>
                    <a:pt x="2955" y="5563"/>
                  </a:cubicBezTo>
                  <a:cubicBezTo>
                    <a:pt x="2685" y="5912"/>
                    <a:pt x="2310" y="6260"/>
                    <a:pt x="1849" y="6330"/>
                  </a:cubicBezTo>
                  <a:cubicBezTo>
                    <a:pt x="1793" y="6339"/>
                    <a:pt x="1739" y="6344"/>
                    <a:pt x="1685" y="6344"/>
                  </a:cubicBezTo>
                  <a:cubicBezTo>
                    <a:pt x="1289" y="6344"/>
                    <a:pt x="942" y="6099"/>
                    <a:pt x="750" y="5746"/>
                  </a:cubicBezTo>
                  <a:cubicBezTo>
                    <a:pt x="306" y="4962"/>
                    <a:pt x="472" y="3933"/>
                    <a:pt x="707" y="3105"/>
                  </a:cubicBezTo>
                  <a:cubicBezTo>
                    <a:pt x="855" y="2548"/>
                    <a:pt x="1090" y="1999"/>
                    <a:pt x="1387" y="1493"/>
                  </a:cubicBezTo>
                  <a:cubicBezTo>
                    <a:pt x="1597" y="1140"/>
                    <a:pt x="2040" y="374"/>
                    <a:pt x="2543" y="374"/>
                  </a:cubicBezTo>
                  <a:cubicBezTo>
                    <a:pt x="2624" y="374"/>
                    <a:pt x="2706" y="394"/>
                    <a:pt x="2790" y="439"/>
                  </a:cubicBezTo>
                  <a:cubicBezTo>
                    <a:pt x="2811" y="450"/>
                    <a:pt x="2832" y="455"/>
                    <a:pt x="2852" y="455"/>
                  </a:cubicBezTo>
                  <a:cubicBezTo>
                    <a:pt x="2970" y="455"/>
                    <a:pt x="3047" y="279"/>
                    <a:pt x="2921" y="212"/>
                  </a:cubicBezTo>
                  <a:cubicBezTo>
                    <a:pt x="2790" y="143"/>
                    <a:pt x="2663" y="112"/>
                    <a:pt x="2540" y="112"/>
                  </a:cubicBezTo>
                  <a:cubicBezTo>
                    <a:pt x="1678" y="112"/>
                    <a:pt x="992" y="1615"/>
                    <a:pt x="733" y="2225"/>
                  </a:cubicBezTo>
                  <a:cubicBezTo>
                    <a:pt x="323" y="3227"/>
                    <a:pt x="1" y="4500"/>
                    <a:pt x="384" y="5554"/>
                  </a:cubicBezTo>
                  <a:cubicBezTo>
                    <a:pt x="608" y="6189"/>
                    <a:pt x="1133" y="6588"/>
                    <a:pt x="1715" y="6588"/>
                  </a:cubicBezTo>
                  <a:cubicBezTo>
                    <a:pt x="1973" y="6588"/>
                    <a:pt x="2243" y="6510"/>
                    <a:pt x="2502" y="6339"/>
                  </a:cubicBezTo>
                  <a:cubicBezTo>
                    <a:pt x="2973" y="6034"/>
                    <a:pt x="3321" y="5563"/>
                    <a:pt x="3583" y="5084"/>
                  </a:cubicBezTo>
                  <a:cubicBezTo>
                    <a:pt x="3905" y="4491"/>
                    <a:pt x="4176" y="3846"/>
                    <a:pt x="4306" y="3184"/>
                  </a:cubicBezTo>
                  <a:cubicBezTo>
                    <a:pt x="4542" y="2007"/>
                    <a:pt x="4219" y="639"/>
                    <a:pt x="3104" y="20"/>
                  </a:cubicBezTo>
                  <a:cubicBezTo>
                    <a:pt x="3080" y="6"/>
                    <a:pt x="3057" y="1"/>
                    <a:pt x="30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6"/>
            <p:cNvSpPr/>
            <p:nvPr/>
          </p:nvSpPr>
          <p:spPr>
            <a:xfrm>
              <a:off x="1481800" y="1085425"/>
              <a:ext cx="56225" cy="60375"/>
            </a:xfrm>
            <a:custGeom>
              <a:avLst/>
              <a:gdLst/>
              <a:ahLst/>
              <a:cxnLst/>
              <a:rect l="l" t="t" r="r" b="b"/>
              <a:pathLst>
                <a:path w="2249" h="2415" extrusionOk="0">
                  <a:moveTo>
                    <a:pt x="1087" y="0"/>
                  </a:moveTo>
                  <a:cubicBezTo>
                    <a:pt x="1042" y="0"/>
                    <a:pt x="1004" y="25"/>
                    <a:pt x="976" y="67"/>
                  </a:cubicBezTo>
                  <a:cubicBezTo>
                    <a:pt x="863" y="215"/>
                    <a:pt x="750" y="372"/>
                    <a:pt x="636" y="520"/>
                  </a:cubicBezTo>
                  <a:cubicBezTo>
                    <a:pt x="569" y="617"/>
                    <a:pt x="660" y="706"/>
                    <a:pt x="753" y="706"/>
                  </a:cubicBezTo>
                  <a:cubicBezTo>
                    <a:pt x="794" y="706"/>
                    <a:pt x="834" y="690"/>
                    <a:pt x="863" y="651"/>
                  </a:cubicBezTo>
                  <a:cubicBezTo>
                    <a:pt x="956" y="530"/>
                    <a:pt x="1048" y="403"/>
                    <a:pt x="1141" y="279"/>
                  </a:cubicBezTo>
                  <a:lnTo>
                    <a:pt x="1141" y="279"/>
                  </a:lnTo>
                  <a:cubicBezTo>
                    <a:pt x="1688" y="491"/>
                    <a:pt x="2136" y="1134"/>
                    <a:pt x="1813" y="1705"/>
                  </a:cubicBezTo>
                  <a:cubicBezTo>
                    <a:pt x="1674" y="1949"/>
                    <a:pt x="1403" y="2150"/>
                    <a:pt x="1107" y="2158"/>
                  </a:cubicBezTo>
                  <a:cubicBezTo>
                    <a:pt x="854" y="2158"/>
                    <a:pt x="645" y="1993"/>
                    <a:pt x="549" y="1766"/>
                  </a:cubicBezTo>
                  <a:cubicBezTo>
                    <a:pt x="453" y="1540"/>
                    <a:pt x="462" y="1226"/>
                    <a:pt x="671" y="1069"/>
                  </a:cubicBezTo>
                  <a:cubicBezTo>
                    <a:pt x="724" y="1025"/>
                    <a:pt x="750" y="956"/>
                    <a:pt x="715" y="886"/>
                  </a:cubicBezTo>
                  <a:cubicBezTo>
                    <a:pt x="691" y="850"/>
                    <a:pt x="643" y="823"/>
                    <a:pt x="598" y="823"/>
                  </a:cubicBezTo>
                  <a:cubicBezTo>
                    <a:pt x="577" y="823"/>
                    <a:pt x="557" y="829"/>
                    <a:pt x="541" y="842"/>
                  </a:cubicBezTo>
                  <a:cubicBezTo>
                    <a:pt x="0" y="1261"/>
                    <a:pt x="227" y="2211"/>
                    <a:pt x="872" y="2385"/>
                  </a:cubicBezTo>
                  <a:cubicBezTo>
                    <a:pt x="947" y="2405"/>
                    <a:pt x="1023" y="2415"/>
                    <a:pt x="1099" y="2415"/>
                  </a:cubicBezTo>
                  <a:cubicBezTo>
                    <a:pt x="1415" y="2415"/>
                    <a:pt x="1721" y="2248"/>
                    <a:pt x="1918" y="2002"/>
                  </a:cubicBezTo>
                  <a:cubicBezTo>
                    <a:pt x="2170" y="1697"/>
                    <a:pt x="2249" y="1287"/>
                    <a:pt x="2109" y="903"/>
                  </a:cubicBezTo>
                  <a:cubicBezTo>
                    <a:pt x="1944" y="468"/>
                    <a:pt x="1569" y="136"/>
                    <a:pt x="1124" y="6"/>
                  </a:cubicBezTo>
                  <a:cubicBezTo>
                    <a:pt x="1112" y="2"/>
                    <a:pt x="1099" y="0"/>
                    <a:pt x="10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8"/>
          <p:cNvSpPr txBox="1">
            <a:spLocks noGrp="1"/>
          </p:cNvSpPr>
          <p:nvPr>
            <p:ph type="title"/>
          </p:nvPr>
        </p:nvSpPr>
        <p:spPr>
          <a:xfrm>
            <a:off x="1884600" y="1307100"/>
            <a:ext cx="5374800" cy="2529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237" name="Google Shape;237;p8"/>
          <p:cNvSpPr/>
          <p:nvPr/>
        </p:nvSpPr>
        <p:spPr>
          <a:xfrm>
            <a:off x="1722186" y="340025"/>
            <a:ext cx="6221325" cy="4463421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8"/>
          <p:cNvSpPr/>
          <p:nvPr/>
        </p:nvSpPr>
        <p:spPr>
          <a:xfrm rot="1148452">
            <a:off x="-2467365" y="4019130"/>
            <a:ext cx="4559269" cy="2914674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8"/>
          <p:cNvSpPr/>
          <p:nvPr/>
        </p:nvSpPr>
        <p:spPr>
          <a:xfrm rot="1148444">
            <a:off x="8441459" y="-265227"/>
            <a:ext cx="2796757" cy="1787859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0" name="Google Shape;240;p8"/>
          <p:cNvGrpSpPr/>
          <p:nvPr/>
        </p:nvGrpSpPr>
        <p:grpSpPr>
          <a:xfrm>
            <a:off x="-48481" y="-343448"/>
            <a:ext cx="2088123" cy="1072437"/>
            <a:chOff x="1884225" y="2522100"/>
            <a:chExt cx="784625" cy="402975"/>
          </a:xfrm>
        </p:grpSpPr>
        <p:sp>
          <p:nvSpPr>
            <p:cNvPr id="241" name="Google Shape;241;p8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8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8"/>
          <p:cNvGrpSpPr/>
          <p:nvPr/>
        </p:nvGrpSpPr>
        <p:grpSpPr>
          <a:xfrm rot="7492974">
            <a:off x="-727562" y="233213"/>
            <a:ext cx="1667374" cy="1260270"/>
            <a:chOff x="883700" y="1503525"/>
            <a:chExt cx="861325" cy="651025"/>
          </a:xfrm>
        </p:grpSpPr>
        <p:sp>
          <p:nvSpPr>
            <p:cNvPr id="254" name="Google Shape;254;p8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9"/>
          <p:cNvSpPr txBox="1">
            <a:spLocks noGrp="1"/>
          </p:cNvSpPr>
          <p:nvPr>
            <p:ph type="subTitle" idx="1"/>
          </p:nvPr>
        </p:nvSpPr>
        <p:spPr>
          <a:xfrm>
            <a:off x="713225" y="1575175"/>
            <a:ext cx="7717500" cy="129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2" name="Google Shape;282;p9"/>
          <p:cNvSpPr txBox="1">
            <a:spLocks noGrp="1"/>
          </p:cNvSpPr>
          <p:nvPr>
            <p:ph type="title"/>
          </p:nvPr>
        </p:nvSpPr>
        <p:spPr>
          <a:xfrm>
            <a:off x="1253400" y="749825"/>
            <a:ext cx="66372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9"/>
          <p:cNvSpPr txBox="1">
            <a:spLocks noGrp="1"/>
          </p:cNvSpPr>
          <p:nvPr>
            <p:ph type="subTitle" idx="2"/>
          </p:nvPr>
        </p:nvSpPr>
        <p:spPr>
          <a:xfrm>
            <a:off x="713200" y="2874150"/>
            <a:ext cx="7717500" cy="129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9"/>
          <p:cNvSpPr/>
          <p:nvPr/>
        </p:nvSpPr>
        <p:spPr>
          <a:xfrm rot="-10189637">
            <a:off x="2124656" y="-1921117"/>
            <a:ext cx="5065785" cy="4152897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5" name="Google Shape;285;p9"/>
          <p:cNvGrpSpPr/>
          <p:nvPr/>
        </p:nvGrpSpPr>
        <p:grpSpPr>
          <a:xfrm rot="-715160">
            <a:off x="-278916" y="-455884"/>
            <a:ext cx="1526811" cy="1469961"/>
            <a:chOff x="2504325" y="1707000"/>
            <a:chExt cx="692900" cy="667100"/>
          </a:xfrm>
        </p:grpSpPr>
        <p:sp>
          <p:nvSpPr>
            <p:cNvPr id="286" name="Google Shape;286;p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3" name="Google Shape;293;p9"/>
          <p:cNvGrpSpPr/>
          <p:nvPr/>
        </p:nvGrpSpPr>
        <p:grpSpPr>
          <a:xfrm rot="10800000" flipH="1">
            <a:off x="3547236" y="4532734"/>
            <a:ext cx="1812779" cy="840103"/>
            <a:chOff x="4175550" y="3677750"/>
            <a:chExt cx="2441125" cy="1131300"/>
          </a:xfrm>
        </p:grpSpPr>
        <p:sp>
          <p:nvSpPr>
            <p:cNvPr id="294" name="Google Shape;294;p9"/>
            <p:cNvSpPr/>
            <p:nvPr/>
          </p:nvSpPr>
          <p:spPr>
            <a:xfrm>
              <a:off x="4542800" y="3677750"/>
              <a:ext cx="2073875" cy="379250"/>
            </a:xfrm>
            <a:custGeom>
              <a:avLst/>
              <a:gdLst/>
              <a:ahLst/>
              <a:cxnLst/>
              <a:rect l="l" t="t" r="r" b="b"/>
              <a:pathLst>
                <a:path w="82955" h="15170" extrusionOk="0">
                  <a:moveTo>
                    <a:pt x="998" y="1"/>
                  </a:moveTo>
                  <a:cubicBezTo>
                    <a:pt x="447" y="1"/>
                    <a:pt x="0" y="448"/>
                    <a:pt x="0" y="998"/>
                  </a:cubicBezTo>
                  <a:lnTo>
                    <a:pt x="0" y="14172"/>
                  </a:lnTo>
                  <a:cubicBezTo>
                    <a:pt x="0" y="14723"/>
                    <a:pt x="447" y="15170"/>
                    <a:pt x="998" y="15170"/>
                  </a:cubicBezTo>
                  <a:lnTo>
                    <a:pt x="81957" y="15170"/>
                  </a:lnTo>
                  <a:cubicBezTo>
                    <a:pt x="82507" y="15170"/>
                    <a:pt x="82954" y="14723"/>
                    <a:pt x="82954" y="14172"/>
                  </a:cubicBezTo>
                  <a:lnTo>
                    <a:pt x="82954" y="998"/>
                  </a:lnTo>
                  <a:cubicBezTo>
                    <a:pt x="82954" y="448"/>
                    <a:pt x="82507" y="1"/>
                    <a:pt x="81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5362075" y="3719650"/>
              <a:ext cx="1254600" cy="296050"/>
            </a:xfrm>
            <a:custGeom>
              <a:avLst/>
              <a:gdLst/>
              <a:ahLst/>
              <a:cxnLst/>
              <a:rect l="l" t="t" r="r" b="b"/>
              <a:pathLst>
                <a:path w="50184" h="11842" extrusionOk="0">
                  <a:moveTo>
                    <a:pt x="2897" y="0"/>
                  </a:moveTo>
                  <a:cubicBezTo>
                    <a:pt x="1301" y="0"/>
                    <a:pt x="1" y="1293"/>
                    <a:pt x="1" y="2897"/>
                  </a:cubicBezTo>
                  <a:lnTo>
                    <a:pt x="1" y="8945"/>
                  </a:lnTo>
                  <a:cubicBezTo>
                    <a:pt x="1" y="10541"/>
                    <a:pt x="1301" y="11842"/>
                    <a:pt x="2897" y="11842"/>
                  </a:cubicBezTo>
                  <a:lnTo>
                    <a:pt x="50183" y="11842"/>
                  </a:lnTo>
                  <a:lnTo>
                    <a:pt x="5018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4596675" y="3760300"/>
              <a:ext cx="540400" cy="218950"/>
            </a:xfrm>
            <a:custGeom>
              <a:avLst/>
              <a:gdLst/>
              <a:ahLst/>
              <a:cxnLst/>
              <a:rect l="l" t="t" r="r" b="b"/>
              <a:pathLst>
                <a:path w="21616" h="8758" extrusionOk="0">
                  <a:moveTo>
                    <a:pt x="15825" y="1"/>
                  </a:moveTo>
                  <a:cubicBezTo>
                    <a:pt x="14357" y="1"/>
                    <a:pt x="12884" y="25"/>
                    <a:pt x="11418" y="74"/>
                  </a:cubicBezTo>
                  <a:cubicBezTo>
                    <a:pt x="7668" y="210"/>
                    <a:pt x="3918" y="513"/>
                    <a:pt x="191" y="984"/>
                  </a:cubicBezTo>
                  <a:cubicBezTo>
                    <a:pt x="7" y="1007"/>
                    <a:pt x="0" y="1296"/>
                    <a:pt x="171" y="1296"/>
                  </a:cubicBezTo>
                  <a:cubicBezTo>
                    <a:pt x="177" y="1296"/>
                    <a:pt x="184" y="1296"/>
                    <a:pt x="191" y="1295"/>
                  </a:cubicBezTo>
                  <a:cubicBezTo>
                    <a:pt x="3191" y="920"/>
                    <a:pt x="6200" y="641"/>
                    <a:pt x="9208" y="481"/>
                  </a:cubicBezTo>
                  <a:cubicBezTo>
                    <a:pt x="11196" y="378"/>
                    <a:pt x="13210" y="275"/>
                    <a:pt x="15215" y="275"/>
                  </a:cubicBezTo>
                  <a:cubicBezTo>
                    <a:pt x="16155" y="275"/>
                    <a:pt x="17093" y="297"/>
                    <a:pt x="18025" y="353"/>
                  </a:cubicBezTo>
                  <a:cubicBezTo>
                    <a:pt x="18703" y="393"/>
                    <a:pt x="19390" y="481"/>
                    <a:pt x="20044" y="680"/>
                  </a:cubicBezTo>
                  <a:cubicBezTo>
                    <a:pt x="20435" y="792"/>
                    <a:pt x="20882" y="920"/>
                    <a:pt x="21113" y="1271"/>
                  </a:cubicBezTo>
                  <a:cubicBezTo>
                    <a:pt x="21361" y="1638"/>
                    <a:pt x="21249" y="2157"/>
                    <a:pt x="21233" y="2588"/>
                  </a:cubicBezTo>
                  <a:cubicBezTo>
                    <a:pt x="21177" y="3872"/>
                    <a:pt x="21289" y="5301"/>
                    <a:pt x="20930" y="6545"/>
                  </a:cubicBezTo>
                  <a:cubicBezTo>
                    <a:pt x="20507" y="7998"/>
                    <a:pt x="19198" y="8285"/>
                    <a:pt x="17866" y="8357"/>
                  </a:cubicBezTo>
                  <a:cubicBezTo>
                    <a:pt x="16616" y="8421"/>
                    <a:pt x="15366" y="8449"/>
                    <a:pt x="14120" y="8449"/>
                  </a:cubicBezTo>
                  <a:cubicBezTo>
                    <a:pt x="13823" y="8449"/>
                    <a:pt x="13526" y="8448"/>
                    <a:pt x="13230" y="8444"/>
                  </a:cubicBezTo>
                  <a:cubicBezTo>
                    <a:pt x="9814" y="8405"/>
                    <a:pt x="6399" y="8117"/>
                    <a:pt x="3024" y="7607"/>
                  </a:cubicBezTo>
                  <a:cubicBezTo>
                    <a:pt x="3014" y="7605"/>
                    <a:pt x="3005" y="7604"/>
                    <a:pt x="2996" y="7604"/>
                  </a:cubicBezTo>
                  <a:cubicBezTo>
                    <a:pt x="2824" y="7604"/>
                    <a:pt x="2755" y="7879"/>
                    <a:pt x="2944" y="7902"/>
                  </a:cubicBezTo>
                  <a:cubicBezTo>
                    <a:pt x="6216" y="8397"/>
                    <a:pt x="9519" y="8684"/>
                    <a:pt x="12823" y="8748"/>
                  </a:cubicBezTo>
                  <a:cubicBezTo>
                    <a:pt x="13269" y="8754"/>
                    <a:pt x="13715" y="8758"/>
                    <a:pt x="14161" y="8758"/>
                  </a:cubicBezTo>
                  <a:cubicBezTo>
                    <a:pt x="15398" y="8758"/>
                    <a:pt x="16634" y="8730"/>
                    <a:pt x="17866" y="8660"/>
                  </a:cubicBezTo>
                  <a:cubicBezTo>
                    <a:pt x="18959" y="8604"/>
                    <a:pt x="20172" y="8460"/>
                    <a:pt x="20842" y="7479"/>
                  </a:cubicBezTo>
                  <a:cubicBezTo>
                    <a:pt x="21552" y="6426"/>
                    <a:pt x="21440" y="4949"/>
                    <a:pt x="21496" y="3745"/>
                  </a:cubicBezTo>
                  <a:cubicBezTo>
                    <a:pt x="21520" y="3066"/>
                    <a:pt x="21616" y="2364"/>
                    <a:pt x="21568" y="1686"/>
                  </a:cubicBezTo>
                  <a:cubicBezTo>
                    <a:pt x="21528" y="1111"/>
                    <a:pt x="21193" y="792"/>
                    <a:pt x="20682" y="577"/>
                  </a:cubicBezTo>
                  <a:cubicBezTo>
                    <a:pt x="19358" y="18"/>
                    <a:pt x="17866" y="10"/>
                    <a:pt x="16453" y="2"/>
                  </a:cubicBezTo>
                  <a:cubicBezTo>
                    <a:pt x="16244" y="1"/>
                    <a:pt x="16034" y="1"/>
                    <a:pt x="158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4966650" y="3857925"/>
              <a:ext cx="96250" cy="79050"/>
            </a:xfrm>
            <a:custGeom>
              <a:avLst/>
              <a:gdLst/>
              <a:ahLst/>
              <a:cxnLst/>
              <a:rect l="l" t="t" r="r" b="b"/>
              <a:pathLst>
                <a:path w="3850" h="3162" extrusionOk="0">
                  <a:moveTo>
                    <a:pt x="3247" y="1"/>
                  </a:moveTo>
                  <a:cubicBezTo>
                    <a:pt x="2793" y="1"/>
                    <a:pt x="2322" y="414"/>
                    <a:pt x="2037" y="733"/>
                  </a:cubicBezTo>
                  <a:cubicBezTo>
                    <a:pt x="1391" y="1451"/>
                    <a:pt x="745" y="2178"/>
                    <a:pt x="98" y="2896"/>
                  </a:cubicBezTo>
                  <a:cubicBezTo>
                    <a:pt x="1" y="3005"/>
                    <a:pt x="103" y="3162"/>
                    <a:pt x="218" y="3162"/>
                  </a:cubicBezTo>
                  <a:cubicBezTo>
                    <a:pt x="253" y="3162"/>
                    <a:pt x="290" y="3147"/>
                    <a:pt x="322" y="3111"/>
                  </a:cubicBezTo>
                  <a:cubicBezTo>
                    <a:pt x="872" y="2497"/>
                    <a:pt x="1423" y="1874"/>
                    <a:pt x="1981" y="1252"/>
                  </a:cubicBezTo>
                  <a:cubicBezTo>
                    <a:pt x="2213" y="997"/>
                    <a:pt x="2436" y="709"/>
                    <a:pt x="2731" y="510"/>
                  </a:cubicBezTo>
                  <a:cubicBezTo>
                    <a:pt x="2875" y="412"/>
                    <a:pt x="3062" y="311"/>
                    <a:pt x="3241" y="311"/>
                  </a:cubicBezTo>
                  <a:cubicBezTo>
                    <a:pt x="3340" y="311"/>
                    <a:pt x="3436" y="342"/>
                    <a:pt x="3521" y="422"/>
                  </a:cubicBezTo>
                  <a:cubicBezTo>
                    <a:pt x="3552" y="449"/>
                    <a:pt x="3586" y="461"/>
                    <a:pt x="3619" y="461"/>
                  </a:cubicBezTo>
                  <a:cubicBezTo>
                    <a:pt x="3741" y="461"/>
                    <a:pt x="3850" y="305"/>
                    <a:pt x="3737" y="199"/>
                  </a:cubicBezTo>
                  <a:cubicBezTo>
                    <a:pt x="3583" y="58"/>
                    <a:pt x="3416" y="1"/>
                    <a:pt x="3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9"/>
            <p:cNvSpPr/>
            <p:nvPr/>
          </p:nvSpPr>
          <p:spPr>
            <a:xfrm>
              <a:off x="4922750" y="3835900"/>
              <a:ext cx="79550" cy="87275"/>
            </a:xfrm>
            <a:custGeom>
              <a:avLst/>
              <a:gdLst/>
              <a:ahLst/>
              <a:cxnLst/>
              <a:rect l="l" t="t" r="r" b="b"/>
              <a:pathLst>
                <a:path w="3182" h="3491" extrusionOk="0">
                  <a:moveTo>
                    <a:pt x="2985" y="1"/>
                  </a:moveTo>
                  <a:cubicBezTo>
                    <a:pt x="2958" y="1"/>
                    <a:pt x="2929" y="11"/>
                    <a:pt x="2900" y="34"/>
                  </a:cubicBezTo>
                  <a:cubicBezTo>
                    <a:pt x="1751" y="912"/>
                    <a:pt x="785" y="2005"/>
                    <a:pt x="67" y="3258"/>
                  </a:cubicBezTo>
                  <a:cubicBezTo>
                    <a:pt x="0" y="3380"/>
                    <a:pt x="107" y="3490"/>
                    <a:pt x="213" y="3490"/>
                  </a:cubicBezTo>
                  <a:cubicBezTo>
                    <a:pt x="260" y="3490"/>
                    <a:pt x="306" y="3469"/>
                    <a:pt x="338" y="3418"/>
                  </a:cubicBezTo>
                  <a:cubicBezTo>
                    <a:pt x="1024" y="2205"/>
                    <a:pt x="1950" y="1143"/>
                    <a:pt x="3051" y="298"/>
                  </a:cubicBezTo>
                  <a:cubicBezTo>
                    <a:pt x="3182" y="200"/>
                    <a:pt x="3104" y="1"/>
                    <a:pt x="29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5417550" y="3830325"/>
              <a:ext cx="1196925" cy="71100"/>
            </a:xfrm>
            <a:custGeom>
              <a:avLst/>
              <a:gdLst/>
              <a:ahLst/>
              <a:cxnLst/>
              <a:rect l="l" t="t" r="r" b="b"/>
              <a:pathLst>
                <a:path w="47877" h="2844" extrusionOk="0">
                  <a:moveTo>
                    <a:pt x="39338" y="0"/>
                  </a:moveTo>
                  <a:cubicBezTo>
                    <a:pt x="29763" y="0"/>
                    <a:pt x="20190" y="449"/>
                    <a:pt x="10660" y="1358"/>
                  </a:cubicBezTo>
                  <a:cubicBezTo>
                    <a:pt x="7165" y="1694"/>
                    <a:pt x="3678" y="2085"/>
                    <a:pt x="199" y="2539"/>
                  </a:cubicBezTo>
                  <a:cubicBezTo>
                    <a:pt x="8" y="2562"/>
                    <a:pt x="0" y="2844"/>
                    <a:pt x="178" y="2844"/>
                  </a:cubicBezTo>
                  <a:cubicBezTo>
                    <a:pt x="185" y="2844"/>
                    <a:pt x="192" y="2844"/>
                    <a:pt x="199" y="2843"/>
                  </a:cubicBezTo>
                  <a:cubicBezTo>
                    <a:pt x="12448" y="1255"/>
                    <a:pt x="24792" y="401"/>
                    <a:pt x="37144" y="313"/>
                  </a:cubicBezTo>
                  <a:cubicBezTo>
                    <a:pt x="37885" y="308"/>
                    <a:pt x="38626" y="306"/>
                    <a:pt x="39368" y="306"/>
                  </a:cubicBezTo>
                  <a:cubicBezTo>
                    <a:pt x="42137" y="306"/>
                    <a:pt x="44907" y="341"/>
                    <a:pt x="47677" y="417"/>
                  </a:cubicBezTo>
                  <a:cubicBezTo>
                    <a:pt x="47679" y="417"/>
                    <a:pt x="47682" y="417"/>
                    <a:pt x="47684" y="417"/>
                  </a:cubicBezTo>
                  <a:cubicBezTo>
                    <a:pt x="47876" y="417"/>
                    <a:pt x="47874" y="114"/>
                    <a:pt x="47677" y="114"/>
                  </a:cubicBezTo>
                  <a:cubicBezTo>
                    <a:pt x="44898" y="38"/>
                    <a:pt x="42118" y="0"/>
                    <a:pt x="393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6243600" y="3900175"/>
              <a:ext cx="257150" cy="18000"/>
            </a:xfrm>
            <a:custGeom>
              <a:avLst/>
              <a:gdLst/>
              <a:ahLst/>
              <a:cxnLst/>
              <a:rect l="l" t="t" r="r" b="b"/>
              <a:pathLst>
                <a:path w="10286" h="720" extrusionOk="0">
                  <a:moveTo>
                    <a:pt x="7704" y="0"/>
                  </a:moveTo>
                  <a:cubicBezTo>
                    <a:pt x="5196" y="0"/>
                    <a:pt x="2689" y="135"/>
                    <a:pt x="192" y="408"/>
                  </a:cubicBezTo>
                  <a:cubicBezTo>
                    <a:pt x="6" y="431"/>
                    <a:pt x="1" y="720"/>
                    <a:pt x="178" y="720"/>
                  </a:cubicBezTo>
                  <a:cubicBezTo>
                    <a:pt x="182" y="720"/>
                    <a:pt x="187" y="719"/>
                    <a:pt x="192" y="719"/>
                  </a:cubicBezTo>
                  <a:cubicBezTo>
                    <a:pt x="2678" y="447"/>
                    <a:pt x="5173" y="308"/>
                    <a:pt x="7670" y="308"/>
                  </a:cubicBezTo>
                  <a:cubicBezTo>
                    <a:pt x="8475" y="308"/>
                    <a:pt x="9281" y="323"/>
                    <a:pt x="10087" y="352"/>
                  </a:cubicBezTo>
                  <a:cubicBezTo>
                    <a:pt x="10089" y="352"/>
                    <a:pt x="10092" y="352"/>
                    <a:pt x="10094" y="352"/>
                  </a:cubicBezTo>
                  <a:cubicBezTo>
                    <a:pt x="10286" y="352"/>
                    <a:pt x="10284" y="49"/>
                    <a:pt x="10087" y="41"/>
                  </a:cubicBezTo>
                  <a:cubicBezTo>
                    <a:pt x="9292" y="14"/>
                    <a:pt x="8498" y="0"/>
                    <a:pt x="77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5565950" y="3756675"/>
              <a:ext cx="252375" cy="12075"/>
            </a:xfrm>
            <a:custGeom>
              <a:avLst/>
              <a:gdLst/>
              <a:ahLst/>
              <a:cxnLst/>
              <a:rect l="l" t="t" r="r" b="b"/>
              <a:pathLst>
                <a:path w="10095" h="483" extrusionOk="0">
                  <a:moveTo>
                    <a:pt x="6473" y="1"/>
                  </a:moveTo>
                  <a:cubicBezTo>
                    <a:pt x="4382" y="1"/>
                    <a:pt x="2291" y="58"/>
                    <a:pt x="200" y="171"/>
                  </a:cubicBezTo>
                  <a:cubicBezTo>
                    <a:pt x="11" y="179"/>
                    <a:pt x="1" y="483"/>
                    <a:pt x="193" y="483"/>
                  </a:cubicBezTo>
                  <a:cubicBezTo>
                    <a:pt x="195" y="483"/>
                    <a:pt x="198" y="482"/>
                    <a:pt x="200" y="482"/>
                  </a:cubicBezTo>
                  <a:cubicBezTo>
                    <a:pt x="2265" y="365"/>
                    <a:pt x="4329" y="306"/>
                    <a:pt x="6394" y="306"/>
                  </a:cubicBezTo>
                  <a:cubicBezTo>
                    <a:pt x="7561" y="306"/>
                    <a:pt x="8728" y="325"/>
                    <a:pt x="9895" y="363"/>
                  </a:cubicBezTo>
                  <a:cubicBezTo>
                    <a:pt x="10095" y="363"/>
                    <a:pt x="10095" y="59"/>
                    <a:pt x="9895" y="51"/>
                  </a:cubicBezTo>
                  <a:cubicBezTo>
                    <a:pt x="8754" y="18"/>
                    <a:pt x="7614" y="1"/>
                    <a:pt x="64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9"/>
            <p:cNvSpPr/>
            <p:nvPr/>
          </p:nvSpPr>
          <p:spPr>
            <a:xfrm>
              <a:off x="4175550" y="4050400"/>
              <a:ext cx="2073675" cy="379450"/>
            </a:xfrm>
            <a:custGeom>
              <a:avLst/>
              <a:gdLst/>
              <a:ahLst/>
              <a:cxnLst/>
              <a:rect l="l" t="t" r="r" b="b"/>
              <a:pathLst>
                <a:path w="82947" h="15178" extrusionOk="0">
                  <a:moveTo>
                    <a:pt x="3312" y="0"/>
                  </a:moveTo>
                  <a:cubicBezTo>
                    <a:pt x="1484" y="0"/>
                    <a:pt x="0" y="1484"/>
                    <a:pt x="0" y="3320"/>
                  </a:cubicBezTo>
                  <a:lnTo>
                    <a:pt x="0" y="11858"/>
                  </a:lnTo>
                  <a:cubicBezTo>
                    <a:pt x="0" y="13693"/>
                    <a:pt x="1484" y="15177"/>
                    <a:pt x="3312" y="15177"/>
                  </a:cubicBezTo>
                  <a:lnTo>
                    <a:pt x="82946" y="15177"/>
                  </a:lnTo>
                  <a:lnTo>
                    <a:pt x="8294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9"/>
            <p:cNvSpPr/>
            <p:nvPr/>
          </p:nvSpPr>
          <p:spPr>
            <a:xfrm>
              <a:off x="4994625" y="4092275"/>
              <a:ext cx="1254600" cy="296275"/>
            </a:xfrm>
            <a:custGeom>
              <a:avLst/>
              <a:gdLst/>
              <a:ahLst/>
              <a:cxnLst/>
              <a:rect l="l" t="t" r="r" b="b"/>
              <a:pathLst>
                <a:path w="50184" h="11851" extrusionOk="0">
                  <a:moveTo>
                    <a:pt x="2905" y="1"/>
                  </a:moveTo>
                  <a:cubicBezTo>
                    <a:pt x="1301" y="1"/>
                    <a:pt x="1" y="1302"/>
                    <a:pt x="1" y="2905"/>
                  </a:cubicBezTo>
                  <a:lnTo>
                    <a:pt x="1" y="8946"/>
                  </a:lnTo>
                  <a:cubicBezTo>
                    <a:pt x="1" y="10550"/>
                    <a:pt x="1301" y="11850"/>
                    <a:pt x="2905" y="11850"/>
                  </a:cubicBezTo>
                  <a:lnTo>
                    <a:pt x="50183" y="11850"/>
                  </a:lnTo>
                  <a:lnTo>
                    <a:pt x="5018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5254575" y="4169675"/>
              <a:ext cx="850600" cy="40550"/>
            </a:xfrm>
            <a:custGeom>
              <a:avLst/>
              <a:gdLst/>
              <a:ahLst/>
              <a:cxnLst/>
              <a:rect l="l" t="t" r="r" b="b"/>
              <a:pathLst>
                <a:path w="34024" h="1622" extrusionOk="0">
                  <a:moveTo>
                    <a:pt x="33824" y="1"/>
                  </a:moveTo>
                  <a:cubicBezTo>
                    <a:pt x="25087" y="1"/>
                    <a:pt x="16350" y="264"/>
                    <a:pt x="7628" y="791"/>
                  </a:cubicBezTo>
                  <a:cubicBezTo>
                    <a:pt x="5154" y="943"/>
                    <a:pt x="2673" y="1118"/>
                    <a:pt x="199" y="1318"/>
                  </a:cubicBezTo>
                  <a:cubicBezTo>
                    <a:pt x="13" y="1325"/>
                    <a:pt x="0" y="1621"/>
                    <a:pt x="185" y="1621"/>
                  </a:cubicBezTo>
                  <a:cubicBezTo>
                    <a:pt x="189" y="1621"/>
                    <a:pt x="194" y="1621"/>
                    <a:pt x="199" y="1621"/>
                  </a:cubicBezTo>
                  <a:cubicBezTo>
                    <a:pt x="8913" y="935"/>
                    <a:pt x="17642" y="520"/>
                    <a:pt x="26380" y="368"/>
                  </a:cubicBezTo>
                  <a:cubicBezTo>
                    <a:pt x="28861" y="328"/>
                    <a:pt x="31343" y="312"/>
                    <a:pt x="33824" y="312"/>
                  </a:cubicBezTo>
                  <a:cubicBezTo>
                    <a:pt x="34024" y="312"/>
                    <a:pt x="34024" y="1"/>
                    <a:pt x="338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5571150" y="4217500"/>
              <a:ext cx="262700" cy="28225"/>
            </a:xfrm>
            <a:custGeom>
              <a:avLst/>
              <a:gdLst/>
              <a:ahLst/>
              <a:cxnLst/>
              <a:rect l="l" t="t" r="r" b="b"/>
              <a:pathLst>
                <a:path w="10508" h="1129" extrusionOk="0">
                  <a:moveTo>
                    <a:pt x="10274" y="1"/>
                  </a:moveTo>
                  <a:cubicBezTo>
                    <a:pt x="10265" y="1"/>
                    <a:pt x="10255" y="1"/>
                    <a:pt x="10246" y="3"/>
                  </a:cubicBezTo>
                  <a:cubicBezTo>
                    <a:pt x="6910" y="482"/>
                    <a:pt x="3559" y="753"/>
                    <a:pt x="192" y="825"/>
                  </a:cubicBezTo>
                  <a:cubicBezTo>
                    <a:pt x="2" y="825"/>
                    <a:pt x="0" y="1128"/>
                    <a:pt x="184" y="1128"/>
                  </a:cubicBezTo>
                  <a:cubicBezTo>
                    <a:pt x="187" y="1128"/>
                    <a:pt x="189" y="1128"/>
                    <a:pt x="192" y="1128"/>
                  </a:cubicBezTo>
                  <a:cubicBezTo>
                    <a:pt x="3583" y="1064"/>
                    <a:pt x="6966" y="785"/>
                    <a:pt x="10325" y="298"/>
                  </a:cubicBezTo>
                  <a:cubicBezTo>
                    <a:pt x="10507" y="268"/>
                    <a:pt x="10445" y="1"/>
                    <a:pt x="102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5378250" y="4274000"/>
              <a:ext cx="756450" cy="36950"/>
            </a:xfrm>
            <a:custGeom>
              <a:avLst/>
              <a:gdLst/>
              <a:ahLst/>
              <a:cxnLst/>
              <a:rect l="l" t="t" r="r" b="b"/>
              <a:pathLst>
                <a:path w="30258" h="1478" extrusionOk="0">
                  <a:moveTo>
                    <a:pt x="30073" y="1"/>
                  </a:moveTo>
                  <a:cubicBezTo>
                    <a:pt x="30068" y="1"/>
                    <a:pt x="30063" y="1"/>
                    <a:pt x="30058" y="1"/>
                  </a:cubicBezTo>
                  <a:cubicBezTo>
                    <a:pt x="22326" y="472"/>
                    <a:pt x="14594" y="815"/>
                    <a:pt x="6846" y="1023"/>
                  </a:cubicBezTo>
                  <a:cubicBezTo>
                    <a:pt x="4636" y="1086"/>
                    <a:pt x="2418" y="1134"/>
                    <a:pt x="199" y="1174"/>
                  </a:cubicBezTo>
                  <a:cubicBezTo>
                    <a:pt x="3" y="1174"/>
                    <a:pt x="0" y="1478"/>
                    <a:pt x="192" y="1478"/>
                  </a:cubicBezTo>
                  <a:cubicBezTo>
                    <a:pt x="194" y="1478"/>
                    <a:pt x="197" y="1477"/>
                    <a:pt x="199" y="1477"/>
                  </a:cubicBezTo>
                  <a:cubicBezTo>
                    <a:pt x="7939" y="1342"/>
                    <a:pt x="15680" y="1078"/>
                    <a:pt x="23420" y="687"/>
                  </a:cubicBezTo>
                  <a:cubicBezTo>
                    <a:pt x="25630" y="568"/>
                    <a:pt x="27840" y="448"/>
                    <a:pt x="30058" y="312"/>
                  </a:cubicBezTo>
                  <a:cubicBezTo>
                    <a:pt x="30245" y="297"/>
                    <a:pt x="30257" y="1"/>
                    <a:pt x="300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9"/>
            <p:cNvSpPr/>
            <p:nvPr/>
          </p:nvSpPr>
          <p:spPr>
            <a:xfrm>
              <a:off x="4422500" y="4429825"/>
              <a:ext cx="2073875" cy="379225"/>
            </a:xfrm>
            <a:custGeom>
              <a:avLst/>
              <a:gdLst/>
              <a:ahLst/>
              <a:cxnLst/>
              <a:rect l="l" t="t" r="r" b="b"/>
              <a:pathLst>
                <a:path w="82955" h="15169" extrusionOk="0">
                  <a:moveTo>
                    <a:pt x="1" y="0"/>
                  </a:moveTo>
                  <a:lnTo>
                    <a:pt x="1" y="15169"/>
                  </a:lnTo>
                  <a:lnTo>
                    <a:pt x="79635" y="15169"/>
                  </a:lnTo>
                  <a:cubicBezTo>
                    <a:pt x="81470" y="15169"/>
                    <a:pt x="82954" y="13685"/>
                    <a:pt x="82954" y="11857"/>
                  </a:cubicBezTo>
                  <a:lnTo>
                    <a:pt x="82954" y="3312"/>
                  </a:lnTo>
                  <a:cubicBezTo>
                    <a:pt x="82954" y="1484"/>
                    <a:pt x="81470" y="0"/>
                    <a:pt x="7963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9"/>
            <p:cNvSpPr/>
            <p:nvPr/>
          </p:nvSpPr>
          <p:spPr>
            <a:xfrm>
              <a:off x="4422500" y="4471700"/>
              <a:ext cx="1254600" cy="296075"/>
            </a:xfrm>
            <a:custGeom>
              <a:avLst/>
              <a:gdLst/>
              <a:ahLst/>
              <a:cxnLst/>
              <a:rect l="l" t="t" r="r" b="b"/>
              <a:pathLst>
                <a:path w="50184" h="11843" extrusionOk="0">
                  <a:moveTo>
                    <a:pt x="1" y="1"/>
                  </a:moveTo>
                  <a:lnTo>
                    <a:pt x="1" y="11842"/>
                  </a:lnTo>
                  <a:lnTo>
                    <a:pt x="47287" y="11842"/>
                  </a:lnTo>
                  <a:cubicBezTo>
                    <a:pt x="48882" y="11842"/>
                    <a:pt x="50183" y="10549"/>
                    <a:pt x="50183" y="8946"/>
                  </a:cubicBezTo>
                  <a:lnTo>
                    <a:pt x="50183" y="2897"/>
                  </a:lnTo>
                  <a:cubicBezTo>
                    <a:pt x="50183" y="1301"/>
                    <a:pt x="48882" y="1"/>
                    <a:pt x="47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9"/>
            <p:cNvSpPr/>
            <p:nvPr/>
          </p:nvSpPr>
          <p:spPr>
            <a:xfrm>
              <a:off x="5811925" y="4514700"/>
              <a:ext cx="573725" cy="215775"/>
            </a:xfrm>
            <a:custGeom>
              <a:avLst/>
              <a:gdLst/>
              <a:ahLst/>
              <a:cxnLst/>
              <a:rect l="l" t="t" r="r" b="b"/>
              <a:pathLst>
                <a:path w="22949" h="8631" extrusionOk="0">
                  <a:moveTo>
                    <a:pt x="17291" y="284"/>
                  </a:moveTo>
                  <a:cubicBezTo>
                    <a:pt x="17766" y="284"/>
                    <a:pt x="18242" y="307"/>
                    <a:pt x="18720" y="363"/>
                  </a:cubicBezTo>
                  <a:cubicBezTo>
                    <a:pt x="19406" y="443"/>
                    <a:pt x="20403" y="451"/>
                    <a:pt x="20906" y="978"/>
                  </a:cubicBezTo>
                  <a:cubicBezTo>
                    <a:pt x="21353" y="1457"/>
                    <a:pt x="21465" y="2215"/>
                    <a:pt x="21576" y="2837"/>
                  </a:cubicBezTo>
                  <a:cubicBezTo>
                    <a:pt x="21720" y="3651"/>
                    <a:pt x="21880" y="4465"/>
                    <a:pt x="21983" y="5287"/>
                  </a:cubicBezTo>
                  <a:cubicBezTo>
                    <a:pt x="22087" y="6196"/>
                    <a:pt x="22223" y="7242"/>
                    <a:pt x="21130" y="7545"/>
                  </a:cubicBezTo>
                  <a:cubicBezTo>
                    <a:pt x="20531" y="7716"/>
                    <a:pt x="19864" y="7720"/>
                    <a:pt x="19217" y="7720"/>
                  </a:cubicBezTo>
                  <a:cubicBezTo>
                    <a:pt x="19184" y="7720"/>
                    <a:pt x="19152" y="7720"/>
                    <a:pt x="19120" y="7720"/>
                  </a:cubicBezTo>
                  <a:cubicBezTo>
                    <a:pt x="18894" y="7720"/>
                    <a:pt x="18672" y="7720"/>
                    <a:pt x="18457" y="7728"/>
                  </a:cubicBezTo>
                  <a:lnTo>
                    <a:pt x="15616" y="7824"/>
                  </a:lnTo>
                  <a:cubicBezTo>
                    <a:pt x="11826" y="7960"/>
                    <a:pt x="8035" y="8103"/>
                    <a:pt x="4245" y="8239"/>
                  </a:cubicBezTo>
                  <a:cubicBezTo>
                    <a:pt x="3544" y="8264"/>
                    <a:pt x="2819" y="8338"/>
                    <a:pt x="2107" y="8338"/>
                  </a:cubicBezTo>
                  <a:cubicBezTo>
                    <a:pt x="1912" y="8338"/>
                    <a:pt x="1717" y="8333"/>
                    <a:pt x="1524" y="8319"/>
                  </a:cubicBezTo>
                  <a:cubicBezTo>
                    <a:pt x="287" y="8231"/>
                    <a:pt x="431" y="6771"/>
                    <a:pt x="415" y="5845"/>
                  </a:cubicBezTo>
                  <a:cubicBezTo>
                    <a:pt x="399" y="4233"/>
                    <a:pt x="343" y="1856"/>
                    <a:pt x="2274" y="1353"/>
                  </a:cubicBezTo>
                  <a:cubicBezTo>
                    <a:pt x="3232" y="1105"/>
                    <a:pt x="4285" y="1137"/>
                    <a:pt x="5267" y="1074"/>
                  </a:cubicBezTo>
                  <a:cubicBezTo>
                    <a:pt x="6320" y="1002"/>
                    <a:pt x="7365" y="930"/>
                    <a:pt x="8410" y="866"/>
                  </a:cubicBezTo>
                  <a:cubicBezTo>
                    <a:pt x="10558" y="723"/>
                    <a:pt x="12714" y="580"/>
                    <a:pt x="14870" y="436"/>
                  </a:cubicBezTo>
                  <a:lnTo>
                    <a:pt x="14870" y="436"/>
                  </a:lnTo>
                  <a:cubicBezTo>
                    <a:pt x="14876" y="436"/>
                    <a:pt x="14883" y="436"/>
                    <a:pt x="14890" y="435"/>
                  </a:cubicBezTo>
                  <a:lnTo>
                    <a:pt x="14890" y="435"/>
                  </a:lnTo>
                  <a:cubicBezTo>
                    <a:pt x="14890" y="435"/>
                    <a:pt x="14890" y="435"/>
                    <a:pt x="14890" y="435"/>
                  </a:cubicBezTo>
                  <a:cubicBezTo>
                    <a:pt x="14897" y="435"/>
                    <a:pt x="14904" y="434"/>
                    <a:pt x="14911" y="433"/>
                  </a:cubicBezTo>
                  <a:lnTo>
                    <a:pt x="14911" y="433"/>
                  </a:lnTo>
                  <a:cubicBezTo>
                    <a:pt x="15706" y="349"/>
                    <a:pt x="16497" y="284"/>
                    <a:pt x="17291" y="284"/>
                  </a:cubicBezTo>
                  <a:close/>
                  <a:moveTo>
                    <a:pt x="17210" y="1"/>
                  </a:moveTo>
                  <a:cubicBezTo>
                    <a:pt x="16444" y="1"/>
                    <a:pt x="15676" y="50"/>
                    <a:pt x="14890" y="132"/>
                  </a:cubicBezTo>
                  <a:cubicBezTo>
                    <a:pt x="12656" y="276"/>
                    <a:pt x="10437" y="419"/>
                    <a:pt x="8203" y="571"/>
                  </a:cubicBezTo>
                  <a:cubicBezTo>
                    <a:pt x="7126" y="643"/>
                    <a:pt x="6049" y="714"/>
                    <a:pt x="4963" y="778"/>
                  </a:cubicBezTo>
                  <a:cubicBezTo>
                    <a:pt x="4054" y="842"/>
                    <a:pt x="3088" y="826"/>
                    <a:pt x="2195" y="1058"/>
                  </a:cubicBezTo>
                  <a:cubicBezTo>
                    <a:pt x="423" y="1520"/>
                    <a:pt x="192" y="3300"/>
                    <a:pt x="128" y="4872"/>
                  </a:cubicBezTo>
                  <a:cubicBezTo>
                    <a:pt x="88" y="5781"/>
                    <a:pt x="0" y="6883"/>
                    <a:pt x="279" y="7760"/>
                  </a:cubicBezTo>
                  <a:cubicBezTo>
                    <a:pt x="498" y="8433"/>
                    <a:pt x="1063" y="8630"/>
                    <a:pt x="1716" y="8630"/>
                  </a:cubicBezTo>
                  <a:cubicBezTo>
                    <a:pt x="1729" y="8630"/>
                    <a:pt x="1742" y="8630"/>
                    <a:pt x="1756" y="8630"/>
                  </a:cubicBezTo>
                  <a:cubicBezTo>
                    <a:pt x="3974" y="8614"/>
                    <a:pt x="6192" y="8470"/>
                    <a:pt x="8402" y="8391"/>
                  </a:cubicBezTo>
                  <a:lnTo>
                    <a:pt x="15001" y="8159"/>
                  </a:lnTo>
                  <a:cubicBezTo>
                    <a:pt x="16119" y="8119"/>
                    <a:pt x="17236" y="8079"/>
                    <a:pt x="18353" y="8040"/>
                  </a:cubicBezTo>
                  <a:cubicBezTo>
                    <a:pt x="19262" y="8008"/>
                    <a:pt x="20252" y="8079"/>
                    <a:pt x="21138" y="7864"/>
                  </a:cubicBezTo>
                  <a:cubicBezTo>
                    <a:pt x="22949" y="7425"/>
                    <a:pt x="22319" y="5223"/>
                    <a:pt x="22079" y="3882"/>
                  </a:cubicBezTo>
                  <a:cubicBezTo>
                    <a:pt x="21928" y="3068"/>
                    <a:pt x="21848" y="2199"/>
                    <a:pt x="21529" y="1433"/>
                  </a:cubicBezTo>
                  <a:cubicBezTo>
                    <a:pt x="21201" y="651"/>
                    <a:pt x="20643" y="347"/>
                    <a:pt x="19829" y="212"/>
                  </a:cubicBezTo>
                  <a:cubicBezTo>
                    <a:pt x="18943" y="63"/>
                    <a:pt x="18078" y="1"/>
                    <a:pt x="172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9"/>
            <p:cNvSpPr/>
            <p:nvPr/>
          </p:nvSpPr>
          <p:spPr>
            <a:xfrm rot="10800000">
              <a:off x="5822700" y="3887375"/>
              <a:ext cx="283275" cy="561575"/>
            </a:xfrm>
            <a:custGeom>
              <a:avLst/>
              <a:gdLst/>
              <a:ahLst/>
              <a:cxnLst/>
              <a:rect l="l" t="t" r="r" b="b"/>
              <a:pathLst>
                <a:path w="11331" h="22463" extrusionOk="0">
                  <a:moveTo>
                    <a:pt x="7354" y="0"/>
                  </a:moveTo>
                  <a:cubicBezTo>
                    <a:pt x="6029" y="0"/>
                    <a:pt x="4704" y="46"/>
                    <a:pt x="3383" y="138"/>
                  </a:cubicBezTo>
                  <a:cubicBezTo>
                    <a:pt x="2785" y="178"/>
                    <a:pt x="2083" y="249"/>
                    <a:pt x="1612" y="672"/>
                  </a:cubicBezTo>
                  <a:cubicBezTo>
                    <a:pt x="1189" y="1055"/>
                    <a:pt x="1245" y="1582"/>
                    <a:pt x="1205" y="2125"/>
                  </a:cubicBezTo>
                  <a:cubicBezTo>
                    <a:pt x="1061" y="3744"/>
                    <a:pt x="934" y="5364"/>
                    <a:pt x="814" y="6992"/>
                  </a:cubicBezTo>
                  <a:cubicBezTo>
                    <a:pt x="575" y="10280"/>
                    <a:pt x="375" y="13567"/>
                    <a:pt x="224" y="16863"/>
                  </a:cubicBezTo>
                  <a:cubicBezTo>
                    <a:pt x="136" y="18722"/>
                    <a:pt x="56" y="20589"/>
                    <a:pt x="0" y="22456"/>
                  </a:cubicBezTo>
                  <a:cubicBezTo>
                    <a:pt x="36" y="22460"/>
                    <a:pt x="73" y="22462"/>
                    <a:pt x="111" y="22462"/>
                  </a:cubicBezTo>
                  <a:cubicBezTo>
                    <a:pt x="994" y="22462"/>
                    <a:pt x="2243" y="21330"/>
                    <a:pt x="2825" y="20565"/>
                  </a:cubicBezTo>
                  <a:cubicBezTo>
                    <a:pt x="3990" y="19041"/>
                    <a:pt x="4477" y="17860"/>
                    <a:pt x="5147" y="16097"/>
                  </a:cubicBezTo>
                  <a:cubicBezTo>
                    <a:pt x="5474" y="18123"/>
                    <a:pt x="6200" y="20078"/>
                    <a:pt x="7277" y="21818"/>
                  </a:cubicBezTo>
                  <a:cubicBezTo>
                    <a:pt x="7421" y="22049"/>
                    <a:pt x="7581" y="22281"/>
                    <a:pt x="7828" y="22384"/>
                  </a:cubicBezTo>
                  <a:cubicBezTo>
                    <a:pt x="7913" y="22418"/>
                    <a:pt x="7996" y="22433"/>
                    <a:pt x="8075" y="22433"/>
                  </a:cubicBezTo>
                  <a:cubicBezTo>
                    <a:pt x="8675" y="22433"/>
                    <a:pt x="9085" y="21542"/>
                    <a:pt x="9176" y="20844"/>
                  </a:cubicBezTo>
                  <a:cubicBezTo>
                    <a:pt x="10094" y="13966"/>
                    <a:pt x="10812" y="7056"/>
                    <a:pt x="11331" y="138"/>
                  </a:cubicBezTo>
                  <a:cubicBezTo>
                    <a:pt x="10006" y="46"/>
                    <a:pt x="8680" y="0"/>
                    <a:pt x="73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9"/>
            <p:cNvSpPr/>
            <p:nvPr/>
          </p:nvSpPr>
          <p:spPr>
            <a:xfrm rot="10800000">
              <a:off x="5929300" y="3913925"/>
              <a:ext cx="67875" cy="211025"/>
            </a:xfrm>
            <a:custGeom>
              <a:avLst/>
              <a:gdLst/>
              <a:ahLst/>
              <a:cxnLst/>
              <a:rect l="l" t="t" r="r" b="b"/>
              <a:pathLst>
                <a:path w="2715" h="8441" extrusionOk="0">
                  <a:moveTo>
                    <a:pt x="150" y="1"/>
                  </a:moveTo>
                  <a:cubicBezTo>
                    <a:pt x="73" y="1"/>
                    <a:pt x="1" y="49"/>
                    <a:pt x="13" y="144"/>
                  </a:cubicBezTo>
                  <a:cubicBezTo>
                    <a:pt x="348" y="3001"/>
                    <a:pt x="1146" y="5770"/>
                    <a:pt x="2391" y="8363"/>
                  </a:cubicBezTo>
                  <a:cubicBezTo>
                    <a:pt x="2418" y="8418"/>
                    <a:pt x="2463" y="8441"/>
                    <a:pt x="2508" y="8441"/>
                  </a:cubicBezTo>
                  <a:cubicBezTo>
                    <a:pt x="2609" y="8441"/>
                    <a:pt x="2714" y="8330"/>
                    <a:pt x="2654" y="8203"/>
                  </a:cubicBezTo>
                  <a:cubicBezTo>
                    <a:pt x="1441" y="5666"/>
                    <a:pt x="651" y="2945"/>
                    <a:pt x="324" y="144"/>
                  </a:cubicBezTo>
                  <a:cubicBezTo>
                    <a:pt x="312" y="49"/>
                    <a:pt x="228" y="1"/>
                    <a:pt x="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9"/>
            <p:cNvSpPr/>
            <p:nvPr/>
          </p:nvSpPr>
          <p:spPr>
            <a:xfrm rot="10800000">
              <a:off x="5972900" y="3952450"/>
              <a:ext cx="54625" cy="91925"/>
            </a:xfrm>
            <a:custGeom>
              <a:avLst/>
              <a:gdLst/>
              <a:ahLst/>
              <a:cxnLst/>
              <a:rect l="l" t="t" r="r" b="b"/>
              <a:pathLst>
                <a:path w="2185" h="3677" extrusionOk="0">
                  <a:moveTo>
                    <a:pt x="1975" y="0"/>
                  </a:moveTo>
                  <a:cubicBezTo>
                    <a:pt x="1928" y="0"/>
                    <a:pt x="1881" y="22"/>
                    <a:pt x="1849" y="73"/>
                  </a:cubicBezTo>
                  <a:cubicBezTo>
                    <a:pt x="1195" y="1158"/>
                    <a:pt x="596" y="2283"/>
                    <a:pt x="62" y="3440"/>
                  </a:cubicBezTo>
                  <a:cubicBezTo>
                    <a:pt x="1" y="3562"/>
                    <a:pt x="109" y="3676"/>
                    <a:pt x="210" y="3676"/>
                  </a:cubicBezTo>
                  <a:cubicBezTo>
                    <a:pt x="255" y="3676"/>
                    <a:pt x="298" y="3654"/>
                    <a:pt x="325" y="3600"/>
                  </a:cubicBezTo>
                  <a:cubicBezTo>
                    <a:pt x="860" y="2443"/>
                    <a:pt x="1458" y="1318"/>
                    <a:pt x="2113" y="225"/>
                  </a:cubicBezTo>
                  <a:cubicBezTo>
                    <a:pt x="2184" y="109"/>
                    <a:pt x="2080" y="0"/>
                    <a:pt x="19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9"/>
            <p:cNvSpPr/>
            <p:nvPr/>
          </p:nvSpPr>
          <p:spPr>
            <a:xfrm rot="10800000">
              <a:off x="5842875" y="4340150"/>
              <a:ext cx="187800" cy="53800"/>
            </a:xfrm>
            <a:custGeom>
              <a:avLst/>
              <a:gdLst/>
              <a:ahLst/>
              <a:cxnLst/>
              <a:rect l="l" t="t" r="r" b="b"/>
              <a:pathLst>
                <a:path w="7512" h="2152" extrusionOk="0">
                  <a:moveTo>
                    <a:pt x="232" y="1"/>
                  </a:moveTo>
                  <a:cubicBezTo>
                    <a:pt x="59" y="1"/>
                    <a:pt x="0" y="270"/>
                    <a:pt x="180" y="300"/>
                  </a:cubicBezTo>
                  <a:cubicBezTo>
                    <a:pt x="2590" y="723"/>
                    <a:pt x="4952" y="1345"/>
                    <a:pt x="7266" y="2143"/>
                  </a:cubicBezTo>
                  <a:cubicBezTo>
                    <a:pt x="7283" y="2149"/>
                    <a:pt x="7300" y="2152"/>
                    <a:pt x="7316" y="2152"/>
                  </a:cubicBezTo>
                  <a:cubicBezTo>
                    <a:pt x="7462" y="2152"/>
                    <a:pt x="7511" y="1905"/>
                    <a:pt x="7345" y="1848"/>
                  </a:cubicBezTo>
                  <a:cubicBezTo>
                    <a:pt x="5039" y="1042"/>
                    <a:pt x="2669" y="427"/>
                    <a:pt x="268" y="4"/>
                  </a:cubicBezTo>
                  <a:cubicBezTo>
                    <a:pt x="255" y="2"/>
                    <a:pt x="244" y="1"/>
                    <a:pt x="2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 rot="10800000">
              <a:off x="5935800" y="4337000"/>
              <a:ext cx="40900" cy="16725"/>
            </a:xfrm>
            <a:custGeom>
              <a:avLst/>
              <a:gdLst/>
              <a:ahLst/>
              <a:cxnLst/>
              <a:rect l="l" t="t" r="r" b="b"/>
              <a:pathLst>
                <a:path w="1636" h="669" extrusionOk="0">
                  <a:moveTo>
                    <a:pt x="208" y="0"/>
                  </a:moveTo>
                  <a:cubicBezTo>
                    <a:pt x="52" y="0"/>
                    <a:pt x="0" y="251"/>
                    <a:pt x="175" y="302"/>
                  </a:cubicBezTo>
                  <a:cubicBezTo>
                    <a:pt x="574" y="422"/>
                    <a:pt x="973" y="542"/>
                    <a:pt x="1372" y="662"/>
                  </a:cubicBezTo>
                  <a:cubicBezTo>
                    <a:pt x="1389" y="666"/>
                    <a:pt x="1404" y="669"/>
                    <a:pt x="1419" y="669"/>
                  </a:cubicBezTo>
                  <a:cubicBezTo>
                    <a:pt x="1577" y="669"/>
                    <a:pt x="1635" y="417"/>
                    <a:pt x="1460" y="366"/>
                  </a:cubicBezTo>
                  <a:cubicBezTo>
                    <a:pt x="1061" y="247"/>
                    <a:pt x="662" y="127"/>
                    <a:pt x="255" y="7"/>
                  </a:cubicBezTo>
                  <a:cubicBezTo>
                    <a:pt x="239" y="2"/>
                    <a:pt x="223" y="0"/>
                    <a:pt x="2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 rot="10800000">
              <a:off x="5930375" y="4159175"/>
              <a:ext cx="73225" cy="59700"/>
            </a:xfrm>
            <a:custGeom>
              <a:avLst/>
              <a:gdLst/>
              <a:ahLst/>
              <a:cxnLst/>
              <a:rect l="l" t="t" r="r" b="b"/>
              <a:pathLst>
                <a:path w="2929" h="2388" extrusionOk="0">
                  <a:moveTo>
                    <a:pt x="222" y="0"/>
                  </a:moveTo>
                  <a:cubicBezTo>
                    <a:pt x="87" y="0"/>
                    <a:pt x="1" y="207"/>
                    <a:pt x="142" y="295"/>
                  </a:cubicBezTo>
                  <a:cubicBezTo>
                    <a:pt x="1060" y="853"/>
                    <a:pt x="1890" y="1539"/>
                    <a:pt x="2608" y="2337"/>
                  </a:cubicBezTo>
                  <a:cubicBezTo>
                    <a:pt x="2640" y="2373"/>
                    <a:pt x="2676" y="2388"/>
                    <a:pt x="2712" y="2388"/>
                  </a:cubicBezTo>
                  <a:cubicBezTo>
                    <a:pt x="2826" y="2388"/>
                    <a:pt x="2929" y="2232"/>
                    <a:pt x="2831" y="2122"/>
                  </a:cubicBezTo>
                  <a:cubicBezTo>
                    <a:pt x="2089" y="1308"/>
                    <a:pt x="1235" y="598"/>
                    <a:pt x="302" y="23"/>
                  </a:cubicBezTo>
                  <a:cubicBezTo>
                    <a:pt x="274" y="7"/>
                    <a:pt x="248" y="0"/>
                    <a:pt x="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2"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3"/>
          <p:cNvSpPr txBox="1">
            <a:spLocks noGrp="1"/>
          </p:cNvSpPr>
          <p:nvPr>
            <p:ph type="subTitle" idx="1"/>
          </p:nvPr>
        </p:nvSpPr>
        <p:spPr>
          <a:xfrm>
            <a:off x="2033673" y="2143635"/>
            <a:ext cx="2426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0" name="Google Shape;350;p13"/>
          <p:cNvSpPr txBox="1">
            <a:spLocks noGrp="1"/>
          </p:cNvSpPr>
          <p:nvPr>
            <p:ph type="subTitle" idx="2"/>
          </p:nvPr>
        </p:nvSpPr>
        <p:spPr>
          <a:xfrm>
            <a:off x="2033686" y="3679053"/>
            <a:ext cx="2426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"/>
          <p:cNvSpPr txBox="1">
            <a:spLocks noGrp="1"/>
          </p:cNvSpPr>
          <p:nvPr>
            <p:ph type="subTitle" idx="3"/>
          </p:nvPr>
        </p:nvSpPr>
        <p:spPr>
          <a:xfrm>
            <a:off x="5541623" y="2138869"/>
            <a:ext cx="2426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"/>
          <p:cNvSpPr txBox="1">
            <a:spLocks noGrp="1"/>
          </p:cNvSpPr>
          <p:nvPr>
            <p:ph type="subTitle" idx="4"/>
          </p:nvPr>
        </p:nvSpPr>
        <p:spPr>
          <a:xfrm>
            <a:off x="5541581" y="3676777"/>
            <a:ext cx="24261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54" name="Google Shape;354;p13"/>
          <p:cNvSpPr txBox="1">
            <a:spLocks noGrp="1"/>
          </p:cNvSpPr>
          <p:nvPr>
            <p:ph type="title" idx="5" hasCustomPrompt="1"/>
          </p:nvPr>
        </p:nvSpPr>
        <p:spPr>
          <a:xfrm>
            <a:off x="1177475" y="1848950"/>
            <a:ext cx="731400" cy="731400"/>
          </a:xfrm>
          <a:prstGeom prst="rect">
            <a:avLst/>
          </a:prstGeom>
          <a:solidFill>
            <a:schemeClr val="accent2"/>
          </a:solidFill>
          <a:ln w="1143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5" name="Google Shape;355;p13"/>
          <p:cNvSpPr txBox="1">
            <a:spLocks noGrp="1"/>
          </p:cNvSpPr>
          <p:nvPr>
            <p:ph type="title" idx="6" hasCustomPrompt="1"/>
          </p:nvPr>
        </p:nvSpPr>
        <p:spPr>
          <a:xfrm>
            <a:off x="4684301" y="1851200"/>
            <a:ext cx="731400" cy="731400"/>
          </a:xfrm>
          <a:prstGeom prst="rect">
            <a:avLst/>
          </a:prstGeom>
          <a:solidFill>
            <a:schemeClr val="accent2"/>
          </a:solidFill>
          <a:ln w="1143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6" name="Google Shape;356;p13"/>
          <p:cNvSpPr txBox="1">
            <a:spLocks noGrp="1"/>
          </p:cNvSpPr>
          <p:nvPr>
            <p:ph type="title" idx="7" hasCustomPrompt="1"/>
          </p:nvPr>
        </p:nvSpPr>
        <p:spPr>
          <a:xfrm>
            <a:off x="1176275" y="3380800"/>
            <a:ext cx="731400" cy="731400"/>
          </a:xfrm>
          <a:prstGeom prst="rect">
            <a:avLst/>
          </a:prstGeom>
          <a:solidFill>
            <a:schemeClr val="accent2"/>
          </a:solidFill>
          <a:ln w="1143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7" name="Google Shape;357;p13"/>
          <p:cNvSpPr txBox="1">
            <a:spLocks noGrp="1"/>
          </p:cNvSpPr>
          <p:nvPr>
            <p:ph type="title" idx="8" hasCustomPrompt="1"/>
          </p:nvPr>
        </p:nvSpPr>
        <p:spPr>
          <a:xfrm>
            <a:off x="4684289" y="3382000"/>
            <a:ext cx="731400" cy="731400"/>
          </a:xfrm>
          <a:prstGeom prst="rect">
            <a:avLst/>
          </a:prstGeom>
          <a:solidFill>
            <a:schemeClr val="accent2"/>
          </a:solidFill>
          <a:ln w="1143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58" name="Google Shape;358;p13"/>
          <p:cNvSpPr txBox="1">
            <a:spLocks noGrp="1"/>
          </p:cNvSpPr>
          <p:nvPr>
            <p:ph type="subTitle" idx="9"/>
          </p:nvPr>
        </p:nvSpPr>
        <p:spPr>
          <a:xfrm>
            <a:off x="2033576" y="1778676"/>
            <a:ext cx="24261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59" name="Google Shape;359;p13"/>
          <p:cNvSpPr txBox="1">
            <a:spLocks noGrp="1"/>
          </p:cNvSpPr>
          <p:nvPr>
            <p:ph type="subTitle" idx="13"/>
          </p:nvPr>
        </p:nvSpPr>
        <p:spPr>
          <a:xfrm>
            <a:off x="5541526" y="1774038"/>
            <a:ext cx="24261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60" name="Google Shape;360;p13"/>
          <p:cNvSpPr txBox="1">
            <a:spLocks noGrp="1"/>
          </p:cNvSpPr>
          <p:nvPr>
            <p:ph type="subTitle" idx="14"/>
          </p:nvPr>
        </p:nvSpPr>
        <p:spPr>
          <a:xfrm>
            <a:off x="2033686" y="3314093"/>
            <a:ext cx="24261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subTitle" idx="15"/>
          </p:nvPr>
        </p:nvSpPr>
        <p:spPr>
          <a:xfrm>
            <a:off x="5541581" y="3311945"/>
            <a:ext cx="24261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362" name="Google Shape;362;p13"/>
          <p:cNvSpPr/>
          <p:nvPr/>
        </p:nvSpPr>
        <p:spPr>
          <a:xfrm rot="501104">
            <a:off x="-729838" y="3036442"/>
            <a:ext cx="5222077" cy="3054003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3"/>
          <p:cNvSpPr/>
          <p:nvPr/>
        </p:nvSpPr>
        <p:spPr>
          <a:xfrm rot="501104">
            <a:off x="8098387" y="689892"/>
            <a:ext cx="5222077" cy="3054003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18"/>
          <p:cNvSpPr/>
          <p:nvPr/>
        </p:nvSpPr>
        <p:spPr>
          <a:xfrm rot="8100000">
            <a:off x="-980051" y="-179080"/>
            <a:ext cx="2221179" cy="1820908"/>
          </a:xfrm>
          <a:custGeom>
            <a:avLst/>
            <a:gdLst/>
            <a:ahLst/>
            <a:cxnLst/>
            <a:rect l="l" t="t" r="r" b="b"/>
            <a:pathLst>
              <a:path w="88848" h="72837" extrusionOk="0">
                <a:moveTo>
                  <a:pt x="58292" y="0"/>
                </a:moveTo>
                <a:cubicBezTo>
                  <a:pt x="47508" y="0"/>
                  <a:pt x="35206" y="7774"/>
                  <a:pt x="25077" y="15655"/>
                </a:cubicBezTo>
                <a:cubicBezTo>
                  <a:pt x="12007" y="24135"/>
                  <a:pt x="0" y="36263"/>
                  <a:pt x="10092" y="57418"/>
                </a:cubicBezTo>
                <a:cubicBezTo>
                  <a:pt x="16141" y="70063"/>
                  <a:pt x="30791" y="72160"/>
                  <a:pt x="44287" y="72799"/>
                </a:cubicBezTo>
                <a:cubicBezTo>
                  <a:pt x="44946" y="72824"/>
                  <a:pt x="45605" y="72837"/>
                  <a:pt x="46264" y="72837"/>
                </a:cubicBezTo>
                <a:cubicBezTo>
                  <a:pt x="61300" y="72837"/>
                  <a:pt x="76253" y="66166"/>
                  <a:pt x="82251" y="51461"/>
                </a:cubicBezTo>
                <a:cubicBezTo>
                  <a:pt x="88847" y="35442"/>
                  <a:pt x="83528" y="11278"/>
                  <a:pt x="67813" y="2494"/>
                </a:cubicBezTo>
                <a:cubicBezTo>
                  <a:pt x="64861" y="754"/>
                  <a:pt x="61650" y="0"/>
                  <a:pt x="58292" y="0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18"/>
          <p:cNvSpPr/>
          <p:nvPr/>
        </p:nvSpPr>
        <p:spPr>
          <a:xfrm rot="-1074138">
            <a:off x="5414793" y="4109628"/>
            <a:ext cx="5222126" cy="3054006"/>
          </a:xfrm>
          <a:custGeom>
            <a:avLst/>
            <a:gdLst/>
            <a:ahLst/>
            <a:cxnLst/>
            <a:rect l="l" t="t" r="r" b="b"/>
            <a:pathLst>
              <a:path w="90975" h="65269" extrusionOk="0">
                <a:moveTo>
                  <a:pt x="25220" y="1"/>
                </a:moveTo>
                <a:cubicBezTo>
                  <a:pt x="17354" y="1"/>
                  <a:pt x="8672" y="4066"/>
                  <a:pt x="4955" y="11082"/>
                </a:cubicBezTo>
                <a:cubicBezTo>
                  <a:pt x="335" y="19076"/>
                  <a:pt x="0" y="32937"/>
                  <a:pt x="1338" y="42298"/>
                </a:cubicBezTo>
                <a:cubicBezTo>
                  <a:pt x="2554" y="55368"/>
                  <a:pt x="18086" y="61660"/>
                  <a:pt x="33588" y="63514"/>
                </a:cubicBezTo>
                <a:cubicBezTo>
                  <a:pt x="37650" y="64643"/>
                  <a:pt x="41554" y="65269"/>
                  <a:pt x="45389" y="65269"/>
                </a:cubicBezTo>
                <a:cubicBezTo>
                  <a:pt x="51882" y="65269"/>
                  <a:pt x="58177" y="63475"/>
                  <a:pt x="64713" y="59289"/>
                </a:cubicBezTo>
                <a:cubicBezTo>
                  <a:pt x="90975" y="42663"/>
                  <a:pt x="84744" y="5550"/>
                  <a:pt x="53892" y="4152"/>
                </a:cubicBezTo>
                <a:cubicBezTo>
                  <a:pt x="45351" y="4152"/>
                  <a:pt x="38785" y="2784"/>
                  <a:pt x="30548" y="687"/>
                </a:cubicBezTo>
                <a:cubicBezTo>
                  <a:pt x="28867" y="225"/>
                  <a:pt x="27066" y="1"/>
                  <a:pt x="25220" y="1"/>
                </a:cubicBezTo>
                <a:close/>
              </a:path>
            </a:pathLst>
          </a:custGeom>
          <a:solidFill>
            <a:srgbClr val="5F1F3E">
              <a:alpha val="100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18"/>
          <p:cNvSpPr txBox="1">
            <a:spLocks noGrp="1"/>
          </p:cNvSpPr>
          <p:nvPr>
            <p:ph type="subTitle" idx="1"/>
          </p:nvPr>
        </p:nvSpPr>
        <p:spPr>
          <a:xfrm>
            <a:off x="963700" y="2572775"/>
            <a:ext cx="24402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2" name="Google Shape;492;p18"/>
          <p:cNvSpPr txBox="1">
            <a:spLocks noGrp="1"/>
          </p:cNvSpPr>
          <p:nvPr>
            <p:ph type="subTitle" idx="2"/>
          </p:nvPr>
        </p:nvSpPr>
        <p:spPr>
          <a:xfrm>
            <a:off x="3351900" y="3632400"/>
            <a:ext cx="24402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3" name="Google Shape;493;p18"/>
          <p:cNvSpPr txBox="1">
            <a:spLocks noGrp="1"/>
          </p:cNvSpPr>
          <p:nvPr>
            <p:ph type="subTitle" idx="3"/>
          </p:nvPr>
        </p:nvSpPr>
        <p:spPr>
          <a:xfrm>
            <a:off x="5740150" y="2572775"/>
            <a:ext cx="2440200" cy="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4" name="Google Shape;494;p18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18"/>
          <p:cNvSpPr txBox="1">
            <a:spLocks noGrp="1"/>
          </p:cNvSpPr>
          <p:nvPr>
            <p:ph type="subTitle" idx="4"/>
          </p:nvPr>
        </p:nvSpPr>
        <p:spPr>
          <a:xfrm>
            <a:off x="963650" y="2277325"/>
            <a:ext cx="2440200" cy="4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496" name="Google Shape;496;p18"/>
          <p:cNvSpPr txBox="1">
            <a:spLocks noGrp="1"/>
          </p:cNvSpPr>
          <p:nvPr>
            <p:ph type="subTitle" idx="5"/>
          </p:nvPr>
        </p:nvSpPr>
        <p:spPr>
          <a:xfrm>
            <a:off x="5740150" y="2277325"/>
            <a:ext cx="2440200" cy="4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497" name="Google Shape;497;p18"/>
          <p:cNvSpPr txBox="1">
            <a:spLocks noGrp="1"/>
          </p:cNvSpPr>
          <p:nvPr>
            <p:ph type="subTitle" idx="6"/>
          </p:nvPr>
        </p:nvSpPr>
        <p:spPr>
          <a:xfrm>
            <a:off x="3351900" y="3337875"/>
            <a:ext cx="2440200" cy="4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000" b="1">
                <a:latin typeface="Fredoka"/>
                <a:ea typeface="Fredoka"/>
                <a:cs typeface="Fredoka"/>
                <a:sym typeface="Fredok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Fredoka One"/>
              <a:buNone/>
              <a:defRPr sz="24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498" name="Google Shape;498;p18"/>
          <p:cNvGrpSpPr/>
          <p:nvPr/>
        </p:nvGrpSpPr>
        <p:grpSpPr>
          <a:xfrm rot="-1019905">
            <a:off x="7921849" y="-326779"/>
            <a:ext cx="1106026" cy="835980"/>
            <a:chOff x="883700" y="1503525"/>
            <a:chExt cx="861325" cy="651025"/>
          </a:xfrm>
        </p:grpSpPr>
        <p:sp>
          <p:nvSpPr>
            <p:cNvPr id="499" name="Google Shape;499;p18"/>
            <p:cNvSpPr/>
            <p:nvPr/>
          </p:nvSpPr>
          <p:spPr>
            <a:xfrm>
              <a:off x="883700" y="1503525"/>
              <a:ext cx="861325" cy="651025"/>
            </a:xfrm>
            <a:custGeom>
              <a:avLst/>
              <a:gdLst/>
              <a:ahLst/>
              <a:cxnLst/>
              <a:rect l="l" t="t" r="r" b="b"/>
              <a:pathLst>
                <a:path w="34453" h="26041" extrusionOk="0">
                  <a:moveTo>
                    <a:pt x="14796" y="5539"/>
                  </a:moveTo>
                  <a:lnTo>
                    <a:pt x="14796" y="5539"/>
                  </a:lnTo>
                  <a:cubicBezTo>
                    <a:pt x="14733" y="5557"/>
                    <a:pt x="14670" y="5579"/>
                    <a:pt x="14607" y="5595"/>
                  </a:cubicBezTo>
                  <a:lnTo>
                    <a:pt x="14607" y="5595"/>
                  </a:lnTo>
                  <a:cubicBezTo>
                    <a:pt x="14633" y="5586"/>
                    <a:pt x="14660" y="5576"/>
                    <a:pt x="14686" y="5567"/>
                  </a:cubicBezTo>
                  <a:cubicBezTo>
                    <a:pt x="14720" y="5555"/>
                    <a:pt x="14760" y="5546"/>
                    <a:pt x="14796" y="5539"/>
                  </a:cubicBezTo>
                  <a:close/>
                  <a:moveTo>
                    <a:pt x="25852" y="8039"/>
                  </a:moveTo>
                  <a:lnTo>
                    <a:pt x="25852" y="8039"/>
                  </a:lnTo>
                  <a:cubicBezTo>
                    <a:pt x="25905" y="8072"/>
                    <a:pt x="25978" y="8126"/>
                    <a:pt x="26033" y="8181"/>
                  </a:cubicBezTo>
                  <a:cubicBezTo>
                    <a:pt x="26036" y="8184"/>
                    <a:pt x="26038" y="8187"/>
                    <a:pt x="26041" y="8189"/>
                  </a:cubicBezTo>
                  <a:lnTo>
                    <a:pt x="26041" y="8189"/>
                  </a:lnTo>
                  <a:cubicBezTo>
                    <a:pt x="25976" y="8145"/>
                    <a:pt x="25913" y="8094"/>
                    <a:pt x="25852" y="8039"/>
                  </a:cubicBezTo>
                  <a:close/>
                  <a:moveTo>
                    <a:pt x="29232" y="15206"/>
                  </a:moveTo>
                  <a:lnTo>
                    <a:pt x="29232" y="15206"/>
                  </a:lnTo>
                  <a:cubicBezTo>
                    <a:pt x="29229" y="15210"/>
                    <a:pt x="29227" y="15214"/>
                    <a:pt x="29225" y="15218"/>
                  </a:cubicBezTo>
                  <a:lnTo>
                    <a:pt x="29225" y="15218"/>
                  </a:lnTo>
                  <a:cubicBezTo>
                    <a:pt x="29222" y="15220"/>
                    <a:pt x="29219" y="15222"/>
                    <a:pt x="29216" y="15224"/>
                  </a:cubicBezTo>
                  <a:lnTo>
                    <a:pt x="29216" y="15224"/>
                  </a:lnTo>
                  <a:cubicBezTo>
                    <a:pt x="29223" y="15213"/>
                    <a:pt x="29228" y="15207"/>
                    <a:pt x="29232" y="15206"/>
                  </a:cubicBezTo>
                  <a:close/>
                  <a:moveTo>
                    <a:pt x="18630" y="5052"/>
                  </a:moveTo>
                  <a:cubicBezTo>
                    <a:pt x="18646" y="5052"/>
                    <a:pt x="18662" y="5052"/>
                    <a:pt x="18678" y="5053"/>
                  </a:cubicBezTo>
                  <a:cubicBezTo>
                    <a:pt x="18983" y="5070"/>
                    <a:pt x="19288" y="5096"/>
                    <a:pt x="19584" y="5122"/>
                  </a:cubicBezTo>
                  <a:cubicBezTo>
                    <a:pt x="19863" y="5157"/>
                    <a:pt x="20133" y="5192"/>
                    <a:pt x="20403" y="5244"/>
                  </a:cubicBezTo>
                  <a:cubicBezTo>
                    <a:pt x="20569" y="5270"/>
                    <a:pt x="20726" y="5297"/>
                    <a:pt x="20891" y="5331"/>
                  </a:cubicBezTo>
                  <a:cubicBezTo>
                    <a:pt x="20896" y="5332"/>
                    <a:pt x="20901" y="5333"/>
                    <a:pt x="20906" y="5334"/>
                  </a:cubicBezTo>
                  <a:lnTo>
                    <a:pt x="20906" y="5334"/>
                  </a:lnTo>
                  <a:cubicBezTo>
                    <a:pt x="21104" y="5448"/>
                    <a:pt x="21444" y="5475"/>
                    <a:pt x="21667" y="5549"/>
                  </a:cubicBezTo>
                  <a:cubicBezTo>
                    <a:pt x="21981" y="5645"/>
                    <a:pt x="22286" y="5759"/>
                    <a:pt x="22599" y="5889"/>
                  </a:cubicBezTo>
                  <a:cubicBezTo>
                    <a:pt x="22599" y="5889"/>
                    <a:pt x="22599" y="5889"/>
                    <a:pt x="22599" y="5889"/>
                  </a:cubicBezTo>
                  <a:lnTo>
                    <a:pt x="22599" y="5889"/>
                  </a:lnTo>
                  <a:cubicBezTo>
                    <a:pt x="22600" y="5890"/>
                    <a:pt x="22601" y="5890"/>
                    <a:pt x="22602" y="5890"/>
                  </a:cubicBezTo>
                  <a:lnTo>
                    <a:pt x="22602" y="5890"/>
                  </a:lnTo>
                  <a:cubicBezTo>
                    <a:pt x="22880" y="6003"/>
                    <a:pt x="23149" y="6125"/>
                    <a:pt x="23427" y="6264"/>
                  </a:cubicBezTo>
                  <a:cubicBezTo>
                    <a:pt x="23500" y="6300"/>
                    <a:pt x="23582" y="6352"/>
                    <a:pt x="23665" y="6398"/>
                  </a:cubicBezTo>
                  <a:lnTo>
                    <a:pt x="23665" y="6398"/>
                  </a:lnTo>
                  <a:cubicBezTo>
                    <a:pt x="23704" y="6413"/>
                    <a:pt x="23745" y="6433"/>
                    <a:pt x="23785" y="6456"/>
                  </a:cubicBezTo>
                  <a:cubicBezTo>
                    <a:pt x="23786" y="6457"/>
                    <a:pt x="23788" y="6458"/>
                    <a:pt x="23790" y="6459"/>
                  </a:cubicBezTo>
                  <a:lnTo>
                    <a:pt x="23790" y="6459"/>
                  </a:lnTo>
                  <a:cubicBezTo>
                    <a:pt x="23749" y="6442"/>
                    <a:pt x="23707" y="6421"/>
                    <a:pt x="23665" y="6398"/>
                  </a:cubicBezTo>
                  <a:lnTo>
                    <a:pt x="23665" y="6398"/>
                  </a:lnTo>
                  <a:cubicBezTo>
                    <a:pt x="23590" y="6367"/>
                    <a:pt x="23524" y="6350"/>
                    <a:pt x="23505" y="6350"/>
                  </a:cubicBezTo>
                  <a:cubicBezTo>
                    <a:pt x="23476" y="6350"/>
                    <a:pt x="23540" y="6385"/>
                    <a:pt x="23798" y="6464"/>
                  </a:cubicBezTo>
                  <a:lnTo>
                    <a:pt x="23798" y="6464"/>
                  </a:lnTo>
                  <a:cubicBezTo>
                    <a:pt x="23796" y="6462"/>
                    <a:pt x="23793" y="6461"/>
                    <a:pt x="23790" y="6459"/>
                  </a:cubicBezTo>
                  <a:lnTo>
                    <a:pt x="23790" y="6459"/>
                  </a:lnTo>
                  <a:cubicBezTo>
                    <a:pt x="23803" y="6464"/>
                    <a:pt x="23816" y="6469"/>
                    <a:pt x="23828" y="6473"/>
                  </a:cubicBezTo>
                  <a:cubicBezTo>
                    <a:pt x="23818" y="6470"/>
                    <a:pt x="23808" y="6467"/>
                    <a:pt x="23798" y="6464"/>
                  </a:cubicBezTo>
                  <a:lnTo>
                    <a:pt x="23798" y="6464"/>
                  </a:lnTo>
                  <a:cubicBezTo>
                    <a:pt x="24351" y="6802"/>
                    <a:pt x="24887" y="7183"/>
                    <a:pt x="25388" y="7597"/>
                  </a:cubicBezTo>
                  <a:cubicBezTo>
                    <a:pt x="25545" y="7730"/>
                    <a:pt x="25694" y="7897"/>
                    <a:pt x="25852" y="8039"/>
                  </a:cubicBezTo>
                  <a:lnTo>
                    <a:pt x="25852" y="8039"/>
                  </a:lnTo>
                  <a:cubicBezTo>
                    <a:pt x="25817" y="8016"/>
                    <a:pt x="25790" y="8002"/>
                    <a:pt x="25784" y="8002"/>
                  </a:cubicBezTo>
                  <a:cubicBezTo>
                    <a:pt x="25771" y="8002"/>
                    <a:pt x="25832" y="8053"/>
                    <a:pt x="26041" y="8190"/>
                  </a:cubicBezTo>
                  <a:lnTo>
                    <a:pt x="26041" y="8190"/>
                  </a:lnTo>
                  <a:cubicBezTo>
                    <a:pt x="26041" y="8190"/>
                    <a:pt x="26041" y="8189"/>
                    <a:pt x="26041" y="8189"/>
                  </a:cubicBezTo>
                  <a:lnTo>
                    <a:pt x="26041" y="8189"/>
                  </a:lnTo>
                  <a:cubicBezTo>
                    <a:pt x="26046" y="8193"/>
                    <a:pt x="26051" y="8197"/>
                    <a:pt x="26057" y="8200"/>
                  </a:cubicBezTo>
                  <a:lnTo>
                    <a:pt x="26057" y="8200"/>
                  </a:lnTo>
                  <a:cubicBezTo>
                    <a:pt x="26052" y="8197"/>
                    <a:pt x="26046" y="8193"/>
                    <a:pt x="26041" y="8190"/>
                  </a:cubicBezTo>
                  <a:lnTo>
                    <a:pt x="26041" y="8190"/>
                  </a:lnTo>
                  <a:cubicBezTo>
                    <a:pt x="26143" y="8300"/>
                    <a:pt x="26245" y="8411"/>
                    <a:pt x="26347" y="8521"/>
                  </a:cubicBezTo>
                  <a:cubicBezTo>
                    <a:pt x="26765" y="8983"/>
                    <a:pt x="27158" y="9489"/>
                    <a:pt x="27506" y="10012"/>
                  </a:cubicBezTo>
                  <a:cubicBezTo>
                    <a:pt x="27585" y="10116"/>
                    <a:pt x="27646" y="10221"/>
                    <a:pt x="27715" y="10325"/>
                  </a:cubicBezTo>
                  <a:cubicBezTo>
                    <a:pt x="27716" y="10327"/>
                    <a:pt x="27717" y="10328"/>
                    <a:pt x="27718" y="10329"/>
                  </a:cubicBezTo>
                  <a:lnTo>
                    <a:pt x="27718" y="10329"/>
                  </a:lnTo>
                  <a:cubicBezTo>
                    <a:pt x="27852" y="10586"/>
                    <a:pt x="27992" y="10835"/>
                    <a:pt x="28116" y="11092"/>
                  </a:cubicBezTo>
                  <a:cubicBezTo>
                    <a:pt x="28350" y="11574"/>
                    <a:pt x="28492" y="12096"/>
                    <a:pt x="28691" y="12584"/>
                  </a:cubicBezTo>
                  <a:lnTo>
                    <a:pt x="28691" y="12584"/>
                  </a:lnTo>
                  <a:cubicBezTo>
                    <a:pt x="28691" y="12583"/>
                    <a:pt x="28691" y="12583"/>
                    <a:pt x="28692" y="12583"/>
                  </a:cubicBezTo>
                  <a:cubicBezTo>
                    <a:pt x="28700" y="12583"/>
                    <a:pt x="28774" y="12727"/>
                    <a:pt x="28808" y="12849"/>
                  </a:cubicBezTo>
                  <a:lnTo>
                    <a:pt x="28808" y="12849"/>
                  </a:lnTo>
                  <a:cubicBezTo>
                    <a:pt x="28766" y="12762"/>
                    <a:pt x="28728" y="12674"/>
                    <a:pt x="28691" y="12584"/>
                  </a:cubicBezTo>
                  <a:lnTo>
                    <a:pt x="28691" y="12584"/>
                  </a:lnTo>
                  <a:cubicBezTo>
                    <a:pt x="28690" y="12593"/>
                    <a:pt x="28719" y="12666"/>
                    <a:pt x="28808" y="12849"/>
                  </a:cubicBezTo>
                  <a:lnTo>
                    <a:pt x="28808" y="12849"/>
                  </a:lnTo>
                  <a:cubicBezTo>
                    <a:pt x="28808" y="12849"/>
                    <a:pt x="28808" y="12849"/>
                    <a:pt x="28808" y="12849"/>
                  </a:cubicBezTo>
                  <a:lnTo>
                    <a:pt x="28808" y="12849"/>
                  </a:lnTo>
                  <a:cubicBezTo>
                    <a:pt x="28809" y="12850"/>
                    <a:pt x="28809" y="12851"/>
                    <a:pt x="28809" y="12852"/>
                  </a:cubicBezTo>
                  <a:lnTo>
                    <a:pt x="28809" y="12852"/>
                  </a:lnTo>
                  <a:cubicBezTo>
                    <a:pt x="28809" y="12851"/>
                    <a:pt x="28809" y="12850"/>
                    <a:pt x="28808" y="12849"/>
                  </a:cubicBezTo>
                  <a:lnTo>
                    <a:pt x="28808" y="12849"/>
                  </a:lnTo>
                  <a:cubicBezTo>
                    <a:pt x="28810" y="12856"/>
                    <a:pt x="28812" y="12863"/>
                    <a:pt x="28813" y="12870"/>
                  </a:cubicBezTo>
                  <a:cubicBezTo>
                    <a:pt x="28848" y="13018"/>
                    <a:pt x="28883" y="13167"/>
                    <a:pt x="28918" y="13306"/>
                  </a:cubicBezTo>
                  <a:cubicBezTo>
                    <a:pt x="28979" y="13602"/>
                    <a:pt x="29031" y="13907"/>
                    <a:pt x="29075" y="14204"/>
                  </a:cubicBezTo>
                  <a:cubicBezTo>
                    <a:pt x="29117" y="14489"/>
                    <a:pt x="29135" y="14783"/>
                    <a:pt x="29159" y="15076"/>
                  </a:cubicBezTo>
                  <a:lnTo>
                    <a:pt x="29159" y="15076"/>
                  </a:lnTo>
                  <a:cubicBezTo>
                    <a:pt x="29155" y="15098"/>
                    <a:pt x="29150" y="15124"/>
                    <a:pt x="29145" y="15154"/>
                  </a:cubicBezTo>
                  <a:cubicBezTo>
                    <a:pt x="29142" y="15198"/>
                    <a:pt x="29138" y="15241"/>
                    <a:pt x="29135" y="15284"/>
                  </a:cubicBezTo>
                  <a:lnTo>
                    <a:pt x="29135" y="15284"/>
                  </a:lnTo>
                  <a:cubicBezTo>
                    <a:pt x="29109" y="15304"/>
                    <a:pt x="29083" y="15324"/>
                    <a:pt x="29059" y="15343"/>
                  </a:cubicBezTo>
                  <a:lnTo>
                    <a:pt x="29059" y="15343"/>
                  </a:lnTo>
                  <a:cubicBezTo>
                    <a:pt x="29036" y="15353"/>
                    <a:pt x="29012" y="15363"/>
                    <a:pt x="28988" y="15372"/>
                  </a:cubicBezTo>
                  <a:cubicBezTo>
                    <a:pt x="28857" y="15437"/>
                    <a:pt x="28726" y="15487"/>
                    <a:pt x="28595" y="15536"/>
                  </a:cubicBezTo>
                  <a:lnTo>
                    <a:pt x="28595" y="15536"/>
                  </a:lnTo>
                  <a:cubicBezTo>
                    <a:pt x="28588" y="15536"/>
                    <a:pt x="28581" y="15536"/>
                    <a:pt x="28574" y="15536"/>
                  </a:cubicBezTo>
                  <a:cubicBezTo>
                    <a:pt x="28227" y="15536"/>
                    <a:pt x="27746" y="15749"/>
                    <a:pt x="27419" y="15825"/>
                  </a:cubicBezTo>
                  <a:cubicBezTo>
                    <a:pt x="25720" y="16226"/>
                    <a:pt x="24029" y="16618"/>
                    <a:pt x="22329" y="17001"/>
                  </a:cubicBezTo>
                  <a:cubicBezTo>
                    <a:pt x="19009" y="17760"/>
                    <a:pt x="15679" y="18492"/>
                    <a:pt x="12350" y="19206"/>
                  </a:cubicBezTo>
                  <a:cubicBezTo>
                    <a:pt x="10511" y="19607"/>
                    <a:pt x="8672" y="19999"/>
                    <a:pt x="6833" y="20383"/>
                  </a:cubicBezTo>
                  <a:cubicBezTo>
                    <a:pt x="6363" y="20479"/>
                    <a:pt x="5883" y="20575"/>
                    <a:pt x="5404" y="20679"/>
                  </a:cubicBezTo>
                  <a:cubicBezTo>
                    <a:pt x="5398" y="20680"/>
                    <a:pt x="5391" y="20681"/>
                    <a:pt x="5382" y="20683"/>
                  </a:cubicBezTo>
                  <a:lnTo>
                    <a:pt x="5382" y="20683"/>
                  </a:lnTo>
                  <a:cubicBezTo>
                    <a:pt x="5327" y="20193"/>
                    <a:pt x="5289" y="19701"/>
                    <a:pt x="5265" y="19206"/>
                  </a:cubicBezTo>
                  <a:cubicBezTo>
                    <a:pt x="5265" y="19076"/>
                    <a:pt x="5265" y="18945"/>
                    <a:pt x="5273" y="18814"/>
                  </a:cubicBezTo>
                  <a:cubicBezTo>
                    <a:pt x="5282" y="18492"/>
                    <a:pt x="5291" y="18169"/>
                    <a:pt x="5317" y="17847"/>
                  </a:cubicBezTo>
                  <a:cubicBezTo>
                    <a:pt x="5361" y="17289"/>
                    <a:pt x="5439" y="16749"/>
                    <a:pt x="5535" y="16199"/>
                  </a:cubicBezTo>
                  <a:cubicBezTo>
                    <a:pt x="5574" y="15982"/>
                    <a:pt x="5612" y="15764"/>
                    <a:pt x="5664" y="15547"/>
                  </a:cubicBezTo>
                  <a:lnTo>
                    <a:pt x="5664" y="15547"/>
                  </a:lnTo>
                  <a:cubicBezTo>
                    <a:pt x="5659" y="15552"/>
                    <a:pt x="5653" y="15558"/>
                    <a:pt x="5648" y="15563"/>
                  </a:cubicBezTo>
                  <a:cubicBezTo>
                    <a:pt x="5656" y="15556"/>
                    <a:pt x="5664" y="15537"/>
                    <a:pt x="5672" y="15512"/>
                  </a:cubicBezTo>
                  <a:lnTo>
                    <a:pt x="5672" y="15512"/>
                  </a:lnTo>
                  <a:cubicBezTo>
                    <a:pt x="5669" y="15524"/>
                    <a:pt x="5666" y="15535"/>
                    <a:pt x="5664" y="15547"/>
                  </a:cubicBezTo>
                  <a:lnTo>
                    <a:pt x="5664" y="15547"/>
                  </a:lnTo>
                  <a:cubicBezTo>
                    <a:pt x="5782" y="15418"/>
                    <a:pt x="5793" y="15270"/>
                    <a:pt x="5764" y="15270"/>
                  </a:cubicBezTo>
                  <a:cubicBezTo>
                    <a:pt x="5751" y="15270"/>
                    <a:pt x="5730" y="15301"/>
                    <a:pt x="5706" y="15378"/>
                  </a:cubicBezTo>
                  <a:lnTo>
                    <a:pt x="5706" y="15378"/>
                  </a:lnTo>
                  <a:cubicBezTo>
                    <a:pt x="5696" y="15425"/>
                    <a:pt x="5684" y="15475"/>
                    <a:pt x="5672" y="15512"/>
                  </a:cubicBezTo>
                  <a:lnTo>
                    <a:pt x="5672" y="15512"/>
                  </a:lnTo>
                  <a:cubicBezTo>
                    <a:pt x="5676" y="15497"/>
                    <a:pt x="5679" y="15482"/>
                    <a:pt x="5683" y="15467"/>
                  </a:cubicBezTo>
                  <a:cubicBezTo>
                    <a:pt x="5691" y="15432"/>
                    <a:pt x="5699" y="15403"/>
                    <a:pt x="5706" y="15378"/>
                  </a:cubicBezTo>
                  <a:lnTo>
                    <a:pt x="5706" y="15378"/>
                  </a:lnTo>
                  <a:cubicBezTo>
                    <a:pt x="5720" y="15313"/>
                    <a:pt x="5731" y="15253"/>
                    <a:pt x="5735" y="15241"/>
                  </a:cubicBezTo>
                  <a:cubicBezTo>
                    <a:pt x="5883" y="14709"/>
                    <a:pt x="6058" y="14186"/>
                    <a:pt x="6258" y="13672"/>
                  </a:cubicBezTo>
                  <a:cubicBezTo>
                    <a:pt x="6441" y="13210"/>
                    <a:pt x="6642" y="12748"/>
                    <a:pt x="6860" y="12304"/>
                  </a:cubicBezTo>
                  <a:cubicBezTo>
                    <a:pt x="6903" y="12218"/>
                    <a:pt x="7141" y="11614"/>
                    <a:pt x="7239" y="11573"/>
                  </a:cubicBezTo>
                  <a:lnTo>
                    <a:pt x="7239" y="11573"/>
                  </a:lnTo>
                  <a:cubicBezTo>
                    <a:pt x="7186" y="11596"/>
                    <a:pt x="7070" y="11828"/>
                    <a:pt x="7085" y="11828"/>
                  </a:cubicBezTo>
                  <a:cubicBezTo>
                    <a:pt x="7091" y="11828"/>
                    <a:pt x="7114" y="11796"/>
                    <a:pt x="7165" y="11711"/>
                  </a:cubicBezTo>
                  <a:cubicBezTo>
                    <a:pt x="7252" y="11572"/>
                    <a:pt x="7339" y="11432"/>
                    <a:pt x="7426" y="11284"/>
                  </a:cubicBezTo>
                  <a:cubicBezTo>
                    <a:pt x="7992" y="10378"/>
                    <a:pt x="8662" y="9543"/>
                    <a:pt x="9394" y="8750"/>
                  </a:cubicBezTo>
                  <a:lnTo>
                    <a:pt x="9394" y="8750"/>
                  </a:lnTo>
                  <a:cubicBezTo>
                    <a:pt x="9456" y="8689"/>
                    <a:pt x="9519" y="8628"/>
                    <a:pt x="9587" y="8574"/>
                  </a:cubicBezTo>
                  <a:cubicBezTo>
                    <a:pt x="9788" y="8382"/>
                    <a:pt x="9988" y="8199"/>
                    <a:pt x="10198" y="8025"/>
                  </a:cubicBezTo>
                  <a:cubicBezTo>
                    <a:pt x="10625" y="7667"/>
                    <a:pt x="11060" y="7336"/>
                    <a:pt x="11522" y="7022"/>
                  </a:cubicBezTo>
                  <a:cubicBezTo>
                    <a:pt x="11607" y="6963"/>
                    <a:pt x="11699" y="6912"/>
                    <a:pt x="11792" y="6854"/>
                  </a:cubicBezTo>
                  <a:lnTo>
                    <a:pt x="11792" y="6854"/>
                  </a:lnTo>
                  <a:cubicBezTo>
                    <a:pt x="11992" y="6742"/>
                    <a:pt x="12193" y="6630"/>
                    <a:pt x="12394" y="6525"/>
                  </a:cubicBezTo>
                  <a:cubicBezTo>
                    <a:pt x="12882" y="6273"/>
                    <a:pt x="13387" y="6046"/>
                    <a:pt x="13902" y="5846"/>
                  </a:cubicBezTo>
                  <a:cubicBezTo>
                    <a:pt x="14134" y="5760"/>
                    <a:pt x="14367" y="5682"/>
                    <a:pt x="14599" y="5598"/>
                  </a:cubicBezTo>
                  <a:lnTo>
                    <a:pt x="14599" y="5598"/>
                  </a:lnTo>
                  <a:cubicBezTo>
                    <a:pt x="14592" y="5600"/>
                    <a:pt x="14584" y="5601"/>
                    <a:pt x="14577" y="5603"/>
                  </a:cubicBezTo>
                  <a:lnTo>
                    <a:pt x="14577" y="5603"/>
                  </a:lnTo>
                  <a:cubicBezTo>
                    <a:pt x="14587" y="5601"/>
                    <a:pt x="14597" y="5598"/>
                    <a:pt x="14607" y="5595"/>
                  </a:cubicBezTo>
                  <a:lnTo>
                    <a:pt x="14607" y="5595"/>
                  </a:lnTo>
                  <a:cubicBezTo>
                    <a:pt x="14604" y="5596"/>
                    <a:pt x="14602" y="5597"/>
                    <a:pt x="14599" y="5598"/>
                  </a:cubicBezTo>
                  <a:lnTo>
                    <a:pt x="14599" y="5598"/>
                  </a:lnTo>
                  <a:cubicBezTo>
                    <a:pt x="14862" y="5546"/>
                    <a:pt x="14915" y="5526"/>
                    <a:pt x="14884" y="5526"/>
                  </a:cubicBezTo>
                  <a:cubicBezTo>
                    <a:pt x="14869" y="5526"/>
                    <a:pt x="14835" y="5531"/>
                    <a:pt x="14796" y="5539"/>
                  </a:cubicBezTo>
                  <a:lnTo>
                    <a:pt x="14796" y="5539"/>
                  </a:lnTo>
                  <a:cubicBezTo>
                    <a:pt x="14814" y="5533"/>
                    <a:pt x="14833" y="5528"/>
                    <a:pt x="14852" y="5523"/>
                  </a:cubicBezTo>
                  <a:cubicBezTo>
                    <a:pt x="15392" y="5384"/>
                    <a:pt x="15932" y="5270"/>
                    <a:pt x="16473" y="5192"/>
                  </a:cubicBezTo>
                  <a:cubicBezTo>
                    <a:pt x="16804" y="5140"/>
                    <a:pt x="17135" y="5105"/>
                    <a:pt x="17466" y="5079"/>
                  </a:cubicBezTo>
                  <a:cubicBezTo>
                    <a:pt x="17571" y="5070"/>
                    <a:pt x="17684" y="5061"/>
                    <a:pt x="17789" y="5053"/>
                  </a:cubicBezTo>
                  <a:cubicBezTo>
                    <a:pt x="17794" y="5053"/>
                    <a:pt x="17800" y="5053"/>
                    <a:pt x="17805" y="5052"/>
                  </a:cubicBezTo>
                  <a:lnTo>
                    <a:pt x="17805" y="5052"/>
                  </a:lnTo>
                  <a:cubicBezTo>
                    <a:pt x="17882" y="5070"/>
                    <a:pt x="17971" y="5075"/>
                    <a:pt x="18065" y="5075"/>
                  </a:cubicBezTo>
                  <a:cubicBezTo>
                    <a:pt x="18257" y="5075"/>
                    <a:pt x="18468" y="5052"/>
                    <a:pt x="18630" y="5052"/>
                  </a:cubicBezTo>
                  <a:close/>
                  <a:moveTo>
                    <a:pt x="4084" y="20920"/>
                  </a:moveTo>
                  <a:lnTo>
                    <a:pt x="4084" y="20920"/>
                  </a:lnTo>
                  <a:cubicBezTo>
                    <a:pt x="4077" y="20923"/>
                    <a:pt x="4070" y="20925"/>
                    <a:pt x="4063" y="20927"/>
                  </a:cubicBezTo>
                  <a:lnTo>
                    <a:pt x="4063" y="20927"/>
                  </a:lnTo>
                  <a:cubicBezTo>
                    <a:pt x="4058" y="20926"/>
                    <a:pt x="4052" y="20925"/>
                    <a:pt x="4047" y="20924"/>
                  </a:cubicBezTo>
                  <a:lnTo>
                    <a:pt x="4047" y="20924"/>
                  </a:lnTo>
                  <a:cubicBezTo>
                    <a:pt x="4058" y="20922"/>
                    <a:pt x="4071" y="20921"/>
                    <a:pt x="4084" y="20920"/>
                  </a:cubicBezTo>
                  <a:close/>
                  <a:moveTo>
                    <a:pt x="18253" y="1"/>
                  </a:moveTo>
                  <a:cubicBezTo>
                    <a:pt x="15236" y="1"/>
                    <a:pt x="12209" y="781"/>
                    <a:pt x="9614" y="2299"/>
                  </a:cubicBezTo>
                  <a:cubicBezTo>
                    <a:pt x="4986" y="5000"/>
                    <a:pt x="1927" y="9489"/>
                    <a:pt x="707" y="14666"/>
                  </a:cubicBezTo>
                  <a:cubicBezTo>
                    <a:pt x="1" y="17629"/>
                    <a:pt x="79" y="20801"/>
                    <a:pt x="768" y="23756"/>
                  </a:cubicBezTo>
                  <a:cubicBezTo>
                    <a:pt x="1038" y="24906"/>
                    <a:pt x="1822" y="25664"/>
                    <a:pt x="2990" y="25873"/>
                  </a:cubicBezTo>
                  <a:cubicBezTo>
                    <a:pt x="3278" y="25917"/>
                    <a:pt x="3583" y="25995"/>
                    <a:pt x="3879" y="26030"/>
                  </a:cubicBezTo>
                  <a:cubicBezTo>
                    <a:pt x="3954" y="26037"/>
                    <a:pt x="4029" y="26040"/>
                    <a:pt x="4104" y="26040"/>
                  </a:cubicBezTo>
                  <a:cubicBezTo>
                    <a:pt x="4604" y="26040"/>
                    <a:pt x="5102" y="25902"/>
                    <a:pt x="5587" y="25804"/>
                  </a:cubicBezTo>
                  <a:cubicBezTo>
                    <a:pt x="6066" y="25708"/>
                    <a:pt x="6546" y="25603"/>
                    <a:pt x="7016" y="25507"/>
                  </a:cubicBezTo>
                  <a:cubicBezTo>
                    <a:pt x="8820" y="25133"/>
                    <a:pt x="10625" y="24749"/>
                    <a:pt x="12429" y="24366"/>
                  </a:cubicBezTo>
                  <a:cubicBezTo>
                    <a:pt x="16072" y="23581"/>
                    <a:pt x="19706" y="22780"/>
                    <a:pt x="23332" y="21952"/>
                  </a:cubicBezTo>
                  <a:cubicBezTo>
                    <a:pt x="25127" y="21542"/>
                    <a:pt x="26922" y="21132"/>
                    <a:pt x="28718" y="20714"/>
                  </a:cubicBezTo>
                  <a:cubicBezTo>
                    <a:pt x="30609" y="20270"/>
                    <a:pt x="32526" y="19616"/>
                    <a:pt x="33528" y="17821"/>
                  </a:cubicBezTo>
                  <a:cubicBezTo>
                    <a:pt x="34452" y="16191"/>
                    <a:pt x="34287" y="14143"/>
                    <a:pt x="33886" y="12365"/>
                  </a:cubicBezTo>
                  <a:cubicBezTo>
                    <a:pt x="33555" y="10901"/>
                    <a:pt x="33040" y="9471"/>
                    <a:pt x="32282" y="8173"/>
                  </a:cubicBezTo>
                  <a:cubicBezTo>
                    <a:pt x="30492" y="5085"/>
                    <a:pt x="27860" y="2623"/>
                    <a:pt x="24549" y="1215"/>
                  </a:cubicBezTo>
                  <a:lnTo>
                    <a:pt x="24549" y="1215"/>
                  </a:lnTo>
                  <a:cubicBezTo>
                    <a:pt x="24524" y="1204"/>
                    <a:pt x="24499" y="1193"/>
                    <a:pt x="24473" y="1183"/>
                  </a:cubicBezTo>
                  <a:lnTo>
                    <a:pt x="24473" y="1183"/>
                  </a:lnTo>
                  <a:cubicBezTo>
                    <a:pt x="24473" y="1183"/>
                    <a:pt x="24473" y="1183"/>
                    <a:pt x="24473" y="1183"/>
                  </a:cubicBezTo>
                  <a:cubicBezTo>
                    <a:pt x="24459" y="1177"/>
                    <a:pt x="24445" y="1172"/>
                    <a:pt x="24431" y="1166"/>
                  </a:cubicBezTo>
                  <a:lnTo>
                    <a:pt x="24431" y="1166"/>
                  </a:lnTo>
                  <a:cubicBezTo>
                    <a:pt x="22477" y="384"/>
                    <a:pt x="20367" y="1"/>
                    <a:pt x="1825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1016525" y="2020250"/>
              <a:ext cx="29600" cy="84550"/>
            </a:xfrm>
            <a:custGeom>
              <a:avLst/>
              <a:gdLst/>
              <a:ahLst/>
              <a:cxnLst/>
              <a:rect l="l" t="t" r="r" b="b"/>
              <a:pathLst>
                <a:path w="1184" h="3382" extrusionOk="0">
                  <a:moveTo>
                    <a:pt x="177" y="0"/>
                  </a:moveTo>
                  <a:cubicBezTo>
                    <a:pt x="86" y="0"/>
                    <a:pt x="1" y="63"/>
                    <a:pt x="30" y="176"/>
                  </a:cubicBezTo>
                  <a:cubicBezTo>
                    <a:pt x="300" y="1204"/>
                    <a:pt x="570" y="2233"/>
                    <a:pt x="841" y="3261"/>
                  </a:cubicBezTo>
                  <a:cubicBezTo>
                    <a:pt x="863" y="3344"/>
                    <a:pt x="935" y="3381"/>
                    <a:pt x="1005" y="3381"/>
                  </a:cubicBezTo>
                  <a:cubicBezTo>
                    <a:pt x="1096" y="3381"/>
                    <a:pt x="1184" y="3317"/>
                    <a:pt x="1154" y="3209"/>
                  </a:cubicBezTo>
                  <a:cubicBezTo>
                    <a:pt x="884" y="2180"/>
                    <a:pt x="614" y="1152"/>
                    <a:pt x="344" y="123"/>
                  </a:cubicBezTo>
                  <a:cubicBezTo>
                    <a:pt x="321" y="39"/>
                    <a:pt x="247" y="0"/>
                    <a:pt x="1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1065625" y="2012100"/>
              <a:ext cx="17025" cy="34250"/>
            </a:xfrm>
            <a:custGeom>
              <a:avLst/>
              <a:gdLst/>
              <a:ahLst/>
              <a:cxnLst/>
              <a:rect l="l" t="t" r="r" b="b"/>
              <a:pathLst>
                <a:path w="681" h="1370" extrusionOk="0">
                  <a:moveTo>
                    <a:pt x="167" y="0"/>
                  </a:moveTo>
                  <a:cubicBezTo>
                    <a:pt x="145" y="0"/>
                    <a:pt x="124" y="5"/>
                    <a:pt x="105" y="14"/>
                  </a:cubicBezTo>
                  <a:cubicBezTo>
                    <a:pt x="18" y="57"/>
                    <a:pt x="1" y="136"/>
                    <a:pt x="27" y="223"/>
                  </a:cubicBezTo>
                  <a:cubicBezTo>
                    <a:pt x="140" y="571"/>
                    <a:pt x="245" y="929"/>
                    <a:pt x="358" y="1277"/>
                  </a:cubicBezTo>
                  <a:cubicBezTo>
                    <a:pt x="377" y="1335"/>
                    <a:pt x="444" y="1369"/>
                    <a:pt x="506" y="1369"/>
                  </a:cubicBezTo>
                  <a:cubicBezTo>
                    <a:pt x="528" y="1369"/>
                    <a:pt x="549" y="1365"/>
                    <a:pt x="567" y="1356"/>
                  </a:cubicBezTo>
                  <a:cubicBezTo>
                    <a:pt x="655" y="1312"/>
                    <a:pt x="681" y="1234"/>
                    <a:pt x="655" y="1147"/>
                  </a:cubicBezTo>
                  <a:cubicBezTo>
                    <a:pt x="541" y="798"/>
                    <a:pt x="428" y="449"/>
                    <a:pt x="315" y="92"/>
                  </a:cubicBezTo>
                  <a:cubicBezTo>
                    <a:pt x="295" y="34"/>
                    <a:pt x="229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1135325" y="2000000"/>
              <a:ext cx="30900" cy="72750"/>
            </a:xfrm>
            <a:custGeom>
              <a:avLst/>
              <a:gdLst/>
              <a:ahLst/>
              <a:cxnLst/>
              <a:rect l="l" t="t" r="r" b="b"/>
              <a:pathLst>
                <a:path w="1236" h="2910" extrusionOk="0">
                  <a:moveTo>
                    <a:pt x="203" y="1"/>
                  </a:moveTo>
                  <a:cubicBezTo>
                    <a:pt x="105" y="1"/>
                    <a:pt x="0" y="98"/>
                    <a:pt x="45" y="228"/>
                  </a:cubicBezTo>
                  <a:cubicBezTo>
                    <a:pt x="333" y="1090"/>
                    <a:pt x="621" y="1953"/>
                    <a:pt x="908" y="2816"/>
                  </a:cubicBezTo>
                  <a:cubicBezTo>
                    <a:pt x="929" y="2882"/>
                    <a:pt x="977" y="2910"/>
                    <a:pt x="1029" y="2910"/>
                  </a:cubicBezTo>
                  <a:cubicBezTo>
                    <a:pt x="1126" y="2910"/>
                    <a:pt x="1236" y="2811"/>
                    <a:pt x="1196" y="2685"/>
                  </a:cubicBezTo>
                  <a:cubicBezTo>
                    <a:pt x="908" y="1822"/>
                    <a:pt x="621" y="960"/>
                    <a:pt x="333" y="97"/>
                  </a:cubicBezTo>
                  <a:cubicBezTo>
                    <a:pt x="308" y="29"/>
                    <a:pt x="257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8"/>
            <p:cNvSpPr/>
            <p:nvPr/>
          </p:nvSpPr>
          <p:spPr>
            <a:xfrm>
              <a:off x="1183950" y="1984125"/>
              <a:ext cx="15925" cy="33575"/>
            </a:xfrm>
            <a:custGeom>
              <a:avLst/>
              <a:gdLst/>
              <a:ahLst/>
              <a:cxnLst/>
              <a:rect l="l" t="t" r="r" b="b"/>
              <a:pathLst>
                <a:path w="637" h="1343" extrusionOk="0">
                  <a:moveTo>
                    <a:pt x="177" y="1"/>
                  </a:moveTo>
                  <a:cubicBezTo>
                    <a:pt x="141" y="1"/>
                    <a:pt x="105" y="12"/>
                    <a:pt x="79" y="35"/>
                  </a:cubicBezTo>
                  <a:cubicBezTo>
                    <a:pt x="18" y="87"/>
                    <a:pt x="0" y="183"/>
                    <a:pt x="53" y="252"/>
                  </a:cubicBezTo>
                  <a:cubicBezTo>
                    <a:pt x="148" y="374"/>
                    <a:pt x="209" y="531"/>
                    <a:pt x="244" y="679"/>
                  </a:cubicBezTo>
                  <a:cubicBezTo>
                    <a:pt x="253" y="723"/>
                    <a:pt x="253" y="767"/>
                    <a:pt x="262" y="810"/>
                  </a:cubicBezTo>
                  <a:cubicBezTo>
                    <a:pt x="262" y="828"/>
                    <a:pt x="262" y="845"/>
                    <a:pt x="262" y="871"/>
                  </a:cubicBezTo>
                  <a:cubicBezTo>
                    <a:pt x="262" y="873"/>
                    <a:pt x="262" y="876"/>
                    <a:pt x="262" y="880"/>
                  </a:cubicBezTo>
                  <a:cubicBezTo>
                    <a:pt x="262" y="889"/>
                    <a:pt x="262" y="897"/>
                    <a:pt x="262" y="906"/>
                  </a:cubicBezTo>
                  <a:cubicBezTo>
                    <a:pt x="262" y="993"/>
                    <a:pt x="244" y="1080"/>
                    <a:pt x="227" y="1168"/>
                  </a:cubicBezTo>
                  <a:cubicBezTo>
                    <a:pt x="209" y="1246"/>
                    <a:pt x="288" y="1333"/>
                    <a:pt x="366" y="1342"/>
                  </a:cubicBezTo>
                  <a:cubicBezTo>
                    <a:pt x="372" y="1342"/>
                    <a:pt x="378" y="1343"/>
                    <a:pt x="384" y="1343"/>
                  </a:cubicBezTo>
                  <a:cubicBezTo>
                    <a:pt x="470" y="1343"/>
                    <a:pt x="524" y="1284"/>
                    <a:pt x="541" y="1202"/>
                  </a:cubicBezTo>
                  <a:cubicBezTo>
                    <a:pt x="637" y="810"/>
                    <a:pt x="541" y="383"/>
                    <a:pt x="305" y="61"/>
                  </a:cubicBezTo>
                  <a:cubicBezTo>
                    <a:pt x="275" y="21"/>
                    <a:pt x="226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8"/>
            <p:cNvSpPr/>
            <p:nvPr/>
          </p:nvSpPr>
          <p:spPr>
            <a:xfrm>
              <a:off x="1272575" y="1965200"/>
              <a:ext cx="30850" cy="65075"/>
            </a:xfrm>
            <a:custGeom>
              <a:avLst/>
              <a:gdLst/>
              <a:ahLst/>
              <a:cxnLst/>
              <a:rect l="l" t="t" r="r" b="b"/>
              <a:pathLst>
                <a:path w="1234" h="2603" extrusionOk="0">
                  <a:moveTo>
                    <a:pt x="207" y="0"/>
                  </a:moveTo>
                  <a:cubicBezTo>
                    <a:pt x="108" y="0"/>
                    <a:pt x="0" y="100"/>
                    <a:pt x="46" y="225"/>
                  </a:cubicBezTo>
                  <a:cubicBezTo>
                    <a:pt x="334" y="983"/>
                    <a:pt x="613" y="1750"/>
                    <a:pt x="900" y="2508"/>
                  </a:cubicBezTo>
                  <a:cubicBezTo>
                    <a:pt x="924" y="2575"/>
                    <a:pt x="974" y="2603"/>
                    <a:pt x="1027" y="2603"/>
                  </a:cubicBezTo>
                  <a:cubicBezTo>
                    <a:pt x="1126" y="2603"/>
                    <a:pt x="1233" y="2503"/>
                    <a:pt x="1188" y="2378"/>
                  </a:cubicBezTo>
                  <a:cubicBezTo>
                    <a:pt x="900" y="1620"/>
                    <a:pt x="621" y="861"/>
                    <a:pt x="334" y="94"/>
                  </a:cubicBezTo>
                  <a:cubicBezTo>
                    <a:pt x="310" y="28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8"/>
            <p:cNvSpPr/>
            <p:nvPr/>
          </p:nvSpPr>
          <p:spPr>
            <a:xfrm>
              <a:off x="1344950" y="1948525"/>
              <a:ext cx="14625" cy="29350"/>
            </a:xfrm>
            <a:custGeom>
              <a:avLst/>
              <a:gdLst/>
              <a:ahLst/>
              <a:cxnLst/>
              <a:rect l="l" t="t" r="r" b="b"/>
              <a:pathLst>
                <a:path w="585" h="1174" extrusionOk="0">
                  <a:moveTo>
                    <a:pt x="178" y="0"/>
                  </a:moveTo>
                  <a:cubicBezTo>
                    <a:pt x="169" y="0"/>
                    <a:pt x="159" y="1"/>
                    <a:pt x="149" y="3"/>
                  </a:cubicBezTo>
                  <a:cubicBezTo>
                    <a:pt x="79" y="21"/>
                    <a:pt x="1" y="99"/>
                    <a:pt x="18" y="186"/>
                  </a:cubicBezTo>
                  <a:cubicBezTo>
                    <a:pt x="97" y="474"/>
                    <a:pt x="175" y="753"/>
                    <a:pt x="254" y="1040"/>
                  </a:cubicBezTo>
                  <a:cubicBezTo>
                    <a:pt x="269" y="1110"/>
                    <a:pt x="327" y="1174"/>
                    <a:pt x="401" y="1174"/>
                  </a:cubicBezTo>
                  <a:cubicBezTo>
                    <a:pt x="410" y="1174"/>
                    <a:pt x="419" y="1173"/>
                    <a:pt x="428" y="1171"/>
                  </a:cubicBezTo>
                  <a:cubicBezTo>
                    <a:pt x="506" y="1162"/>
                    <a:pt x="585" y="1075"/>
                    <a:pt x="559" y="997"/>
                  </a:cubicBezTo>
                  <a:cubicBezTo>
                    <a:pt x="489" y="709"/>
                    <a:pt x="411" y="421"/>
                    <a:pt x="332" y="134"/>
                  </a:cubicBezTo>
                  <a:cubicBezTo>
                    <a:pt x="317" y="64"/>
                    <a:pt x="259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1430775" y="1932675"/>
              <a:ext cx="29950" cy="69125"/>
            </a:xfrm>
            <a:custGeom>
              <a:avLst/>
              <a:gdLst/>
              <a:ahLst/>
              <a:cxnLst/>
              <a:rect l="l" t="t" r="r" b="b"/>
              <a:pathLst>
                <a:path w="1198" h="2765" extrusionOk="0">
                  <a:moveTo>
                    <a:pt x="206" y="0"/>
                  </a:moveTo>
                  <a:cubicBezTo>
                    <a:pt x="108" y="0"/>
                    <a:pt x="0" y="95"/>
                    <a:pt x="45" y="219"/>
                  </a:cubicBezTo>
                  <a:cubicBezTo>
                    <a:pt x="316" y="1038"/>
                    <a:pt x="594" y="1857"/>
                    <a:pt x="865" y="2668"/>
                  </a:cubicBezTo>
                  <a:cubicBezTo>
                    <a:pt x="889" y="2736"/>
                    <a:pt x="941" y="2764"/>
                    <a:pt x="995" y="2764"/>
                  </a:cubicBezTo>
                  <a:cubicBezTo>
                    <a:pt x="1093" y="2764"/>
                    <a:pt x="1197" y="2670"/>
                    <a:pt x="1152" y="2546"/>
                  </a:cubicBezTo>
                  <a:cubicBezTo>
                    <a:pt x="882" y="1727"/>
                    <a:pt x="603" y="907"/>
                    <a:pt x="333" y="97"/>
                  </a:cubicBezTo>
                  <a:cubicBezTo>
                    <a:pt x="311" y="29"/>
                    <a:pt x="260" y="0"/>
                    <a:pt x="2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8"/>
            <p:cNvSpPr/>
            <p:nvPr/>
          </p:nvSpPr>
          <p:spPr>
            <a:xfrm>
              <a:off x="1490075" y="1918850"/>
              <a:ext cx="15275" cy="25275"/>
            </a:xfrm>
            <a:custGeom>
              <a:avLst/>
              <a:gdLst/>
              <a:ahLst/>
              <a:cxnLst/>
              <a:rect l="l" t="t" r="r" b="b"/>
              <a:pathLst>
                <a:path w="611" h="1011" extrusionOk="0">
                  <a:moveTo>
                    <a:pt x="174" y="0"/>
                  </a:moveTo>
                  <a:cubicBezTo>
                    <a:pt x="153" y="0"/>
                    <a:pt x="132" y="4"/>
                    <a:pt x="114" y="14"/>
                  </a:cubicBezTo>
                  <a:cubicBezTo>
                    <a:pt x="27" y="57"/>
                    <a:pt x="0" y="136"/>
                    <a:pt x="35" y="223"/>
                  </a:cubicBezTo>
                  <a:cubicBezTo>
                    <a:pt x="114" y="449"/>
                    <a:pt x="201" y="685"/>
                    <a:pt x="288" y="911"/>
                  </a:cubicBezTo>
                  <a:cubicBezTo>
                    <a:pt x="308" y="971"/>
                    <a:pt x="373" y="1011"/>
                    <a:pt x="438" y="1011"/>
                  </a:cubicBezTo>
                  <a:cubicBezTo>
                    <a:pt x="458" y="1011"/>
                    <a:pt x="478" y="1007"/>
                    <a:pt x="497" y="998"/>
                  </a:cubicBezTo>
                  <a:cubicBezTo>
                    <a:pt x="576" y="955"/>
                    <a:pt x="610" y="868"/>
                    <a:pt x="576" y="789"/>
                  </a:cubicBezTo>
                  <a:cubicBezTo>
                    <a:pt x="488" y="554"/>
                    <a:pt x="401" y="327"/>
                    <a:pt x="323" y="92"/>
                  </a:cubicBezTo>
                  <a:cubicBezTo>
                    <a:pt x="297" y="34"/>
                    <a:pt x="234" y="0"/>
                    <a:pt x="1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8"/>
            <p:cNvSpPr/>
            <p:nvPr/>
          </p:nvSpPr>
          <p:spPr>
            <a:xfrm>
              <a:off x="1561075" y="1902275"/>
              <a:ext cx="27850" cy="58125"/>
            </a:xfrm>
            <a:custGeom>
              <a:avLst/>
              <a:gdLst/>
              <a:ahLst/>
              <a:cxnLst/>
              <a:rect l="l" t="t" r="r" b="b"/>
              <a:pathLst>
                <a:path w="1114" h="2325" extrusionOk="0">
                  <a:moveTo>
                    <a:pt x="184" y="1"/>
                  </a:moveTo>
                  <a:cubicBezTo>
                    <a:pt x="96" y="1"/>
                    <a:pt x="0" y="67"/>
                    <a:pt x="10" y="180"/>
                  </a:cubicBezTo>
                  <a:cubicBezTo>
                    <a:pt x="97" y="921"/>
                    <a:pt x="368" y="1635"/>
                    <a:pt x="777" y="2263"/>
                  </a:cubicBezTo>
                  <a:cubicBezTo>
                    <a:pt x="807" y="2307"/>
                    <a:pt x="847" y="2325"/>
                    <a:pt x="887" y="2325"/>
                  </a:cubicBezTo>
                  <a:cubicBezTo>
                    <a:pt x="999" y="2325"/>
                    <a:pt x="1113" y="2184"/>
                    <a:pt x="1030" y="2062"/>
                  </a:cubicBezTo>
                  <a:cubicBezTo>
                    <a:pt x="647" y="1487"/>
                    <a:pt x="402" y="816"/>
                    <a:pt x="324" y="127"/>
                  </a:cubicBezTo>
                  <a:cubicBezTo>
                    <a:pt x="316" y="40"/>
                    <a:pt x="253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8"/>
            <p:cNvSpPr/>
            <p:nvPr/>
          </p:nvSpPr>
          <p:spPr>
            <a:xfrm>
              <a:off x="1612525" y="1887675"/>
              <a:ext cx="24000" cy="37725"/>
            </a:xfrm>
            <a:custGeom>
              <a:avLst/>
              <a:gdLst/>
              <a:ahLst/>
              <a:cxnLst/>
              <a:rect l="l" t="t" r="r" b="b"/>
              <a:pathLst>
                <a:path w="960" h="1509" extrusionOk="0">
                  <a:moveTo>
                    <a:pt x="185" y="1"/>
                  </a:moveTo>
                  <a:cubicBezTo>
                    <a:pt x="164" y="1"/>
                    <a:pt x="143" y="5"/>
                    <a:pt x="122" y="14"/>
                  </a:cubicBezTo>
                  <a:cubicBezTo>
                    <a:pt x="44" y="49"/>
                    <a:pt x="0" y="145"/>
                    <a:pt x="44" y="223"/>
                  </a:cubicBezTo>
                  <a:cubicBezTo>
                    <a:pt x="236" y="616"/>
                    <a:pt x="427" y="1016"/>
                    <a:pt x="628" y="1417"/>
                  </a:cubicBezTo>
                  <a:cubicBezTo>
                    <a:pt x="654" y="1470"/>
                    <a:pt x="716" y="1508"/>
                    <a:pt x="778" y="1508"/>
                  </a:cubicBezTo>
                  <a:cubicBezTo>
                    <a:pt x="798" y="1508"/>
                    <a:pt x="818" y="1504"/>
                    <a:pt x="837" y="1496"/>
                  </a:cubicBezTo>
                  <a:cubicBezTo>
                    <a:pt x="916" y="1461"/>
                    <a:pt x="959" y="1365"/>
                    <a:pt x="916" y="1287"/>
                  </a:cubicBezTo>
                  <a:cubicBezTo>
                    <a:pt x="724" y="886"/>
                    <a:pt x="523" y="494"/>
                    <a:pt x="332" y="93"/>
                  </a:cubicBezTo>
                  <a:cubicBezTo>
                    <a:pt x="299" y="35"/>
                    <a:pt x="24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18"/>
            <p:cNvSpPr/>
            <p:nvPr/>
          </p:nvSpPr>
          <p:spPr>
            <a:xfrm>
              <a:off x="892300" y="1940400"/>
              <a:ext cx="59275" cy="28375"/>
            </a:xfrm>
            <a:custGeom>
              <a:avLst/>
              <a:gdLst/>
              <a:ahLst/>
              <a:cxnLst/>
              <a:rect l="l" t="t" r="r" b="b"/>
              <a:pathLst>
                <a:path w="2371" h="1135" extrusionOk="0">
                  <a:moveTo>
                    <a:pt x="220" y="1"/>
                  </a:moveTo>
                  <a:cubicBezTo>
                    <a:pt x="70" y="1"/>
                    <a:pt x="1" y="234"/>
                    <a:pt x="162" y="311"/>
                  </a:cubicBezTo>
                  <a:cubicBezTo>
                    <a:pt x="807" y="581"/>
                    <a:pt x="1443" y="851"/>
                    <a:pt x="2088" y="1121"/>
                  </a:cubicBezTo>
                  <a:cubicBezTo>
                    <a:pt x="2110" y="1130"/>
                    <a:pt x="2130" y="1135"/>
                    <a:pt x="2150" y="1135"/>
                  </a:cubicBezTo>
                  <a:cubicBezTo>
                    <a:pt x="2296" y="1135"/>
                    <a:pt x="2371" y="902"/>
                    <a:pt x="2201" y="825"/>
                  </a:cubicBezTo>
                  <a:cubicBezTo>
                    <a:pt x="1565" y="555"/>
                    <a:pt x="920" y="285"/>
                    <a:pt x="284" y="14"/>
                  </a:cubicBezTo>
                  <a:cubicBezTo>
                    <a:pt x="261" y="5"/>
                    <a:pt x="240" y="1"/>
                    <a:pt x="2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8"/>
            <p:cNvSpPr/>
            <p:nvPr/>
          </p:nvSpPr>
          <p:spPr>
            <a:xfrm>
              <a:off x="900050" y="1885600"/>
              <a:ext cx="28775" cy="14225"/>
            </a:xfrm>
            <a:custGeom>
              <a:avLst/>
              <a:gdLst/>
              <a:ahLst/>
              <a:cxnLst/>
              <a:rect l="l" t="t" r="r" b="b"/>
              <a:pathLst>
                <a:path w="1151" h="569" extrusionOk="0">
                  <a:moveTo>
                    <a:pt x="176" y="0"/>
                  </a:moveTo>
                  <a:cubicBezTo>
                    <a:pt x="114" y="0"/>
                    <a:pt x="53" y="31"/>
                    <a:pt x="26" y="97"/>
                  </a:cubicBezTo>
                  <a:cubicBezTo>
                    <a:pt x="0" y="167"/>
                    <a:pt x="35" y="272"/>
                    <a:pt x="122" y="298"/>
                  </a:cubicBezTo>
                  <a:cubicBezTo>
                    <a:pt x="384" y="385"/>
                    <a:pt x="654" y="472"/>
                    <a:pt x="915" y="559"/>
                  </a:cubicBezTo>
                  <a:cubicBezTo>
                    <a:pt x="935" y="566"/>
                    <a:pt x="955" y="569"/>
                    <a:pt x="976" y="569"/>
                  </a:cubicBezTo>
                  <a:cubicBezTo>
                    <a:pt x="1040" y="569"/>
                    <a:pt x="1105" y="538"/>
                    <a:pt x="1124" y="472"/>
                  </a:cubicBezTo>
                  <a:cubicBezTo>
                    <a:pt x="1151" y="394"/>
                    <a:pt x="1124" y="298"/>
                    <a:pt x="1037" y="263"/>
                  </a:cubicBezTo>
                  <a:cubicBezTo>
                    <a:pt x="767" y="176"/>
                    <a:pt x="506" y="97"/>
                    <a:pt x="236" y="10"/>
                  </a:cubicBezTo>
                  <a:cubicBezTo>
                    <a:pt x="216" y="4"/>
                    <a:pt x="196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8"/>
            <p:cNvSpPr/>
            <p:nvPr/>
          </p:nvSpPr>
          <p:spPr>
            <a:xfrm>
              <a:off x="929575" y="1790800"/>
              <a:ext cx="62575" cy="37375"/>
            </a:xfrm>
            <a:custGeom>
              <a:avLst/>
              <a:gdLst/>
              <a:ahLst/>
              <a:cxnLst/>
              <a:rect l="l" t="t" r="r" b="b"/>
              <a:pathLst>
                <a:path w="2503" h="1495" extrusionOk="0">
                  <a:moveTo>
                    <a:pt x="217" y="1"/>
                  </a:moveTo>
                  <a:cubicBezTo>
                    <a:pt x="94" y="1"/>
                    <a:pt x="0" y="185"/>
                    <a:pt x="127" y="290"/>
                  </a:cubicBezTo>
                  <a:cubicBezTo>
                    <a:pt x="745" y="804"/>
                    <a:pt x="1451" y="1214"/>
                    <a:pt x="2218" y="1484"/>
                  </a:cubicBezTo>
                  <a:cubicBezTo>
                    <a:pt x="2239" y="1491"/>
                    <a:pt x="2258" y="1495"/>
                    <a:pt x="2277" y="1495"/>
                  </a:cubicBezTo>
                  <a:cubicBezTo>
                    <a:pt x="2431" y="1495"/>
                    <a:pt x="2503" y="1258"/>
                    <a:pt x="2332" y="1196"/>
                  </a:cubicBezTo>
                  <a:cubicBezTo>
                    <a:pt x="1599" y="926"/>
                    <a:pt x="911" y="534"/>
                    <a:pt x="310" y="37"/>
                  </a:cubicBezTo>
                  <a:cubicBezTo>
                    <a:pt x="279" y="11"/>
                    <a:pt x="247" y="1"/>
                    <a:pt x="2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955600" y="1721775"/>
              <a:ext cx="28125" cy="26600"/>
            </a:xfrm>
            <a:custGeom>
              <a:avLst/>
              <a:gdLst/>
              <a:ahLst/>
              <a:cxnLst/>
              <a:rect l="l" t="t" r="r" b="b"/>
              <a:pathLst>
                <a:path w="1125" h="1064" extrusionOk="0">
                  <a:moveTo>
                    <a:pt x="179" y="1"/>
                  </a:moveTo>
                  <a:cubicBezTo>
                    <a:pt x="147" y="1"/>
                    <a:pt x="115" y="11"/>
                    <a:pt x="88" y="35"/>
                  </a:cubicBezTo>
                  <a:cubicBezTo>
                    <a:pt x="27" y="88"/>
                    <a:pt x="1" y="201"/>
                    <a:pt x="62" y="262"/>
                  </a:cubicBezTo>
                  <a:cubicBezTo>
                    <a:pt x="314" y="506"/>
                    <a:pt x="558" y="759"/>
                    <a:pt x="811" y="1003"/>
                  </a:cubicBezTo>
                  <a:cubicBezTo>
                    <a:pt x="848" y="1039"/>
                    <a:pt x="897" y="1064"/>
                    <a:pt x="944" y="1064"/>
                  </a:cubicBezTo>
                  <a:cubicBezTo>
                    <a:pt x="975" y="1064"/>
                    <a:pt x="1005" y="1053"/>
                    <a:pt x="1029" y="1029"/>
                  </a:cubicBezTo>
                  <a:cubicBezTo>
                    <a:pt x="1090" y="977"/>
                    <a:pt x="1125" y="872"/>
                    <a:pt x="1055" y="811"/>
                  </a:cubicBezTo>
                  <a:cubicBezTo>
                    <a:pt x="811" y="558"/>
                    <a:pt x="558" y="314"/>
                    <a:pt x="306" y="61"/>
                  </a:cubicBezTo>
                  <a:cubicBezTo>
                    <a:pt x="274" y="25"/>
                    <a:pt x="227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1016600" y="1642750"/>
              <a:ext cx="63700" cy="70150"/>
            </a:xfrm>
            <a:custGeom>
              <a:avLst/>
              <a:gdLst/>
              <a:ahLst/>
              <a:cxnLst/>
              <a:rect l="l" t="t" r="r" b="b"/>
              <a:pathLst>
                <a:path w="2548" h="2806" extrusionOk="0">
                  <a:moveTo>
                    <a:pt x="223" y="0"/>
                  </a:moveTo>
                  <a:cubicBezTo>
                    <a:pt x="108" y="0"/>
                    <a:pt x="0" y="135"/>
                    <a:pt x="97" y="251"/>
                  </a:cubicBezTo>
                  <a:cubicBezTo>
                    <a:pt x="803" y="1087"/>
                    <a:pt x="1500" y="1915"/>
                    <a:pt x="2206" y="2752"/>
                  </a:cubicBezTo>
                  <a:cubicBezTo>
                    <a:pt x="2239" y="2789"/>
                    <a:pt x="2279" y="2805"/>
                    <a:pt x="2319" y="2805"/>
                  </a:cubicBezTo>
                  <a:cubicBezTo>
                    <a:pt x="2436" y="2805"/>
                    <a:pt x="2548" y="2669"/>
                    <a:pt x="2450" y="2551"/>
                  </a:cubicBezTo>
                  <a:cubicBezTo>
                    <a:pt x="1753" y="1715"/>
                    <a:pt x="1047" y="887"/>
                    <a:pt x="341" y="59"/>
                  </a:cubicBezTo>
                  <a:cubicBezTo>
                    <a:pt x="306" y="18"/>
                    <a:pt x="264" y="0"/>
                    <a:pt x="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1068475" y="1597925"/>
              <a:ext cx="19200" cy="29825"/>
            </a:xfrm>
            <a:custGeom>
              <a:avLst/>
              <a:gdLst/>
              <a:ahLst/>
              <a:cxnLst/>
              <a:rect l="l" t="t" r="r" b="b"/>
              <a:pathLst>
                <a:path w="768" h="1193" extrusionOk="0">
                  <a:moveTo>
                    <a:pt x="180" y="1"/>
                  </a:moveTo>
                  <a:cubicBezTo>
                    <a:pt x="161" y="1"/>
                    <a:pt x="141" y="5"/>
                    <a:pt x="122" y="13"/>
                  </a:cubicBezTo>
                  <a:cubicBezTo>
                    <a:pt x="44" y="56"/>
                    <a:pt x="0" y="144"/>
                    <a:pt x="44" y="222"/>
                  </a:cubicBezTo>
                  <a:cubicBezTo>
                    <a:pt x="174" y="518"/>
                    <a:pt x="305" y="806"/>
                    <a:pt x="445" y="1102"/>
                  </a:cubicBezTo>
                  <a:cubicBezTo>
                    <a:pt x="471" y="1155"/>
                    <a:pt x="533" y="1193"/>
                    <a:pt x="591" y="1193"/>
                  </a:cubicBezTo>
                  <a:cubicBezTo>
                    <a:pt x="610" y="1193"/>
                    <a:pt x="628" y="1189"/>
                    <a:pt x="645" y="1181"/>
                  </a:cubicBezTo>
                  <a:cubicBezTo>
                    <a:pt x="724" y="1146"/>
                    <a:pt x="767" y="1050"/>
                    <a:pt x="732" y="972"/>
                  </a:cubicBezTo>
                  <a:cubicBezTo>
                    <a:pt x="593" y="684"/>
                    <a:pt x="462" y="388"/>
                    <a:pt x="331" y="100"/>
                  </a:cubicBezTo>
                  <a:cubicBezTo>
                    <a:pt x="305" y="40"/>
                    <a:pt x="243" y="1"/>
                    <a:pt x="1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1162975" y="1529750"/>
              <a:ext cx="45450" cy="102900"/>
            </a:xfrm>
            <a:custGeom>
              <a:avLst/>
              <a:gdLst/>
              <a:ahLst/>
              <a:cxnLst/>
              <a:rect l="l" t="t" r="r" b="b"/>
              <a:pathLst>
                <a:path w="1818" h="4116" extrusionOk="0">
                  <a:moveTo>
                    <a:pt x="207" y="0"/>
                  </a:moveTo>
                  <a:cubicBezTo>
                    <a:pt x="108" y="0"/>
                    <a:pt x="1" y="96"/>
                    <a:pt x="46" y="221"/>
                  </a:cubicBezTo>
                  <a:cubicBezTo>
                    <a:pt x="526" y="1485"/>
                    <a:pt x="1005" y="2757"/>
                    <a:pt x="1484" y="4021"/>
                  </a:cubicBezTo>
                  <a:cubicBezTo>
                    <a:pt x="1508" y="4087"/>
                    <a:pt x="1559" y="4115"/>
                    <a:pt x="1611" y="4115"/>
                  </a:cubicBezTo>
                  <a:cubicBezTo>
                    <a:pt x="1710" y="4115"/>
                    <a:pt x="1817" y="4016"/>
                    <a:pt x="1772" y="3890"/>
                  </a:cubicBezTo>
                  <a:cubicBezTo>
                    <a:pt x="1293" y="2627"/>
                    <a:pt x="813" y="1363"/>
                    <a:pt x="334" y="90"/>
                  </a:cubicBezTo>
                  <a:cubicBezTo>
                    <a:pt x="310" y="27"/>
                    <a:pt x="259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1218600" y="1519125"/>
              <a:ext cx="13950" cy="37550"/>
            </a:xfrm>
            <a:custGeom>
              <a:avLst/>
              <a:gdLst/>
              <a:ahLst/>
              <a:cxnLst/>
              <a:rect l="l" t="t" r="r" b="b"/>
              <a:pathLst>
                <a:path w="558" h="1502" extrusionOk="0">
                  <a:moveTo>
                    <a:pt x="156" y="0"/>
                  </a:moveTo>
                  <a:cubicBezTo>
                    <a:pt x="151" y="0"/>
                    <a:pt x="145" y="1"/>
                    <a:pt x="139" y="1"/>
                  </a:cubicBezTo>
                  <a:cubicBezTo>
                    <a:pt x="61" y="19"/>
                    <a:pt x="0" y="97"/>
                    <a:pt x="9" y="184"/>
                  </a:cubicBezTo>
                  <a:cubicBezTo>
                    <a:pt x="87" y="576"/>
                    <a:pt x="157" y="977"/>
                    <a:pt x="227" y="1370"/>
                  </a:cubicBezTo>
                  <a:cubicBezTo>
                    <a:pt x="243" y="1443"/>
                    <a:pt x="313" y="1501"/>
                    <a:pt x="393" y="1501"/>
                  </a:cubicBezTo>
                  <a:cubicBezTo>
                    <a:pt x="399" y="1501"/>
                    <a:pt x="404" y="1501"/>
                    <a:pt x="410" y="1500"/>
                  </a:cubicBezTo>
                  <a:cubicBezTo>
                    <a:pt x="497" y="1483"/>
                    <a:pt x="558" y="1404"/>
                    <a:pt x="540" y="1317"/>
                  </a:cubicBezTo>
                  <a:cubicBezTo>
                    <a:pt x="471" y="925"/>
                    <a:pt x="392" y="533"/>
                    <a:pt x="323" y="132"/>
                  </a:cubicBezTo>
                  <a:cubicBezTo>
                    <a:pt x="306" y="59"/>
                    <a:pt x="236" y="0"/>
                    <a:pt x="1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1340375" y="1504675"/>
              <a:ext cx="17275" cy="97800"/>
            </a:xfrm>
            <a:custGeom>
              <a:avLst/>
              <a:gdLst/>
              <a:ahLst/>
              <a:cxnLst/>
              <a:rect l="l" t="t" r="r" b="b"/>
              <a:pathLst>
                <a:path w="691" h="3912" extrusionOk="0">
                  <a:moveTo>
                    <a:pt x="521" y="1"/>
                  </a:moveTo>
                  <a:cubicBezTo>
                    <a:pt x="448" y="1"/>
                    <a:pt x="374" y="43"/>
                    <a:pt x="358" y="135"/>
                  </a:cubicBezTo>
                  <a:cubicBezTo>
                    <a:pt x="114" y="1320"/>
                    <a:pt x="1" y="2531"/>
                    <a:pt x="27" y="3743"/>
                  </a:cubicBezTo>
                  <a:cubicBezTo>
                    <a:pt x="27" y="3852"/>
                    <a:pt x="120" y="3912"/>
                    <a:pt x="204" y="3912"/>
                  </a:cubicBezTo>
                  <a:cubicBezTo>
                    <a:pt x="275" y="3912"/>
                    <a:pt x="341" y="3869"/>
                    <a:pt x="341" y="3778"/>
                  </a:cubicBezTo>
                  <a:cubicBezTo>
                    <a:pt x="323" y="2566"/>
                    <a:pt x="428" y="1355"/>
                    <a:pt x="672" y="170"/>
                  </a:cubicBezTo>
                  <a:cubicBezTo>
                    <a:pt x="691" y="61"/>
                    <a:pt x="607" y="1"/>
                    <a:pt x="5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1403125" y="1523700"/>
              <a:ext cx="15075" cy="23600"/>
            </a:xfrm>
            <a:custGeom>
              <a:avLst/>
              <a:gdLst/>
              <a:ahLst/>
              <a:cxnLst/>
              <a:rect l="l" t="t" r="r" b="b"/>
              <a:pathLst>
                <a:path w="603" h="944" extrusionOk="0">
                  <a:moveTo>
                    <a:pt x="421" y="0"/>
                  </a:moveTo>
                  <a:cubicBezTo>
                    <a:pt x="359" y="0"/>
                    <a:pt x="300" y="31"/>
                    <a:pt x="280" y="97"/>
                  </a:cubicBezTo>
                  <a:cubicBezTo>
                    <a:pt x="193" y="306"/>
                    <a:pt x="114" y="515"/>
                    <a:pt x="27" y="733"/>
                  </a:cubicBezTo>
                  <a:cubicBezTo>
                    <a:pt x="1" y="803"/>
                    <a:pt x="36" y="908"/>
                    <a:pt x="114" y="934"/>
                  </a:cubicBezTo>
                  <a:cubicBezTo>
                    <a:pt x="136" y="940"/>
                    <a:pt x="157" y="943"/>
                    <a:pt x="178" y="943"/>
                  </a:cubicBezTo>
                  <a:cubicBezTo>
                    <a:pt x="241" y="943"/>
                    <a:pt x="297" y="912"/>
                    <a:pt x="323" y="847"/>
                  </a:cubicBezTo>
                  <a:cubicBezTo>
                    <a:pt x="402" y="637"/>
                    <a:pt x="489" y="428"/>
                    <a:pt x="567" y="210"/>
                  </a:cubicBezTo>
                  <a:cubicBezTo>
                    <a:pt x="602" y="141"/>
                    <a:pt x="567" y="36"/>
                    <a:pt x="480" y="10"/>
                  </a:cubicBezTo>
                  <a:cubicBezTo>
                    <a:pt x="461" y="4"/>
                    <a:pt x="441" y="0"/>
                    <a:pt x="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8"/>
            <p:cNvSpPr/>
            <p:nvPr/>
          </p:nvSpPr>
          <p:spPr>
            <a:xfrm>
              <a:off x="1448900" y="1541525"/>
              <a:ext cx="62425" cy="77850"/>
            </a:xfrm>
            <a:custGeom>
              <a:avLst/>
              <a:gdLst/>
              <a:ahLst/>
              <a:cxnLst/>
              <a:rect l="l" t="t" r="r" b="b"/>
              <a:pathLst>
                <a:path w="2497" h="3114" extrusionOk="0">
                  <a:moveTo>
                    <a:pt x="2274" y="0"/>
                  </a:moveTo>
                  <a:cubicBezTo>
                    <a:pt x="2233" y="0"/>
                    <a:pt x="2192" y="19"/>
                    <a:pt x="2162" y="64"/>
                  </a:cubicBezTo>
                  <a:cubicBezTo>
                    <a:pt x="1534" y="1040"/>
                    <a:pt x="846" y="1981"/>
                    <a:pt x="96" y="2870"/>
                  </a:cubicBezTo>
                  <a:cubicBezTo>
                    <a:pt x="1" y="2985"/>
                    <a:pt x="110" y="3113"/>
                    <a:pt x="226" y="3113"/>
                  </a:cubicBezTo>
                  <a:cubicBezTo>
                    <a:pt x="269" y="3113"/>
                    <a:pt x="313" y="3096"/>
                    <a:pt x="349" y="3053"/>
                  </a:cubicBezTo>
                  <a:cubicBezTo>
                    <a:pt x="1098" y="2164"/>
                    <a:pt x="1787" y="1232"/>
                    <a:pt x="2414" y="256"/>
                  </a:cubicBezTo>
                  <a:cubicBezTo>
                    <a:pt x="2497" y="135"/>
                    <a:pt x="2385" y="0"/>
                    <a:pt x="22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8"/>
            <p:cNvSpPr/>
            <p:nvPr/>
          </p:nvSpPr>
          <p:spPr>
            <a:xfrm>
              <a:off x="1534525" y="1576775"/>
              <a:ext cx="27050" cy="31475"/>
            </a:xfrm>
            <a:custGeom>
              <a:avLst/>
              <a:gdLst/>
              <a:ahLst/>
              <a:cxnLst/>
              <a:rect l="l" t="t" r="r" b="b"/>
              <a:pathLst>
                <a:path w="1082" h="1259" extrusionOk="0">
                  <a:moveTo>
                    <a:pt x="903" y="1"/>
                  </a:moveTo>
                  <a:cubicBezTo>
                    <a:pt x="855" y="1"/>
                    <a:pt x="808" y="24"/>
                    <a:pt x="776" y="66"/>
                  </a:cubicBezTo>
                  <a:cubicBezTo>
                    <a:pt x="532" y="380"/>
                    <a:pt x="288" y="693"/>
                    <a:pt x="53" y="1007"/>
                  </a:cubicBezTo>
                  <a:cubicBezTo>
                    <a:pt x="0" y="1068"/>
                    <a:pt x="9" y="1181"/>
                    <a:pt x="87" y="1225"/>
                  </a:cubicBezTo>
                  <a:cubicBezTo>
                    <a:pt x="117" y="1247"/>
                    <a:pt x="152" y="1259"/>
                    <a:pt x="186" y="1259"/>
                  </a:cubicBezTo>
                  <a:cubicBezTo>
                    <a:pt x="231" y="1259"/>
                    <a:pt x="275" y="1239"/>
                    <a:pt x="305" y="1199"/>
                  </a:cubicBezTo>
                  <a:cubicBezTo>
                    <a:pt x="549" y="876"/>
                    <a:pt x="785" y="563"/>
                    <a:pt x="1029" y="249"/>
                  </a:cubicBezTo>
                  <a:cubicBezTo>
                    <a:pt x="1081" y="188"/>
                    <a:pt x="1064" y="74"/>
                    <a:pt x="994" y="31"/>
                  </a:cubicBezTo>
                  <a:cubicBezTo>
                    <a:pt x="966" y="10"/>
                    <a:pt x="935" y="1"/>
                    <a:pt x="9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8"/>
            <p:cNvSpPr/>
            <p:nvPr/>
          </p:nvSpPr>
          <p:spPr>
            <a:xfrm>
              <a:off x="1570350" y="1661600"/>
              <a:ext cx="82775" cy="58600"/>
            </a:xfrm>
            <a:custGeom>
              <a:avLst/>
              <a:gdLst/>
              <a:ahLst/>
              <a:cxnLst/>
              <a:rect l="l" t="t" r="r" b="b"/>
              <a:pathLst>
                <a:path w="3311" h="2344" extrusionOk="0">
                  <a:moveTo>
                    <a:pt x="3101" y="1"/>
                  </a:moveTo>
                  <a:cubicBezTo>
                    <a:pt x="3078" y="1"/>
                    <a:pt x="3055" y="6"/>
                    <a:pt x="3030" y="19"/>
                  </a:cubicBezTo>
                  <a:cubicBezTo>
                    <a:pt x="1975" y="569"/>
                    <a:pt x="990" y="1248"/>
                    <a:pt x="119" y="2050"/>
                  </a:cubicBezTo>
                  <a:cubicBezTo>
                    <a:pt x="1" y="2161"/>
                    <a:pt x="98" y="2344"/>
                    <a:pt x="222" y="2344"/>
                  </a:cubicBezTo>
                  <a:cubicBezTo>
                    <a:pt x="253" y="2344"/>
                    <a:pt x="287" y="2331"/>
                    <a:pt x="319" y="2303"/>
                  </a:cubicBezTo>
                  <a:cubicBezTo>
                    <a:pt x="1173" y="1518"/>
                    <a:pt x="2123" y="847"/>
                    <a:pt x="3160" y="307"/>
                  </a:cubicBezTo>
                  <a:cubicBezTo>
                    <a:pt x="3311" y="232"/>
                    <a:pt x="3240" y="1"/>
                    <a:pt x="3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8"/>
            <p:cNvSpPr/>
            <p:nvPr/>
          </p:nvSpPr>
          <p:spPr>
            <a:xfrm>
              <a:off x="1645850" y="1698375"/>
              <a:ext cx="35775" cy="21650"/>
            </a:xfrm>
            <a:custGeom>
              <a:avLst/>
              <a:gdLst/>
              <a:ahLst/>
              <a:cxnLst/>
              <a:rect l="l" t="t" r="r" b="b"/>
              <a:pathLst>
                <a:path w="1431" h="866" extrusionOk="0">
                  <a:moveTo>
                    <a:pt x="1236" y="0"/>
                  </a:moveTo>
                  <a:cubicBezTo>
                    <a:pt x="1216" y="0"/>
                    <a:pt x="1196" y="4"/>
                    <a:pt x="1177" y="13"/>
                  </a:cubicBezTo>
                  <a:cubicBezTo>
                    <a:pt x="829" y="196"/>
                    <a:pt x="471" y="379"/>
                    <a:pt x="123" y="562"/>
                  </a:cubicBezTo>
                  <a:cubicBezTo>
                    <a:pt x="44" y="597"/>
                    <a:pt x="1" y="692"/>
                    <a:pt x="36" y="771"/>
                  </a:cubicBezTo>
                  <a:cubicBezTo>
                    <a:pt x="68" y="823"/>
                    <a:pt x="125" y="865"/>
                    <a:pt x="184" y="865"/>
                  </a:cubicBezTo>
                  <a:cubicBezTo>
                    <a:pt x="205" y="865"/>
                    <a:pt x="225" y="860"/>
                    <a:pt x="245" y="849"/>
                  </a:cubicBezTo>
                  <a:cubicBezTo>
                    <a:pt x="602" y="666"/>
                    <a:pt x="951" y="483"/>
                    <a:pt x="1308" y="300"/>
                  </a:cubicBezTo>
                  <a:cubicBezTo>
                    <a:pt x="1378" y="265"/>
                    <a:pt x="1430" y="170"/>
                    <a:pt x="1387" y="91"/>
                  </a:cubicBezTo>
                  <a:cubicBezTo>
                    <a:pt x="1360" y="38"/>
                    <a:pt x="1299" y="0"/>
                    <a:pt x="1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8"/>
            <p:cNvSpPr/>
            <p:nvPr/>
          </p:nvSpPr>
          <p:spPr>
            <a:xfrm>
              <a:off x="1638600" y="1785625"/>
              <a:ext cx="74400" cy="29375"/>
            </a:xfrm>
            <a:custGeom>
              <a:avLst/>
              <a:gdLst/>
              <a:ahLst/>
              <a:cxnLst/>
              <a:rect l="l" t="t" r="r" b="b"/>
              <a:pathLst>
                <a:path w="2976" h="1175" extrusionOk="0">
                  <a:moveTo>
                    <a:pt x="2827" y="0"/>
                  </a:moveTo>
                  <a:cubicBezTo>
                    <a:pt x="1851" y="17"/>
                    <a:pt x="918" y="323"/>
                    <a:pt x="134" y="898"/>
                  </a:cubicBezTo>
                  <a:cubicBezTo>
                    <a:pt x="0" y="996"/>
                    <a:pt x="100" y="1175"/>
                    <a:pt x="231" y="1175"/>
                  </a:cubicBezTo>
                  <a:cubicBezTo>
                    <a:pt x="262" y="1175"/>
                    <a:pt x="294" y="1165"/>
                    <a:pt x="326" y="1142"/>
                  </a:cubicBezTo>
                  <a:cubicBezTo>
                    <a:pt x="1040" y="628"/>
                    <a:pt x="1912" y="331"/>
                    <a:pt x="2792" y="314"/>
                  </a:cubicBezTo>
                  <a:cubicBezTo>
                    <a:pt x="2871" y="314"/>
                    <a:pt x="2949" y="270"/>
                    <a:pt x="2966" y="174"/>
                  </a:cubicBezTo>
                  <a:cubicBezTo>
                    <a:pt x="2975" y="96"/>
                    <a:pt x="2905" y="0"/>
                    <a:pt x="28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5" name="Google Shape;525;p18"/>
          <p:cNvGrpSpPr/>
          <p:nvPr/>
        </p:nvGrpSpPr>
        <p:grpSpPr>
          <a:xfrm rot="4136972">
            <a:off x="8238287" y="372087"/>
            <a:ext cx="1170635" cy="517468"/>
            <a:chOff x="1884225" y="2522100"/>
            <a:chExt cx="784625" cy="402975"/>
          </a:xfrm>
        </p:grpSpPr>
        <p:sp>
          <p:nvSpPr>
            <p:cNvPr id="526" name="Google Shape;526;p18"/>
            <p:cNvSpPr/>
            <p:nvPr/>
          </p:nvSpPr>
          <p:spPr>
            <a:xfrm>
              <a:off x="1884225" y="2522100"/>
              <a:ext cx="784625" cy="402975"/>
            </a:xfrm>
            <a:custGeom>
              <a:avLst/>
              <a:gdLst/>
              <a:ahLst/>
              <a:cxnLst/>
              <a:rect l="l" t="t" r="r" b="b"/>
              <a:pathLst>
                <a:path w="31385" h="16119" extrusionOk="0">
                  <a:moveTo>
                    <a:pt x="28292" y="0"/>
                  </a:moveTo>
                  <a:cubicBezTo>
                    <a:pt x="28045" y="0"/>
                    <a:pt x="27798" y="95"/>
                    <a:pt x="27567" y="191"/>
                  </a:cubicBezTo>
                  <a:cubicBezTo>
                    <a:pt x="18677" y="3746"/>
                    <a:pt x="9788" y="7302"/>
                    <a:pt x="898" y="10858"/>
                  </a:cubicBezTo>
                  <a:cubicBezTo>
                    <a:pt x="593" y="10971"/>
                    <a:pt x="271" y="11120"/>
                    <a:pt x="131" y="11416"/>
                  </a:cubicBezTo>
                  <a:cubicBezTo>
                    <a:pt x="0" y="11695"/>
                    <a:pt x="88" y="12026"/>
                    <a:pt x="192" y="12322"/>
                  </a:cubicBezTo>
                  <a:cubicBezTo>
                    <a:pt x="471" y="13176"/>
                    <a:pt x="802" y="14004"/>
                    <a:pt x="1177" y="14815"/>
                  </a:cubicBezTo>
                  <a:cubicBezTo>
                    <a:pt x="1377" y="15251"/>
                    <a:pt x="1613" y="15704"/>
                    <a:pt x="2031" y="15939"/>
                  </a:cubicBezTo>
                  <a:cubicBezTo>
                    <a:pt x="2256" y="16068"/>
                    <a:pt x="2503" y="16118"/>
                    <a:pt x="2758" y="16118"/>
                  </a:cubicBezTo>
                  <a:cubicBezTo>
                    <a:pt x="3193" y="16118"/>
                    <a:pt x="3653" y="15971"/>
                    <a:pt x="4070" y="15817"/>
                  </a:cubicBezTo>
                  <a:cubicBezTo>
                    <a:pt x="6607" y="14893"/>
                    <a:pt x="9152" y="13969"/>
                    <a:pt x="11688" y="13054"/>
                  </a:cubicBezTo>
                  <a:cubicBezTo>
                    <a:pt x="16185" y="11416"/>
                    <a:pt x="20682" y="9786"/>
                    <a:pt x="25179" y="8156"/>
                  </a:cubicBezTo>
                  <a:cubicBezTo>
                    <a:pt x="26286" y="7755"/>
                    <a:pt x="27393" y="7355"/>
                    <a:pt x="28500" y="6954"/>
                  </a:cubicBezTo>
                  <a:cubicBezTo>
                    <a:pt x="29275" y="6666"/>
                    <a:pt x="30522" y="6457"/>
                    <a:pt x="30975" y="5672"/>
                  </a:cubicBezTo>
                  <a:cubicBezTo>
                    <a:pt x="31384" y="4967"/>
                    <a:pt x="31010" y="4025"/>
                    <a:pt x="30748" y="3337"/>
                  </a:cubicBezTo>
                  <a:cubicBezTo>
                    <a:pt x="30382" y="2352"/>
                    <a:pt x="29868" y="1428"/>
                    <a:pt x="29223" y="609"/>
                  </a:cubicBezTo>
                  <a:cubicBezTo>
                    <a:pt x="29031" y="356"/>
                    <a:pt x="28805" y="103"/>
                    <a:pt x="28500" y="25"/>
                  </a:cubicBezTo>
                  <a:cubicBezTo>
                    <a:pt x="28431" y="8"/>
                    <a:pt x="28361" y="0"/>
                    <a:pt x="282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8"/>
            <p:cNvSpPr/>
            <p:nvPr/>
          </p:nvSpPr>
          <p:spPr>
            <a:xfrm>
              <a:off x="2545700" y="2550425"/>
              <a:ext cx="32450" cy="62350"/>
            </a:xfrm>
            <a:custGeom>
              <a:avLst/>
              <a:gdLst/>
              <a:ahLst/>
              <a:cxnLst/>
              <a:rect l="l" t="t" r="r" b="b"/>
              <a:pathLst>
                <a:path w="1298" h="2494" extrusionOk="0">
                  <a:moveTo>
                    <a:pt x="136" y="1"/>
                  </a:moveTo>
                  <a:cubicBezTo>
                    <a:pt x="71" y="1"/>
                    <a:pt x="0" y="72"/>
                    <a:pt x="36" y="156"/>
                  </a:cubicBezTo>
                  <a:cubicBezTo>
                    <a:pt x="385" y="914"/>
                    <a:pt x="733" y="1681"/>
                    <a:pt x="1091" y="2439"/>
                  </a:cubicBezTo>
                  <a:cubicBezTo>
                    <a:pt x="1107" y="2478"/>
                    <a:pt x="1136" y="2494"/>
                    <a:pt x="1166" y="2494"/>
                  </a:cubicBezTo>
                  <a:cubicBezTo>
                    <a:pt x="1230" y="2494"/>
                    <a:pt x="1298" y="2420"/>
                    <a:pt x="1256" y="2343"/>
                  </a:cubicBezTo>
                  <a:cubicBezTo>
                    <a:pt x="908" y="1576"/>
                    <a:pt x="559" y="809"/>
                    <a:pt x="210" y="51"/>
                  </a:cubicBezTo>
                  <a:cubicBezTo>
                    <a:pt x="194" y="15"/>
                    <a:pt x="166" y="1"/>
                    <a:pt x="1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8"/>
            <p:cNvSpPr/>
            <p:nvPr/>
          </p:nvSpPr>
          <p:spPr>
            <a:xfrm>
              <a:off x="2508350" y="2560500"/>
              <a:ext cx="17125" cy="34125"/>
            </a:xfrm>
            <a:custGeom>
              <a:avLst/>
              <a:gdLst/>
              <a:ahLst/>
              <a:cxnLst/>
              <a:rect l="l" t="t" r="r" b="b"/>
              <a:pathLst>
                <a:path w="685" h="1365" extrusionOk="0">
                  <a:moveTo>
                    <a:pt x="148" y="0"/>
                  </a:moveTo>
                  <a:cubicBezTo>
                    <a:pt x="72" y="0"/>
                    <a:pt x="1" y="104"/>
                    <a:pt x="75" y="171"/>
                  </a:cubicBezTo>
                  <a:cubicBezTo>
                    <a:pt x="354" y="441"/>
                    <a:pt x="476" y="859"/>
                    <a:pt x="388" y="1243"/>
                  </a:cubicBezTo>
                  <a:cubicBezTo>
                    <a:pt x="373" y="1316"/>
                    <a:pt x="436" y="1365"/>
                    <a:pt x="495" y="1365"/>
                  </a:cubicBezTo>
                  <a:cubicBezTo>
                    <a:pt x="533" y="1365"/>
                    <a:pt x="570" y="1344"/>
                    <a:pt x="580" y="1295"/>
                  </a:cubicBezTo>
                  <a:cubicBezTo>
                    <a:pt x="685" y="842"/>
                    <a:pt x="545" y="354"/>
                    <a:pt x="214" y="32"/>
                  </a:cubicBezTo>
                  <a:cubicBezTo>
                    <a:pt x="194" y="10"/>
                    <a:pt x="171" y="0"/>
                    <a:pt x="1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8"/>
            <p:cNvSpPr/>
            <p:nvPr/>
          </p:nvSpPr>
          <p:spPr>
            <a:xfrm>
              <a:off x="2445050" y="2587425"/>
              <a:ext cx="29650" cy="73350"/>
            </a:xfrm>
            <a:custGeom>
              <a:avLst/>
              <a:gdLst/>
              <a:ahLst/>
              <a:cxnLst/>
              <a:rect l="l" t="t" r="r" b="b"/>
              <a:pathLst>
                <a:path w="1186" h="2934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341" y="1037"/>
                    <a:pt x="654" y="1953"/>
                    <a:pt x="968" y="2868"/>
                  </a:cubicBezTo>
                  <a:cubicBezTo>
                    <a:pt x="986" y="2913"/>
                    <a:pt x="1027" y="2933"/>
                    <a:pt x="1067" y="2933"/>
                  </a:cubicBezTo>
                  <a:cubicBezTo>
                    <a:pt x="1128" y="2933"/>
                    <a:pt x="1186" y="2888"/>
                    <a:pt x="1160" y="2815"/>
                  </a:cubicBezTo>
                  <a:cubicBezTo>
                    <a:pt x="846" y="1900"/>
                    <a:pt x="532" y="985"/>
                    <a:pt x="219" y="70"/>
                  </a:cubicBezTo>
                  <a:cubicBezTo>
                    <a:pt x="201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8"/>
            <p:cNvSpPr/>
            <p:nvPr/>
          </p:nvSpPr>
          <p:spPr>
            <a:xfrm>
              <a:off x="2400825" y="2598325"/>
              <a:ext cx="8300" cy="34225"/>
            </a:xfrm>
            <a:custGeom>
              <a:avLst/>
              <a:gdLst/>
              <a:ahLst/>
              <a:cxnLst/>
              <a:rect l="l" t="t" r="r" b="b"/>
              <a:pathLst>
                <a:path w="332" h="1369" extrusionOk="0">
                  <a:moveTo>
                    <a:pt x="105" y="0"/>
                  </a:moveTo>
                  <a:cubicBezTo>
                    <a:pt x="62" y="0"/>
                    <a:pt x="1" y="44"/>
                    <a:pt x="9" y="96"/>
                  </a:cubicBezTo>
                  <a:cubicBezTo>
                    <a:pt x="44" y="488"/>
                    <a:pt x="88" y="880"/>
                    <a:pt x="123" y="1273"/>
                  </a:cubicBezTo>
                  <a:cubicBezTo>
                    <a:pt x="131" y="1325"/>
                    <a:pt x="166" y="1368"/>
                    <a:pt x="227" y="1368"/>
                  </a:cubicBezTo>
                  <a:cubicBezTo>
                    <a:pt x="271" y="1368"/>
                    <a:pt x="332" y="1325"/>
                    <a:pt x="323" y="1273"/>
                  </a:cubicBezTo>
                  <a:cubicBezTo>
                    <a:pt x="288" y="880"/>
                    <a:pt x="245" y="488"/>
                    <a:pt x="210" y="96"/>
                  </a:cubicBezTo>
                  <a:cubicBezTo>
                    <a:pt x="201" y="44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18"/>
            <p:cNvSpPr/>
            <p:nvPr/>
          </p:nvSpPr>
          <p:spPr>
            <a:xfrm>
              <a:off x="2305400" y="2638575"/>
              <a:ext cx="24450" cy="77475"/>
            </a:xfrm>
            <a:custGeom>
              <a:avLst/>
              <a:gdLst/>
              <a:ahLst/>
              <a:cxnLst/>
              <a:rect l="l" t="t" r="r" b="b"/>
              <a:pathLst>
                <a:path w="978" h="3099" extrusionOk="0">
                  <a:moveTo>
                    <a:pt x="96" y="0"/>
                  </a:moveTo>
                  <a:cubicBezTo>
                    <a:pt x="46" y="0"/>
                    <a:pt x="0" y="33"/>
                    <a:pt x="9" y="98"/>
                  </a:cubicBezTo>
                  <a:cubicBezTo>
                    <a:pt x="105" y="1118"/>
                    <a:pt x="366" y="2103"/>
                    <a:pt x="767" y="3044"/>
                  </a:cubicBezTo>
                  <a:cubicBezTo>
                    <a:pt x="784" y="3083"/>
                    <a:pt x="813" y="3099"/>
                    <a:pt x="843" y="3099"/>
                  </a:cubicBezTo>
                  <a:cubicBezTo>
                    <a:pt x="907" y="3099"/>
                    <a:pt x="977" y="3026"/>
                    <a:pt x="941" y="2948"/>
                  </a:cubicBezTo>
                  <a:cubicBezTo>
                    <a:pt x="549" y="2042"/>
                    <a:pt x="305" y="1074"/>
                    <a:pt x="209" y="98"/>
                  </a:cubicBezTo>
                  <a:cubicBezTo>
                    <a:pt x="201" y="33"/>
                    <a:pt x="146" y="0"/>
                    <a:pt x="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18"/>
            <p:cNvSpPr/>
            <p:nvPr/>
          </p:nvSpPr>
          <p:spPr>
            <a:xfrm>
              <a:off x="2260075" y="2656825"/>
              <a:ext cx="10925" cy="26950"/>
            </a:xfrm>
            <a:custGeom>
              <a:avLst/>
              <a:gdLst/>
              <a:ahLst/>
              <a:cxnLst/>
              <a:rect l="l" t="t" r="r" b="b"/>
              <a:pathLst>
                <a:path w="437" h="1078" extrusionOk="0">
                  <a:moveTo>
                    <a:pt x="116" y="1"/>
                  </a:moveTo>
                  <a:cubicBezTo>
                    <a:pt x="100" y="1"/>
                    <a:pt x="84" y="5"/>
                    <a:pt x="70" y="13"/>
                  </a:cubicBezTo>
                  <a:cubicBezTo>
                    <a:pt x="27" y="39"/>
                    <a:pt x="0" y="109"/>
                    <a:pt x="27" y="153"/>
                  </a:cubicBezTo>
                  <a:cubicBezTo>
                    <a:pt x="192" y="388"/>
                    <a:pt x="227" y="684"/>
                    <a:pt x="122" y="955"/>
                  </a:cubicBezTo>
                  <a:cubicBezTo>
                    <a:pt x="105" y="998"/>
                    <a:pt x="149" y="1059"/>
                    <a:pt x="192" y="1077"/>
                  </a:cubicBezTo>
                  <a:cubicBezTo>
                    <a:pt x="199" y="1077"/>
                    <a:pt x="205" y="1078"/>
                    <a:pt x="211" y="1078"/>
                  </a:cubicBezTo>
                  <a:cubicBezTo>
                    <a:pt x="262" y="1078"/>
                    <a:pt x="299" y="1046"/>
                    <a:pt x="314" y="1007"/>
                  </a:cubicBezTo>
                  <a:cubicBezTo>
                    <a:pt x="436" y="693"/>
                    <a:pt x="393" y="327"/>
                    <a:pt x="201" y="48"/>
                  </a:cubicBezTo>
                  <a:cubicBezTo>
                    <a:pt x="183" y="19"/>
                    <a:pt x="14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18"/>
            <p:cNvSpPr/>
            <p:nvPr/>
          </p:nvSpPr>
          <p:spPr>
            <a:xfrm>
              <a:off x="2177975" y="2680900"/>
              <a:ext cx="37000" cy="87950"/>
            </a:xfrm>
            <a:custGeom>
              <a:avLst/>
              <a:gdLst/>
              <a:ahLst/>
              <a:cxnLst/>
              <a:rect l="l" t="t" r="r" b="b"/>
              <a:pathLst>
                <a:path w="1480" h="3518" extrusionOk="0">
                  <a:moveTo>
                    <a:pt x="122" y="1"/>
                  </a:moveTo>
                  <a:cubicBezTo>
                    <a:pt x="64" y="1"/>
                    <a:pt x="0" y="49"/>
                    <a:pt x="16" y="122"/>
                  </a:cubicBezTo>
                  <a:cubicBezTo>
                    <a:pt x="295" y="1290"/>
                    <a:pt x="713" y="2406"/>
                    <a:pt x="1271" y="3469"/>
                  </a:cubicBezTo>
                  <a:cubicBezTo>
                    <a:pt x="1287" y="3503"/>
                    <a:pt x="1314" y="3518"/>
                    <a:pt x="1343" y="3518"/>
                  </a:cubicBezTo>
                  <a:cubicBezTo>
                    <a:pt x="1408" y="3518"/>
                    <a:pt x="1479" y="3443"/>
                    <a:pt x="1437" y="3364"/>
                  </a:cubicBezTo>
                  <a:cubicBezTo>
                    <a:pt x="896" y="2327"/>
                    <a:pt x="478" y="1220"/>
                    <a:pt x="208" y="70"/>
                  </a:cubicBezTo>
                  <a:cubicBezTo>
                    <a:pt x="197" y="21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18"/>
            <p:cNvSpPr/>
            <p:nvPr/>
          </p:nvSpPr>
          <p:spPr>
            <a:xfrm>
              <a:off x="2138500" y="2702250"/>
              <a:ext cx="6775" cy="27050"/>
            </a:xfrm>
            <a:custGeom>
              <a:avLst/>
              <a:gdLst/>
              <a:ahLst/>
              <a:cxnLst/>
              <a:rect l="l" t="t" r="r" b="b"/>
              <a:pathLst>
                <a:path w="271" h="1082" extrusionOk="0">
                  <a:moveTo>
                    <a:pt x="105" y="0"/>
                  </a:moveTo>
                  <a:cubicBezTo>
                    <a:pt x="53" y="0"/>
                    <a:pt x="0" y="53"/>
                    <a:pt x="9" y="105"/>
                  </a:cubicBezTo>
                  <a:cubicBezTo>
                    <a:pt x="26" y="401"/>
                    <a:pt x="44" y="689"/>
                    <a:pt x="70" y="985"/>
                  </a:cubicBezTo>
                  <a:cubicBezTo>
                    <a:pt x="70" y="1037"/>
                    <a:pt x="114" y="1081"/>
                    <a:pt x="166" y="1081"/>
                  </a:cubicBezTo>
                  <a:cubicBezTo>
                    <a:pt x="218" y="1081"/>
                    <a:pt x="270" y="1037"/>
                    <a:pt x="270" y="985"/>
                  </a:cubicBezTo>
                  <a:cubicBezTo>
                    <a:pt x="244" y="689"/>
                    <a:pt x="227" y="401"/>
                    <a:pt x="201" y="105"/>
                  </a:cubicBezTo>
                  <a:cubicBezTo>
                    <a:pt x="201" y="53"/>
                    <a:pt x="16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8"/>
            <p:cNvSpPr/>
            <p:nvPr/>
          </p:nvSpPr>
          <p:spPr>
            <a:xfrm>
              <a:off x="2052200" y="2738200"/>
              <a:ext cx="43375" cy="80625"/>
            </a:xfrm>
            <a:custGeom>
              <a:avLst/>
              <a:gdLst/>
              <a:ahLst/>
              <a:cxnLst/>
              <a:rect l="l" t="t" r="r" b="b"/>
              <a:pathLst>
                <a:path w="1735" h="3225" extrusionOk="0">
                  <a:moveTo>
                    <a:pt x="121" y="1"/>
                  </a:moveTo>
                  <a:cubicBezTo>
                    <a:pt x="60" y="1"/>
                    <a:pt x="1" y="49"/>
                    <a:pt x="27" y="122"/>
                  </a:cubicBezTo>
                  <a:cubicBezTo>
                    <a:pt x="411" y="1194"/>
                    <a:pt x="907" y="2214"/>
                    <a:pt x="1517" y="3181"/>
                  </a:cubicBezTo>
                  <a:cubicBezTo>
                    <a:pt x="1538" y="3212"/>
                    <a:pt x="1566" y="3225"/>
                    <a:pt x="1595" y="3225"/>
                  </a:cubicBezTo>
                  <a:cubicBezTo>
                    <a:pt x="1665" y="3225"/>
                    <a:pt x="1735" y="3151"/>
                    <a:pt x="1692" y="3077"/>
                  </a:cubicBezTo>
                  <a:cubicBezTo>
                    <a:pt x="1090" y="2127"/>
                    <a:pt x="594" y="1125"/>
                    <a:pt x="219" y="70"/>
                  </a:cubicBezTo>
                  <a:cubicBezTo>
                    <a:pt x="202" y="22"/>
                    <a:pt x="16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8"/>
            <p:cNvSpPr/>
            <p:nvPr/>
          </p:nvSpPr>
          <p:spPr>
            <a:xfrm>
              <a:off x="1994475" y="2757075"/>
              <a:ext cx="21800" cy="26125"/>
            </a:xfrm>
            <a:custGeom>
              <a:avLst/>
              <a:gdLst/>
              <a:ahLst/>
              <a:cxnLst/>
              <a:rect l="l" t="t" r="r" b="b"/>
              <a:pathLst>
                <a:path w="872" h="1045" extrusionOk="0">
                  <a:moveTo>
                    <a:pt x="114" y="0"/>
                  </a:moveTo>
                  <a:cubicBezTo>
                    <a:pt x="84" y="0"/>
                    <a:pt x="54" y="11"/>
                    <a:pt x="35" y="30"/>
                  </a:cubicBezTo>
                  <a:cubicBezTo>
                    <a:pt x="0" y="73"/>
                    <a:pt x="9" y="126"/>
                    <a:pt x="35" y="169"/>
                  </a:cubicBezTo>
                  <a:cubicBezTo>
                    <a:pt x="253" y="448"/>
                    <a:pt x="471" y="736"/>
                    <a:pt x="689" y="1015"/>
                  </a:cubicBezTo>
                  <a:cubicBezTo>
                    <a:pt x="705" y="1035"/>
                    <a:pt x="732" y="1044"/>
                    <a:pt x="758" y="1044"/>
                  </a:cubicBezTo>
                  <a:cubicBezTo>
                    <a:pt x="788" y="1044"/>
                    <a:pt x="819" y="1033"/>
                    <a:pt x="837" y="1015"/>
                  </a:cubicBezTo>
                  <a:cubicBezTo>
                    <a:pt x="872" y="971"/>
                    <a:pt x="863" y="910"/>
                    <a:pt x="837" y="866"/>
                  </a:cubicBezTo>
                  <a:cubicBezTo>
                    <a:pt x="619" y="588"/>
                    <a:pt x="401" y="309"/>
                    <a:pt x="183" y="30"/>
                  </a:cubicBezTo>
                  <a:cubicBezTo>
                    <a:pt x="167" y="9"/>
                    <a:pt x="14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8"/>
            <p:cNvSpPr/>
            <p:nvPr/>
          </p:nvSpPr>
          <p:spPr>
            <a:xfrm>
              <a:off x="1945500" y="2782650"/>
              <a:ext cx="24675" cy="77675"/>
            </a:xfrm>
            <a:custGeom>
              <a:avLst/>
              <a:gdLst/>
              <a:ahLst/>
              <a:cxnLst/>
              <a:rect l="l" t="t" r="r" b="b"/>
              <a:pathLst>
                <a:path w="987" h="3107" extrusionOk="0">
                  <a:moveTo>
                    <a:pt x="122" y="1"/>
                  </a:moveTo>
                  <a:cubicBezTo>
                    <a:pt x="63" y="1"/>
                    <a:pt x="0" y="49"/>
                    <a:pt x="16" y="122"/>
                  </a:cubicBezTo>
                  <a:cubicBezTo>
                    <a:pt x="269" y="1098"/>
                    <a:pt x="521" y="2066"/>
                    <a:pt x="774" y="3033"/>
                  </a:cubicBezTo>
                  <a:cubicBezTo>
                    <a:pt x="788" y="3085"/>
                    <a:pt x="826" y="3106"/>
                    <a:pt x="865" y="3106"/>
                  </a:cubicBezTo>
                  <a:cubicBezTo>
                    <a:pt x="925" y="3106"/>
                    <a:pt x="987" y="3055"/>
                    <a:pt x="966" y="2981"/>
                  </a:cubicBezTo>
                  <a:cubicBezTo>
                    <a:pt x="713" y="2014"/>
                    <a:pt x="460" y="1046"/>
                    <a:pt x="208" y="70"/>
                  </a:cubicBezTo>
                  <a:cubicBezTo>
                    <a:pt x="197" y="22"/>
                    <a:pt x="161" y="1"/>
                    <a:pt x="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Fredoka"/>
              <a:buNone/>
              <a:defRPr sz="3500" b="1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●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○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exend Deca"/>
              <a:buChar char="■"/>
              <a:defRPr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9" r:id="rId8"/>
    <p:sldLayoutId id="2147483664" r:id="rId9"/>
    <p:sldLayoutId id="2147483665" r:id="rId10"/>
    <p:sldLayoutId id="2147483668" r:id="rId11"/>
    <p:sldLayoutId id="214748366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27"/>
          <p:cNvSpPr/>
          <p:nvPr/>
        </p:nvSpPr>
        <p:spPr>
          <a:xfrm>
            <a:off x="2299675" y="1254174"/>
            <a:ext cx="193250" cy="192968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27"/>
          <p:cNvSpPr/>
          <p:nvPr/>
        </p:nvSpPr>
        <p:spPr>
          <a:xfrm>
            <a:off x="2516450" y="1162450"/>
            <a:ext cx="166146" cy="165902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48" name="Google Shape;848;p27"/>
          <p:cNvGrpSpPr/>
          <p:nvPr/>
        </p:nvGrpSpPr>
        <p:grpSpPr>
          <a:xfrm>
            <a:off x="316971" y="1447142"/>
            <a:ext cx="2799208" cy="3680520"/>
            <a:chOff x="3838694" y="979677"/>
            <a:chExt cx="2079803" cy="2576958"/>
          </a:xfrm>
        </p:grpSpPr>
        <p:sp>
          <p:nvSpPr>
            <p:cNvPr id="849" name="Google Shape;849;p27"/>
            <p:cNvSpPr/>
            <p:nvPr/>
          </p:nvSpPr>
          <p:spPr>
            <a:xfrm>
              <a:off x="5324347" y="1859619"/>
              <a:ext cx="594150" cy="444700"/>
            </a:xfrm>
            <a:custGeom>
              <a:avLst/>
              <a:gdLst/>
              <a:ahLst/>
              <a:cxnLst/>
              <a:rect l="l" t="t" r="r" b="b"/>
              <a:pathLst>
                <a:path w="23766" h="17788" extrusionOk="0">
                  <a:moveTo>
                    <a:pt x="11273" y="1"/>
                  </a:moveTo>
                  <a:cubicBezTo>
                    <a:pt x="10828" y="1"/>
                    <a:pt x="10378" y="135"/>
                    <a:pt x="9963" y="314"/>
                  </a:cubicBezTo>
                  <a:cubicBezTo>
                    <a:pt x="7670" y="1316"/>
                    <a:pt x="6171" y="3582"/>
                    <a:pt x="5082" y="5796"/>
                  </a:cubicBezTo>
                  <a:cubicBezTo>
                    <a:pt x="3888" y="8210"/>
                    <a:pt x="2528" y="10537"/>
                    <a:pt x="1038" y="12785"/>
                  </a:cubicBezTo>
                  <a:cubicBezTo>
                    <a:pt x="794" y="13143"/>
                    <a:pt x="567" y="13509"/>
                    <a:pt x="341" y="13884"/>
                  </a:cubicBezTo>
                  <a:cubicBezTo>
                    <a:pt x="1" y="14441"/>
                    <a:pt x="193" y="15165"/>
                    <a:pt x="750" y="15496"/>
                  </a:cubicBezTo>
                  <a:cubicBezTo>
                    <a:pt x="2947" y="16794"/>
                    <a:pt x="4672" y="17160"/>
                    <a:pt x="7130" y="17788"/>
                  </a:cubicBezTo>
                  <a:cubicBezTo>
                    <a:pt x="7426" y="17169"/>
                    <a:pt x="7714" y="16550"/>
                    <a:pt x="8002" y="15932"/>
                  </a:cubicBezTo>
                  <a:cubicBezTo>
                    <a:pt x="8455" y="14982"/>
                    <a:pt x="8934" y="13988"/>
                    <a:pt x="9797" y="13387"/>
                  </a:cubicBezTo>
                  <a:cubicBezTo>
                    <a:pt x="10782" y="12698"/>
                    <a:pt x="12054" y="12646"/>
                    <a:pt x="13248" y="12568"/>
                  </a:cubicBezTo>
                  <a:cubicBezTo>
                    <a:pt x="14878" y="12463"/>
                    <a:pt x="16508" y="12245"/>
                    <a:pt x="18111" y="11931"/>
                  </a:cubicBezTo>
                  <a:cubicBezTo>
                    <a:pt x="19262" y="11705"/>
                    <a:pt x="20430" y="11408"/>
                    <a:pt x="21415" y="10772"/>
                  </a:cubicBezTo>
                  <a:cubicBezTo>
                    <a:pt x="22216" y="10249"/>
                    <a:pt x="22887" y="9456"/>
                    <a:pt x="23131" y="8541"/>
                  </a:cubicBezTo>
                  <a:cubicBezTo>
                    <a:pt x="23209" y="8263"/>
                    <a:pt x="22978" y="8005"/>
                    <a:pt x="22705" y="8005"/>
                  </a:cubicBezTo>
                  <a:cubicBezTo>
                    <a:pt x="22671" y="8005"/>
                    <a:pt x="22635" y="8009"/>
                    <a:pt x="22600" y="8018"/>
                  </a:cubicBezTo>
                  <a:cubicBezTo>
                    <a:pt x="22288" y="8101"/>
                    <a:pt x="21985" y="8212"/>
                    <a:pt x="21694" y="8349"/>
                  </a:cubicBezTo>
                  <a:lnTo>
                    <a:pt x="21694" y="8349"/>
                  </a:lnTo>
                  <a:cubicBezTo>
                    <a:pt x="22136" y="8027"/>
                    <a:pt x="22549" y="7672"/>
                    <a:pt x="22896" y="7251"/>
                  </a:cubicBezTo>
                  <a:cubicBezTo>
                    <a:pt x="23393" y="6650"/>
                    <a:pt x="23742" y="5874"/>
                    <a:pt x="23759" y="5099"/>
                  </a:cubicBezTo>
                  <a:cubicBezTo>
                    <a:pt x="23766" y="4785"/>
                    <a:pt x="23495" y="4544"/>
                    <a:pt x="23204" y="4544"/>
                  </a:cubicBezTo>
                  <a:cubicBezTo>
                    <a:pt x="23130" y="4544"/>
                    <a:pt x="23055" y="4560"/>
                    <a:pt x="22983" y="4593"/>
                  </a:cubicBezTo>
                  <a:cubicBezTo>
                    <a:pt x="22772" y="4690"/>
                    <a:pt x="22573" y="4815"/>
                    <a:pt x="22393" y="4965"/>
                  </a:cubicBezTo>
                  <a:lnTo>
                    <a:pt x="22393" y="4965"/>
                  </a:lnTo>
                  <a:cubicBezTo>
                    <a:pt x="23051" y="4262"/>
                    <a:pt x="23278" y="3116"/>
                    <a:pt x="22704" y="2353"/>
                  </a:cubicBezTo>
                  <a:cubicBezTo>
                    <a:pt x="22424" y="1977"/>
                    <a:pt x="21954" y="1794"/>
                    <a:pt x="21491" y="1794"/>
                  </a:cubicBezTo>
                  <a:cubicBezTo>
                    <a:pt x="20903" y="1794"/>
                    <a:pt x="20328" y="2089"/>
                    <a:pt x="20170" y="2662"/>
                  </a:cubicBezTo>
                  <a:lnTo>
                    <a:pt x="20170" y="2662"/>
                  </a:lnTo>
                  <a:cubicBezTo>
                    <a:pt x="20388" y="1857"/>
                    <a:pt x="19549" y="1071"/>
                    <a:pt x="18727" y="1071"/>
                  </a:cubicBezTo>
                  <a:cubicBezTo>
                    <a:pt x="18713" y="1071"/>
                    <a:pt x="18700" y="1072"/>
                    <a:pt x="18687" y="1072"/>
                  </a:cubicBezTo>
                  <a:cubicBezTo>
                    <a:pt x="17841" y="1089"/>
                    <a:pt x="17118" y="1682"/>
                    <a:pt x="16595" y="2344"/>
                  </a:cubicBezTo>
                  <a:cubicBezTo>
                    <a:pt x="16072" y="3007"/>
                    <a:pt x="15680" y="3765"/>
                    <a:pt x="15087" y="4366"/>
                  </a:cubicBezTo>
                  <a:cubicBezTo>
                    <a:pt x="14312" y="5157"/>
                    <a:pt x="13211" y="5621"/>
                    <a:pt x="12099" y="5621"/>
                  </a:cubicBezTo>
                  <a:cubicBezTo>
                    <a:pt x="11886" y="5621"/>
                    <a:pt x="11673" y="5604"/>
                    <a:pt x="11462" y="5569"/>
                  </a:cubicBezTo>
                  <a:cubicBezTo>
                    <a:pt x="10913" y="5482"/>
                    <a:pt x="10442" y="5072"/>
                    <a:pt x="10355" y="4523"/>
                  </a:cubicBezTo>
                  <a:cubicBezTo>
                    <a:pt x="10119" y="3016"/>
                    <a:pt x="12821" y="2772"/>
                    <a:pt x="12839" y="1299"/>
                  </a:cubicBezTo>
                  <a:cubicBezTo>
                    <a:pt x="12847" y="828"/>
                    <a:pt x="12551" y="410"/>
                    <a:pt x="12133" y="201"/>
                  </a:cubicBezTo>
                  <a:cubicBezTo>
                    <a:pt x="11856" y="59"/>
                    <a:pt x="11566" y="1"/>
                    <a:pt x="112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7"/>
            <p:cNvSpPr/>
            <p:nvPr/>
          </p:nvSpPr>
          <p:spPr>
            <a:xfrm>
              <a:off x="5577947" y="1865857"/>
              <a:ext cx="47825" cy="11175"/>
            </a:xfrm>
            <a:custGeom>
              <a:avLst/>
              <a:gdLst/>
              <a:ahLst/>
              <a:cxnLst/>
              <a:rect l="l" t="t" r="r" b="b"/>
              <a:pathLst>
                <a:path w="1913" h="447" extrusionOk="0">
                  <a:moveTo>
                    <a:pt x="1781" y="0"/>
                  </a:moveTo>
                  <a:cubicBezTo>
                    <a:pt x="1766" y="0"/>
                    <a:pt x="1751" y="4"/>
                    <a:pt x="1736" y="14"/>
                  </a:cubicBezTo>
                  <a:cubicBezTo>
                    <a:pt x="1497" y="181"/>
                    <a:pt x="1213" y="264"/>
                    <a:pt x="930" y="264"/>
                  </a:cubicBezTo>
                  <a:cubicBezTo>
                    <a:pt x="666" y="264"/>
                    <a:pt x="403" y="192"/>
                    <a:pt x="176" y="49"/>
                  </a:cubicBezTo>
                  <a:cubicBezTo>
                    <a:pt x="158" y="37"/>
                    <a:pt x="140" y="31"/>
                    <a:pt x="123" y="31"/>
                  </a:cubicBezTo>
                  <a:cubicBezTo>
                    <a:pt x="46" y="31"/>
                    <a:pt x="1" y="148"/>
                    <a:pt x="80" y="206"/>
                  </a:cubicBezTo>
                  <a:cubicBezTo>
                    <a:pt x="333" y="366"/>
                    <a:pt x="631" y="447"/>
                    <a:pt x="930" y="447"/>
                  </a:cubicBezTo>
                  <a:cubicBezTo>
                    <a:pt x="1248" y="447"/>
                    <a:pt x="1567" y="355"/>
                    <a:pt x="1832" y="171"/>
                  </a:cubicBezTo>
                  <a:cubicBezTo>
                    <a:pt x="1913" y="119"/>
                    <a:pt x="1857" y="0"/>
                    <a:pt x="17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27"/>
            <p:cNvSpPr/>
            <p:nvPr/>
          </p:nvSpPr>
          <p:spPr>
            <a:xfrm>
              <a:off x="5685372" y="1914507"/>
              <a:ext cx="145625" cy="113450"/>
            </a:xfrm>
            <a:custGeom>
              <a:avLst/>
              <a:gdLst/>
              <a:ahLst/>
              <a:cxnLst/>
              <a:rect l="l" t="t" r="r" b="b"/>
              <a:pathLst>
                <a:path w="5825" h="4538" extrusionOk="0">
                  <a:moveTo>
                    <a:pt x="5700" y="1"/>
                  </a:moveTo>
                  <a:cubicBezTo>
                    <a:pt x="5674" y="1"/>
                    <a:pt x="5648" y="14"/>
                    <a:pt x="5631" y="46"/>
                  </a:cubicBezTo>
                  <a:cubicBezTo>
                    <a:pt x="4490" y="2182"/>
                    <a:pt x="2450" y="3768"/>
                    <a:pt x="106" y="4360"/>
                  </a:cubicBezTo>
                  <a:cubicBezTo>
                    <a:pt x="0" y="4385"/>
                    <a:pt x="31" y="4537"/>
                    <a:pt x="127" y="4537"/>
                  </a:cubicBezTo>
                  <a:cubicBezTo>
                    <a:pt x="134" y="4537"/>
                    <a:pt x="142" y="4537"/>
                    <a:pt x="149" y="4535"/>
                  </a:cubicBezTo>
                  <a:cubicBezTo>
                    <a:pt x="2546" y="3933"/>
                    <a:pt x="4620" y="2312"/>
                    <a:pt x="5788" y="133"/>
                  </a:cubicBezTo>
                  <a:cubicBezTo>
                    <a:pt x="5824" y="67"/>
                    <a:pt x="5761" y="1"/>
                    <a:pt x="57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27"/>
            <p:cNvSpPr/>
            <p:nvPr/>
          </p:nvSpPr>
          <p:spPr>
            <a:xfrm>
              <a:off x="5709772" y="1971057"/>
              <a:ext cx="184775" cy="105050"/>
            </a:xfrm>
            <a:custGeom>
              <a:avLst/>
              <a:gdLst/>
              <a:ahLst/>
              <a:cxnLst/>
              <a:rect l="l" t="t" r="r" b="b"/>
              <a:pathLst>
                <a:path w="7391" h="4202" extrusionOk="0">
                  <a:moveTo>
                    <a:pt x="7265" y="0"/>
                  </a:moveTo>
                  <a:cubicBezTo>
                    <a:pt x="7237" y="0"/>
                    <a:pt x="7210" y="12"/>
                    <a:pt x="7192" y="42"/>
                  </a:cubicBezTo>
                  <a:cubicBezTo>
                    <a:pt x="5684" y="2525"/>
                    <a:pt x="2738" y="3345"/>
                    <a:pt x="106" y="4024"/>
                  </a:cubicBezTo>
                  <a:cubicBezTo>
                    <a:pt x="1" y="4057"/>
                    <a:pt x="38" y="4202"/>
                    <a:pt x="135" y="4202"/>
                  </a:cubicBezTo>
                  <a:cubicBezTo>
                    <a:pt x="142" y="4202"/>
                    <a:pt x="150" y="4201"/>
                    <a:pt x="158" y="4199"/>
                  </a:cubicBezTo>
                  <a:cubicBezTo>
                    <a:pt x="2834" y="3502"/>
                    <a:pt x="5815" y="2656"/>
                    <a:pt x="7348" y="137"/>
                  </a:cubicBezTo>
                  <a:cubicBezTo>
                    <a:pt x="7391" y="65"/>
                    <a:pt x="7328" y="0"/>
                    <a:pt x="7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7"/>
            <p:cNvSpPr/>
            <p:nvPr/>
          </p:nvSpPr>
          <p:spPr>
            <a:xfrm>
              <a:off x="5721247" y="2058232"/>
              <a:ext cx="157050" cy="47475"/>
            </a:xfrm>
            <a:custGeom>
              <a:avLst/>
              <a:gdLst/>
              <a:ahLst/>
              <a:cxnLst/>
              <a:rect l="l" t="t" r="r" b="b"/>
              <a:pathLst>
                <a:path w="6282" h="1899" extrusionOk="0">
                  <a:moveTo>
                    <a:pt x="6150" y="1"/>
                  </a:moveTo>
                  <a:cubicBezTo>
                    <a:pt x="6135" y="1"/>
                    <a:pt x="6120" y="5"/>
                    <a:pt x="6105" y="15"/>
                  </a:cubicBezTo>
                  <a:cubicBezTo>
                    <a:pt x="5242" y="590"/>
                    <a:pt x="4371" y="1017"/>
                    <a:pt x="3342" y="1191"/>
                  </a:cubicBezTo>
                  <a:cubicBezTo>
                    <a:pt x="2262" y="1374"/>
                    <a:pt x="1190" y="1540"/>
                    <a:pt x="109" y="1723"/>
                  </a:cubicBezTo>
                  <a:cubicBezTo>
                    <a:pt x="1" y="1739"/>
                    <a:pt x="43" y="1898"/>
                    <a:pt x="145" y="1898"/>
                  </a:cubicBezTo>
                  <a:cubicBezTo>
                    <a:pt x="151" y="1898"/>
                    <a:pt x="156" y="1898"/>
                    <a:pt x="161" y="1897"/>
                  </a:cubicBezTo>
                  <a:cubicBezTo>
                    <a:pt x="1268" y="1714"/>
                    <a:pt x="2384" y="1548"/>
                    <a:pt x="3490" y="1348"/>
                  </a:cubicBezTo>
                  <a:cubicBezTo>
                    <a:pt x="4493" y="1174"/>
                    <a:pt x="5356" y="738"/>
                    <a:pt x="6201" y="171"/>
                  </a:cubicBezTo>
                  <a:cubicBezTo>
                    <a:pt x="6282" y="120"/>
                    <a:pt x="6226" y="1"/>
                    <a:pt x="6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7"/>
            <p:cNvSpPr/>
            <p:nvPr/>
          </p:nvSpPr>
          <p:spPr>
            <a:xfrm>
              <a:off x="5734847" y="1961632"/>
              <a:ext cx="10700" cy="12450"/>
            </a:xfrm>
            <a:custGeom>
              <a:avLst/>
              <a:gdLst/>
              <a:ahLst/>
              <a:cxnLst/>
              <a:rect l="l" t="t" r="r" b="b"/>
              <a:pathLst>
                <a:path w="428" h="498" extrusionOk="0">
                  <a:moveTo>
                    <a:pt x="88" y="0"/>
                  </a:moveTo>
                  <a:cubicBezTo>
                    <a:pt x="62" y="0"/>
                    <a:pt x="36" y="9"/>
                    <a:pt x="27" y="26"/>
                  </a:cubicBezTo>
                  <a:cubicBezTo>
                    <a:pt x="9" y="44"/>
                    <a:pt x="1" y="70"/>
                    <a:pt x="1" y="87"/>
                  </a:cubicBezTo>
                  <a:cubicBezTo>
                    <a:pt x="1" y="114"/>
                    <a:pt x="9" y="140"/>
                    <a:pt x="27" y="157"/>
                  </a:cubicBezTo>
                  <a:cubicBezTo>
                    <a:pt x="105" y="262"/>
                    <a:pt x="192" y="366"/>
                    <a:pt x="271" y="471"/>
                  </a:cubicBezTo>
                  <a:cubicBezTo>
                    <a:pt x="288" y="488"/>
                    <a:pt x="314" y="497"/>
                    <a:pt x="341" y="497"/>
                  </a:cubicBezTo>
                  <a:cubicBezTo>
                    <a:pt x="358" y="497"/>
                    <a:pt x="384" y="488"/>
                    <a:pt x="402" y="471"/>
                  </a:cubicBezTo>
                  <a:cubicBezTo>
                    <a:pt x="419" y="453"/>
                    <a:pt x="428" y="427"/>
                    <a:pt x="428" y="401"/>
                  </a:cubicBezTo>
                  <a:cubicBezTo>
                    <a:pt x="428" y="384"/>
                    <a:pt x="419" y="358"/>
                    <a:pt x="402" y="340"/>
                  </a:cubicBezTo>
                  <a:cubicBezTo>
                    <a:pt x="323" y="236"/>
                    <a:pt x="236" y="131"/>
                    <a:pt x="149" y="26"/>
                  </a:cubicBezTo>
                  <a:cubicBezTo>
                    <a:pt x="140" y="9"/>
                    <a:pt x="105" y="0"/>
                    <a:pt x="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27"/>
            <p:cNvSpPr/>
            <p:nvPr/>
          </p:nvSpPr>
          <p:spPr>
            <a:xfrm>
              <a:off x="5743997" y="1955382"/>
              <a:ext cx="8100" cy="12375"/>
            </a:xfrm>
            <a:custGeom>
              <a:avLst/>
              <a:gdLst/>
              <a:ahLst/>
              <a:cxnLst/>
              <a:rect l="l" t="t" r="r" b="b"/>
              <a:pathLst>
                <a:path w="324" h="495" extrusionOk="0">
                  <a:moveTo>
                    <a:pt x="105" y="0"/>
                  </a:moveTo>
                  <a:cubicBezTo>
                    <a:pt x="95" y="0"/>
                    <a:pt x="86" y="3"/>
                    <a:pt x="79" y="6"/>
                  </a:cubicBezTo>
                  <a:cubicBezTo>
                    <a:pt x="53" y="6"/>
                    <a:pt x="36" y="24"/>
                    <a:pt x="18" y="41"/>
                  </a:cubicBezTo>
                  <a:cubicBezTo>
                    <a:pt x="9" y="67"/>
                    <a:pt x="1" y="93"/>
                    <a:pt x="9" y="111"/>
                  </a:cubicBezTo>
                  <a:cubicBezTo>
                    <a:pt x="53" y="215"/>
                    <a:pt x="97" y="320"/>
                    <a:pt x="140" y="425"/>
                  </a:cubicBezTo>
                  <a:cubicBezTo>
                    <a:pt x="149" y="451"/>
                    <a:pt x="158" y="468"/>
                    <a:pt x="184" y="486"/>
                  </a:cubicBezTo>
                  <a:cubicBezTo>
                    <a:pt x="201" y="494"/>
                    <a:pt x="227" y="494"/>
                    <a:pt x="245" y="494"/>
                  </a:cubicBezTo>
                  <a:cubicBezTo>
                    <a:pt x="271" y="486"/>
                    <a:pt x="288" y="468"/>
                    <a:pt x="306" y="451"/>
                  </a:cubicBezTo>
                  <a:cubicBezTo>
                    <a:pt x="314" y="433"/>
                    <a:pt x="323" y="398"/>
                    <a:pt x="314" y="381"/>
                  </a:cubicBezTo>
                  <a:cubicBezTo>
                    <a:pt x="271" y="276"/>
                    <a:pt x="227" y="172"/>
                    <a:pt x="184" y="67"/>
                  </a:cubicBezTo>
                  <a:cubicBezTo>
                    <a:pt x="175" y="41"/>
                    <a:pt x="166" y="24"/>
                    <a:pt x="149" y="15"/>
                  </a:cubicBezTo>
                  <a:cubicBezTo>
                    <a:pt x="134" y="5"/>
                    <a:pt x="118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27"/>
            <p:cNvSpPr/>
            <p:nvPr/>
          </p:nvSpPr>
          <p:spPr>
            <a:xfrm>
              <a:off x="5778647" y="2008607"/>
              <a:ext cx="11125" cy="14150"/>
            </a:xfrm>
            <a:custGeom>
              <a:avLst/>
              <a:gdLst/>
              <a:ahLst/>
              <a:cxnLst/>
              <a:rect l="l" t="t" r="r" b="b"/>
              <a:pathLst>
                <a:path w="445" h="566" extrusionOk="0">
                  <a:moveTo>
                    <a:pt x="105" y="0"/>
                  </a:moveTo>
                  <a:cubicBezTo>
                    <a:pt x="90" y="0"/>
                    <a:pt x="75" y="4"/>
                    <a:pt x="61" y="12"/>
                  </a:cubicBezTo>
                  <a:cubicBezTo>
                    <a:pt x="18" y="39"/>
                    <a:pt x="0" y="91"/>
                    <a:pt x="27" y="134"/>
                  </a:cubicBezTo>
                  <a:cubicBezTo>
                    <a:pt x="105" y="265"/>
                    <a:pt x="183" y="387"/>
                    <a:pt x="262" y="518"/>
                  </a:cubicBezTo>
                  <a:cubicBezTo>
                    <a:pt x="280" y="548"/>
                    <a:pt x="314" y="565"/>
                    <a:pt x="347" y="565"/>
                  </a:cubicBezTo>
                  <a:cubicBezTo>
                    <a:pt x="363" y="565"/>
                    <a:pt x="379" y="561"/>
                    <a:pt x="393" y="553"/>
                  </a:cubicBezTo>
                  <a:cubicBezTo>
                    <a:pt x="427" y="527"/>
                    <a:pt x="445" y="474"/>
                    <a:pt x="419" y="431"/>
                  </a:cubicBezTo>
                  <a:cubicBezTo>
                    <a:pt x="340" y="300"/>
                    <a:pt x="262" y="169"/>
                    <a:pt x="183" y="47"/>
                  </a:cubicBezTo>
                  <a:cubicBezTo>
                    <a:pt x="166" y="18"/>
                    <a:pt x="13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27"/>
            <p:cNvSpPr/>
            <p:nvPr/>
          </p:nvSpPr>
          <p:spPr>
            <a:xfrm>
              <a:off x="5789547" y="2005557"/>
              <a:ext cx="8075" cy="10875"/>
            </a:xfrm>
            <a:custGeom>
              <a:avLst/>
              <a:gdLst/>
              <a:ahLst/>
              <a:cxnLst/>
              <a:rect l="l" t="t" r="r" b="b"/>
              <a:pathLst>
                <a:path w="323" h="435" extrusionOk="0">
                  <a:moveTo>
                    <a:pt x="98" y="0"/>
                  </a:moveTo>
                  <a:cubicBezTo>
                    <a:pt x="82" y="0"/>
                    <a:pt x="66" y="4"/>
                    <a:pt x="52" y="12"/>
                  </a:cubicBezTo>
                  <a:cubicBezTo>
                    <a:pt x="9" y="39"/>
                    <a:pt x="0" y="91"/>
                    <a:pt x="18" y="134"/>
                  </a:cubicBezTo>
                  <a:cubicBezTo>
                    <a:pt x="61" y="222"/>
                    <a:pt x="105" y="309"/>
                    <a:pt x="148" y="387"/>
                  </a:cubicBezTo>
                  <a:cubicBezTo>
                    <a:pt x="160" y="417"/>
                    <a:pt x="192" y="434"/>
                    <a:pt x="225" y="434"/>
                  </a:cubicBezTo>
                  <a:cubicBezTo>
                    <a:pt x="241" y="434"/>
                    <a:pt x="256" y="430"/>
                    <a:pt x="270" y="422"/>
                  </a:cubicBezTo>
                  <a:cubicBezTo>
                    <a:pt x="314" y="396"/>
                    <a:pt x="323" y="344"/>
                    <a:pt x="305" y="300"/>
                  </a:cubicBezTo>
                  <a:cubicBezTo>
                    <a:pt x="262" y="213"/>
                    <a:pt x="218" y="126"/>
                    <a:pt x="175" y="47"/>
                  </a:cubicBezTo>
                  <a:cubicBezTo>
                    <a:pt x="163" y="18"/>
                    <a:pt x="131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27"/>
            <p:cNvSpPr/>
            <p:nvPr/>
          </p:nvSpPr>
          <p:spPr>
            <a:xfrm>
              <a:off x="5814372" y="2057382"/>
              <a:ext cx="8300" cy="13975"/>
            </a:xfrm>
            <a:custGeom>
              <a:avLst/>
              <a:gdLst/>
              <a:ahLst/>
              <a:cxnLst/>
              <a:rect l="l" t="t" r="r" b="b"/>
              <a:pathLst>
                <a:path w="332" h="559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36" y="22"/>
                    <a:pt x="1" y="66"/>
                    <a:pt x="9" y="118"/>
                  </a:cubicBezTo>
                  <a:cubicBezTo>
                    <a:pt x="53" y="240"/>
                    <a:pt x="97" y="371"/>
                    <a:pt x="140" y="493"/>
                  </a:cubicBezTo>
                  <a:cubicBezTo>
                    <a:pt x="154" y="529"/>
                    <a:pt x="186" y="559"/>
                    <a:pt x="226" y="559"/>
                  </a:cubicBezTo>
                  <a:cubicBezTo>
                    <a:pt x="235" y="559"/>
                    <a:pt x="244" y="557"/>
                    <a:pt x="253" y="554"/>
                  </a:cubicBezTo>
                  <a:cubicBezTo>
                    <a:pt x="297" y="545"/>
                    <a:pt x="332" y="493"/>
                    <a:pt x="314" y="449"/>
                  </a:cubicBezTo>
                  <a:cubicBezTo>
                    <a:pt x="271" y="319"/>
                    <a:pt x="227" y="197"/>
                    <a:pt x="184" y="66"/>
                  </a:cubicBezTo>
                  <a:cubicBezTo>
                    <a:pt x="177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27"/>
            <p:cNvSpPr/>
            <p:nvPr/>
          </p:nvSpPr>
          <p:spPr>
            <a:xfrm>
              <a:off x="5823747" y="2054332"/>
              <a:ext cx="6550" cy="12375"/>
            </a:xfrm>
            <a:custGeom>
              <a:avLst/>
              <a:gdLst/>
              <a:ahLst/>
              <a:cxnLst/>
              <a:rect l="l" t="t" r="r" b="b"/>
              <a:pathLst>
                <a:path w="262" h="495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27" y="22"/>
                    <a:pt x="1" y="66"/>
                    <a:pt x="9" y="118"/>
                  </a:cubicBezTo>
                  <a:cubicBezTo>
                    <a:pt x="35" y="214"/>
                    <a:pt x="53" y="319"/>
                    <a:pt x="79" y="423"/>
                  </a:cubicBezTo>
                  <a:cubicBezTo>
                    <a:pt x="87" y="469"/>
                    <a:pt x="134" y="495"/>
                    <a:pt x="175" y="495"/>
                  </a:cubicBezTo>
                  <a:cubicBezTo>
                    <a:pt x="181" y="495"/>
                    <a:pt x="187" y="494"/>
                    <a:pt x="192" y="493"/>
                  </a:cubicBezTo>
                  <a:cubicBezTo>
                    <a:pt x="236" y="476"/>
                    <a:pt x="262" y="432"/>
                    <a:pt x="253" y="380"/>
                  </a:cubicBezTo>
                  <a:cubicBezTo>
                    <a:pt x="227" y="275"/>
                    <a:pt x="210" y="171"/>
                    <a:pt x="184" y="66"/>
                  </a:cubicBezTo>
                  <a:cubicBezTo>
                    <a:pt x="176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27"/>
            <p:cNvSpPr/>
            <p:nvPr/>
          </p:nvSpPr>
          <p:spPr>
            <a:xfrm>
              <a:off x="5823747" y="2110757"/>
              <a:ext cx="6550" cy="13975"/>
            </a:xfrm>
            <a:custGeom>
              <a:avLst/>
              <a:gdLst/>
              <a:ahLst/>
              <a:cxnLst/>
              <a:rect l="l" t="t" r="r" b="b"/>
              <a:pathLst>
                <a:path w="262" h="559" extrusionOk="0">
                  <a:moveTo>
                    <a:pt x="103" y="1"/>
                  </a:moveTo>
                  <a:cubicBezTo>
                    <a:pt x="95" y="1"/>
                    <a:pt x="87" y="2"/>
                    <a:pt x="79" y="5"/>
                  </a:cubicBezTo>
                  <a:cubicBezTo>
                    <a:pt x="27" y="23"/>
                    <a:pt x="1" y="66"/>
                    <a:pt x="9" y="119"/>
                  </a:cubicBezTo>
                  <a:cubicBezTo>
                    <a:pt x="35" y="241"/>
                    <a:pt x="53" y="371"/>
                    <a:pt x="79" y="493"/>
                  </a:cubicBezTo>
                  <a:cubicBezTo>
                    <a:pt x="86" y="529"/>
                    <a:pt x="123" y="559"/>
                    <a:pt x="159" y="559"/>
                  </a:cubicBezTo>
                  <a:cubicBezTo>
                    <a:pt x="168" y="559"/>
                    <a:pt x="176" y="557"/>
                    <a:pt x="184" y="554"/>
                  </a:cubicBezTo>
                  <a:cubicBezTo>
                    <a:pt x="236" y="537"/>
                    <a:pt x="262" y="493"/>
                    <a:pt x="253" y="441"/>
                  </a:cubicBezTo>
                  <a:cubicBezTo>
                    <a:pt x="227" y="319"/>
                    <a:pt x="210" y="197"/>
                    <a:pt x="184" y="66"/>
                  </a:cubicBezTo>
                  <a:cubicBezTo>
                    <a:pt x="176" y="31"/>
                    <a:pt x="140" y="1"/>
                    <a:pt x="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27"/>
            <p:cNvSpPr/>
            <p:nvPr/>
          </p:nvSpPr>
          <p:spPr>
            <a:xfrm>
              <a:off x="5833772" y="2109207"/>
              <a:ext cx="7875" cy="10825"/>
            </a:xfrm>
            <a:custGeom>
              <a:avLst/>
              <a:gdLst/>
              <a:ahLst/>
              <a:cxnLst/>
              <a:rect l="l" t="t" r="r" b="b"/>
              <a:pathLst>
                <a:path w="315" h="433" extrusionOk="0">
                  <a:moveTo>
                    <a:pt x="183" y="103"/>
                  </a:moveTo>
                  <a:cubicBezTo>
                    <a:pt x="183" y="107"/>
                    <a:pt x="181" y="111"/>
                    <a:pt x="179" y="115"/>
                  </a:cubicBezTo>
                  <a:lnTo>
                    <a:pt x="179" y="115"/>
                  </a:lnTo>
                  <a:cubicBezTo>
                    <a:pt x="180" y="114"/>
                    <a:pt x="182" y="113"/>
                    <a:pt x="183" y="111"/>
                  </a:cubicBezTo>
                  <a:cubicBezTo>
                    <a:pt x="183" y="108"/>
                    <a:pt x="183" y="106"/>
                    <a:pt x="183" y="103"/>
                  </a:cubicBezTo>
                  <a:close/>
                  <a:moveTo>
                    <a:pt x="177" y="140"/>
                  </a:moveTo>
                  <a:cubicBezTo>
                    <a:pt x="178" y="148"/>
                    <a:pt x="180" y="156"/>
                    <a:pt x="183" y="163"/>
                  </a:cubicBezTo>
                  <a:cubicBezTo>
                    <a:pt x="183" y="155"/>
                    <a:pt x="183" y="148"/>
                    <a:pt x="177" y="140"/>
                  </a:cubicBezTo>
                  <a:close/>
                  <a:moveTo>
                    <a:pt x="88" y="1"/>
                  </a:moveTo>
                  <a:cubicBezTo>
                    <a:pt x="75" y="1"/>
                    <a:pt x="59" y="5"/>
                    <a:pt x="44" y="15"/>
                  </a:cubicBezTo>
                  <a:cubicBezTo>
                    <a:pt x="27" y="24"/>
                    <a:pt x="9" y="41"/>
                    <a:pt x="9" y="67"/>
                  </a:cubicBezTo>
                  <a:cubicBezTo>
                    <a:pt x="0" y="111"/>
                    <a:pt x="0" y="146"/>
                    <a:pt x="0" y="189"/>
                  </a:cubicBezTo>
                  <a:cubicBezTo>
                    <a:pt x="9" y="215"/>
                    <a:pt x="18" y="250"/>
                    <a:pt x="35" y="276"/>
                  </a:cubicBezTo>
                  <a:cubicBezTo>
                    <a:pt x="61" y="337"/>
                    <a:pt x="114" y="390"/>
                    <a:pt x="166" y="425"/>
                  </a:cubicBezTo>
                  <a:cubicBezTo>
                    <a:pt x="180" y="430"/>
                    <a:pt x="195" y="433"/>
                    <a:pt x="211" y="433"/>
                  </a:cubicBezTo>
                  <a:cubicBezTo>
                    <a:pt x="244" y="433"/>
                    <a:pt x="276" y="419"/>
                    <a:pt x="288" y="390"/>
                  </a:cubicBezTo>
                  <a:cubicBezTo>
                    <a:pt x="314" y="346"/>
                    <a:pt x="297" y="294"/>
                    <a:pt x="253" y="268"/>
                  </a:cubicBezTo>
                  <a:cubicBezTo>
                    <a:pt x="244" y="259"/>
                    <a:pt x="236" y="250"/>
                    <a:pt x="227" y="250"/>
                  </a:cubicBezTo>
                  <a:lnTo>
                    <a:pt x="227" y="250"/>
                  </a:lnTo>
                  <a:cubicBezTo>
                    <a:pt x="236" y="250"/>
                    <a:pt x="244" y="259"/>
                    <a:pt x="244" y="259"/>
                  </a:cubicBezTo>
                  <a:cubicBezTo>
                    <a:pt x="239" y="253"/>
                    <a:pt x="229" y="244"/>
                    <a:pt x="218" y="233"/>
                  </a:cubicBezTo>
                  <a:cubicBezTo>
                    <a:pt x="212" y="220"/>
                    <a:pt x="200" y="207"/>
                    <a:pt x="191" y="194"/>
                  </a:cubicBezTo>
                  <a:lnTo>
                    <a:pt x="191" y="194"/>
                  </a:lnTo>
                  <a:cubicBezTo>
                    <a:pt x="192" y="196"/>
                    <a:pt x="192" y="198"/>
                    <a:pt x="192" y="198"/>
                  </a:cubicBezTo>
                  <a:cubicBezTo>
                    <a:pt x="191" y="195"/>
                    <a:pt x="190" y="192"/>
                    <a:pt x="188" y="189"/>
                  </a:cubicBezTo>
                  <a:lnTo>
                    <a:pt x="188" y="189"/>
                  </a:lnTo>
                  <a:cubicBezTo>
                    <a:pt x="189" y="191"/>
                    <a:pt x="190" y="192"/>
                    <a:pt x="191" y="194"/>
                  </a:cubicBezTo>
                  <a:lnTo>
                    <a:pt x="191" y="194"/>
                  </a:lnTo>
                  <a:cubicBezTo>
                    <a:pt x="191" y="191"/>
                    <a:pt x="189" y="188"/>
                    <a:pt x="187" y="185"/>
                  </a:cubicBezTo>
                  <a:lnTo>
                    <a:pt x="187" y="185"/>
                  </a:lnTo>
                  <a:cubicBezTo>
                    <a:pt x="187" y="186"/>
                    <a:pt x="188" y="188"/>
                    <a:pt x="188" y="189"/>
                  </a:cubicBezTo>
                  <a:lnTo>
                    <a:pt x="188" y="189"/>
                  </a:lnTo>
                  <a:cubicBezTo>
                    <a:pt x="187" y="186"/>
                    <a:pt x="185" y="183"/>
                    <a:pt x="183" y="181"/>
                  </a:cubicBezTo>
                  <a:lnTo>
                    <a:pt x="183" y="181"/>
                  </a:lnTo>
                  <a:cubicBezTo>
                    <a:pt x="185" y="182"/>
                    <a:pt x="186" y="183"/>
                    <a:pt x="187" y="185"/>
                  </a:cubicBezTo>
                  <a:lnTo>
                    <a:pt x="187" y="185"/>
                  </a:lnTo>
                  <a:cubicBezTo>
                    <a:pt x="183" y="171"/>
                    <a:pt x="181" y="156"/>
                    <a:pt x="175" y="137"/>
                  </a:cubicBezTo>
                  <a:lnTo>
                    <a:pt x="175" y="137"/>
                  </a:lnTo>
                  <a:cubicBezTo>
                    <a:pt x="176" y="138"/>
                    <a:pt x="176" y="139"/>
                    <a:pt x="177" y="140"/>
                  </a:cubicBezTo>
                  <a:lnTo>
                    <a:pt x="177" y="140"/>
                  </a:lnTo>
                  <a:cubicBezTo>
                    <a:pt x="177" y="132"/>
                    <a:pt x="177" y="124"/>
                    <a:pt x="179" y="116"/>
                  </a:cubicBezTo>
                  <a:lnTo>
                    <a:pt x="179" y="116"/>
                  </a:lnTo>
                  <a:cubicBezTo>
                    <a:pt x="177" y="120"/>
                    <a:pt x="175" y="124"/>
                    <a:pt x="175" y="128"/>
                  </a:cubicBezTo>
                  <a:cubicBezTo>
                    <a:pt x="175" y="122"/>
                    <a:pt x="175" y="120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5"/>
                  </a:cubicBezTo>
                  <a:lnTo>
                    <a:pt x="179" y="115"/>
                  </a:lnTo>
                  <a:cubicBezTo>
                    <a:pt x="179" y="115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80" y="111"/>
                    <a:pt x="181" y="106"/>
                    <a:pt x="183" y="102"/>
                  </a:cubicBezTo>
                  <a:lnTo>
                    <a:pt x="183" y="102"/>
                  </a:lnTo>
                  <a:cubicBezTo>
                    <a:pt x="183" y="103"/>
                    <a:pt x="183" y="103"/>
                    <a:pt x="183" y="103"/>
                  </a:cubicBezTo>
                  <a:lnTo>
                    <a:pt x="183" y="103"/>
                  </a:lnTo>
                  <a:cubicBezTo>
                    <a:pt x="183" y="103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102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85"/>
                    <a:pt x="181" y="63"/>
                    <a:pt x="166" y="41"/>
                  </a:cubicBezTo>
                  <a:cubicBezTo>
                    <a:pt x="157" y="24"/>
                    <a:pt x="140" y="6"/>
                    <a:pt x="114" y="6"/>
                  </a:cubicBezTo>
                  <a:cubicBezTo>
                    <a:pt x="106" y="3"/>
                    <a:pt x="98" y="1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27"/>
            <p:cNvSpPr/>
            <p:nvPr/>
          </p:nvSpPr>
          <p:spPr>
            <a:xfrm>
              <a:off x="5483597" y="2035107"/>
              <a:ext cx="157800" cy="77375"/>
            </a:xfrm>
            <a:custGeom>
              <a:avLst/>
              <a:gdLst/>
              <a:ahLst/>
              <a:cxnLst/>
              <a:rect l="l" t="t" r="r" b="b"/>
              <a:pathLst>
                <a:path w="6312" h="3095" extrusionOk="0">
                  <a:moveTo>
                    <a:pt x="4955" y="0"/>
                  </a:moveTo>
                  <a:cubicBezTo>
                    <a:pt x="4691" y="0"/>
                    <a:pt x="4426" y="116"/>
                    <a:pt x="4211" y="347"/>
                  </a:cubicBezTo>
                  <a:cubicBezTo>
                    <a:pt x="3950" y="617"/>
                    <a:pt x="3810" y="966"/>
                    <a:pt x="3584" y="1271"/>
                  </a:cubicBezTo>
                  <a:cubicBezTo>
                    <a:pt x="3314" y="1637"/>
                    <a:pt x="2904" y="1829"/>
                    <a:pt x="2451" y="1863"/>
                  </a:cubicBezTo>
                  <a:cubicBezTo>
                    <a:pt x="2397" y="1867"/>
                    <a:pt x="2341" y="1869"/>
                    <a:pt x="2285" y="1869"/>
                  </a:cubicBezTo>
                  <a:cubicBezTo>
                    <a:pt x="1525" y="1869"/>
                    <a:pt x="542" y="1542"/>
                    <a:pt x="194" y="861"/>
                  </a:cubicBezTo>
                  <a:cubicBezTo>
                    <a:pt x="178" y="832"/>
                    <a:pt x="152" y="820"/>
                    <a:pt x="126" y="820"/>
                  </a:cubicBezTo>
                  <a:cubicBezTo>
                    <a:pt x="65" y="820"/>
                    <a:pt x="0" y="884"/>
                    <a:pt x="37" y="957"/>
                  </a:cubicBezTo>
                  <a:cubicBezTo>
                    <a:pt x="350" y="1567"/>
                    <a:pt x="1100" y="1872"/>
                    <a:pt x="1745" y="1994"/>
                  </a:cubicBezTo>
                  <a:cubicBezTo>
                    <a:pt x="1919" y="2026"/>
                    <a:pt x="2101" y="2045"/>
                    <a:pt x="2283" y="2045"/>
                  </a:cubicBezTo>
                  <a:cubicBezTo>
                    <a:pt x="2747" y="2045"/>
                    <a:pt x="3211" y="1923"/>
                    <a:pt x="3549" y="1584"/>
                  </a:cubicBezTo>
                  <a:cubicBezTo>
                    <a:pt x="3943" y="1197"/>
                    <a:pt x="4337" y="146"/>
                    <a:pt x="4949" y="146"/>
                  </a:cubicBezTo>
                  <a:cubicBezTo>
                    <a:pt x="5108" y="146"/>
                    <a:pt x="5282" y="218"/>
                    <a:pt x="5475" y="390"/>
                  </a:cubicBezTo>
                  <a:cubicBezTo>
                    <a:pt x="6181" y="1027"/>
                    <a:pt x="5771" y="2212"/>
                    <a:pt x="5981" y="3031"/>
                  </a:cubicBezTo>
                  <a:cubicBezTo>
                    <a:pt x="5994" y="3075"/>
                    <a:pt x="6029" y="3094"/>
                    <a:pt x="6064" y="3094"/>
                  </a:cubicBezTo>
                  <a:cubicBezTo>
                    <a:pt x="6120" y="3094"/>
                    <a:pt x="6176" y="3048"/>
                    <a:pt x="6155" y="2979"/>
                  </a:cubicBezTo>
                  <a:cubicBezTo>
                    <a:pt x="5946" y="2151"/>
                    <a:pt x="6312" y="1123"/>
                    <a:pt x="5737" y="399"/>
                  </a:cubicBezTo>
                  <a:cubicBezTo>
                    <a:pt x="5520" y="133"/>
                    <a:pt x="5238" y="0"/>
                    <a:pt x="49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27"/>
            <p:cNvSpPr/>
            <p:nvPr/>
          </p:nvSpPr>
          <p:spPr>
            <a:xfrm>
              <a:off x="5515047" y="2109107"/>
              <a:ext cx="83650" cy="61375"/>
            </a:xfrm>
            <a:custGeom>
              <a:avLst/>
              <a:gdLst/>
              <a:ahLst/>
              <a:cxnLst/>
              <a:rect l="l" t="t" r="r" b="b"/>
              <a:pathLst>
                <a:path w="3346" h="2455" extrusionOk="0">
                  <a:moveTo>
                    <a:pt x="3156" y="1"/>
                  </a:moveTo>
                  <a:cubicBezTo>
                    <a:pt x="2494" y="1"/>
                    <a:pt x="1844" y="218"/>
                    <a:pt x="1324" y="638"/>
                  </a:cubicBezTo>
                  <a:cubicBezTo>
                    <a:pt x="766" y="1082"/>
                    <a:pt x="400" y="1710"/>
                    <a:pt x="42" y="2320"/>
                  </a:cubicBezTo>
                  <a:cubicBezTo>
                    <a:pt x="1" y="2391"/>
                    <a:pt x="60" y="2454"/>
                    <a:pt x="122" y="2454"/>
                  </a:cubicBezTo>
                  <a:cubicBezTo>
                    <a:pt x="151" y="2454"/>
                    <a:pt x="180" y="2440"/>
                    <a:pt x="199" y="2407"/>
                  </a:cubicBezTo>
                  <a:cubicBezTo>
                    <a:pt x="530" y="1840"/>
                    <a:pt x="870" y="1265"/>
                    <a:pt x="1367" y="829"/>
                  </a:cubicBezTo>
                  <a:cubicBezTo>
                    <a:pt x="1855" y="408"/>
                    <a:pt x="2483" y="183"/>
                    <a:pt x="3126" y="183"/>
                  </a:cubicBezTo>
                  <a:cubicBezTo>
                    <a:pt x="3162" y="183"/>
                    <a:pt x="3197" y="183"/>
                    <a:pt x="3232" y="185"/>
                  </a:cubicBezTo>
                  <a:cubicBezTo>
                    <a:pt x="3346" y="185"/>
                    <a:pt x="3346" y="2"/>
                    <a:pt x="3232" y="2"/>
                  </a:cubicBezTo>
                  <a:cubicBezTo>
                    <a:pt x="3207" y="1"/>
                    <a:pt x="3181" y="1"/>
                    <a:pt x="3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27"/>
            <p:cNvSpPr/>
            <p:nvPr/>
          </p:nvSpPr>
          <p:spPr>
            <a:xfrm rot="7548795">
              <a:off x="4628061" y="1863628"/>
              <a:ext cx="582158" cy="599182"/>
            </a:xfrm>
            <a:custGeom>
              <a:avLst/>
              <a:gdLst/>
              <a:ahLst/>
              <a:cxnLst/>
              <a:rect l="l" t="t" r="r" b="b"/>
              <a:pathLst>
                <a:path w="20586" h="21188" extrusionOk="0">
                  <a:moveTo>
                    <a:pt x="13531" y="0"/>
                  </a:moveTo>
                  <a:cubicBezTo>
                    <a:pt x="11975" y="0"/>
                    <a:pt x="10268" y="696"/>
                    <a:pt x="8986" y="1522"/>
                  </a:cubicBezTo>
                  <a:cubicBezTo>
                    <a:pt x="7060" y="2768"/>
                    <a:pt x="5578" y="4590"/>
                    <a:pt x="4288" y="6490"/>
                  </a:cubicBezTo>
                  <a:cubicBezTo>
                    <a:pt x="1918" y="9959"/>
                    <a:pt x="0" y="14194"/>
                    <a:pt x="1029" y="18273"/>
                  </a:cubicBezTo>
                  <a:cubicBezTo>
                    <a:pt x="1255" y="19171"/>
                    <a:pt x="1647" y="20068"/>
                    <a:pt x="2388" y="20626"/>
                  </a:cubicBezTo>
                  <a:cubicBezTo>
                    <a:pt x="2918" y="21023"/>
                    <a:pt x="3524" y="21188"/>
                    <a:pt x="4157" y="21188"/>
                  </a:cubicBezTo>
                  <a:cubicBezTo>
                    <a:pt x="5439" y="21188"/>
                    <a:pt x="6831" y="20513"/>
                    <a:pt x="7922" y="19737"/>
                  </a:cubicBezTo>
                  <a:cubicBezTo>
                    <a:pt x="13596" y="15728"/>
                    <a:pt x="17091" y="9680"/>
                    <a:pt x="20586" y="3675"/>
                  </a:cubicBezTo>
                  <a:cubicBezTo>
                    <a:pt x="18930" y="2716"/>
                    <a:pt x="17300" y="1696"/>
                    <a:pt x="15714" y="616"/>
                  </a:cubicBezTo>
                  <a:cubicBezTo>
                    <a:pt x="15076" y="181"/>
                    <a:pt x="14323" y="0"/>
                    <a:pt x="13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7"/>
            <p:cNvSpPr/>
            <p:nvPr/>
          </p:nvSpPr>
          <p:spPr>
            <a:xfrm>
              <a:off x="4036880" y="2892932"/>
              <a:ext cx="1007334" cy="663025"/>
            </a:xfrm>
            <a:custGeom>
              <a:avLst/>
              <a:gdLst/>
              <a:ahLst/>
              <a:cxnLst/>
              <a:rect l="l" t="t" r="r" b="b"/>
              <a:pathLst>
                <a:path w="35620" h="23445" extrusionOk="0">
                  <a:moveTo>
                    <a:pt x="34277" y="1"/>
                  </a:moveTo>
                  <a:lnTo>
                    <a:pt x="2684" y="5308"/>
                  </a:lnTo>
                  <a:cubicBezTo>
                    <a:pt x="2684" y="5308"/>
                    <a:pt x="628" y="14773"/>
                    <a:pt x="0" y="23445"/>
                  </a:cubicBezTo>
                  <a:lnTo>
                    <a:pt x="35620" y="23445"/>
                  </a:lnTo>
                  <a:lnTo>
                    <a:pt x="3427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7"/>
            <p:cNvSpPr/>
            <p:nvPr/>
          </p:nvSpPr>
          <p:spPr>
            <a:xfrm>
              <a:off x="4629827" y="3234385"/>
              <a:ext cx="214221" cy="322251"/>
            </a:xfrm>
            <a:custGeom>
              <a:avLst/>
              <a:gdLst/>
              <a:ahLst/>
              <a:cxnLst/>
              <a:rect l="l" t="t" r="r" b="b"/>
              <a:pathLst>
                <a:path w="7575" h="11395" extrusionOk="0">
                  <a:moveTo>
                    <a:pt x="7489" y="1"/>
                  </a:moveTo>
                  <a:cubicBezTo>
                    <a:pt x="7481" y="1"/>
                    <a:pt x="7472" y="2"/>
                    <a:pt x="7463" y="6"/>
                  </a:cubicBezTo>
                  <a:cubicBezTo>
                    <a:pt x="4037" y="1348"/>
                    <a:pt x="1998" y="4643"/>
                    <a:pt x="891" y="7989"/>
                  </a:cubicBezTo>
                  <a:cubicBezTo>
                    <a:pt x="534" y="9079"/>
                    <a:pt x="264" y="10186"/>
                    <a:pt x="11" y="11301"/>
                  </a:cubicBezTo>
                  <a:cubicBezTo>
                    <a:pt x="0" y="11359"/>
                    <a:pt x="47" y="11395"/>
                    <a:pt x="91" y="11395"/>
                  </a:cubicBezTo>
                  <a:cubicBezTo>
                    <a:pt x="121" y="11395"/>
                    <a:pt x="149" y="11379"/>
                    <a:pt x="159" y="11345"/>
                  </a:cubicBezTo>
                  <a:cubicBezTo>
                    <a:pt x="935" y="7780"/>
                    <a:pt x="2146" y="4067"/>
                    <a:pt x="5031" y="1636"/>
                  </a:cubicBezTo>
                  <a:cubicBezTo>
                    <a:pt x="5763" y="1008"/>
                    <a:pt x="6600" y="503"/>
                    <a:pt x="7497" y="145"/>
                  </a:cubicBezTo>
                  <a:cubicBezTo>
                    <a:pt x="7575" y="114"/>
                    <a:pt x="7556" y="1"/>
                    <a:pt x="7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7"/>
            <p:cNvSpPr/>
            <p:nvPr/>
          </p:nvSpPr>
          <p:spPr>
            <a:xfrm>
              <a:off x="4733812" y="3327935"/>
              <a:ext cx="77968" cy="33851"/>
            </a:xfrm>
            <a:custGeom>
              <a:avLst/>
              <a:gdLst/>
              <a:ahLst/>
              <a:cxnLst/>
              <a:rect l="l" t="t" r="r" b="b"/>
              <a:pathLst>
                <a:path w="2757" h="1197" extrusionOk="0">
                  <a:moveTo>
                    <a:pt x="2669" y="1"/>
                  </a:moveTo>
                  <a:cubicBezTo>
                    <a:pt x="2667" y="1"/>
                    <a:pt x="2664" y="1"/>
                    <a:pt x="2661" y="1"/>
                  </a:cubicBezTo>
                  <a:cubicBezTo>
                    <a:pt x="1703" y="62"/>
                    <a:pt x="779" y="446"/>
                    <a:pt x="55" y="1073"/>
                  </a:cubicBezTo>
                  <a:cubicBezTo>
                    <a:pt x="0" y="1121"/>
                    <a:pt x="54" y="1196"/>
                    <a:pt x="113" y="1196"/>
                  </a:cubicBezTo>
                  <a:cubicBezTo>
                    <a:pt x="129" y="1196"/>
                    <a:pt x="145" y="1191"/>
                    <a:pt x="160" y="1178"/>
                  </a:cubicBezTo>
                  <a:cubicBezTo>
                    <a:pt x="857" y="568"/>
                    <a:pt x="1737" y="210"/>
                    <a:pt x="2661" y="149"/>
                  </a:cubicBezTo>
                  <a:cubicBezTo>
                    <a:pt x="2754" y="141"/>
                    <a:pt x="2757" y="1"/>
                    <a:pt x="2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27"/>
            <p:cNvSpPr/>
            <p:nvPr/>
          </p:nvSpPr>
          <p:spPr>
            <a:xfrm>
              <a:off x="4924052" y="3165665"/>
              <a:ext cx="93069" cy="86989"/>
            </a:xfrm>
            <a:custGeom>
              <a:avLst/>
              <a:gdLst/>
              <a:ahLst/>
              <a:cxnLst/>
              <a:rect l="l" t="t" r="r" b="b"/>
              <a:pathLst>
                <a:path w="3291" h="3076" extrusionOk="0">
                  <a:moveTo>
                    <a:pt x="91" y="1"/>
                  </a:moveTo>
                  <a:cubicBezTo>
                    <a:pt x="45" y="1"/>
                    <a:pt x="0" y="38"/>
                    <a:pt x="22" y="92"/>
                  </a:cubicBezTo>
                  <a:cubicBezTo>
                    <a:pt x="562" y="1495"/>
                    <a:pt x="1730" y="2610"/>
                    <a:pt x="3168" y="3072"/>
                  </a:cubicBezTo>
                  <a:cubicBezTo>
                    <a:pt x="3175" y="3074"/>
                    <a:pt x="3182" y="3076"/>
                    <a:pt x="3189" y="3076"/>
                  </a:cubicBezTo>
                  <a:cubicBezTo>
                    <a:pt x="3262" y="3076"/>
                    <a:pt x="3291" y="2957"/>
                    <a:pt x="3203" y="2933"/>
                  </a:cubicBezTo>
                  <a:cubicBezTo>
                    <a:pt x="1826" y="2488"/>
                    <a:pt x="684" y="1408"/>
                    <a:pt x="161" y="48"/>
                  </a:cubicBezTo>
                  <a:cubicBezTo>
                    <a:pt x="148" y="15"/>
                    <a:pt x="119" y="1"/>
                    <a:pt x="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27"/>
            <p:cNvSpPr/>
            <p:nvPr/>
          </p:nvSpPr>
          <p:spPr>
            <a:xfrm>
              <a:off x="4063350" y="3198809"/>
              <a:ext cx="191456" cy="172791"/>
            </a:xfrm>
            <a:custGeom>
              <a:avLst/>
              <a:gdLst/>
              <a:ahLst/>
              <a:cxnLst/>
              <a:rect l="l" t="t" r="r" b="b"/>
              <a:pathLst>
                <a:path w="6770" h="6110" extrusionOk="0">
                  <a:moveTo>
                    <a:pt x="6669" y="1"/>
                  </a:moveTo>
                  <a:cubicBezTo>
                    <a:pt x="6647" y="1"/>
                    <a:pt x="6625" y="11"/>
                    <a:pt x="6612" y="35"/>
                  </a:cubicBezTo>
                  <a:cubicBezTo>
                    <a:pt x="5008" y="2563"/>
                    <a:pt x="2742" y="4619"/>
                    <a:pt x="75" y="5979"/>
                  </a:cubicBezTo>
                  <a:cubicBezTo>
                    <a:pt x="0" y="6009"/>
                    <a:pt x="48" y="6110"/>
                    <a:pt x="112" y="6110"/>
                  </a:cubicBezTo>
                  <a:cubicBezTo>
                    <a:pt x="123" y="6110"/>
                    <a:pt x="134" y="6107"/>
                    <a:pt x="145" y="6101"/>
                  </a:cubicBezTo>
                  <a:cubicBezTo>
                    <a:pt x="2838" y="4741"/>
                    <a:pt x="5121" y="2650"/>
                    <a:pt x="6734" y="105"/>
                  </a:cubicBezTo>
                  <a:cubicBezTo>
                    <a:pt x="6770" y="51"/>
                    <a:pt x="6719" y="1"/>
                    <a:pt x="6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27"/>
            <p:cNvSpPr/>
            <p:nvPr/>
          </p:nvSpPr>
          <p:spPr>
            <a:xfrm>
              <a:off x="4097937" y="3326776"/>
              <a:ext cx="45474" cy="209781"/>
            </a:xfrm>
            <a:custGeom>
              <a:avLst/>
              <a:gdLst/>
              <a:ahLst/>
              <a:cxnLst/>
              <a:rect l="l" t="t" r="r" b="b"/>
              <a:pathLst>
                <a:path w="1608" h="7418" extrusionOk="0">
                  <a:moveTo>
                    <a:pt x="1517" y="1"/>
                  </a:moveTo>
                  <a:cubicBezTo>
                    <a:pt x="1488" y="1"/>
                    <a:pt x="1460" y="16"/>
                    <a:pt x="1449" y="51"/>
                  </a:cubicBezTo>
                  <a:cubicBezTo>
                    <a:pt x="970" y="2482"/>
                    <a:pt x="491" y="4905"/>
                    <a:pt x="11" y="7328"/>
                  </a:cubicBezTo>
                  <a:cubicBezTo>
                    <a:pt x="1" y="7381"/>
                    <a:pt x="47" y="7417"/>
                    <a:pt x="89" y="7417"/>
                  </a:cubicBezTo>
                  <a:cubicBezTo>
                    <a:pt x="117" y="7417"/>
                    <a:pt x="144" y="7401"/>
                    <a:pt x="151" y="7363"/>
                  </a:cubicBezTo>
                  <a:cubicBezTo>
                    <a:pt x="630" y="4940"/>
                    <a:pt x="1109" y="2517"/>
                    <a:pt x="1597" y="94"/>
                  </a:cubicBezTo>
                  <a:cubicBezTo>
                    <a:pt x="1608" y="37"/>
                    <a:pt x="1561" y="1"/>
                    <a:pt x="1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27"/>
            <p:cNvSpPr/>
            <p:nvPr/>
          </p:nvSpPr>
          <p:spPr>
            <a:xfrm>
              <a:off x="4954523" y="2213923"/>
              <a:ext cx="582172" cy="599197"/>
            </a:xfrm>
            <a:custGeom>
              <a:avLst/>
              <a:gdLst/>
              <a:ahLst/>
              <a:cxnLst/>
              <a:rect l="l" t="t" r="r" b="b"/>
              <a:pathLst>
                <a:path w="20586" h="21188" extrusionOk="0">
                  <a:moveTo>
                    <a:pt x="13531" y="0"/>
                  </a:moveTo>
                  <a:cubicBezTo>
                    <a:pt x="11975" y="0"/>
                    <a:pt x="10268" y="696"/>
                    <a:pt x="8986" y="1522"/>
                  </a:cubicBezTo>
                  <a:cubicBezTo>
                    <a:pt x="7060" y="2768"/>
                    <a:pt x="5578" y="4590"/>
                    <a:pt x="4288" y="6490"/>
                  </a:cubicBezTo>
                  <a:cubicBezTo>
                    <a:pt x="1918" y="9959"/>
                    <a:pt x="0" y="14194"/>
                    <a:pt x="1029" y="18273"/>
                  </a:cubicBezTo>
                  <a:cubicBezTo>
                    <a:pt x="1255" y="19171"/>
                    <a:pt x="1647" y="20068"/>
                    <a:pt x="2388" y="20626"/>
                  </a:cubicBezTo>
                  <a:cubicBezTo>
                    <a:pt x="2918" y="21023"/>
                    <a:pt x="3524" y="21188"/>
                    <a:pt x="4157" y="21188"/>
                  </a:cubicBezTo>
                  <a:cubicBezTo>
                    <a:pt x="5439" y="21188"/>
                    <a:pt x="6831" y="20513"/>
                    <a:pt x="7922" y="19737"/>
                  </a:cubicBezTo>
                  <a:cubicBezTo>
                    <a:pt x="13596" y="15728"/>
                    <a:pt x="17091" y="9680"/>
                    <a:pt x="20586" y="3675"/>
                  </a:cubicBezTo>
                  <a:cubicBezTo>
                    <a:pt x="18930" y="2716"/>
                    <a:pt x="17300" y="1696"/>
                    <a:pt x="15714" y="616"/>
                  </a:cubicBezTo>
                  <a:cubicBezTo>
                    <a:pt x="15076" y="181"/>
                    <a:pt x="14323" y="0"/>
                    <a:pt x="13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27"/>
            <p:cNvSpPr/>
            <p:nvPr/>
          </p:nvSpPr>
          <p:spPr>
            <a:xfrm>
              <a:off x="4260405" y="1058918"/>
              <a:ext cx="374682" cy="484747"/>
            </a:xfrm>
            <a:custGeom>
              <a:avLst/>
              <a:gdLst/>
              <a:ahLst/>
              <a:cxnLst/>
              <a:rect l="l" t="t" r="r" b="b"/>
              <a:pathLst>
                <a:path w="13249" h="17141" extrusionOk="0">
                  <a:moveTo>
                    <a:pt x="5514" y="0"/>
                  </a:moveTo>
                  <a:cubicBezTo>
                    <a:pt x="4618" y="0"/>
                    <a:pt x="3726" y="186"/>
                    <a:pt x="2973" y="699"/>
                  </a:cubicBezTo>
                  <a:cubicBezTo>
                    <a:pt x="2040" y="1344"/>
                    <a:pt x="1387" y="2390"/>
                    <a:pt x="1230" y="3514"/>
                  </a:cubicBezTo>
                  <a:cubicBezTo>
                    <a:pt x="1212" y="3654"/>
                    <a:pt x="1195" y="3784"/>
                    <a:pt x="1195" y="3924"/>
                  </a:cubicBezTo>
                  <a:cubicBezTo>
                    <a:pt x="1177" y="4386"/>
                    <a:pt x="1238" y="4839"/>
                    <a:pt x="1169" y="5292"/>
                  </a:cubicBezTo>
                  <a:cubicBezTo>
                    <a:pt x="1021" y="6164"/>
                    <a:pt x="393" y="6887"/>
                    <a:pt x="262" y="7759"/>
                  </a:cubicBezTo>
                  <a:cubicBezTo>
                    <a:pt x="1" y="9554"/>
                    <a:pt x="1883" y="10931"/>
                    <a:pt x="2345" y="12692"/>
                  </a:cubicBezTo>
                  <a:cubicBezTo>
                    <a:pt x="2581" y="13572"/>
                    <a:pt x="2450" y="14557"/>
                    <a:pt x="2877" y="15358"/>
                  </a:cubicBezTo>
                  <a:cubicBezTo>
                    <a:pt x="3243" y="16047"/>
                    <a:pt x="3958" y="16483"/>
                    <a:pt x="4690" y="16762"/>
                  </a:cubicBezTo>
                  <a:cubicBezTo>
                    <a:pt x="5361" y="17009"/>
                    <a:pt x="6082" y="17140"/>
                    <a:pt x="6798" y="17140"/>
                  </a:cubicBezTo>
                  <a:cubicBezTo>
                    <a:pt x="7748" y="17140"/>
                    <a:pt x="8691" y="16910"/>
                    <a:pt x="9501" y="16413"/>
                  </a:cubicBezTo>
                  <a:cubicBezTo>
                    <a:pt x="11636" y="15114"/>
                    <a:pt x="12403" y="12413"/>
                    <a:pt x="12839" y="9946"/>
                  </a:cubicBezTo>
                  <a:cubicBezTo>
                    <a:pt x="13065" y="8682"/>
                    <a:pt x="13248" y="7393"/>
                    <a:pt x="13126" y="6120"/>
                  </a:cubicBezTo>
                  <a:cubicBezTo>
                    <a:pt x="13013" y="4926"/>
                    <a:pt x="12595" y="3723"/>
                    <a:pt x="11767" y="2826"/>
                  </a:cubicBezTo>
                  <a:cubicBezTo>
                    <a:pt x="10930" y="1928"/>
                    <a:pt x="9736" y="1545"/>
                    <a:pt x="8681" y="952"/>
                  </a:cubicBezTo>
                  <a:cubicBezTo>
                    <a:pt x="7984" y="560"/>
                    <a:pt x="7330" y="185"/>
                    <a:pt x="6520" y="72"/>
                  </a:cubicBezTo>
                  <a:cubicBezTo>
                    <a:pt x="6189" y="26"/>
                    <a:pt x="5851" y="0"/>
                    <a:pt x="55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27"/>
            <p:cNvSpPr/>
            <p:nvPr/>
          </p:nvSpPr>
          <p:spPr>
            <a:xfrm>
              <a:off x="4651065" y="1290135"/>
              <a:ext cx="143493" cy="150874"/>
            </a:xfrm>
            <a:custGeom>
              <a:avLst/>
              <a:gdLst/>
              <a:ahLst/>
              <a:cxnLst/>
              <a:rect l="l" t="t" r="r" b="b"/>
              <a:pathLst>
                <a:path w="5074" h="5335" extrusionOk="0">
                  <a:moveTo>
                    <a:pt x="2537" y="1"/>
                  </a:moveTo>
                  <a:cubicBezTo>
                    <a:pt x="1142" y="1"/>
                    <a:pt x="1" y="1195"/>
                    <a:pt x="1" y="2668"/>
                  </a:cubicBezTo>
                  <a:cubicBezTo>
                    <a:pt x="1" y="4141"/>
                    <a:pt x="1142" y="5335"/>
                    <a:pt x="2537" y="5335"/>
                  </a:cubicBezTo>
                  <a:cubicBezTo>
                    <a:pt x="3940" y="5335"/>
                    <a:pt x="5073" y="4141"/>
                    <a:pt x="5073" y="2668"/>
                  </a:cubicBezTo>
                  <a:cubicBezTo>
                    <a:pt x="5073" y="1195"/>
                    <a:pt x="3940" y="1"/>
                    <a:pt x="2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27"/>
            <p:cNvSpPr/>
            <p:nvPr/>
          </p:nvSpPr>
          <p:spPr>
            <a:xfrm>
              <a:off x="4684266" y="1323562"/>
              <a:ext cx="84897" cy="90044"/>
            </a:xfrm>
            <a:custGeom>
              <a:avLst/>
              <a:gdLst/>
              <a:ahLst/>
              <a:cxnLst/>
              <a:rect l="l" t="t" r="r" b="b"/>
              <a:pathLst>
                <a:path w="3002" h="3184" extrusionOk="0">
                  <a:moveTo>
                    <a:pt x="1508" y="0"/>
                  </a:moveTo>
                  <a:cubicBezTo>
                    <a:pt x="1314" y="0"/>
                    <a:pt x="1122" y="55"/>
                    <a:pt x="953" y="179"/>
                  </a:cubicBezTo>
                  <a:cubicBezTo>
                    <a:pt x="889" y="221"/>
                    <a:pt x="930" y="316"/>
                    <a:pt x="985" y="316"/>
                  </a:cubicBezTo>
                  <a:cubicBezTo>
                    <a:pt x="997" y="316"/>
                    <a:pt x="1010" y="312"/>
                    <a:pt x="1023" y="301"/>
                  </a:cubicBezTo>
                  <a:cubicBezTo>
                    <a:pt x="1173" y="192"/>
                    <a:pt x="1340" y="143"/>
                    <a:pt x="1508" y="143"/>
                  </a:cubicBezTo>
                  <a:cubicBezTo>
                    <a:pt x="1690" y="143"/>
                    <a:pt x="1875" y="201"/>
                    <a:pt x="2043" y="301"/>
                  </a:cubicBezTo>
                  <a:cubicBezTo>
                    <a:pt x="2400" y="501"/>
                    <a:pt x="2618" y="858"/>
                    <a:pt x="2679" y="1259"/>
                  </a:cubicBezTo>
                  <a:cubicBezTo>
                    <a:pt x="2792" y="2079"/>
                    <a:pt x="2252" y="2967"/>
                    <a:pt x="1380" y="3037"/>
                  </a:cubicBezTo>
                  <a:cubicBezTo>
                    <a:pt x="1335" y="3041"/>
                    <a:pt x="1290" y="3044"/>
                    <a:pt x="1245" y="3044"/>
                  </a:cubicBezTo>
                  <a:cubicBezTo>
                    <a:pt x="830" y="3044"/>
                    <a:pt x="427" y="2864"/>
                    <a:pt x="151" y="2549"/>
                  </a:cubicBezTo>
                  <a:cubicBezTo>
                    <a:pt x="137" y="2533"/>
                    <a:pt x="121" y="2526"/>
                    <a:pt x="104" y="2526"/>
                  </a:cubicBezTo>
                  <a:cubicBezTo>
                    <a:pt x="51" y="2526"/>
                    <a:pt x="0" y="2600"/>
                    <a:pt x="47" y="2654"/>
                  </a:cubicBezTo>
                  <a:cubicBezTo>
                    <a:pt x="359" y="3005"/>
                    <a:pt x="804" y="3183"/>
                    <a:pt x="1246" y="3183"/>
                  </a:cubicBezTo>
                  <a:cubicBezTo>
                    <a:pt x="1693" y="3183"/>
                    <a:pt x="2137" y="3000"/>
                    <a:pt x="2435" y="2628"/>
                  </a:cubicBezTo>
                  <a:cubicBezTo>
                    <a:pt x="3001" y="1922"/>
                    <a:pt x="2993" y="797"/>
                    <a:pt x="2234" y="248"/>
                  </a:cubicBezTo>
                  <a:cubicBezTo>
                    <a:pt x="2021" y="95"/>
                    <a:pt x="1763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27"/>
            <p:cNvSpPr/>
            <p:nvPr/>
          </p:nvSpPr>
          <p:spPr>
            <a:xfrm>
              <a:off x="4707088" y="1367792"/>
              <a:ext cx="50536" cy="19174"/>
            </a:xfrm>
            <a:custGeom>
              <a:avLst/>
              <a:gdLst/>
              <a:ahLst/>
              <a:cxnLst/>
              <a:rect l="l" t="t" r="r" b="b"/>
              <a:pathLst>
                <a:path w="1787" h="678" extrusionOk="0">
                  <a:moveTo>
                    <a:pt x="614" y="1"/>
                  </a:moveTo>
                  <a:cubicBezTo>
                    <a:pt x="433" y="1"/>
                    <a:pt x="250" y="37"/>
                    <a:pt x="77" y="114"/>
                  </a:cubicBezTo>
                  <a:cubicBezTo>
                    <a:pt x="0" y="152"/>
                    <a:pt x="51" y="251"/>
                    <a:pt x="124" y="251"/>
                  </a:cubicBezTo>
                  <a:cubicBezTo>
                    <a:pt x="134" y="251"/>
                    <a:pt x="144" y="249"/>
                    <a:pt x="155" y="244"/>
                  </a:cubicBezTo>
                  <a:cubicBezTo>
                    <a:pt x="303" y="178"/>
                    <a:pt x="461" y="147"/>
                    <a:pt x="620" y="147"/>
                  </a:cubicBezTo>
                  <a:cubicBezTo>
                    <a:pt x="1005" y="147"/>
                    <a:pt x="1391" y="331"/>
                    <a:pt x="1619" y="645"/>
                  </a:cubicBezTo>
                  <a:cubicBezTo>
                    <a:pt x="1635" y="668"/>
                    <a:pt x="1657" y="678"/>
                    <a:pt x="1679" y="678"/>
                  </a:cubicBezTo>
                  <a:cubicBezTo>
                    <a:pt x="1733" y="678"/>
                    <a:pt x="1787" y="625"/>
                    <a:pt x="1750" y="576"/>
                  </a:cubicBezTo>
                  <a:cubicBezTo>
                    <a:pt x="1479" y="212"/>
                    <a:pt x="1051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27"/>
            <p:cNvSpPr/>
            <p:nvPr/>
          </p:nvSpPr>
          <p:spPr>
            <a:xfrm>
              <a:off x="4349402" y="1137819"/>
              <a:ext cx="383533" cy="434805"/>
            </a:xfrm>
            <a:custGeom>
              <a:avLst/>
              <a:gdLst/>
              <a:ahLst/>
              <a:cxnLst/>
              <a:rect l="l" t="t" r="r" b="b"/>
              <a:pathLst>
                <a:path w="13562" h="15375" extrusionOk="0">
                  <a:moveTo>
                    <a:pt x="6781" y="1"/>
                  </a:moveTo>
                  <a:cubicBezTo>
                    <a:pt x="3033" y="1"/>
                    <a:pt x="0" y="3034"/>
                    <a:pt x="0" y="6773"/>
                  </a:cubicBezTo>
                  <a:cubicBezTo>
                    <a:pt x="0" y="10520"/>
                    <a:pt x="3085" y="15375"/>
                    <a:pt x="6833" y="15375"/>
                  </a:cubicBezTo>
                  <a:cubicBezTo>
                    <a:pt x="10572" y="15375"/>
                    <a:pt x="13561" y="10520"/>
                    <a:pt x="13561" y="6773"/>
                  </a:cubicBezTo>
                  <a:cubicBezTo>
                    <a:pt x="13561" y="3034"/>
                    <a:pt x="10520" y="1"/>
                    <a:pt x="67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27"/>
            <p:cNvSpPr/>
            <p:nvPr/>
          </p:nvSpPr>
          <p:spPr>
            <a:xfrm>
              <a:off x="4255739" y="1294830"/>
              <a:ext cx="143210" cy="143238"/>
            </a:xfrm>
            <a:custGeom>
              <a:avLst/>
              <a:gdLst/>
              <a:ahLst/>
              <a:cxnLst/>
              <a:rect l="l" t="t" r="r" b="b"/>
              <a:pathLst>
                <a:path w="5064" h="5065" extrusionOk="0">
                  <a:moveTo>
                    <a:pt x="2536" y="1"/>
                  </a:moveTo>
                  <a:cubicBezTo>
                    <a:pt x="1133" y="1"/>
                    <a:pt x="0" y="1134"/>
                    <a:pt x="0" y="2537"/>
                  </a:cubicBezTo>
                  <a:cubicBezTo>
                    <a:pt x="0" y="3931"/>
                    <a:pt x="1133" y="5064"/>
                    <a:pt x="2536" y="5064"/>
                  </a:cubicBezTo>
                  <a:cubicBezTo>
                    <a:pt x="3931" y="5064"/>
                    <a:pt x="5064" y="3931"/>
                    <a:pt x="5064" y="2537"/>
                  </a:cubicBezTo>
                  <a:cubicBezTo>
                    <a:pt x="5064" y="1134"/>
                    <a:pt x="3931" y="1"/>
                    <a:pt x="25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27"/>
            <p:cNvSpPr/>
            <p:nvPr/>
          </p:nvSpPr>
          <p:spPr>
            <a:xfrm>
              <a:off x="4281615" y="1326107"/>
              <a:ext cx="84416" cy="86141"/>
            </a:xfrm>
            <a:custGeom>
              <a:avLst/>
              <a:gdLst/>
              <a:ahLst/>
              <a:cxnLst/>
              <a:rect l="l" t="t" r="r" b="b"/>
              <a:pathLst>
                <a:path w="2985" h="3046" extrusionOk="0">
                  <a:moveTo>
                    <a:pt x="1473" y="0"/>
                  </a:moveTo>
                  <a:cubicBezTo>
                    <a:pt x="876" y="0"/>
                    <a:pt x="287" y="529"/>
                    <a:pt x="175" y="1117"/>
                  </a:cubicBezTo>
                  <a:cubicBezTo>
                    <a:pt x="0" y="2015"/>
                    <a:pt x="628" y="2930"/>
                    <a:pt x="1543" y="3034"/>
                  </a:cubicBezTo>
                  <a:cubicBezTo>
                    <a:pt x="1608" y="3042"/>
                    <a:pt x="1673" y="3046"/>
                    <a:pt x="1739" y="3046"/>
                  </a:cubicBezTo>
                  <a:cubicBezTo>
                    <a:pt x="2187" y="3046"/>
                    <a:pt x="2625" y="2865"/>
                    <a:pt x="2937" y="2538"/>
                  </a:cubicBezTo>
                  <a:cubicBezTo>
                    <a:pt x="2984" y="2484"/>
                    <a:pt x="2934" y="2410"/>
                    <a:pt x="2880" y="2410"/>
                  </a:cubicBezTo>
                  <a:cubicBezTo>
                    <a:pt x="2864" y="2410"/>
                    <a:pt x="2847" y="2417"/>
                    <a:pt x="2833" y="2433"/>
                  </a:cubicBezTo>
                  <a:cubicBezTo>
                    <a:pt x="2547" y="2741"/>
                    <a:pt x="2140" y="2900"/>
                    <a:pt x="1736" y="2900"/>
                  </a:cubicBezTo>
                  <a:cubicBezTo>
                    <a:pt x="1341" y="2900"/>
                    <a:pt x="947" y="2748"/>
                    <a:pt x="671" y="2433"/>
                  </a:cubicBezTo>
                  <a:cubicBezTo>
                    <a:pt x="149" y="1840"/>
                    <a:pt x="149" y="838"/>
                    <a:pt x="828" y="367"/>
                  </a:cubicBezTo>
                  <a:cubicBezTo>
                    <a:pt x="1018" y="238"/>
                    <a:pt x="1244" y="157"/>
                    <a:pt x="1469" y="157"/>
                  </a:cubicBezTo>
                  <a:cubicBezTo>
                    <a:pt x="1637" y="157"/>
                    <a:pt x="1803" y="202"/>
                    <a:pt x="1953" y="306"/>
                  </a:cubicBezTo>
                  <a:cubicBezTo>
                    <a:pt x="1965" y="315"/>
                    <a:pt x="1978" y="319"/>
                    <a:pt x="1990" y="319"/>
                  </a:cubicBezTo>
                  <a:cubicBezTo>
                    <a:pt x="2052" y="319"/>
                    <a:pt x="2097" y="220"/>
                    <a:pt x="2031" y="176"/>
                  </a:cubicBezTo>
                  <a:cubicBezTo>
                    <a:pt x="1854" y="54"/>
                    <a:pt x="1663" y="0"/>
                    <a:pt x="1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27"/>
            <p:cNvSpPr/>
            <p:nvPr/>
          </p:nvSpPr>
          <p:spPr>
            <a:xfrm>
              <a:off x="4292814" y="1368499"/>
              <a:ext cx="50197" cy="18580"/>
            </a:xfrm>
            <a:custGeom>
              <a:avLst/>
              <a:gdLst/>
              <a:ahLst/>
              <a:cxnLst/>
              <a:rect l="l" t="t" r="r" b="b"/>
              <a:pathLst>
                <a:path w="1775" h="657" extrusionOk="0">
                  <a:moveTo>
                    <a:pt x="1160" y="0"/>
                  </a:moveTo>
                  <a:cubicBezTo>
                    <a:pt x="732" y="0"/>
                    <a:pt x="308" y="184"/>
                    <a:pt x="40" y="524"/>
                  </a:cubicBezTo>
                  <a:cubicBezTo>
                    <a:pt x="1" y="583"/>
                    <a:pt x="50" y="657"/>
                    <a:pt x="99" y="657"/>
                  </a:cubicBezTo>
                  <a:cubicBezTo>
                    <a:pt x="115" y="657"/>
                    <a:pt x="132" y="649"/>
                    <a:pt x="145" y="629"/>
                  </a:cubicBezTo>
                  <a:cubicBezTo>
                    <a:pt x="385" y="320"/>
                    <a:pt x="770" y="143"/>
                    <a:pt x="1157" y="143"/>
                  </a:cubicBezTo>
                  <a:cubicBezTo>
                    <a:pt x="1316" y="143"/>
                    <a:pt x="1476" y="173"/>
                    <a:pt x="1626" y="237"/>
                  </a:cubicBezTo>
                  <a:cubicBezTo>
                    <a:pt x="1636" y="241"/>
                    <a:pt x="1646" y="243"/>
                    <a:pt x="1656" y="243"/>
                  </a:cubicBezTo>
                  <a:cubicBezTo>
                    <a:pt x="1728" y="243"/>
                    <a:pt x="1774" y="137"/>
                    <a:pt x="1705" y="106"/>
                  </a:cubicBezTo>
                  <a:cubicBezTo>
                    <a:pt x="1531" y="35"/>
                    <a:pt x="1345" y="0"/>
                    <a:pt x="1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27"/>
            <p:cNvSpPr/>
            <p:nvPr/>
          </p:nvSpPr>
          <p:spPr>
            <a:xfrm>
              <a:off x="4435911" y="1242964"/>
              <a:ext cx="71492" cy="25000"/>
            </a:xfrm>
            <a:custGeom>
              <a:avLst/>
              <a:gdLst/>
              <a:ahLst/>
              <a:cxnLst/>
              <a:rect l="l" t="t" r="r" b="b"/>
              <a:pathLst>
                <a:path w="2528" h="884" extrusionOk="0">
                  <a:moveTo>
                    <a:pt x="2023" y="0"/>
                  </a:moveTo>
                  <a:cubicBezTo>
                    <a:pt x="1424" y="0"/>
                    <a:pt x="817" y="106"/>
                    <a:pt x="253" y="309"/>
                  </a:cubicBezTo>
                  <a:cubicBezTo>
                    <a:pt x="105" y="362"/>
                    <a:pt x="0" y="510"/>
                    <a:pt x="44" y="667"/>
                  </a:cubicBezTo>
                  <a:cubicBezTo>
                    <a:pt x="79" y="781"/>
                    <a:pt x="203" y="883"/>
                    <a:pt x="327" y="883"/>
                  </a:cubicBezTo>
                  <a:cubicBezTo>
                    <a:pt x="355" y="883"/>
                    <a:pt x="383" y="878"/>
                    <a:pt x="410" y="867"/>
                  </a:cubicBezTo>
                  <a:cubicBezTo>
                    <a:pt x="935" y="674"/>
                    <a:pt x="1460" y="584"/>
                    <a:pt x="2009" y="584"/>
                  </a:cubicBezTo>
                  <a:cubicBezTo>
                    <a:pt x="2080" y="584"/>
                    <a:pt x="2151" y="585"/>
                    <a:pt x="2223" y="588"/>
                  </a:cubicBezTo>
                  <a:cubicBezTo>
                    <a:pt x="2227" y="589"/>
                    <a:pt x="2231" y="589"/>
                    <a:pt x="2236" y="589"/>
                  </a:cubicBezTo>
                  <a:cubicBezTo>
                    <a:pt x="2388" y="589"/>
                    <a:pt x="2527" y="445"/>
                    <a:pt x="2519" y="301"/>
                  </a:cubicBezTo>
                  <a:cubicBezTo>
                    <a:pt x="2510" y="135"/>
                    <a:pt x="2388" y="13"/>
                    <a:pt x="2223" y="4"/>
                  </a:cubicBezTo>
                  <a:cubicBezTo>
                    <a:pt x="2156" y="2"/>
                    <a:pt x="2090" y="0"/>
                    <a:pt x="20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27"/>
            <p:cNvSpPr/>
            <p:nvPr/>
          </p:nvSpPr>
          <p:spPr>
            <a:xfrm>
              <a:off x="4603498" y="1241098"/>
              <a:ext cx="63856" cy="28195"/>
            </a:xfrm>
            <a:custGeom>
              <a:avLst/>
              <a:gdLst/>
              <a:ahLst/>
              <a:cxnLst/>
              <a:rect l="l" t="t" r="r" b="b"/>
              <a:pathLst>
                <a:path w="2258" h="997" extrusionOk="0">
                  <a:moveTo>
                    <a:pt x="284" y="0"/>
                  </a:moveTo>
                  <a:cubicBezTo>
                    <a:pt x="141" y="0"/>
                    <a:pt x="1" y="144"/>
                    <a:pt x="9" y="297"/>
                  </a:cubicBezTo>
                  <a:cubicBezTo>
                    <a:pt x="18" y="463"/>
                    <a:pt x="131" y="576"/>
                    <a:pt x="297" y="585"/>
                  </a:cubicBezTo>
                  <a:cubicBezTo>
                    <a:pt x="367" y="585"/>
                    <a:pt x="436" y="593"/>
                    <a:pt x="506" y="602"/>
                  </a:cubicBezTo>
                  <a:cubicBezTo>
                    <a:pt x="541" y="602"/>
                    <a:pt x="576" y="611"/>
                    <a:pt x="611" y="611"/>
                  </a:cubicBezTo>
                  <a:cubicBezTo>
                    <a:pt x="628" y="611"/>
                    <a:pt x="646" y="619"/>
                    <a:pt x="663" y="619"/>
                  </a:cubicBezTo>
                  <a:cubicBezTo>
                    <a:pt x="802" y="637"/>
                    <a:pt x="933" y="672"/>
                    <a:pt x="1064" y="698"/>
                  </a:cubicBezTo>
                  <a:cubicBezTo>
                    <a:pt x="1195" y="733"/>
                    <a:pt x="1325" y="776"/>
                    <a:pt x="1447" y="820"/>
                  </a:cubicBezTo>
                  <a:cubicBezTo>
                    <a:pt x="1513" y="836"/>
                    <a:pt x="1571" y="860"/>
                    <a:pt x="1635" y="885"/>
                  </a:cubicBezTo>
                  <a:lnTo>
                    <a:pt x="1635" y="885"/>
                  </a:lnTo>
                  <a:cubicBezTo>
                    <a:pt x="1635" y="885"/>
                    <a:pt x="1635" y="885"/>
                    <a:pt x="1635" y="885"/>
                  </a:cubicBezTo>
                  <a:lnTo>
                    <a:pt x="1635" y="885"/>
                  </a:lnTo>
                  <a:cubicBezTo>
                    <a:pt x="1632" y="885"/>
                    <a:pt x="1683" y="907"/>
                    <a:pt x="1683" y="907"/>
                  </a:cubicBezTo>
                  <a:cubicBezTo>
                    <a:pt x="1718" y="924"/>
                    <a:pt x="1752" y="942"/>
                    <a:pt x="1796" y="959"/>
                  </a:cubicBezTo>
                  <a:cubicBezTo>
                    <a:pt x="1841" y="984"/>
                    <a:pt x="1893" y="996"/>
                    <a:pt x="1945" y="996"/>
                  </a:cubicBezTo>
                  <a:cubicBezTo>
                    <a:pt x="2041" y="996"/>
                    <a:pt x="2137" y="951"/>
                    <a:pt x="2188" y="855"/>
                  </a:cubicBezTo>
                  <a:cubicBezTo>
                    <a:pt x="2258" y="724"/>
                    <a:pt x="2232" y="524"/>
                    <a:pt x="2084" y="454"/>
                  </a:cubicBezTo>
                  <a:cubicBezTo>
                    <a:pt x="1526" y="192"/>
                    <a:pt x="924" y="35"/>
                    <a:pt x="297" y="1"/>
                  </a:cubicBezTo>
                  <a:cubicBezTo>
                    <a:pt x="293" y="0"/>
                    <a:pt x="289" y="0"/>
                    <a:pt x="2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27"/>
            <p:cNvSpPr/>
            <p:nvPr/>
          </p:nvSpPr>
          <p:spPr>
            <a:xfrm>
              <a:off x="4538313" y="1336429"/>
              <a:ext cx="36368" cy="52233"/>
            </a:xfrm>
            <a:custGeom>
              <a:avLst/>
              <a:gdLst/>
              <a:ahLst/>
              <a:cxnLst/>
              <a:rect l="l" t="t" r="r" b="b"/>
              <a:pathLst>
                <a:path w="1286" h="1847" extrusionOk="0">
                  <a:moveTo>
                    <a:pt x="395" y="1"/>
                  </a:moveTo>
                  <a:cubicBezTo>
                    <a:pt x="378" y="1"/>
                    <a:pt x="360" y="9"/>
                    <a:pt x="345" y="29"/>
                  </a:cubicBezTo>
                  <a:cubicBezTo>
                    <a:pt x="231" y="177"/>
                    <a:pt x="284" y="386"/>
                    <a:pt x="414" y="517"/>
                  </a:cubicBezTo>
                  <a:cubicBezTo>
                    <a:pt x="571" y="665"/>
                    <a:pt x="807" y="700"/>
                    <a:pt x="929" y="874"/>
                  </a:cubicBezTo>
                  <a:cubicBezTo>
                    <a:pt x="1138" y="1170"/>
                    <a:pt x="1033" y="1632"/>
                    <a:pt x="650" y="1693"/>
                  </a:cubicBezTo>
                  <a:cubicBezTo>
                    <a:pt x="619" y="1699"/>
                    <a:pt x="588" y="1702"/>
                    <a:pt x="556" y="1702"/>
                  </a:cubicBezTo>
                  <a:cubicBezTo>
                    <a:pt x="400" y="1702"/>
                    <a:pt x="241" y="1631"/>
                    <a:pt x="162" y="1493"/>
                  </a:cubicBezTo>
                  <a:cubicBezTo>
                    <a:pt x="146" y="1469"/>
                    <a:pt x="123" y="1459"/>
                    <a:pt x="101" y="1459"/>
                  </a:cubicBezTo>
                  <a:cubicBezTo>
                    <a:pt x="50" y="1459"/>
                    <a:pt x="1" y="1511"/>
                    <a:pt x="31" y="1571"/>
                  </a:cubicBezTo>
                  <a:cubicBezTo>
                    <a:pt x="147" y="1752"/>
                    <a:pt x="356" y="1846"/>
                    <a:pt x="565" y="1846"/>
                  </a:cubicBezTo>
                  <a:cubicBezTo>
                    <a:pt x="718" y="1846"/>
                    <a:pt x="872" y="1796"/>
                    <a:pt x="990" y="1693"/>
                  </a:cubicBezTo>
                  <a:cubicBezTo>
                    <a:pt x="1286" y="1423"/>
                    <a:pt x="1225" y="900"/>
                    <a:pt x="920" y="665"/>
                  </a:cubicBezTo>
                  <a:cubicBezTo>
                    <a:pt x="807" y="578"/>
                    <a:pt x="676" y="525"/>
                    <a:pt x="563" y="447"/>
                  </a:cubicBezTo>
                  <a:cubicBezTo>
                    <a:pt x="475" y="386"/>
                    <a:pt x="371" y="238"/>
                    <a:pt x="449" y="133"/>
                  </a:cubicBezTo>
                  <a:cubicBezTo>
                    <a:pt x="495" y="74"/>
                    <a:pt x="448" y="1"/>
                    <a:pt x="3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27"/>
            <p:cNvSpPr/>
            <p:nvPr/>
          </p:nvSpPr>
          <p:spPr>
            <a:xfrm>
              <a:off x="4355115" y="1369574"/>
              <a:ext cx="19655" cy="56701"/>
            </a:xfrm>
            <a:custGeom>
              <a:avLst/>
              <a:gdLst/>
              <a:ahLst/>
              <a:cxnLst/>
              <a:rect l="l" t="t" r="r" b="b"/>
              <a:pathLst>
                <a:path w="695" h="2005" extrusionOk="0">
                  <a:moveTo>
                    <a:pt x="87" y="0"/>
                  </a:moveTo>
                  <a:cubicBezTo>
                    <a:pt x="44" y="0"/>
                    <a:pt x="0" y="33"/>
                    <a:pt x="16" y="85"/>
                  </a:cubicBezTo>
                  <a:lnTo>
                    <a:pt x="539" y="1951"/>
                  </a:lnTo>
                  <a:cubicBezTo>
                    <a:pt x="549" y="1989"/>
                    <a:pt x="578" y="2005"/>
                    <a:pt x="606" y="2005"/>
                  </a:cubicBezTo>
                  <a:cubicBezTo>
                    <a:pt x="650" y="2005"/>
                    <a:pt x="694" y="1968"/>
                    <a:pt x="678" y="1916"/>
                  </a:cubicBezTo>
                  <a:cubicBezTo>
                    <a:pt x="504" y="1297"/>
                    <a:pt x="330" y="669"/>
                    <a:pt x="155" y="51"/>
                  </a:cubicBezTo>
                  <a:cubicBezTo>
                    <a:pt x="145" y="15"/>
                    <a:pt x="116" y="0"/>
                    <a:pt x="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27"/>
            <p:cNvSpPr/>
            <p:nvPr/>
          </p:nvSpPr>
          <p:spPr>
            <a:xfrm>
              <a:off x="4425051" y="1349806"/>
              <a:ext cx="55231" cy="27856"/>
            </a:xfrm>
            <a:custGeom>
              <a:avLst/>
              <a:gdLst/>
              <a:ahLst/>
              <a:cxnLst/>
              <a:rect l="l" t="t" r="r" b="b"/>
              <a:pathLst>
                <a:path w="1953" h="985" extrusionOk="0">
                  <a:moveTo>
                    <a:pt x="977" y="0"/>
                  </a:moveTo>
                  <a:cubicBezTo>
                    <a:pt x="436" y="0"/>
                    <a:pt x="1" y="218"/>
                    <a:pt x="1" y="488"/>
                  </a:cubicBezTo>
                  <a:cubicBezTo>
                    <a:pt x="1" y="767"/>
                    <a:pt x="436" y="985"/>
                    <a:pt x="977" y="985"/>
                  </a:cubicBezTo>
                  <a:cubicBezTo>
                    <a:pt x="1517" y="985"/>
                    <a:pt x="1953" y="767"/>
                    <a:pt x="1953" y="488"/>
                  </a:cubicBezTo>
                  <a:cubicBezTo>
                    <a:pt x="1953" y="218"/>
                    <a:pt x="1517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27"/>
            <p:cNvSpPr/>
            <p:nvPr/>
          </p:nvSpPr>
          <p:spPr>
            <a:xfrm>
              <a:off x="4623464" y="1349806"/>
              <a:ext cx="55231" cy="27856"/>
            </a:xfrm>
            <a:custGeom>
              <a:avLst/>
              <a:gdLst/>
              <a:ahLst/>
              <a:cxnLst/>
              <a:rect l="l" t="t" r="r" b="b"/>
              <a:pathLst>
                <a:path w="1953" h="985" extrusionOk="0">
                  <a:moveTo>
                    <a:pt x="977" y="0"/>
                  </a:moveTo>
                  <a:cubicBezTo>
                    <a:pt x="436" y="0"/>
                    <a:pt x="1" y="218"/>
                    <a:pt x="1" y="488"/>
                  </a:cubicBezTo>
                  <a:cubicBezTo>
                    <a:pt x="1" y="767"/>
                    <a:pt x="436" y="985"/>
                    <a:pt x="977" y="985"/>
                  </a:cubicBezTo>
                  <a:cubicBezTo>
                    <a:pt x="1517" y="985"/>
                    <a:pt x="1953" y="767"/>
                    <a:pt x="1953" y="488"/>
                  </a:cubicBezTo>
                  <a:cubicBezTo>
                    <a:pt x="1953" y="218"/>
                    <a:pt x="1517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27"/>
            <p:cNvSpPr/>
            <p:nvPr/>
          </p:nvSpPr>
          <p:spPr>
            <a:xfrm>
              <a:off x="4433196" y="979677"/>
              <a:ext cx="427396" cy="247082"/>
            </a:xfrm>
            <a:custGeom>
              <a:avLst/>
              <a:gdLst/>
              <a:ahLst/>
              <a:cxnLst/>
              <a:rect l="l" t="t" r="r" b="b"/>
              <a:pathLst>
                <a:path w="15113" h="8737" extrusionOk="0">
                  <a:moveTo>
                    <a:pt x="5899" y="1"/>
                  </a:moveTo>
                  <a:cubicBezTo>
                    <a:pt x="5812" y="1"/>
                    <a:pt x="5725" y="3"/>
                    <a:pt x="5639" y="6"/>
                  </a:cubicBezTo>
                  <a:cubicBezTo>
                    <a:pt x="4166" y="67"/>
                    <a:pt x="2667" y="660"/>
                    <a:pt x="1743" y="1810"/>
                  </a:cubicBezTo>
                  <a:cubicBezTo>
                    <a:pt x="811" y="2961"/>
                    <a:pt x="0" y="5645"/>
                    <a:pt x="1299" y="6342"/>
                  </a:cubicBezTo>
                  <a:cubicBezTo>
                    <a:pt x="2815" y="7144"/>
                    <a:pt x="4341" y="7946"/>
                    <a:pt x="5996" y="8399"/>
                  </a:cubicBezTo>
                  <a:cubicBezTo>
                    <a:pt x="6806" y="8616"/>
                    <a:pt x="7655" y="8737"/>
                    <a:pt x="8498" y="8737"/>
                  </a:cubicBezTo>
                  <a:cubicBezTo>
                    <a:pt x="9761" y="8737"/>
                    <a:pt x="11010" y="8465"/>
                    <a:pt x="12097" y="7833"/>
                  </a:cubicBezTo>
                  <a:cubicBezTo>
                    <a:pt x="13901" y="6778"/>
                    <a:pt x="15113" y="4582"/>
                    <a:pt x="14642" y="2543"/>
                  </a:cubicBezTo>
                  <a:cubicBezTo>
                    <a:pt x="14407" y="1532"/>
                    <a:pt x="13727" y="573"/>
                    <a:pt x="12733" y="259"/>
                  </a:cubicBezTo>
                  <a:cubicBezTo>
                    <a:pt x="12541" y="198"/>
                    <a:pt x="12338" y="168"/>
                    <a:pt x="12135" y="168"/>
                  </a:cubicBezTo>
                  <a:cubicBezTo>
                    <a:pt x="11298" y="168"/>
                    <a:pt x="10449" y="664"/>
                    <a:pt x="10232" y="1471"/>
                  </a:cubicBezTo>
                  <a:cubicBezTo>
                    <a:pt x="9046" y="564"/>
                    <a:pt x="7408" y="1"/>
                    <a:pt x="58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27"/>
            <p:cNvSpPr/>
            <p:nvPr/>
          </p:nvSpPr>
          <p:spPr>
            <a:xfrm>
              <a:off x="4532515" y="1051508"/>
              <a:ext cx="206812" cy="105230"/>
            </a:xfrm>
            <a:custGeom>
              <a:avLst/>
              <a:gdLst/>
              <a:ahLst/>
              <a:cxnLst/>
              <a:rect l="l" t="t" r="r" b="b"/>
              <a:pathLst>
                <a:path w="7313" h="3721" extrusionOk="0">
                  <a:moveTo>
                    <a:pt x="7234" y="0"/>
                  </a:moveTo>
                  <a:cubicBezTo>
                    <a:pt x="7199" y="0"/>
                    <a:pt x="7165" y="24"/>
                    <a:pt x="7165" y="72"/>
                  </a:cubicBezTo>
                  <a:cubicBezTo>
                    <a:pt x="7165" y="1388"/>
                    <a:pt x="6372" y="2626"/>
                    <a:pt x="5195" y="3210"/>
                  </a:cubicBezTo>
                  <a:cubicBezTo>
                    <a:pt x="4684" y="3460"/>
                    <a:pt x="4111" y="3582"/>
                    <a:pt x="3534" y="3582"/>
                  </a:cubicBezTo>
                  <a:cubicBezTo>
                    <a:pt x="2643" y="3582"/>
                    <a:pt x="1746" y="3291"/>
                    <a:pt x="1064" y="2730"/>
                  </a:cubicBezTo>
                  <a:cubicBezTo>
                    <a:pt x="436" y="2225"/>
                    <a:pt x="18" y="1319"/>
                    <a:pt x="550" y="586"/>
                  </a:cubicBezTo>
                  <a:cubicBezTo>
                    <a:pt x="586" y="532"/>
                    <a:pt x="539" y="482"/>
                    <a:pt x="489" y="482"/>
                  </a:cubicBezTo>
                  <a:cubicBezTo>
                    <a:pt x="467" y="482"/>
                    <a:pt x="444" y="492"/>
                    <a:pt x="428" y="517"/>
                  </a:cubicBezTo>
                  <a:cubicBezTo>
                    <a:pt x="1" y="1101"/>
                    <a:pt x="131" y="1876"/>
                    <a:pt x="558" y="2425"/>
                  </a:cubicBezTo>
                  <a:cubicBezTo>
                    <a:pt x="1020" y="3018"/>
                    <a:pt x="1761" y="3402"/>
                    <a:pt x="2476" y="3585"/>
                  </a:cubicBezTo>
                  <a:cubicBezTo>
                    <a:pt x="2822" y="3676"/>
                    <a:pt x="3175" y="3721"/>
                    <a:pt x="3525" y="3721"/>
                  </a:cubicBezTo>
                  <a:cubicBezTo>
                    <a:pt x="4680" y="3721"/>
                    <a:pt x="5801" y="3229"/>
                    <a:pt x="6537" y="2286"/>
                  </a:cubicBezTo>
                  <a:cubicBezTo>
                    <a:pt x="7025" y="1658"/>
                    <a:pt x="7313" y="874"/>
                    <a:pt x="7304" y="72"/>
                  </a:cubicBezTo>
                  <a:cubicBezTo>
                    <a:pt x="7304" y="24"/>
                    <a:pt x="7269" y="0"/>
                    <a:pt x="72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27"/>
            <p:cNvSpPr/>
            <p:nvPr/>
          </p:nvSpPr>
          <p:spPr>
            <a:xfrm>
              <a:off x="4701432" y="1072153"/>
              <a:ext cx="71379" cy="88403"/>
            </a:xfrm>
            <a:custGeom>
              <a:avLst/>
              <a:gdLst/>
              <a:ahLst/>
              <a:cxnLst/>
              <a:rect l="l" t="t" r="r" b="b"/>
              <a:pathLst>
                <a:path w="2524" h="3126" extrusionOk="0">
                  <a:moveTo>
                    <a:pt x="2430" y="1"/>
                  </a:moveTo>
                  <a:cubicBezTo>
                    <a:pt x="2401" y="1"/>
                    <a:pt x="2373" y="15"/>
                    <a:pt x="2359" y="48"/>
                  </a:cubicBezTo>
                  <a:cubicBezTo>
                    <a:pt x="1950" y="1251"/>
                    <a:pt x="1131" y="2297"/>
                    <a:pt x="67" y="2985"/>
                  </a:cubicBezTo>
                  <a:cubicBezTo>
                    <a:pt x="0" y="3030"/>
                    <a:pt x="48" y="3125"/>
                    <a:pt x="112" y="3125"/>
                  </a:cubicBezTo>
                  <a:cubicBezTo>
                    <a:pt x="123" y="3125"/>
                    <a:pt x="134" y="3122"/>
                    <a:pt x="146" y="3116"/>
                  </a:cubicBezTo>
                  <a:cubicBezTo>
                    <a:pt x="1244" y="2401"/>
                    <a:pt x="2081" y="1329"/>
                    <a:pt x="2508" y="92"/>
                  </a:cubicBezTo>
                  <a:cubicBezTo>
                    <a:pt x="2524" y="38"/>
                    <a:pt x="2477" y="1"/>
                    <a:pt x="24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27"/>
            <p:cNvSpPr/>
            <p:nvPr/>
          </p:nvSpPr>
          <p:spPr>
            <a:xfrm>
              <a:off x="4424062" y="1509758"/>
              <a:ext cx="233197" cy="196461"/>
            </a:xfrm>
            <a:custGeom>
              <a:avLst/>
              <a:gdLst/>
              <a:ahLst/>
              <a:cxnLst/>
              <a:rect l="l" t="t" r="r" b="b"/>
              <a:pathLst>
                <a:path w="8246" h="6947" extrusionOk="0">
                  <a:moveTo>
                    <a:pt x="1" y="0"/>
                  </a:moveTo>
                  <a:lnTo>
                    <a:pt x="1" y="6946"/>
                  </a:lnTo>
                  <a:lnTo>
                    <a:pt x="8246" y="6946"/>
                  </a:lnTo>
                  <a:lnTo>
                    <a:pt x="824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27"/>
            <p:cNvSpPr/>
            <p:nvPr/>
          </p:nvSpPr>
          <p:spPr>
            <a:xfrm>
              <a:off x="4447081" y="1533654"/>
              <a:ext cx="107407" cy="30599"/>
            </a:xfrm>
            <a:custGeom>
              <a:avLst/>
              <a:gdLst/>
              <a:ahLst/>
              <a:cxnLst/>
              <a:rect l="l" t="t" r="r" b="b"/>
              <a:pathLst>
                <a:path w="3798" h="1082" extrusionOk="0">
                  <a:moveTo>
                    <a:pt x="109" y="0"/>
                  </a:moveTo>
                  <a:cubicBezTo>
                    <a:pt x="41" y="0"/>
                    <a:pt x="0" y="94"/>
                    <a:pt x="67" y="131"/>
                  </a:cubicBezTo>
                  <a:cubicBezTo>
                    <a:pt x="1183" y="750"/>
                    <a:pt x="2429" y="1081"/>
                    <a:pt x="3710" y="1081"/>
                  </a:cubicBezTo>
                  <a:cubicBezTo>
                    <a:pt x="3713" y="1082"/>
                    <a:pt x="3715" y="1082"/>
                    <a:pt x="3717" y="1082"/>
                  </a:cubicBezTo>
                  <a:cubicBezTo>
                    <a:pt x="3797" y="1082"/>
                    <a:pt x="3795" y="942"/>
                    <a:pt x="3710" y="942"/>
                  </a:cubicBezTo>
                  <a:cubicBezTo>
                    <a:pt x="2455" y="933"/>
                    <a:pt x="1235" y="611"/>
                    <a:pt x="146" y="9"/>
                  </a:cubicBezTo>
                  <a:cubicBezTo>
                    <a:pt x="133" y="3"/>
                    <a:pt x="120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27"/>
            <p:cNvSpPr/>
            <p:nvPr/>
          </p:nvSpPr>
          <p:spPr>
            <a:xfrm>
              <a:off x="4338543" y="1190816"/>
              <a:ext cx="208056" cy="208056"/>
            </a:xfrm>
            <a:custGeom>
              <a:avLst/>
              <a:gdLst/>
              <a:ahLst/>
              <a:cxnLst/>
              <a:rect l="l" t="t" r="r" b="b"/>
              <a:pathLst>
                <a:path w="7357" h="7357" extrusionOk="0">
                  <a:moveTo>
                    <a:pt x="3679" y="97"/>
                  </a:moveTo>
                  <a:cubicBezTo>
                    <a:pt x="5648" y="97"/>
                    <a:pt x="7261" y="1700"/>
                    <a:pt x="7261" y="3679"/>
                  </a:cubicBezTo>
                  <a:cubicBezTo>
                    <a:pt x="7261" y="5648"/>
                    <a:pt x="5648" y="7261"/>
                    <a:pt x="3679" y="7261"/>
                  </a:cubicBezTo>
                  <a:cubicBezTo>
                    <a:pt x="1700" y="7261"/>
                    <a:pt x="96" y="5648"/>
                    <a:pt x="96" y="3679"/>
                  </a:cubicBezTo>
                  <a:cubicBezTo>
                    <a:pt x="96" y="1700"/>
                    <a:pt x="1700" y="97"/>
                    <a:pt x="3679" y="97"/>
                  </a:cubicBezTo>
                  <a:close/>
                  <a:moveTo>
                    <a:pt x="3679" y="1"/>
                  </a:moveTo>
                  <a:cubicBezTo>
                    <a:pt x="1648" y="1"/>
                    <a:pt x="1" y="1648"/>
                    <a:pt x="1" y="3679"/>
                  </a:cubicBezTo>
                  <a:cubicBezTo>
                    <a:pt x="1" y="5709"/>
                    <a:pt x="1648" y="7356"/>
                    <a:pt x="3679" y="7356"/>
                  </a:cubicBezTo>
                  <a:cubicBezTo>
                    <a:pt x="5709" y="7356"/>
                    <a:pt x="7356" y="5709"/>
                    <a:pt x="7356" y="3679"/>
                  </a:cubicBezTo>
                  <a:cubicBezTo>
                    <a:pt x="7356" y="1648"/>
                    <a:pt x="5709" y="1"/>
                    <a:pt x="3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27"/>
            <p:cNvSpPr/>
            <p:nvPr/>
          </p:nvSpPr>
          <p:spPr>
            <a:xfrm>
              <a:off x="4565801" y="1190816"/>
              <a:ext cx="208028" cy="208056"/>
            </a:xfrm>
            <a:custGeom>
              <a:avLst/>
              <a:gdLst/>
              <a:ahLst/>
              <a:cxnLst/>
              <a:rect l="l" t="t" r="r" b="b"/>
              <a:pathLst>
                <a:path w="7356" h="7357" extrusionOk="0">
                  <a:moveTo>
                    <a:pt x="3678" y="97"/>
                  </a:moveTo>
                  <a:cubicBezTo>
                    <a:pt x="5656" y="97"/>
                    <a:pt x="7260" y="1700"/>
                    <a:pt x="7260" y="3679"/>
                  </a:cubicBezTo>
                  <a:cubicBezTo>
                    <a:pt x="7260" y="5648"/>
                    <a:pt x="5656" y="7261"/>
                    <a:pt x="3678" y="7261"/>
                  </a:cubicBezTo>
                  <a:cubicBezTo>
                    <a:pt x="1708" y="7261"/>
                    <a:pt x="105" y="5648"/>
                    <a:pt x="105" y="3679"/>
                  </a:cubicBezTo>
                  <a:cubicBezTo>
                    <a:pt x="105" y="1700"/>
                    <a:pt x="1708" y="97"/>
                    <a:pt x="3678" y="97"/>
                  </a:cubicBezTo>
                  <a:close/>
                  <a:moveTo>
                    <a:pt x="3678" y="1"/>
                  </a:moveTo>
                  <a:cubicBezTo>
                    <a:pt x="1656" y="1"/>
                    <a:pt x="0" y="1648"/>
                    <a:pt x="0" y="3679"/>
                  </a:cubicBezTo>
                  <a:cubicBezTo>
                    <a:pt x="0" y="5709"/>
                    <a:pt x="1656" y="7356"/>
                    <a:pt x="3678" y="7356"/>
                  </a:cubicBezTo>
                  <a:cubicBezTo>
                    <a:pt x="5709" y="7356"/>
                    <a:pt x="7356" y="5709"/>
                    <a:pt x="7356" y="3679"/>
                  </a:cubicBezTo>
                  <a:cubicBezTo>
                    <a:pt x="7356" y="1648"/>
                    <a:pt x="5709" y="1"/>
                    <a:pt x="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27"/>
            <p:cNvSpPr/>
            <p:nvPr/>
          </p:nvSpPr>
          <p:spPr>
            <a:xfrm>
              <a:off x="4462777" y="1287194"/>
              <a:ext cx="29355" cy="29355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4" y="0"/>
                  </a:moveTo>
                  <a:cubicBezTo>
                    <a:pt x="227" y="0"/>
                    <a:pt x="0" y="236"/>
                    <a:pt x="0" y="523"/>
                  </a:cubicBezTo>
                  <a:cubicBezTo>
                    <a:pt x="0" y="811"/>
                    <a:pt x="227" y="1038"/>
                    <a:pt x="514" y="1038"/>
                  </a:cubicBezTo>
                  <a:cubicBezTo>
                    <a:pt x="802" y="1038"/>
                    <a:pt x="1037" y="811"/>
                    <a:pt x="1037" y="523"/>
                  </a:cubicBezTo>
                  <a:cubicBezTo>
                    <a:pt x="1037" y="236"/>
                    <a:pt x="802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27"/>
            <p:cNvSpPr/>
            <p:nvPr/>
          </p:nvSpPr>
          <p:spPr>
            <a:xfrm>
              <a:off x="4618769" y="1287194"/>
              <a:ext cx="29383" cy="29355"/>
            </a:xfrm>
            <a:custGeom>
              <a:avLst/>
              <a:gdLst/>
              <a:ahLst/>
              <a:cxnLst/>
              <a:rect l="l" t="t" r="r" b="b"/>
              <a:pathLst>
                <a:path w="1039" h="1038" extrusionOk="0">
                  <a:moveTo>
                    <a:pt x="515" y="0"/>
                  </a:moveTo>
                  <a:cubicBezTo>
                    <a:pt x="228" y="0"/>
                    <a:pt x="1" y="236"/>
                    <a:pt x="1" y="523"/>
                  </a:cubicBezTo>
                  <a:cubicBezTo>
                    <a:pt x="1" y="811"/>
                    <a:pt x="228" y="1038"/>
                    <a:pt x="515" y="1038"/>
                  </a:cubicBezTo>
                  <a:cubicBezTo>
                    <a:pt x="803" y="1038"/>
                    <a:pt x="1038" y="811"/>
                    <a:pt x="1038" y="523"/>
                  </a:cubicBezTo>
                  <a:cubicBezTo>
                    <a:pt x="1038" y="236"/>
                    <a:pt x="803" y="0"/>
                    <a:pt x="5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27"/>
            <p:cNvSpPr/>
            <p:nvPr/>
          </p:nvSpPr>
          <p:spPr>
            <a:xfrm>
              <a:off x="4497533" y="1426699"/>
              <a:ext cx="115609" cy="41176"/>
            </a:xfrm>
            <a:custGeom>
              <a:avLst/>
              <a:gdLst/>
              <a:ahLst/>
              <a:cxnLst/>
              <a:rect l="l" t="t" r="r" b="b"/>
              <a:pathLst>
                <a:path w="4088" h="1456" extrusionOk="0">
                  <a:moveTo>
                    <a:pt x="0" y="0"/>
                  </a:moveTo>
                  <a:cubicBezTo>
                    <a:pt x="0" y="636"/>
                    <a:pt x="915" y="1456"/>
                    <a:pt x="2048" y="1456"/>
                  </a:cubicBezTo>
                  <a:cubicBezTo>
                    <a:pt x="3172" y="1456"/>
                    <a:pt x="4088" y="636"/>
                    <a:pt x="40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27"/>
            <p:cNvSpPr/>
            <p:nvPr/>
          </p:nvSpPr>
          <p:spPr>
            <a:xfrm>
              <a:off x="4540886" y="1495165"/>
              <a:ext cx="31306" cy="14168"/>
            </a:xfrm>
            <a:custGeom>
              <a:avLst/>
              <a:gdLst/>
              <a:ahLst/>
              <a:cxnLst/>
              <a:rect l="l" t="t" r="r" b="b"/>
              <a:pathLst>
                <a:path w="1107" h="501" extrusionOk="0">
                  <a:moveTo>
                    <a:pt x="1018" y="0"/>
                  </a:moveTo>
                  <a:cubicBezTo>
                    <a:pt x="990" y="0"/>
                    <a:pt x="961" y="16"/>
                    <a:pt x="951" y="54"/>
                  </a:cubicBezTo>
                  <a:cubicBezTo>
                    <a:pt x="899" y="211"/>
                    <a:pt x="750" y="342"/>
                    <a:pt x="576" y="351"/>
                  </a:cubicBezTo>
                  <a:cubicBezTo>
                    <a:pt x="569" y="351"/>
                    <a:pt x="563" y="351"/>
                    <a:pt x="556" y="351"/>
                  </a:cubicBezTo>
                  <a:cubicBezTo>
                    <a:pt x="388" y="351"/>
                    <a:pt x="225" y="249"/>
                    <a:pt x="158" y="98"/>
                  </a:cubicBezTo>
                  <a:cubicBezTo>
                    <a:pt x="143" y="68"/>
                    <a:pt x="121" y="44"/>
                    <a:pt x="87" y="44"/>
                  </a:cubicBezTo>
                  <a:cubicBezTo>
                    <a:pt x="82" y="44"/>
                    <a:pt x="76" y="45"/>
                    <a:pt x="71" y="46"/>
                  </a:cubicBezTo>
                  <a:cubicBezTo>
                    <a:pt x="36" y="54"/>
                    <a:pt x="1" y="98"/>
                    <a:pt x="18" y="133"/>
                  </a:cubicBezTo>
                  <a:cubicBezTo>
                    <a:pt x="101" y="340"/>
                    <a:pt x="310" y="500"/>
                    <a:pt x="541" y="500"/>
                  </a:cubicBezTo>
                  <a:cubicBezTo>
                    <a:pt x="553" y="500"/>
                    <a:pt x="564" y="500"/>
                    <a:pt x="576" y="499"/>
                  </a:cubicBezTo>
                  <a:cubicBezTo>
                    <a:pt x="811" y="481"/>
                    <a:pt x="1021" y="316"/>
                    <a:pt x="1090" y="89"/>
                  </a:cubicBezTo>
                  <a:cubicBezTo>
                    <a:pt x="1106" y="37"/>
                    <a:pt x="1062" y="0"/>
                    <a:pt x="10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27"/>
            <p:cNvSpPr/>
            <p:nvPr/>
          </p:nvSpPr>
          <p:spPr>
            <a:xfrm>
              <a:off x="4455877" y="1390218"/>
              <a:ext cx="198922" cy="53506"/>
            </a:xfrm>
            <a:custGeom>
              <a:avLst/>
              <a:gdLst/>
              <a:ahLst/>
              <a:cxnLst/>
              <a:rect l="l" t="t" r="r" b="b"/>
              <a:pathLst>
                <a:path w="7034" h="1892" extrusionOk="0">
                  <a:moveTo>
                    <a:pt x="3521" y="0"/>
                  </a:moveTo>
                  <a:cubicBezTo>
                    <a:pt x="1918" y="0"/>
                    <a:pt x="549" y="785"/>
                    <a:pt x="0" y="1892"/>
                  </a:cubicBezTo>
                  <a:lnTo>
                    <a:pt x="7033" y="1892"/>
                  </a:lnTo>
                  <a:cubicBezTo>
                    <a:pt x="6484" y="785"/>
                    <a:pt x="5116" y="0"/>
                    <a:pt x="35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27"/>
            <p:cNvSpPr/>
            <p:nvPr/>
          </p:nvSpPr>
          <p:spPr>
            <a:xfrm>
              <a:off x="4491057" y="1416122"/>
              <a:ext cx="14904" cy="28280"/>
            </a:xfrm>
            <a:custGeom>
              <a:avLst/>
              <a:gdLst/>
              <a:ahLst/>
              <a:cxnLst/>
              <a:rect l="l" t="t" r="r" b="b"/>
              <a:pathLst>
                <a:path w="527" h="1000" extrusionOk="0">
                  <a:moveTo>
                    <a:pt x="425" y="0"/>
                  </a:moveTo>
                  <a:cubicBezTo>
                    <a:pt x="403" y="0"/>
                    <a:pt x="382" y="10"/>
                    <a:pt x="368" y="34"/>
                  </a:cubicBezTo>
                  <a:cubicBezTo>
                    <a:pt x="212" y="305"/>
                    <a:pt x="90" y="601"/>
                    <a:pt x="11" y="906"/>
                  </a:cubicBezTo>
                  <a:cubicBezTo>
                    <a:pt x="1" y="964"/>
                    <a:pt x="47" y="999"/>
                    <a:pt x="90" y="999"/>
                  </a:cubicBezTo>
                  <a:cubicBezTo>
                    <a:pt x="118" y="999"/>
                    <a:pt x="144" y="984"/>
                    <a:pt x="151" y="949"/>
                  </a:cubicBezTo>
                  <a:cubicBezTo>
                    <a:pt x="229" y="653"/>
                    <a:pt x="342" y="374"/>
                    <a:pt x="490" y="113"/>
                  </a:cubicBezTo>
                  <a:cubicBezTo>
                    <a:pt x="527" y="52"/>
                    <a:pt x="475" y="0"/>
                    <a:pt x="4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27"/>
            <p:cNvSpPr/>
            <p:nvPr/>
          </p:nvSpPr>
          <p:spPr>
            <a:xfrm>
              <a:off x="4531299" y="1416405"/>
              <a:ext cx="7607" cy="26385"/>
            </a:xfrm>
            <a:custGeom>
              <a:avLst/>
              <a:gdLst/>
              <a:ahLst/>
              <a:cxnLst/>
              <a:rect l="l" t="t" r="r" b="b"/>
              <a:pathLst>
                <a:path w="269" h="933" extrusionOk="0">
                  <a:moveTo>
                    <a:pt x="180" y="1"/>
                  </a:moveTo>
                  <a:cubicBezTo>
                    <a:pt x="152" y="1"/>
                    <a:pt x="124" y="16"/>
                    <a:pt x="113" y="51"/>
                  </a:cubicBezTo>
                  <a:cubicBezTo>
                    <a:pt x="44" y="312"/>
                    <a:pt x="0" y="591"/>
                    <a:pt x="0" y="861"/>
                  </a:cubicBezTo>
                  <a:cubicBezTo>
                    <a:pt x="4" y="909"/>
                    <a:pt x="41" y="933"/>
                    <a:pt x="77" y="933"/>
                  </a:cubicBezTo>
                  <a:cubicBezTo>
                    <a:pt x="113" y="933"/>
                    <a:pt x="148" y="909"/>
                    <a:pt x="148" y="861"/>
                  </a:cubicBezTo>
                  <a:cubicBezTo>
                    <a:pt x="148" y="600"/>
                    <a:pt x="183" y="338"/>
                    <a:pt x="253" y="94"/>
                  </a:cubicBezTo>
                  <a:cubicBezTo>
                    <a:pt x="269" y="36"/>
                    <a:pt x="224" y="1"/>
                    <a:pt x="1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27"/>
            <p:cNvSpPr/>
            <p:nvPr/>
          </p:nvSpPr>
          <p:spPr>
            <a:xfrm>
              <a:off x="4575755" y="1410495"/>
              <a:ext cx="6589" cy="32296"/>
            </a:xfrm>
            <a:custGeom>
              <a:avLst/>
              <a:gdLst/>
              <a:ahLst/>
              <a:cxnLst/>
              <a:rect l="l" t="t" r="r" b="b"/>
              <a:pathLst>
                <a:path w="233" h="1142" extrusionOk="0">
                  <a:moveTo>
                    <a:pt x="92" y="0"/>
                  </a:moveTo>
                  <a:cubicBezTo>
                    <a:pt x="49" y="0"/>
                    <a:pt x="0" y="36"/>
                    <a:pt x="6" y="94"/>
                  </a:cubicBezTo>
                  <a:cubicBezTo>
                    <a:pt x="67" y="416"/>
                    <a:pt x="84" y="739"/>
                    <a:pt x="67" y="1070"/>
                  </a:cubicBezTo>
                  <a:cubicBezTo>
                    <a:pt x="62" y="1118"/>
                    <a:pt x="97" y="1142"/>
                    <a:pt x="134" y="1142"/>
                  </a:cubicBezTo>
                  <a:cubicBezTo>
                    <a:pt x="171" y="1142"/>
                    <a:pt x="210" y="1118"/>
                    <a:pt x="215" y="1070"/>
                  </a:cubicBezTo>
                  <a:cubicBezTo>
                    <a:pt x="232" y="730"/>
                    <a:pt x="206" y="390"/>
                    <a:pt x="154" y="50"/>
                  </a:cubicBezTo>
                  <a:cubicBezTo>
                    <a:pt x="147" y="16"/>
                    <a:pt x="121" y="0"/>
                    <a:pt x="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27"/>
            <p:cNvSpPr/>
            <p:nvPr/>
          </p:nvSpPr>
          <p:spPr>
            <a:xfrm>
              <a:off x="4610200" y="1419375"/>
              <a:ext cx="11029" cy="23303"/>
            </a:xfrm>
            <a:custGeom>
              <a:avLst/>
              <a:gdLst/>
              <a:ahLst/>
              <a:cxnLst/>
              <a:rect l="l" t="t" r="r" b="b"/>
              <a:pathLst>
                <a:path w="390" h="824" extrusionOk="0">
                  <a:moveTo>
                    <a:pt x="89" y="0"/>
                  </a:moveTo>
                  <a:cubicBezTo>
                    <a:pt x="45" y="0"/>
                    <a:pt x="1" y="36"/>
                    <a:pt x="16" y="94"/>
                  </a:cubicBezTo>
                  <a:cubicBezTo>
                    <a:pt x="86" y="320"/>
                    <a:pt x="156" y="547"/>
                    <a:pt x="234" y="773"/>
                  </a:cubicBezTo>
                  <a:cubicBezTo>
                    <a:pt x="245" y="809"/>
                    <a:pt x="274" y="824"/>
                    <a:pt x="303" y="824"/>
                  </a:cubicBezTo>
                  <a:cubicBezTo>
                    <a:pt x="346" y="824"/>
                    <a:pt x="389" y="791"/>
                    <a:pt x="374" y="739"/>
                  </a:cubicBezTo>
                  <a:cubicBezTo>
                    <a:pt x="304" y="503"/>
                    <a:pt x="234" y="277"/>
                    <a:pt x="156" y="50"/>
                  </a:cubicBezTo>
                  <a:cubicBezTo>
                    <a:pt x="145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27"/>
            <p:cNvSpPr/>
            <p:nvPr/>
          </p:nvSpPr>
          <p:spPr>
            <a:xfrm>
              <a:off x="3966123" y="1621152"/>
              <a:ext cx="1167314" cy="1401755"/>
            </a:xfrm>
            <a:custGeom>
              <a:avLst/>
              <a:gdLst/>
              <a:ahLst/>
              <a:cxnLst/>
              <a:rect l="l" t="t" r="r" b="b"/>
              <a:pathLst>
                <a:path w="41277" h="49567" extrusionOk="0">
                  <a:moveTo>
                    <a:pt x="16054" y="1"/>
                  </a:moveTo>
                  <a:cubicBezTo>
                    <a:pt x="15540" y="1168"/>
                    <a:pt x="14869" y="2171"/>
                    <a:pt x="14355" y="3339"/>
                  </a:cubicBezTo>
                  <a:cubicBezTo>
                    <a:pt x="10642" y="5099"/>
                    <a:pt x="6459" y="7060"/>
                    <a:pt x="4184" y="10476"/>
                  </a:cubicBezTo>
                  <a:cubicBezTo>
                    <a:pt x="2825" y="12507"/>
                    <a:pt x="2162" y="14921"/>
                    <a:pt x="1735" y="17327"/>
                  </a:cubicBezTo>
                  <a:cubicBezTo>
                    <a:pt x="1" y="27210"/>
                    <a:pt x="2084" y="37328"/>
                    <a:pt x="4158" y="47150"/>
                  </a:cubicBezTo>
                  <a:cubicBezTo>
                    <a:pt x="9582" y="48755"/>
                    <a:pt x="15191" y="49566"/>
                    <a:pt x="20810" y="49566"/>
                  </a:cubicBezTo>
                  <a:cubicBezTo>
                    <a:pt x="24102" y="49566"/>
                    <a:pt x="27397" y="49288"/>
                    <a:pt x="30661" y="48728"/>
                  </a:cubicBezTo>
                  <a:cubicBezTo>
                    <a:pt x="32788" y="48362"/>
                    <a:pt x="35769" y="46915"/>
                    <a:pt x="37468" y="45590"/>
                  </a:cubicBezTo>
                  <a:cubicBezTo>
                    <a:pt x="38889" y="40292"/>
                    <a:pt x="40327" y="34958"/>
                    <a:pt x="40806" y="29493"/>
                  </a:cubicBezTo>
                  <a:cubicBezTo>
                    <a:pt x="41277" y="24029"/>
                    <a:pt x="40745" y="18355"/>
                    <a:pt x="38392" y="13405"/>
                  </a:cubicBezTo>
                  <a:cubicBezTo>
                    <a:pt x="36047" y="8446"/>
                    <a:pt x="31742" y="4663"/>
                    <a:pt x="26417" y="3330"/>
                  </a:cubicBezTo>
                  <a:cubicBezTo>
                    <a:pt x="25885" y="2136"/>
                    <a:pt x="25345" y="1012"/>
                    <a:pt x="24491" y="18"/>
                  </a:cubicBezTo>
                  <a:cubicBezTo>
                    <a:pt x="23981" y="886"/>
                    <a:pt x="22899" y="1128"/>
                    <a:pt x="21851" y="1128"/>
                  </a:cubicBezTo>
                  <a:cubicBezTo>
                    <a:pt x="21626" y="1128"/>
                    <a:pt x="21403" y="1117"/>
                    <a:pt x="21188" y="1099"/>
                  </a:cubicBezTo>
                  <a:cubicBezTo>
                    <a:pt x="19445" y="951"/>
                    <a:pt x="17710" y="585"/>
                    <a:pt x="160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27"/>
            <p:cNvSpPr/>
            <p:nvPr/>
          </p:nvSpPr>
          <p:spPr>
            <a:xfrm>
              <a:off x="3993500" y="1742675"/>
              <a:ext cx="1110832" cy="1336428"/>
            </a:xfrm>
            <a:custGeom>
              <a:avLst/>
              <a:gdLst/>
              <a:ahLst/>
              <a:cxnLst/>
              <a:rect l="l" t="t" r="r" b="b"/>
              <a:pathLst>
                <a:path w="40030" h="47257" extrusionOk="0">
                  <a:moveTo>
                    <a:pt x="10859" y="0"/>
                  </a:moveTo>
                  <a:cubicBezTo>
                    <a:pt x="9116" y="837"/>
                    <a:pt x="7365" y="1656"/>
                    <a:pt x="5918" y="2946"/>
                  </a:cubicBezTo>
                  <a:cubicBezTo>
                    <a:pt x="6694" y="6659"/>
                    <a:pt x="6877" y="10572"/>
                    <a:pt x="6022" y="14276"/>
                  </a:cubicBezTo>
                  <a:cubicBezTo>
                    <a:pt x="5168" y="17971"/>
                    <a:pt x="3129" y="21484"/>
                    <a:pt x="0" y="23636"/>
                  </a:cubicBezTo>
                  <a:cubicBezTo>
                    <a:pt x="227" y="29763"/>
                    <a:pt x="305" y="35663"/>
                    <a:pt x="1098" y="41747"/>
                  </a:cubicBezTo>
                  <a:cubicBezTo>
                    <a:pt x="1185" y="42418"/>
                    <a:pt x="1281" y="43106"/>
                    <a:pt x="1569" y="43716"/>
                  </a:cubicBezTo>
                  <a:cubicBezTo>
                    <a:pt x="4515" y="45695"/>
                    <a:pt x="7992" y="46130"/>
                    <a:pt x="11513" y="46540"/>
                  </a:cubicBezTo>
                  <a:cubicBezTo>
                    <a:pt x="14689" y="46911"/>
                    <a:pt x="17890" y="47257"/>
                    <a:pt x="21081" y="47257"/>
                  </a:cubicBezTo>
                  <a:cubicBezTo>
                    <a:pt x="22461" y="47257"/>
                    <a:pt x="23840" y="47192"/>
                    <a:pt x="25214" y="47037"/>
                  </a:cubicBezTo>
                  <a:cubicBezTo>
                    <a:pt x="29772" y="46531"/>
                    <a:pt x="34304" y="44692"/>
                    <a:pt x="37642" y="41564"/>
                  </a:cubicBezTo>
                  <a:cubicBezTo>
                    <a:pt x="39245" y="34626"/>
                    <a:pt x="40030" y="27497"/>
                    <a:pt x="39986" y="20377"/>
                  </a:cubicBezTo>
                  <a:cubicBezTo>
                    <a:pt x="39969" y="17971"/>
                    <a:pt x="39855" y="15540"/>
                    <a:pt x="39280" y="13204"/>
                  </a:cubicBezTo>
                  <a:cubicBezTo>
                    <a:pt x="38452" y="9901"/>
                    <a:pt x="36622" y="6877"/>
                    <a:pt x="34417" y="4280"/>
                  </a:cubicBezTo>
                  <a:cubicBezTo>
                    <a:pt x="32927" y="2528"/>
                    <a:pt x="31262" y="1360"/>
                    <a:pt x="29214" y="314"/>
                  </a:cubicBezTo>
                  <a:cubicBezTo>
                    <a:pt x="28412" y="1883"/>
                    <a:pt x="27488" y="3460"/>
                    <a:pt x="26059" y="4497"/>
                  </a:cubicBezTo>
                  <a:cubicBezTo>
                    <a:pt x="24516" y="5630"/>
                    <a:pt x="22538" y="6014"/>
                    <a:pt x="20621" y="6023"/>
                  </a:cubicBezTo>
                  <a:cubicBezTo>
                    <a:pt x="18573" y="6023"/>
                    <a:pt x="16490" y="5613"/>
                    <a:pt x="14703" y="4611"/>
                  </a:cubicBezTo>
                  <a:cubicBezTo>
                    <a:pt x="12916" y="3600"/>
                    <a:pt x="11443" y="1961"/>
                    <a:pt x="108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27"/>
            <p:cNvSpPr/>
            <p:nvPr/>
          </p:nvSpPr>
          <p:spPr>
            <a:xfrm>
              <a:off x="4284811" y="1726269"/>
              <a:ext cx="568880" cy="207745"/>
            </a:xfrm>
            <a:custGeom>
              <a:avLst/>
              <a:gdLst/>
              <a:ahLst/>
              <a:cxnLst/>
              <a:rect l="l" t="t" r="r" b="b"/>
              <a:pathLst>
                <a:path w="20116" h="7346" extrusionOk="0">
                  <a:moveTo>
                    <a:pt x="18188" y="1086"/>
                  </a:moveTo>
                  <a:cubicBezTo>
                    <a:pt x="18188" y="1086"/>
                    <a:pt x="18184" y="1095"/>
                    <a:pt x="18172" y="1121"/>
                  </a:cubicBezTo>
                  <a:cubicBezTo>
                    <a:pt x="18172" y="1121"/>
                    <a:pt x="18171" y="1122"/>
                    <a:pt x="18171" y="1123"/>
                  </a:cubicBezTo>
                  <a:lnTo>
                    <a:pt x="18171" y="1123"/>
                  </a:lnTo>
                  <a:cubicBezTo>
                    <a:pt x="18179" y="1104"/>
                    <a:pt x="18188" y="1086"/>
                    <a:pt x="18188" y="1086"/>
                  </a:cubicBezTo>
                  <a:close/>
                  <a:moveTo>
                    <a:pt x="18156" y="1160"/>
                  </a:moveTo>
                  <a:lnTo>
                    <a:pt x="18156" y="1160"/>
                  </a:lnTo>
                  <a:cubicBezTo>
                    <a:pt x="18156" y="1161"/>
                    <a:pt x="18155" y="1163"/>
                    <a:pt x="18155" y="1164"/>
                  </a:cubicBezTo>
                  <a:cubicBezTo>
                    <a:pt x="18155" y="1163"/>
                    <a:pt x="18155" y="1162"/>
                    <a:pt x="18156" y="1160"/>
                  </a:cubicBezTo>
                  <a:close/>
                  <a:moveTo>
                    <a:pt x="1024" y="1"/>
                  </a:moveTo>
                  <a:cubicBezTo>
                    <a:pt x="946" y="1"/>
                    <a:pt x="866" y="13"/>
                    <a:pt x="785" y="40"/>
                  </a:cubicBezTo>
                  <a:cubicBezTo>
                    <a:pt x="367" y="171"/>
                    <a:pt x="1" y="659"/>
                    <a:pt x="175" y="1112"/>
                  </a:cubicBezTo>
                  <a:cubicBezTo>
                    <a:pt x="1360" y="4180"/>
                    <a:pt x="4402" y="6080"/>
                    <a:pt x="7470" y="6908"/>
                  </a:cubicBezTo>
                  <a:cubicBezTo>
                    <a:pt x="8532" y="7194"/>
                    <a:pt x="9638" y="7346"/>
                    <a:pt x="10739" y="7346"/>
                  </a:cubicBezTo>
                  <a:cubicBezTo>
                    <a:pt x="12928" y="7346"/>
                    <a:pt x="15099" y="6745"/>
                    <a:pt x="16874" y="5400"/>
                  </a:cubicBezTo>
                  <a:cubicBezTo>
                    <a:pt x="18285" y="4345"/>
                    <a:pt x="19366" y="2960"/>
                    <a:pt x="19968" y="1295"/>
                  </a:cubicBezTo>
                  <a:cubicBezTo>
                    <a:pt x="20116" y="868"/>
                    <a:pt x="19793" y="319"/>
                    <a:pt x="19357" y="223"/>
                  </a:cubicBezTo>
                  <a:cubicBezTo>
                    <a:pt x="19280" y="205"/>
                    <a:pt x="19204" y="197"/>
                    <a:pt x="19130" y="197"/>
                  </a:cubicBezTo>
                  <a:cubicBezTo>
                    <a:pt x="18736" y="197"/>
                    <a:pt x="18416" y="444"/>
                    <a:pt x="18277" y="833"/>
                  </a:cubicBezTo>
                  <a:cubicBezTo>
                    <a:pt x="18251" y="911"/>
                    <a:pt x="18224" y="990"/>
                    <a:pt x="18190" y="1060"/>
                  </a:cubicBezTo>
                  <a:cubicBezTo>
                    <a:pt x="18183" y="1088"/>
                    <a:pt x="18170" y="1116"/>
                    <a:pt x="18161" y="1144"/>
                  </a:cubicBezTo>
                  <a:lnTo>
                    <a:pt x="18161" y="1144"/>
                  </a:lnTo>
                  <a:cubicBezTo>
                    <a:pt x="18087" y="1294"/>
                    <a:pt x="18020" y="1451"/>
                    <a:pt x="17937" y="1600"/>
                  </a:cubicBezTo>
                  <a:cubicBezTo>
                    <a:pt x="17780" y="1888"/>
                    <a:pt x="17606" y="2166"/>
                    <a:pt x="17414" y="2437"/>
                  </a:cubicBezTo>
                  <a:cubicBezTo>
                    <a:pt x="17379" y="2498"/>
                    <a:pt x="17336" y="2550"/>
                    <a:pt x="17292" y="2611"/>
                  </a:cubicBezTo>
                  <a:cubicBezTo>
                    <a:pt x="17319" y="2571"/>
                    <a:pt x="17329" y="2556"/>
                    <a:pt x="17328" y="2556"/>
                  </a:cubicBezTo>
                  <a:lnTo>
                    <a:pt x="17328" y="2556"/>
                  </a:lnTo>
                  <a:cubicBezTo>
                    <a:pt x="17325" y="2556"/>
                    <a:pt x="17256" y="2650"/>
                    <a:pt x="17231" y="2681"/>
                  </a:cubicBezTo>
                  <a:cubicBezTo>
                    <a:pt x="17126" y="2811"/>
                    <a:pt x="17013" y="2933"/>
                    <a:pt x="16900" y="3055"/>
                  </a:cubicBezTo>
                  <a:cubicBezTo>
                    <a:pt x="16673" y="3299"/>
                    <a:pt x="16429" y="3526"/>
                    <a:pt x="16176" y="3744"/>
                  </a:cubicBezTo>
                  <a:cubicBezTo>
                    <a:pt x="16115" y="3796"/>
                    <a:pt x="16054" y="3849"/>
                    <a:pt x="15985" y="3901"/>
                  </a:cubicBezTo>
                  <a:cubicBezTo>
                    <a:pt x="15983" y="3902"/>
                    <a:pt x="15981" y="3904"/>
                    <a:pt x="15979" y="3905"/>
                  </a:cubicBezTo>
                  <a:lnTo>
                    <a:pt x="15979" y="3905"/>
                  </a:lnTo>
                  <a:cubicBezTo>
                    <a:pt x="15975" y="3907"/>
                    <a:pt x="15962" y="3915"/>
                    <a:pt x="15932" y="3936"/>
                  </a:cubicBezTo>
                  <a:cubicBezTo>
                    <a:pt x="15802" y="4040"/>
                    <a:pt x="15662" y="4136"/>
                    <a:pt x="15523" y="4223"/>
                  </a:cubicBezTo>
                  <a:cubicBezTo>
                    <a:pt x="15244" y="4406"/>
                    <a:pt x="14956" y="4581"/>
                    <a:pt x="14660" y="4729"/>
                  </a:cubicBezTo>
                  <a:cubicBezTo>
                    <a:pt x="14512" y="4807"/>
                    <a:pt x="14364" y="4877"/>
                    <a:pt x="14207" y="4947"/>
                  </a:cubicBezTo>
                  <a:cubicBezTo>
                    <a:pt x="14203" y="4948"/>
                    <a:pt x="14199" y="4950"/>
                    <a:pt x="14195" y="4952"/>
                  </a:cubicBezTo>
                  <a:lnTo>
                    <a:pt x="14195" y="4952"/>
                  </a:lnTo>
                  <a:cubicBezTo>
                    <a:pt x="14203" y="4948"/>
                    <a:pt x="14208" y="4945"/>
                    <a:pt x="14206" y="4945"/>
                  </a:cubicBezTo>
                  <a:lnTo>
                    <a:pt x="14206" y="4945"/>
                  </a:lnTo>
                  <a:cubicBezTo>
                    <a:pt x="14204" y="4945"/>
                    <a:pt x="14190" y="4950"/>
                    <a:pt x="14154" y="4964"/>
                  </a:cubicBezTo>
                  <a:cubicBezTo>
                    <a:pt x="14067" y="4999"/>
                    <a:pt x="13971" y="5034"/>
                    <a:pt x="13884" y="5069"/>
                  </a:cubicBezTo>
                  <a:cubicBezTo>
                    <a:pt x="13562" y="5191"/>
                    <a:pt x="13222" y="5287"/>
                    <a:pt x="12891" y="5374"/>
                  </a:cubicBezTo>
                  <a:cubicBezTo>
                    <a:pt x="12708" y="5409"/>
                    <a:pt x="12533" y="5452"/>
                    <a:pt x="12350" y="5478"/>
                  </a:cubicBezTo>
                  <a:cubicBezTo>
                    <a:pt x="12254" y="5496"/>
                    <a:pt x="12159" y="5513"/>
                    <a:pt x="12054" y="5531"/>
                  </a:cubicBezTo>
                  <a:cubicBezTo>
                    <a:pt x="12054" y="5531"/>
                    <a:pt x="11965" y="5542"/>
                    <a:pt x="11974" y="5542"/>
                  </a:cubicBezTo>
                  <a:cubicBezTo>
                    <a:pt x="11976" y="5542"/>
                    <a:pt x="11984" y="5541"/>
                    <a:pt x="12002" y="5539"/>
                  </a:cubicBezTo>
                  <a:cubicBezTo>
                    <a:pt x="12021" y="5538"/>
                    <a:pt x="12029" y="5537"/>
                    <a:pt x="12030" y="5537"/>
                  </a:cubicBezTo>
                  <a:lnTo>
                    <a:pt x="12030" y="5537"/>
                  </a:lnTo>
                  <a:cubicBezTo>
                    <a:pt x="12034" y="5537"/>
                    <a:pt x="11922" y="5548"/>
                    <a:pt x="11915" y="5548"/>
                  </a:cubicBezTo>
                  <a:cubicBezTo>
                    <a:pt x="11522" y="5592"/>
                    <a:pt x="11121" y="5609"/>
                    <a:pt x="10729" y="5609"/>
                  </a:cubicBezTo>
                  <a:cubicBezTo>
                    <a:pt x="10337" y="5609"/>
                    <a:pt x="9936" y="5583"/>
                    <a:pt x="9544" y="5539"/>
                  </a:cubicBezTo>
                  <a:cubicBezTo>
                    <a:pt x="9500" y="5539"/>
                    <a:pt x="9457" y="5531"/>
                    <a:pt x="9413" y="5531"/>
                  </a:cubicBezTo>
                  <a:cubicBezTo>
                    <a:pt x="9413" y="5525"/>
                    <a:pt x="9347" y="5514"/>
                    <a:pt x="9334" y="5514"/>
                  </a:cubicBezTo>
                  <a:cubicBezTo>
                    <a:pt x="9332" y="5514"/>
                    <a:pt x="9331" y="5515"/>
                    <a:pt x="9334" y="5516"/>
                  </a:cubicBezTo>
                  <a:lnTo>
                    <a:pt x="9334" y="5516"/>
                  </a:lnTo>
                  <a:cubicBezTo>
                    <a:pt x="9307" y="5512"/>
                    <a:pt x="9280" y="5508"/>
                    <a:pt x="9274" y="5504"/>
                  </a:cubicBezTo>
                  <a:cubicBezTo>
                    <a:pt x="9230" y="5496"/>
                    <a:pt x="9187" y="5496"/>
                    <a:pt x="9143" y="5487"/>
                  </a:cubicBezTo>
                  <a:cubicBezTo>
                    <a:pt x="8951" y="5452"/>
                    <a:pt x="8751" y="5417"/>
                    <a:pt x="8559" y="5374"/>
                  </a:cubicBezTo>
                  <a:cubicBezTo>
                    <a:pt x="8167" y="5287"/>
                    <a:pt x="7783" y="5191"/>
                    <a:pt x="7400" y="5069"/>
                  </a:cubicBezTo>
                  <a:cubicBezTo>
                    <a:pt x="7226" y="5008"/>
                    <a:pt x="7051" y="4955"/>
                    <a:pt x="6877" y="4886"/>
                  </a:cubicBezTo>
                  <a:cubicBezTo>
                    <a:pt x="6781" y="4860"/>
                    <a:pt x="6694" y="4816"/>
                    <a:pt x="6598" y="4781"/>
                  </a:cubicBezTo>
                  <a:cubicBezTo>
                    <a:pt x="6563" y="4772"/>
                    <a:pt x="6520" y="4755"/>
                    <a:pt x="6485" y="4737"/>
                  </a:cubicBezTo>
                  <a:cubicBezTo>
                    <a:pt x="6473" y="4734"/>
                    <a:pt x="6431" y="4717"/>
                    <a:pt x="6401" y="4705"/>
                  </a:cubicBezTo>
                  <a:lnTo>
                    <a:pt x="6401" y="4705"/>
                  </a:lnTo>
                  <a:cubicBezTo>
                    <a:pt x="5761" y="4436"/>
                    <a:pt x="5138" y="4107"/>
                    <a:pt x="4559" y="3727"/>
                  </a:cubicBezTo>
                  <a:cubicBezTo>
                    <a:pt x="4402" y="3622"/>
                    <a:pt x="4245" y="3517"/>
                    <a:pt x="4097" y="3413"/>
                  </a:cubicBezTo>
                  <a:cubicBezTo>
                    <a:pt x="4053" y="3378"/>
                    <a:pt x="4018" y="3352"/>
                    <a:pt x="3975" y="3317"/>
                  </a:cubicBezTo>
                  <a:cubicBezTo>
                    <a:pt x="3896" y="3256"/>
                    <a:pt x="3827" y="3195"/>
                    <a:pt x="3748" y="3134"/>
                  </a:cubicBezTo>
                  <a:cubicBezTo>
                    <a:pt x="3452" y="2890"/>
                    <a:pt x="3182" y="2620"/>
                    <a:pt x="2920" y="2341"/>
                  </a:cubicBezTo>
                  <a:cubicBezTo>
                    <a:pt x="2859" y="2262"/>
                    <a:pt x="2790" y="2193"/>
                    <a:pt x="2729" y="2114"/>
                  </a:cubicBezTo>
                  <a:cubicBezTo>
                    <a:pt x="2703" y="2083"/>
                    <a:pt x="2627" y="1986"/>
                    <a:pt x="2624" y="1986"/>
                  </a:cubicBezTo>
                  <a:lnTo>
                    <a:pt x="2624" y="1986"/>
                  </a:lnTo>
                  <a:cubicBezTo>
                    <a:pt x="2624" y="1986"/>
                    <a:pt x="2626" y="1990"/>
                    <a:pt x="2633" y="2000"/>
                  </a:cubicBezTo>
                  <a:lnTo>
                    <a:pt x="2633" y="2000"/>
                  </a:lnTo>
                  <a:cubicBezTo>
                    <a:pt x="2528" y="1855"/>
                    <a:pt x="2424" y="1709"/>
                    <a:pt x="2328" y="1556"/>
                  </a:cubicBezTo>
                  <a:cubicBezTo>
                    <a:pt x="2223" y="1391"/>
                    <a:pt x="2127" y="1217"/>
                    <a:pt x="2040" y="1042"/>
                  </a:cubicBezTo>
                  <a:cubicBezTo>
                    <a:pt x="1996" y="972"/>
                    <a:pt x="1962" y="894"/>
                    <a:pt x="1927" y="816"/>
                  </a:cubicBezTo>
                  <a:cubicBezTo>
                    <a:pt x="1925" y="809"/>
                    <a:pt x="1919" y="795"/>
                    <a:pt x="1912" y="779"/>
                  </a:cubicBezTo>
                  <a:lnTo>
                    <a:pt x="1912" y="779"/>
                  </a:lnTo>
                  <a:cubicBezTo>
                    <a:pt x="1913" y="779"/>
                    <a:pt x="1913" y="780"/>
                    <a:pt x="1913" y="780"/>
                  </a:cubicBezTo>
                  <a:cubicBezTo>
                    <a:pt x="1913" y="780"/>
                    <a:pt x="1910" y="770"/>
                    <a:pt x="1901" y="746"/>
                  </a:cubicBezTo>
                  <a:cubicBezTo>
                    <a:pt x="1890" y="722"/>
                    <a:pt x="1885" y="713"/>
                    <a:pt x="1885" y="713"/>
                  </a:cubicBezTo>
                  <a:lnTo>
                    <a:pt x="1885" y="713"/>
                  </a:lnTo>
                  <a:cubicBezTo>
                    <a:pt x="1885" y="713"/>
                    <a:pt x="1900" y="749"/>
                    <a:pt x="1912" y="779"/>
                  </a:cubicBezTo>
                  <a:lnTo>
                    <a:pt x="1912" y="779"/>
                  </a:lnTo>
                  <a:cubicBezTo>
                    <a:pt x="1907" y="771"/>
                    <a:pt x="1857" y="650"/>
                    <a:pt x="1857" y="650"/>
                  </a:cubicBezTo>
                  <a:cubicBezTo>
                    <a:pt x="1720" y="295"/>
                    <a:pt x="1402" y="1"/>
                    <a:pt x="10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27"/>
            <p:cNvSpPr/>
            <p:nvPr/>
          </p:nvSpPr>
          <p:spPr>
            <a:xfrm>
              <a:off x="4307378" y="1760262"/>
              <a:ext cx="40525" cy="40949"/>
            </a:xfrm>
            <a:custGeom>
              <a:avLst/>
              <a:gdLst/>
              <a:ahLst/>
              <a:cxnLst/>
              <a:rect l="l" t="t" r="r" b="b"/>
              <a:pathLst>
                <a:path w="1433" h="1448" extrusionOk="0">
                  <a:moveTo>
                    <a:pt x="1339" y="0"/>
                  </a:moveTo>
                  <a:cubicBezTo>
                    <a:pt x="1330" y="0"/>
                    <a:pt x="1321" y="2"/>
                    <a:pt x="1312" y="6"/>
                  </a:cubicBezTo>
                  <a:cubicBezTo>
                    <a:pt x="710" y="250"/>
                    <a:pt x="231" y="747"/>
                    <a:pt x="22" y="1357"/>
                  </a:cubicBezTo>
                  <a:cubicBezTo>
                    <a:pt x="0" y="1411"/>
                    <a:pt x="45" y="1448"/>
                    <a:pt x="91" y="1448"/>
                  </a:cubicBezTo>
                  <a:cubicBezTo>
                    <a:pt x="119" y="1448"/>
                    <a:pt x="148" y="1434"/>
                    <a:pt x="161" y="1400"/>
                  </a:cubicBezTo>
                  <a:cubicBezTo>
                    <a:pt x="353" y="834"/>
                    <a:pt x="798" y="363"/>
                    <a:pt x="1355" y="145"/>
                  </a:cubicBezTo>
                  <a:cubicBezTo>
                    <a:pt x="1433" y="114"/>
                    <a:pt x="1407" y="0"/>
                    <a:pt x="1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27"/>
            <p:cNvSpPr/>
            <p:nvPr/>
          </p:nvSpPr>
          <p:spPr>
            <a:xfrm>
              <a:off x="4355341" y="1805114"/>
              <a:ext cx="30882" cy="46945"/>
            </a:xfrm>
            <a:custGeom>
              <a:avLst/>
              <a:gdLst/>
              <a:ahLst/>
              <a:cxnLst/>
              <a:rect l="l" t="t" r="r" b="b"/>
              <a:pathLst>
                <a:path w="1092" h="1660" extrusionOk="0">
                  <a:moveTo>
                    <a:pt x="991" y="0"/>
                  </a:moveTo>
                  <a:cubicBezTo>
                    <a:pt x="974" y="0"/>
                    <a:pt x="957" y="7"/>
                    <a:pt x="941" y="23"/>
                  </a:cubicBezTo>
                  <a:cubicBezTo>
                    <a:pt x="513" y="459"/>
                    <a:pt x="200" y="991"/>
                    <a:pt x="17" y="1566"/>
                  </a:cubicBezTo>
                  <a:cubicBezTo>
                    <a:pt x="1" y="1624"/>
                    <a:pt x="45" y="1660"/>
                    <a:pt x="89" y="1660"/>
                  </a:cubicBezTo>
                  <a:cubicBezTo>
                    <a:pt x="118" y="1660"/>
                    <a:pt x="146" y="1644"/>
                    <a:pt x="156" y="1610"/>
                  </a:cubicBezTo>
                  <a:cubicBezTo>
                    <a:pt x="330" y="1052"/>
                    <a:pt x="635" y="538"/>
                    <a:pt x="1045" y="128"/>
                  </a:cubicBezTo>
                  <a:cubicBezTo>
                    <a:pt x="1092" y="74"/>
                    <a:pt x="1046" y="0"/>
                    <a:pt x="9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27"/>
            <p:cNvSpPr/>
            <p:nvPr/>
          </p:nvSpPr>
          <p:spPr>
            <a:xfrm>
              <a:off x="4426409" y="1851125"/>
              <a:ext cx="26640" cy="48444"/>
            </a:xfrm>
            <a:custGeom>
              <a:avLst/>
              <a:gdLst/>
              <a:ahLst/>
              <a:cxnLst/>
              <a:rect l="l" t="t" r="r" b="b"/>
              <a:pathLst>
                <a:path w="942" h="1713" extrusionOk="0">
                  <a:moveTo>
                    <a:pt x="842" y="0"/>
                  </a:moveTo>
                  <a:cubicBezTo>
                    <a:pt x="820" y="0"/>
                    <a:pt x="797" y="11"/>
                    <a:pt x="781" y="35"/>
                  </a:cubicBezTo>
                  <a:cubicBezTo>
                    <a:pt x="484" y="540"/>
                    <a:pt x="232" y="1072"/>
                    <a:pt x="22" y="1621"/>
                  </a:cubicBezTo>
                  <a:cubicBezTo>
                    <a:pt x="1" y="1675"/>
                    <a:pt x="46" y="1712"/>
                    <a:pt x="92" y="1712"/>
                  </a:cubicBezTo>
                  <a:cubicBezTo>
                    <a:pt x="120" y="1712"/>
                    <a:pt x="149" y="1698"/>
                    <a:pt x="162" y="1665"/>
                  </a:cubicBezTo>
                  <a:cubicBezTo>
                    <a:pt x="371" y="1124"/>
                    <a:pt x="624" y="601"/>
                    <a:pt x="911" y="105"/>
                  </a:cubicBezTo>
                  <a:cubicBezTo>
                    <a:pt x="941" y="50"/>
                    <a:pt x="893" y="0"/>
                    <a:pt x="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27"/>
            <p:cNvSpPr/>
            <p:nvPr/>
          </p:nvSpPr>
          <p:spPr>
            <a:xfrm>
              <a:off x="4513426" y="1874598"/>
              <a:ext cx="18919" cy="54920"/>
            </a:xfrm>
            <a:custGeom>
              <a:avLst/>
              <a:gdLst/>
              <a:ahLst/>
              <a:cxnLst/>
              <a:rect l="l" t="t" r="r" b="b"/>
              <a:pathLst>
                <a:path w="669" h="1942" extrusionOk="0">
                  <a:moveTo>
                    <a:pt x="580" y="0"/>
                  </a:moveTo>
                  <a:cubicBezTo>
                    <a:pt x="552" y="0"/>
                    <a:pt x="526" y="16"/>
                    <a:pt x="519" y="50"/>
                  </a:cubicBezTo>
                  <a:cubicBezTo>
                    <a:pt x="423" y="669"/>
                    <a:pt x="257" y="1279"/>
                    <a:pt x="22" y="1854"/>
                  </a:cubicBezTo>
                  <a:cubicBezTo>
                    <a:pt x="1" y="1908"/>
                    <a:pt x="45" y="1942"/>
                    <a:pt x="90" y="1942"/>
                  </a:cubicBezTo>
                  <a:cubicBezTo>
                    <a:pt x="119" y="1942"/>
                    <a:pt x="148" y="1928"/>
                    <a:pt x="161" y="1898"/>
                  </a:cubicBezTo>
                  <a:cubicBezTo>
                    <a:pt x="397" y="1314"/>
                    <a:pt x="562" y="713"/>
                    <a:pt x="658" y="94"/>
                  </a:cubicBezTo>
                  <a:cubicBezTo>
                    <a:pt x="669" y="36"/>
                    <a:pt x="622" y="0"/>
                    <a:pt x="5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27"/>
            <p:cNvSpPr/>
            <p:nvPr/>
          </p:nvSpPr>
          <p:spPr>
            <a:xfrm>
              <a:off x="4620749" y="1877680"/>
              <a:ext cx="4214" cy="54665"/>
            </a:xfrm>
            <a:custGeom>
              <a:avLst/>
              <a:gdLst/>
              <a:ahLst/>
              <a:cxnLst/>
              <a:rect l="l" t="t" r="r" b="b"/>
              <a:pathLst>
                <a:path w="149" h="1933" extrusionOk="0">
                  <a:moveTo>
                    <a:pt x="75" y="0"/>
                  </a:moveTo>
                  <a:cubicBezTo>
                    <a:pt x="38" y="0"/>
                    <a:pt x="1" y="24"/>
                    <a:pt x="1" y="72"/>
                  </a:cubicBezTo>
                  <a:lnTo>
                    <a:pt x="1" y="1867"/>
                  </a:lnTo>
                  <a:cubicBezTo>
                    <a:pt x="1" y="1911"/>
                    <a:pt x="38" y="1933"/>
                    <a:pt x="75" y="1933"/>
                  </a:cubicBezTo>
                  <a:cubicBezTo>
                    <a:pt x="112" y="1933"/>
                    <a:pt x="149" y="1911"/>
                    <a:pt x="149" y="1867"/>
                  </a:cubicBezTo>
                  <a:lnTo>
                    <a:pt x="149" y="72"/>
                  </a:lnTo>
                  <a:cubicBezTo>
                    <a:pt x="149" y="24"/>
                    <a:pt x="112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27"/>
            <p:cNvSpPr/>
            <p:nvPr/>
          </p:nvSpPr>
          <p:spPr>
            <a:xfrm>
              <a:off x="4691421" y="1859807"/>
              <a:ext cx="20305" cy="54750"/>
            </a:xfrm>
            <a:custGeom>
              <a:avLst/>
              <a:gdLst/>
              <a:ahLst/>
              <a:cxnLst/>
              <a:rect l="l" t="t" r="r" b="b"/>
              <a:pathLst>
                <a:path w="718" h="1936" extrusionOk="0">
                  <a:moveTo>
                    <a:pt x="109" y="0"/>
                  </a:moveTo>
                  <a:cubicBezTo>
                    <a:pt x="55" y="0"/>
                    <a:pt x="1" y="56"/>
                    <a:pt x="38" y="111"/>
                  </a:cubicBezTo>
                  <a:cubicBezTo>
                    <a:pt x="386" y="626"/>
                    <a:pt x="570" y="1236"/>
                    <a:pt x="570" y="1863"/>
                  </a:cubicBezTo>
                  <a:cubicBezTo>
                    <a:pt x="570" y="1911"/>
                    <a:pt x="607" y="1935"/>
                    <a:pt x="644" y="1935"/>
                  </a:cubicBezTo>
                  <a:cubicBezTo>
                    <a:pt x="681" y="1935"/>
                    <a:pt x="718" y="1911"/>
                    <a:pt x="718" y="1863"/>
                  </a:cubicBezTo>
                  <a:cubicBezTo>
                    <a:pt x="718" y="1218"/>
                    <a:pt x="526" y="573"/>
                    <a:pt x="169" y="33"/>
                  </a:cubicBezTo>
                  <a:cubicBezTo>
                    <a:pt x="153" y="10"/>
                    <a:pt x="131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27"/>
            <p:cNvSpPr/>
            <p:nvPr/>
          </p:nvSpPr>
          <p:spPr>
            <a:xfrm>
              <a:off x="4751600" y="1823241"/>
              <a:ext cx="31306" cy="43721"/>
            </a:xfrm>
            <a:custGeom>
              <a:avLst/>
              <a:gdLst/>
              <a:ahLst/>
              <a:cxnLst/>
              <a:rect l="l" t="t" r="r" b="b"/>
              <a:pathLst>
                <a:path w="1107" h="1546" extrusionOk="0">
                  <a:moveTo>
                    <a:pt x="111" y="0"/>
                  </a:moveTo>
                  <a:cubicBezTo>
                    <a:pt x="52" y="0"/>
                    <a:pt x="1" y="75"/>
                    <a:pt x="63" y="123"/>
                  </a:cubicBezTo>
                  <a:cubicBezTo>
                    <a:pt x="498" y="472"/>
                    <a:pt x="812" y="951"/>
                    <a:pt x="952" y="1492"/>
                  </a:cubicBezTo>
                  <a:cubicBezTo>
                    <a:pt x="962" y="1530"/>
                    <a:pt x="990" y="1546"/>
                    <a:pt x="1019" y="1546"/>
                  </a:cubicBezTo>
                  <a:cubicBezTo>
                    <a:pt x="1062" y="1546"/>
                    <a:pt x="1107" y="1509"/>
                    <a:pt x="1091" y="1457"/>
                  </a:cubicBezTo>
                  <a:cubicBezTo>
                    <a:pt x="952" y="890"/>
                    <a:pt x="620" y="385"/>
                    <a:pt x="158" y="19"/>
                  </a:cubicBezTo>
                  <a:cubicBezTo>
                    <a:pt x="144" y="6"/>
                    <a:pt x="127" y="0"/>
                    <a:pt x="1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27"/>
            <p:cNvSpPr/>
            <p:nvPr/>
          </p:nvSpPr>
          <p:spPr>
            <a:xfrm>
              <a:off x="4796028" y="1767162"/>
              <a:ext cx="41091" cy="37132"/>
            </a:xfrm>
            <a:custGeom>
              <a:avLst/>
              <a:gdLst/>
              <a:ahLst/>
              <a:cxnLst/>
              <a:rect l="l" t="t" r="r" b="b"/>
              <a:pathLst>
                <a:path w="1453" h="1313" extrusionOk="0">
                  <a:moveTo>
                    <a:pt x="94" y="0"/>
                  </a:moveTo>
                  <a:cubicBezTo>
                    <a:pt x="26" y="0"/>
                    <a:pt x="0" y="114"/>
                    <a:pt x="78" y="145"/>
                  </a:cubicBezTo>
                  <a:cubicBezTo>
                    <a:pt x="618" y="346"/>
                    <a:pt x="1054" y="755"/>
                    <a:pt x="1298" y="1278"/>
                  </a:cubicBezTo>
                  <a:cubicBezTo>
                    <a:pt x="1311" y="1302"/>
                    <a:pt x="1332" y="1312"/>
                    <a:pt x="1353" y="1312"/>
                  </a:cubicBezTo>
                  <a:cubicBezTo>
                    <a:pt x="1401" y="1312"/>
                    <a:pt x="1453" y="1260"/>
                    <a:pt x="1429" y="1200"/>
                  </a:cubicBezTo>
                  <a:cubicBezTo>
                    <a:pt x="1167" y="651"/>
                    <a:pt x="688" y="215"/>
                    <a:pt x="121" y="6"/>
                  </a:cubicBezTo>
                  <a:cubicBezTo>
                    <a:pt x="112" y="2"/>
                    <a:pt x="103" y="0"/>
                    <a:pt x="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27"/>
            <p:cNvSpPr/>
            <p:nvPr/>
          </p:nvSpPr>
          <p:spPr>
            <a:xfrm>
              <a:off x="3972543" y="1807744"/>
              <a:ext cx="243547" cy="636272"/>
            </a:xfrm>
            <a:custGeom>
              <a:avLst/>
              <a:gdLst/>
              <a:ahLst/>
              <a:cxnLst/>
              <a:rect l="l" t="t" r="r" b="b"/>
              <a:pathLst>
                <a:path w="8612" h="22499" extrusionOk="0">
                  <a:moveTo>
                    <a:pt x="3195" y="18143"/>
                  </a:moveTo>
                  <a:cubicBezTo>
                    <a:pt x="3195" y="18143"/>
                    <a:pt x="3189" y="18151"/>
                    <a:pt x="3173" y="18172"/>
                  </a:cubicBezTo>
                  <a:cubicBezTo>
                    <a:pt x="3170" y="18175"/>
                    <a:pt x="3167" y="18179"/>
                    <a:pt x="3164" y="18182"/>
                  </a:cubicBezTo>
                  <a:lnTo>
                    <a:pt x="3164" y="18182"/>
                  </a:lnTo>
                  <a:cubicBezTo>
                    <a:pt x="3178" y="18164"/>
                    <a:pt x="3195" y="18143"/>
                    <a:pt x="3195" y="18143"/>
                  </a:cubicBezTo>
                  <a:close/>
                  <a:moveTo>
                    <a:pt x="6900" y="0"/>
                  </a:moveTo>
                  <a:cubicBezTo>
                    <a:pt x="6823" y="0"/>
                    <a:pt x="6747" y="11"/>
                    <a:pt x="6676" y="35"/>
                  </a:cubicBezTo>
                  <a:cubicBezTo>
                    <a:pt x="6188" y="192"/>
                    <a:pt x="5997" y="619"/>
                    <a:pt x="6066" y="1107"/>
                  </a:cubicBezTo>
                  <a:cubicBezTo>
                    <a:pt x="6345" y="2815"/>
                    <a:pt x="6580" y="4279"/>
                    <a:pt x="6694" y="5996"/>
                  </a:cubicBezTo>
                  <a:cubicBezTo>
                    <a:pt x="6755" y="6850"/>
                    <a:pt x="6772" y="7713"/>
                    <a:pt x="6729" y="8567"/>
                  </a:cubicBezTo>
                  <a:cubicBezTo>
                    <a:pt x="6711" y="8942"/>
                    <a:pt x="6685" y="9308"/>
                    <a:pt x="6650" y="9674"/>
                  </a:cubicBezTo>
                  <a:cubicBezTo>
                    <a:pt x="6641" y="9761"/>
                    <a:pt x="6624" y="9848"/>
                    <a:pt x="6615" y="9944"/>
                  </a:cubicBezTo>
                  <a:cubicBezTo>
                    <a:pt x="6615" y="9955"/>
                    <a:pt x="6614" y="9965"/>
                    <a:pt x="6613" y="9976"/>
                  </a:cubicBezTo>
                  <a:lnTo>
                    <a:pt x="6613" y="9976"/>
                  </a:lnTo>
                  <a:cubicBezTo>
                    <a:pt x="6612" y="9981"/>
                    <a:pt x="6610" y="9992"/>
                    <a:pt x="6607" y="10014"/>
                  </a:cubicBezTo>
                  <a:cubicBezTo>
                    <a:pt x="6580" y="10188"/>
                    <a:pt x="6554" y="10363"/>
                    <a:pt x="6519" y="10537"/>
                  </a:cubicBezTo>
                  <a:cubicBezTo>
                    <a:pt x="6406" y="11208"/>
                    <a:pt x="6249" y="11862"/>
                    <a:pt x="6066" y="12507"/>
                  </a:cubicBezTo>
                  <a:cubicBezTo>
                    <a:pt x="5962" y="12838"/>
                    <a:pt x="5857" y="13169"/>
                    <a:pt x="5744" y="13491"/>
                  </a:cubicBezTo>
                  <a:cubicBezTo>
                    <a:pt x="5683" y="13648"/>
                    <a:pt x="5630" y="13796"/>
                    <a:pt x="5569" y="13953"/>
                  </a:cubicBezTo>
                  <a:cubicBezTo>
                    <a:pt x="5543" y="14023"/>
                    <a:pt x="5508" y="14093"/>
                    <a:pt x="5482" y="14171"/>
                  </a:cubicBezTo>
                  <a:cubicBezTo>
                    <a:pt x="5465" y="14206"/>
                    <a:pt x="5456" y="14241"/>
                    <a:pt x="5439" y="14276"/>
                  </a:cubicBezTo>
                  <a:cubicBezTo>
                    <a:pt x="4898" y="15531"/>
                    <a:pt x="4227" y="16725"/>
                    <a:pt x="3425" y="17823"/>
                  </a:cubicBezTo>
                  <a:cubicBezTo>
                    <a:pt x="3373" y="17901"/>
                    <a:pt x="3321" y="17971"/>
                    <a:pt x="3269" y="18041"/>
                  </a:cubicBezTo>
                  <a:cubicBezTo>
                    <a:pt x="3242" y="18076"/>
                    <a:pt x="3216" y="18102"/>
                    <a:pt x="3199" y="18137"/>
                  </a:cubicBezTo>
                  <a:cubicBezTo>
                    <a:pt x="3181" y="18159"/>
                    <a:pt x="3169" y="18176"/>
                    <a:pt x="3160" y="18187"/>
                  </a:cubicBezTo>
                  <a:lnTo>
                    <a:pt x="3160" y="18187"/>
                  </a:lnTo>
                  <a:cubicBezTo>
                    <a:pt x="3042" y="18330"/>
                    <a:pt x="2925" y="18473"/>
                    <a:pt x="2807" y="18616"/>
                  </a:cubicBezTo>
                  <a:cubicBezTo>
                    <a:pt x="2571" y="18895"/>
                    <a:pt x="2327" y="19174"/>
                    <a:pt x="2075" y="19444"/>
                  </a:cubicBezTo>
                  <a:cubicBezTo>
                    <a:pt x="1534" y="20002"/>
                    <a:pt x="968" y="20533"/>
                    <a:pt x="358" y="21021"/>
                  </a:cubicBezTo>
                  <a:cubicBezTo>
                    <a:pt x="0" y="21309"/>
                    <a:pt x="35" y="21954"/>
                    <a:pt x="358" y="22250"/>
                  </a:cubicBezTo>
                  <a:cubicBezTo>
                    <a:pt x="544" y="22420"/>
                    <a:pt x="752" y="22499"/>
                    <a:pt x="960" y="22499"/>
                  </a:cubicBezTo>
                  <a:cubicBezTo>
                    <a:pt x="1179" y="22499"/>
                    <a:pt x="1398" y="22411"/>
                    <a:pt x="1595" y="22250"/>
                  </a:cubicBezTo>
                  <a:cubicBezTo>
                    <a:pt x="3800" y="20472"/>
                    <a:pt x="5587" y="18154"/>
                    <a:pt x="6763" y="15574"/>
                  </a:cubicBezTo>
                  <a:cubicBezTo>
                    <a:pt x="8045" y="12768"/>
                    <a:pt x="8611" y="9753"/>
                    <a:pt x="8480" y="6667"/>
                  </a:cubicBezTo>
                  <a:cubicBezTo>
                    <a:pt x="8393" y="4645"/>
                    <a:pt x="8071" y="2641"/>
                    <a:pt x="7757" y="645"/>
                  </a:cubicBezTo>
                  <a:cubicBezTo>
                    <a:pt x="7692" y="269"/>
                    <a:pt x="7278" y="0"/>
                    <a:pt x="6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27"/>
            <p:cNvSpPr/>
            <p:nvPr/>
          </p:nvSpPr>
          <p:spPr>
            <a:xfrm>
              <a:off x="4145419" y="1839531"/>
              <a:ext cx="53647" cy="17873"/>
            </a:xfrm>
            <a:custGeom>
              <a:avLst/>
              <a:gdLst/>
              <a:ahLst/>
              <a:cxnLst/>
              <a:rect l="l" t="t" r="r" b="b"/>
              <a:pathLst>
                <a:path w="1897" h="632" extrusionOk="0">
                  <a:moveTo>
                    <a:pt x="1801" y="0"/>
                  </a:moveTo>
                  <a:cubicBezTo>
                    <a:pt x="1191" y="9"/>
                    <a:pt x="589" y="183"/>
                    <a:pt x="67" y="497"/>
                  </a:cubicBezTo>
                  <a:cubicBezTo>
                    <a:pt x="1" y="534"/>
                    <a:pt x="39" y="631"/>
                    <a:pt x="104" y="631"/>
                  </a:cubicBezTo>
                  <a:cubicBezTo>
                    <a:pt x="117" y="631"/>
                    <a:pt x="131" y="628"/>
                    <a:pt x="145" y="619"/>
                  </a:cubicBezTo>
                  <a:cubicBezTo>
                    <a:pt x="642" y="323"/>
                    <a:pt x="1217" y="157"/>
                    <a:pt x="1801" y="149"/>
                  </a:cubicBezTo>
                  <a:cubicBezTo>
                    <a:pt x="1897" y="149"/>
                    <a:pt x="1897" y="0"/>
                    <a:pt x="18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27"/>
            <p:cNvSpPr/>
            <p:nvPr/>
          </p:nvSpPr>
          <p:spPr>
            <a:xfrm>
              <a:off x="4151951" y="1904320"/>
              <a:ext cx="53393" cy="16911"/>
            </a:xfrm>
            <a:custGeom>
              <a:avLst/>
              <a:gdLst/>
              <a:ahLst/>
              <a:cxnLst/>
              <a:rect l="l" t="t" r="r" b="b"/>
              <a:pathLst>
                <a:path w="1888" h="598" extrusionOk="0">
                  <a:moveTo>
                    <a:pt x="1778" y="0"/>
                  </a:moveTo>
                  <a:cubicBezTo>
                    <a:pt x="1773" y="0"/>
                    <a:pt x="1767" y="1"/>
                    <a:pt x="1762" y="2"/>
                  </a:cubicBezTo>
                  <a:cubicBezTo>
                    <a:pt x="1204" y="158"/>
                    <a:pt x="646" y="307"/>
                    <a:pt x="88" y="455"/>
                  </a:cubicBezTo>
                  <a:cubicBezTo>
                    <a:pt x="1" y="479"/>
                    <a:pt x="30" y="597"/>
                    <a:pt x="102" y="597"/>
                  </a:cubicBezTo>
                  <a:cubicBezTo>
                    <a:pt x="109" y="597"/>
                    <a:pt x="116" y="596"/>
                    <a:pt x="123" y="594"/>
                  </a:cubicBezTo>
                  <a:cubicBezTo>
                    <a:pt x="681" y="446"/>
                    <a:pt x="1239" y="298"/>
                    <a:pt x="1805" y="150"/>
                  </a:cubicBezTo>
                  <a:cubicBezTo>
                    <a:pt x="1887" y="125"/>
                    <a:pt x="1861" y="0"/>
                    <a:pt x="1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27"/>
            <p:cNvSpPr/>
            <p:nvPr/>
          </p:nvSpPr>
          <p:spPr>
            <a:xfrm>
              <a:off x="4161086" y="1972475"/>
              <a:ext cx="55938" cy="20531"/>
            </a:xfrm>
            <a:custGeom>
              <a:avLst/>
              <a:gdLst/>
              <a:ahLst/>
              <a:cxnLst/>
              <a:rect l="l" t="t" r="r" b="b"/>
              <a:pathLst>
                <a:path w="1978" h="726" extrusionOk="0">
                  <a:moveTo>
                    <a:pt x="1884" y="0"/>
                  </a:moveTo>
                  <a:cubicBezTo>
                    <a:pt x="1876" y="0"/>
                    <a:pt x="1867" y="2"/>
                    <a:pt x="1857" y="6"/>
                  </a:cubicBezTo>
                  <a:cubicBezTo>
                    <a:pt x="1264" y="197"/>
                    <a:pt x="672" y="389"/>
                    <a:pt x="79" y="581"/>
                  </a:cubicBezTo>
                  <a:cubicBezTo>
                    <a:pt x="1" y="604"/>
                    <a:pt x="21" y="726"/>
                    <a:pt x="95" y="726"/>
                  </a:cubicBezTo>
                  <a:cubicBezTo>
                    <a:pt x="103" y="726"/>
                    <a:pt x="113" y="724"/>
                    <a:pt x="123" y="720"/>
                  </a:cubicBezTo>
                  <a:cubicBezTo>
                    <a:pt x="715" y="529"/>
                    <a:pt x="1299" y="337"/>
                    <a:pt x="1892" y="145"/>
                  </a:cubicBezTo>
                  <a:cubicBezTo>
                    <a:pt x="1977" y="114"/>
                    <a:pt x="1952" y="0"/>
                    <a:pt x="18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27"/>
            <p:cNvSpPr/>
            <p:nvPr/>
          </p:nvSpPr>
          <p:spPr>
            <a:xfrm>
              <a:off x="4161086" y="2055929"/>
              <a:ext cx="55966" cy="7918"/>
            </a:xfrm>
            <a:custGeom>
              <a:avLst/>
              <a:gdLst/>
              <a:ahLst/>
              <a:cxnLst/>
              <a:rect l="l" t="t" r="r" b="b"/>
              <a:pathLst>
                <a:path w="1979" h="280" extrusionOk="0">
                  <a:moveTo>
                    <a:pt x="80" y="0"/>
                  </a:moveTo>
                  <a:cubicBezTo>
                    <a:pt x="1" y="0"/>
                    <a:pt x="3" y="140"/>
                    <a:pt x="88" y="149"/>
                  </a:cubicBezTo>
                  <a:cubicBezTo>
                    <a:pt x="689" y="227"/>
                    <a:pt x="1282" y="271"/>
                    <a:pt x="1883" y="279"/>
                  </a:cubicBezTo>
                  <a:cubicBezTo>
                    <a:pt x="1979" y="279"/>
                    <a:pt x="1979" y="140"/>
                    <a:pt x="1883" y="140"/>
                  </a:cubicBezTo>
                  <a:cubicBezTo>
                    <a:pt x="1282" y="122"/>
                    <a:pt x="689" y="79"/>
                    <a:pt x="88" y="0"/>
                  </a:cubicBezTo>
                  <a:cubicBezTo>
                    <a:pt x="85" y="0"/>
                    <a:pt x="83" y="0"/>
                    <a:pt x="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27"/>
            <p:cNvSpPr/>
            <p:nvPr/>
          </p:nvSpPr>
          <p:spPr>
            <a:xfrm>
              <a:off x="4154779" y="2112602"/>
              <a:ext cx="52855" cy="27149"/>
            </a:xfrm>
            <a:custGeom>
              <a:avLst/>
              <a:gdLst/>
              <a:ahLst/>
              <a:cxnLst/>
              <a:rect l="l" t="t" r="r" b="b"/>
              <a:pathLst>
                <a:path w="1869" h="960" extrusionOk="0">
                  <a:moveTo>
                    <a:pt x="113" y="1"/>
                  </a:moveTo>
                  <a:cubicBezTo>
                    <a:pt x="48" y="1"/>
                    <a:pt x="0" y="102"/>
                    <a:pt x="75" y="132"/>
                  </a:cubicBezTo>
                  <a:cubicBezTo>
                    <a:pt x="624" y="411"/>
                    <a:pt x="1174" y="681"/>
                    <a:pt x="1723" y="951"/>
                  </a:cubicBezTo>
                  <a:cubicBezTo>
                    <a:pt x="1735" y="957"/>
                    <a:pt x="1747" y="960"/>
                    <a:pt x="1758" y="960"/>
                  </a:cubicBezTo>
                  <a:cubicBezTo>
                    <a:pt x="1826" y="960"/>
                    <a:pt x="1869" y="858"/>
                    <a:pt x="1801" y="820"/>
                  </a:cubicBezTo>
                  <a:cubicBezTo>
                    <a:pt x="1252" y="550"/>
                    <a:pt x="694" y="280"/>
                    <a:pt x="145" y="10"/>
                  </a:cubicBezTo>
                  <a:cubicBezTo>
                    <a:pt x="134" y="4"/>
                    <a:pt x="123" y="1"/>
                    <a:pt x="1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27"/>
            <p:cNvSpPr/>
            <p:nvPr/>
          </p:nvSpPr>
          <p:spPr>
            <a:xfrm>
              <a:off x="4133682" y="2181945"/>
              <a:ext cx="44739" cy="45983"/>
            </a:xfrm>
            <a:custGeom>
              <a:avLst/>
              <a:gdLst/>
              <a:ahLst/>
              <a:cxnLst/>
              <a:rect l="l" t="t" r="r" b="b"/>
              <a:pathLst>
                <a:path w="1582" h="1626" extrusionOk="0">
                  <a:moveTo>
                    <a:pt x="107" y="0"/>
                  </a:moveTo>
                  <a:cubicBezTo>
                    <a:pt x="54" y="0"/>
                    <a:pt x="0" y="53"/>
                    <a:pt x="37" y="103"/>
                  </a:cubicBezTo>
                  <a:cubicBezTo>
                    <a:pt x="438" y="660"/>
                    <a:pt x="900" y="1166"/>
                    <a:pt x="1414" y="1610"/>
                  </a:cubicBezTo>
                  <a:cubicBezTo>
                    <a:pt x="1430" y="1621"/>
                    <a:pt x="1447" y="1625"/>
                    <a:pt x="1463" y="1625"/>
                  </a:cubicBezTo>
                  <a:cubicBezTo>
                    <a:pt x="1527" y="1625"/>
                    <a:pt x="1581" y="1554"/>
                    <a:pt x="1519" y="1506"/>
                  </a:cubicBezTo>
                  <a:cubicBezTo>
                    <a:pt x="1013" y="1070"/>
                    <a:pt x="551" y="582"/>
                    <a:pt x="168" y="33"/>
                  </a:cubicBezTo>
                  <a:cubicBezTo>
                    <a:pt x="152" y="10"/>
                    <a:pt x="130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27"/>
            <p:cNvSpPr/>
            <p:nvPr/>
          </p:nvSpPr>
          <p:spPr>
            <a:xfrm>
              <a:off x="4110210" y="2238618"/>
              <a:ext cx="35718" cy="57295"/>
            </a:xfrm>
            <a:custGeom>
              <a:avLst/>
              <a:gdLst/>
              <a:ahLst/>
              <a:cxnLst/>
              <a:rect l="l" t="t" r="r" b="b"/>
              <a:pathLst>
                <a:path w="1263" h="2026" extrusionOk="0">
                  <a:moveTo>
                    <a:pt x="86" y="0"/>
                  </a:moveTo>
                  <a:cubicBezTo>
                    <a:pt x="42" y="0"/>
                    <a:pt x="1" y="34"/>
                    <a:pt x="22" y="86"/>
                  </a:cubicBezTo>
                  <a:cubicBezTo>
                    <a:pt x="283" y="783"/>
                    <a:pt x="649" y="1428"/>
                    <a:pt x="1120" y="2003"/>
                  </a:cubicBezTo>
                  <a:cubicBezTo>
                    <a:pt x="1132" y="2019"/>
                    <a:pt x="1147" y="2026"/>
                    <a:pt x="1162" y="2026"/>
                  </a:cubicBezTo>
                  <a:cubicBezTo>
                    <a:pt x="1212" y="2026"/>
                    <a:pt x="1262" y="1952"/>
                    <a:pt x="1216" y="1898"/>
                  </a:cubicBezTo>
                  <a:cubicBezTo>
                    <a:pt x="771" y="1341"/>
                    <a:pt x="414" y="713"/>
                    <a:pt x="161" y="51"/>
                  </a:cubicBezTo>
                  <a:cubicBezTo>
                    <a:pt x="147" y="16"/>
                    <a:pt x="116" y="0"/>
                    <a:pt x="86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27"/>
            <p:cNvSpPr/>
            <p:nvPr/>
          </p:nvSpPr>
          <p:spPr>
            <a:xfrm>
              <a:off x="4073644" y="2307395"/>
              <a:ext cx="30316" cy="54156"/>
            </a:xfrm>
            <a:custGeom>
              <a:avLst/>
              <a:gdLst/>
              <a:ahLst/>
              <a:cxnLst/>
              <a:rect l="l" t="t" r="r" b="b"/>
              <a:pathLst>
                <a:path w="1072" h="1915" extrusionOk="0">
                  <a:moveTo>
                    <a:pt x="90" y="0"/>
                  </a:moveTo>
                  <a:cubicBezTo>
                    <a:pt x="45" y="0"/>
                    <a:pt x="0" y="36"/>
                    <a:pt x="16" y="94"/>
                  </a:cubicBezTo>
                  <a:cubicBezTo>
                    <a:pt x="243" y="721"/>
                    <a:pt x="539" y="1323"/>
                    <a:pt x="914" y="1881"/>
                  </a:cubicBezTo>
                  <a:cubicBezTo>
                    <a:pt x="930" y="1905"/>
                    <a:pt x="953" y="1915"/>
                    <a:pt x="975" y="1915"/>
                  </a:cubicBezTo>
                  <a:cubicBezTo>
                    <a:pt x="1025" y="1915"/>
                    <a:pt x="1072" y="1865"/>
                    <a:pt x="1036" y="1811"/>
                  </a:cubicBezTo>
                  <a:cubicBezTo>
                    <a:pt x="670" y="1262"/>
                    <a:pt x="373" y="669"/>
                    <a:pt x="164" y="50"/>
                  </a:cubicBezTo>
                  <a:cubicBezTo>
                    <a:pt x="150" y="16"/>
                    <a:pt x="120" y="0"/>
                    <a:pt x="90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27"/>
            <p:cNvSpPr/>
            <p:nvPr/>
          </p:nvSpPr>
          <p:spPr>
            <a:xfrm>
              <a:off x="4032581" y="2357762"/>
              <a:ext cx="26131" cy="51866"/>
            </a:xfrm>
            <a:custGeom>
              <a:avLst/>
              <a:gdLst/>
              <a:ahLst/>
              <a:cxnLst/>
              <a:rect l="l" t="t" r="r" b="b"/>
              <a:pathLst>
                <a:path w="924" h="1834" extrusionOk="0">
                  <a:moveTo>
                    <a:pt x="100" y="0"/>
                  </a:moveTo>
                  <a:cubicBezTo>
                    <a:pt x="53" y="0"/>
                    <a:pt x="0" y="54"/>
                    <a:pt x="30" y="108"/>
                  </a:cubicBezTo>
                  <a:cubicBezTo>
                    <a:pt x="274" y="675"/>
                    <a:pt x="518" y="1233"/>
                    <a:pt x="771" y="1799"/>
                  </a:cubicBezTo>
                  <a:cubicBezTo>
                    <a:pt x="782" y="1823"/>
                    <a:pt x="801" y="1833"/>
                    <a:pt x="822" y="1833"/>
                  </a:cubicBezTo>
                  <a:cubicBezTo>
                    <a:pt x="869" y="1833"/>
                    <a:pt x="923" y="1781"/>
                    <a:pt x="893" y="1721"/>
                  </a:cubicBezTo>
                  <a:cubicBezTo>
                    <a:pt x="649" y="1163"/>
                    <a:pt x="405" y="596"/>
                    <a:pt x="152" y="39"/>
                  </a:cubicBezTo>
                  <a:cubicBezTo>
                    <a:pt x="141" y="11"/>
                    <a:pt x="121" y="0"/>
                    <a:pt x="100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7"/>
            <p:cNvSpPr/>
            <p:nvPr/>
          </p:nvSpPr>
          <p:spPr>
            <a:xfrm>
              <a:off x="4008289" y="2892678"/>
              <a:ext cx="1089176" cy="308591"/>
            </a:xfrm>
            <a:custGeom>
              <a:avLst/>
              <a:gdLst/>
              <a:ahLst/>
              <a:cxnLst/>
              <a:rect l="l" t="t" r="r" b="b"/>
              <a:pathLst>
                <a:path w="38514" h="10912" extrusionOk="0">
                  <a:moveTo>
                    <a:pt x="37424" y="1"/>
                  </a:moveTo>
                  <a:cubicBezTo>
                    <a:pt x="34443" y="2764"/>
                    <a:pt x="30486" y="4306"/>
                    <a:pt x="26477" y="4960"/>
                  </a:cubicBezTo>
                  <a:cubicBezTo>
                    <a:pt x="24525" y="5278"/>
                    <a:pt x="22552" y="5398"/>
                    <a:pt x="20575" y="5398"/>
                  </a:cubicBezTo>
                  <a:cubicBezTo>
                    <a:pt x="18491" y="5398"/>
                    <a:pt x="16403" y="5265"/>
                    <a:pt x="14328" y="5091"/>
                  </a:cubicBezTo>
                  <a:cubicBezTo>
                    <a:pt x="9596" y="4690"/>
                    <a:pt x="4759" y="4036"/>
                    <a:pt x="558" y="1831"/>
                  </a:cubicBezTo>
                  <a:cubicBezTo>
                    <a:pt x="288" y="3182"/>
                    <a:pt x="0" y="4611"/>
                    <a:pt x="61" y="5988"/>
                  </a:cubicBezTo>
                  <a:cubicBezTo>
                    <a:pt x="87" y="6494"/>
                    <a:pt x="148" y="7025"/>
                    <a:pt x="471" y="7409"/>
                  </a:cubicBezTo>
                  <a:cubicBezTo>
                    <a:pt x="689" y="7662"/>
                    <a:pt x="1002" y="7819"/>
                    <a:pt x="1307" y="7967"/>
                  </a:cubicBezTo>
                  <a:cubicBezTo>
                    <a:pt x="5960" y="10117"/>
                    <a:pt x="11043" y="10911"/>
                    <a:pt x="16190" y="10911"/>
                  </a:cubicBezTo>
                  <a:cubicBezTo>
                    <a:pt x="19828" y="10911"/>
                    <a:pt x="23497" y="10514"/>
                    <a:pt x="27070" y="9919"/>
                  </a:cubicBezTo>
                  <a:cubicBezTo>
                    <a:pt x="29772" y="9466"/>
                    <a:pt x="32561" y="8864"/>
                    <a:pt x="34731" y="7182"/>
                  </a:cubicBezTo>
                  <a:cubicBezTo>
                    <a:pt x="36901" y="5509"/>
                    <a:pt x="38513" y="2520"/>
                    <a:pt x="374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7"/>
            <p:cNvSpPr/>
            <p:nvPr/>
          </p:nvSpPr>
          <p:spPr>
            <a:xfrm>
              <a:off x="4059052" y="2969288"/>
              <a:ext cx="18806" cy="155823"/>
            </a:xfrm>
            <a:custGeom>
              <a:avLst/>
              <a:gdLst/>
              <a:ahLst/>
              <a:cxnLst/>
              <a:rect l="l" t="t" r="r" b="b"/>
              <a:pathLst>
                <a:path w="665" h="5510" extrusionOk="0">
                  <a:moveTo>
                    <a:pt x="576" y="0"/>
                  </a:moveTo>
                  <a:cubicBezTo>
                    <a:pt x="548" y="0"/>
                    <a:pt x="522" y="16"/>
                    <a:pt x="515" y="55"/>
                  </a:cubicBezTo>
                  <a:cubicBezTo>
                    <a:pt x="131" y="1824"/>
                    <a:pt x="0" y="3637"/>
                    <a:pt x="131" y="5441"/>
                  </a:cubicBezTo>
                  <a:cubicBezTo>
                    <a:pt x="131" y="5485"/>
                    <a:pt x="170" y="5509"/>
                    <a:pt x="207" y="5509"/>
                  </a:cubicBezTo>
                  <a:cubicBezTo>
                    <a:pt x="242" y="5509"/>
                    <a:pt x="275" y="5488"/>
                    <a:pt x="271" y="5441"/>
                  </a:cubicBezTo>
                  <a:cubicBezTo>
                    <a:pt x="140" y="3645"/>
                    <a:pt x="271" y="1850"/>
                    <a:pt x="654" y="90"/>
                  </a:cubicBezTo>
                  <a:cubicBezTo>
                    <a:pt x="665" y="37"/>
                    <a:pt x="618" y="0"/>
                    <a:pt x="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7"/>
            <p:cNvSpPr/>
            <p:nvPr/>
          </p:nvSpPr>
          <p:spPr>
            <a:xfrm>
              <a:off x="4151216" y="2998869"/>
              <a:ext cx="8795" cy="158934"/>
            </a:xfrm>
            <a:custGeom>
              <a:avLst/>
              <a:gdLst/>
              <a:ahLst/>
              <a:cxnLst/>
              <a:rect l="l" t="t" r="r" b="b"/>
              <a:pathLst>
                <a:path w="311" h="5620" extrusionOk="0">
                  <a:moveTo>
                    <a:pt x="135" y="0"/>
                  </a:moveTo>
                  <a:cubicBezTo>
                    <a:pt x="99" y="0"/>
                    <a:pt x="62" y="24"/>
                    <a:pt x="62" y="72"/>
                  </a:cubicBezTo>
                  <a:cubicBezTo>
                    <a:pt x="1" y="1893"/>
                    <a:pt x="36" y="3724"/>
                    <a:pt x="167" y="5554"/>
                  </a:cubicBezTo>
                  <a:cubicBezTo>
                    <a:pt x="171" y="5597"/>
                    <a:pt x="208" y="5619"/>
                    <a:pt x="243" y="5619"/>
                  </a:cubicBezTo>
                  <a:cubicBezTo>
                    <a:pt x="278" y="5619"/>
                    <a:pt x="310" y="5597"/>
                    <a:pt x="306" y="5554"/>
                  </a:cubicBezTo>
                  <a:cubicBezTo>
                    <a:pt x="175" y="3724"/>
                    <a:pt x="140" y="1893"/>
                    <a:pt x="201" y="72"/>
                  </a:cubicBezTo>
                  <a:cubicBezTo>
                    <a:pt x="206" y="24"/>
                    <a:pt x="171" y="0"/>
                    <a:pt x="1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7"/>
            <p:cNvSpPr/>
            <p:nvPr/>
          </p:nvSpPr>
          <p:spPr>
            <a:xfrm>
              <a:off x="4264845" y="3025735"/>
              <a:ext cx="12981" cy="159103"/>
            </a:xfrm>
            <a:custGeom>
              <a:avLst/>
              <a:gdLst/>
              <a:ahLst/>
              <a:cxnLst/>
              <a:rect l="l" t="t" r="r" b="b"/>
              <a:pathLst>
                <a:path w="459" h="5626" extrusionOk="0">
                  <a:moveTo>
                    <a:pt x="118" y="0"/>
                  </a:moveTo>
                  <a:cubicBezTo>
                    <a:pt x="81" y="0"/>
                    <a:pt x="44" y="24"/>
                    <a:pt x="44" y="72"/>
                  </a:cubicBezTo>
                  <a:cubicBezTo>
                    <a:pt x="1" y="1902"/>
                    <a:pt x="88" y="3732"/>
                    <a:pt x="306" y="5554"/>
                  </a:cubicBezTo>
                  <a:cubicBezTo>
                    <a:pt x="314" y="5602"/>
                    <a:pt x="354" y="5626"/>
                    <a:pt x="390" y="5626"/>
                  </a:cubicBezTo>
                  <a:cubicBezTo>
                    <a:pt x="426" y="5626"/>
                    <a:pt x="458" y="5602"/>
                    <a:pt x="454" y="5554"/>
                  </a:cubicBezTo>
                  <a:cubicBezTo>
                    <a:pt x="236" y="3732"/>
                    <a:pt x="149" y="1902"/>
                    <a:pt x="192" y="72"/>
                  </a:cubicBezTo>
                  <a:cubicBezTo>
                    <a:pt x="192" y="24"/>
                    <a:pt x="155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7"/>
            <p:cNvSpPr/>
            <p:nvPr/>
          </p:nvSpPr>
          <p:spPr>
            <a:xfrm>
              <a:off x="4376014" y="3037556"/>
              <a:ext cx="20051" cy="161960"/>
            </a:xfrm>
            <a:custGeom>
              <a:avLst/>
              <a:gdLst/>
              <a:ahLst/>
              <a:cxnLst/>
              <a:rect l="l" t="t" r="r" b="b"/>
              <a:pathLst>
                <a:path w="709" h="5727" extrusionOk="0">
                  <a:moveTo>
                    <a:pt x="217" y="0"/>
                  </a:moveTo>
                  <a:cubicBezTo>
                    <a:pt x="181" y="0"/>
                    <a:pt x="144" y="24"/>
                    <a:pt x="140" y="72"/>
                  </a:cubicBezTo>
                  <a:cubicBezTo>
                    <a:pt x="0" y="1955"/>
                    <a:pt x="140" y="3837"/>
                    <a:pt x="558" y="5676"/>
                  </a:cubicBezTo>
                  <a:cubicBezTo>
                    <a:pt x="565" y="5711"/>
                    <a:pt x="591" y="5726"/>
                    <a:pt x="619" y="5726"/>
                  </a:cubicBezTo>
                  <a:cubicBezTo>
                    <a:pt x="661" y="5726"/>
                    <a:pt x="708" y="5690"/>
                    <a:pt x="698" y="5633"/>
                  </a:cubicBezTo>
                  <a:cubicBezTo>
                    <a:pt x="279" y="3811"/>
                    <a:pt x="149" y="1937"/>
                    <a:pt x="288" y="72"/>
                  </a:cubicBezTo>
                  <a:cubicBezTo>
                    <a:pt x="288" y="24"/>
                    <a:pt x="25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7"/>
            <p:cNvSpPr/>
            <p:nvPr/>
          </p:nvSpPr>
          <p:spPr>
            <a:xfrm>
              <a:off x="4498014" y="3043467"/>
              <a:ext cx="20531" cy="153080"/>
            </a:xfrm>
            <a:custGeom>
              <a:avLst/>
              <a:gdLst/>
              <a:ahLst/>
              <a:cxnLst/>
              <a:rect l="l" t="t" r="r" b="b"/>
              <a:pathLst>
                <a:path w="726" h="5413" extrusionOk="0">
                  <a:moveTo>
                    <a:pt x="71" y="1"/>
                  </a:moveTo>
                  <a:cubicBezTo>
                    <a:pt x="35" y="1"/>
                    <a:pt x="0" y="24"/>
                    <a:pt x="0" y="72"/>
                  </a:cubicBezTo>
                  <a:cubicBezTo>
                    <a:pt x="53" y="1850"/>
                    <a:pt x="244" y="3620"/>
                    <a:pt x="576" y="5363"/>
                  </a:cubicBezTo>
                  <a:cubicBezTo>
                    <a:pt x="583" y="5397"/>
                    <a:pt x="609" y="5413"/>
                    <a:pt x="637" y="5413"/>
                  </a:cubicBezTo>
                  <a:cubicBezTo>
                    <a:pt x="679" y="5413"/>
                    <a:pt x="726" y="5377"/>
                    <a:pt x="715" y="5319"/>
                  </a:cubicBezTo>
                  <a:cubicBezTo>
                    <a:pt x="384" y="3593"/>
                    <a:pt x="201" y="1833"/>
                    <a:pt x="149" y="72"/>
                  </a:cubicBezTo>
                  <a:cubicBezTo>
                    <a:pt x="144" y="24"/>
                    <a:pt x="107" y="1"/>
                    <a:pt x="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27"/>
            <p:cNvSpPr/>
            <p:nvPr/>
          </p:nvSpPr>
          <p:spPr>
            <a:xfrm>
              <a:off x="4613396" y="3046804"/>
              <a:ext cx="32890" cy="140806"/>
            </a:xfrm>
            <a:custGeom>
              <a:avLst/>
              <a:gdLst/>
              <a:ahLst/>
              <a:cxnLst/>
              <a:rect l="l" t="t" r="r" b="b"/>
              <a:pathLst>
                <a:path w="1163" h="4979" extrusionOk="0">
                  <a:moveTo>
                    <a:pt x="89" y="0"/>
                  </a:moveTo>
                  <a:cubicBezTo>
                    <a:pt x="45" y="0"/>
                    <a:pt x="1" y="36"/>
                    <a:pt x="17" y="94"/>
                  </a:cubicBezTo>
                  <a:cubicBezTo>
                    <a:pt x="522" y="1663"/>
                    <a:pt x="853" y="3275"/>
                    <a:pt x="1019" y="4913"/>
                  </a:cubicBezTo>
                  <a:cubicBezTo>
                    <a:pt x="1023" y="4957"/>
                    <a:pt x="1060" y="4979"/>
                    <a:pt x="1095" y="4979"/>
                  </a:cubicBezTo>
                  <a:cubicBezTo>
                    <a:pt x="1130" y="4979"/>
                    <a:pt x="1163" y="4957"/>
                    <a:pt x="1158" y="4913"/>
                  </a:cubicBezTo>
                  <a:cubicBezTo>
                    <a:pt x="993" y="3258"/>
                    <a:pt x="662" y="1636"/>
                    <a:pt x="156" y="50"/>
                  </a:cubicBezTo>
                  <a:cubicBezTo>
                    <a:pt x="146" y="16"/>
                    <a:pt x="118" y="0"/>
                    <a:pt x="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27"/>
            <p:cNvSpPr/>
            <p:nvPr/>
          </p:nvSpPr>
          <p:spPr>
            <a:xfrm>
              <a:off x="4740006" y="3037500"/>
              <a:ext cx="19287" cy="141174"/>
            </a:xfrm>
            <a:custGeom>
              <a:avLst/>
              <a:gdLst/>
              <a:ahLst/>
              <a:cxnLst/>
              <a:rect l="l" t="t" r="r" b="b"/>
              <a:pathLst>
                <a:path w="682" h="4992" extrusionOk="0">
                  <a:moveTo>
                    <a:pt x="90" y="0"/>
                  </a:moveTo>
                  <a:cubicBezTo>
                    <a:pt x="47" y="0"/>
                    <a:pt x="0" y="35"/>
                    <a:pt x="11" y="92"/>
                  </a:cubicBezTo>
                  <a:cubicBezTo>
                    <a:pt x="290" y="1687"/>
                    <a:pt x="464" y="3308"/>
                    <a:pt x="534" y="4920"/>
                  </a:cubicBezTo>
                  <a:cubicBezTo>
                    <a:pt x="534" y="4968"/>
                    <a:pt x="571" y="4992"/>
                    <a:pt x="608" y="4992"/>
                  </a:cubicBezTo>
                  <a:cubicBezTo>
                    <a:pt x="645" y="4992"/>
                    <a:pt x="682" y="4968"/>
                    <a:pt x="682" y="4920"/>
                  </a:cubicBezTo>
                  <a:cubicBezTo>
                    <a:pt x="603" y="3290"/>
                    <a:pt x="429" y="1660"/>
                    <a:pt x="150" y="57"/>
                  </a:cubicBezTo>
                  <a:cubicBezTo>
                    <a:pt x="146" y="17"/>
                    <a:pt x="119" y="0"/>
                    <a:pt x="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27"/>
            <p:cNvSpPr/>
            <p:nvPr/>
          </p:nvSpPr>
          <p:spPr>
            <a:xfrm>
              <a:off x="4832764" y="3016488"/>
              <a:ext cx="24123" cy="138346"/>
            </a:xfrm>
            <a:custGeom>
              <a:avLst/>
              <a:gdLst/>
              <a:ahLst/>
              <a:cxnLst/>
              <a:rect l="l" t="t" r="r" b="b"/>
              <a:pathLst>
                <a:path w="853" h="4892" extrusionOk="0">
                  <a:moveTo>
                    <a:pt x="89" y="0"/>
                  </a:moveTo>
                  <a:cubicBezTo>
                    <a:pt x="45" y="0"/>
                    <a:pt x="1" y="36"/>
                    <a:pt x="16" y="94"/>
                  </a:cubicBezTo>
                  <a:cubicBezTo>
                    <a:pt x="426" y="1636"/>
                    <a:pt x="661" y="3223"/>
                    <a:pt x="705" y="4826"/>
                  </a:cubicBezTo>
                  <a:cubicBezTo>
                    <a:pt x="705" y="4870"/>
                    <a:pt x="742" y="4892"/>
                    <a:pt x="779" y="4892"/>
                  </a:cubicBezTo>
                  <a:cubicBezTo>
                    <a:pt x="816" y="4892"/>
                    <a:pt x="853" y="4870"/>
                    <a:pt x="853" y="4826"/>
                  </a:cubicBezTo>
                  <a:cubicBezTo>
                    <a:pt x="809" y="3214"/>
                    <a:pt x="574" y="1610"/>
                    <a:pt x="156" y="50"/>
                  </a:cubicBezTo>
                  <a:cubicBezTo>
                    <a:pt x="145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27"/>
            <p:cNvSpPr/>
            <p:nvPr/>
          </p:nvSpPr>
          <p:spPr>
            <a:xfrm>
              <a:off x="4919782" y="2986652"/>
              <a:ext cx="20927" cy="135405"/>
            </a:xfrm>
            <a:custGeom>
              <a:avLst/>
              <a:gdLst/>
              <a:ahLst/>
              <a:cxnLst/>
              <a:rect l="l" t="t" r="r" b="b"/>
              <a:pathLst>
                <a:path w="740" h="4788" extrusionOk="0">
                  <a:moveTo>
                    <a:pt x="87" y="0"/>
                  </a:moveTo>
                  <a:cubicBezTo>
                    <a:pt x="44" y="0"/>
                    <a:pt x="0" y="34"/>
                    <a:pt x="16" y="86"/>
                  </a:cubicBezTo>
                  <a:cubicBezTo>
                    <a:pt x="399" y="1602"/>
                    <a:pt x="600" y="3153"/>
                    <a:pt x="600" y="4722"/>
                  </a:cubicBezTo>
                  <a:cubicBezTo>
                    <a:pt x="600" y="4766"/>
                    <a:pt x="635" y="4788"/>
                    <a:pt x="669" y="4788"/>
                  </a:cubicBezTo>
                  <a:cubicBezTo>
                    <a:pt x="704" y="4788"/>
                    <a:pt x="739" y="4766"/>
                    <a:pt x="739" y="4722"/>
                  </a:cubicBezTo>
                  <a:cubicBezTo>
                    <a:pt x="739" y="3145"/>
                    <a:pt x="547" y="1576"/>
                    <a:pt x="155" y="51"/>
                  </a:cubicBezTo>
                  <a:cubicBezTo>
                    <a:pt x="145" y="16"/>
                    <a:pt x="116" y="0"/>
                    <a:pt x="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27"/>
            <p:cNvSpPr/>
            <p:nvPr/>
          </p:nvSpPr>
          <p:spPr>
            <a:xfrm>
              <a:off x="5001256" y="2948333"/>
              <a:ext cx="18325" cy="120190"/>
            </a:xfrm>
            <a:custGeom>
              <a:avLst/>
              <a:gdLst/>
              <a:ahLst/>
              <a:cxnLst/>
              <a:rect l="l" t="t" r="r" b="b"/>
              <a:pathLst>
                <a:path w="648" h="4250" extrusionOk="0">
                  <a:moveTo>
                    <a:pt x="89" y="1"/>
                  </a:moveTo>
                  <a:cubicBezTo>
                    <a:pt x="47" y="1"/>
                    <a:pt x="0" y="37"/>
                    <a:pt x="11" y="90"/>
                  </a:cubicBezTo>
                  <a:cubicBezTo>
                    <a:pt x="342" y="1432"/>
                    <a:pt x="499" y="2800"/>
                    <a:pt x="482" y="4177"/>
                  </a:cubicBezTo>
                  <a:cubicBezTo>
                    <a:pt x="477" y="4225"/>
                    <a:pt x="512" y="4249"/>
                    <a:pt x="548" y="4249"/>
                  </a:cubicBezTo>
                  <a:cubicBezTo>
                    <a:pt x="584" y="4249"/>
                    <a:pt x="621" y="4225"/>
                    <a:pt x="621" y="4177"/>
                  </a:cubicBezTo>
                  <a:cubicBezTo>
                    <a:pt x="647" y="2783"/>
                    <a:pt x="490" y="1406"/>
                    <a:pt x="150" y="55"/>
                  </a:cubicBezTo>
                  <a:cubicBezTo>
                    <a:pt x="143" y="17"/>
                    <a:pt x="117" y="1"/>
                    <a:pt x="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27"/>
            <p:cNvSpPr/>
            <p:nvPr/>
          </p:nvSpPr>
          <p:spPr>
            <a:xfrm>
              <a:off x="4370725" y="1651553"/>
              <a:ext cx="212920" cy="143153"/>
            </a:xfrm>
            <a:custGeom>
              <a:avLst/>
              <a:gdLst/>
              <a:ahLst/>
              <a:cxnLst/>
              <a:rect l="l" t="t" r="r" b="b"/>
              <a:pathLst>
                <a:path w="7529" h="5062" extrusionOk="0">
                  <a:moveTo>
                    <a:pt x="7428" y="1"/>
                  </a:moveTo>
                  <a:cubicBezTo>
                    <a:pt x="7411" y="1"/>
                    <a:pt x="7394" y="8"/>
                    <a:pt x="7378" y="24"/>
                  </a:cubicBezTo>
                  <a:cubicBezTo>
                    <a:pt x="6149" y="1305"/>
                    <a:pt x="4911" y="2577"/>
                    <a:pt x="3682" y="3859"/>
                  </a:cubicBezTo>
                  <a:cubicBezTo>
                    <a:pt x="3386" y="4164"/>
                    <a:pt x="3107" y="4495"/>
                    <a:pt x="2793" y="4774"/>
                  </a:cubicBezTo>
                  <a:cubicBezTo>
                    <a:pt x="2696" y="4856"/>
                    <a:pt x="2610" y="4904"/>
                    <a:pt x="2519" y="4904"/>
                  </a:cubicBezTo>
                  <a:cubicBezTo>
                    <a:pt x="2447" y="4904"/>
                    <a:pt x="2373" y="4874"/>
                    <a:pt x="2288" y="4808"/>
                  </a:cubicBezTo>
                  <a:cubicBezTo>
                    <a:pt x="2218" y="4756"/>
                    <a:pt x="2157" y="4695"/>
                    <a:pt x="2096" y="4634"/>
                  </a:cubicBezTo>
                  <a:cubicBezTo>
                    <a:pt x="1948" y="4503"/>
                    <a:pt x="1808" y="4364"/>
                    <a:pt x="1669" y="4225"/>
                  </a:cubicBezTo>
                  <a:cubicBezTo>
                    <a:pt x="1094" y="3641"/>
                    <a:pt x="588" y="2996"/>
                    <a:pt x="161" y="2298"/>
                  </a:cubicBezTo>
                  <a:cubicBezTo>
                    <a:pt x="145" y="2274"/>
                    <a:pt x="122" y="2264"/>
                    <a:pt x="100" y="2264"/>
                  </a:cubicBezTo>
                  <a:cubicBezTo>
                    <a:pt x="49" y="2264"/>
                    <a:pt x="0" y="2314"/>
                    <a:pt x="30" y="2368"/>
                  </a:cubicBezTo>
                  <a:cubicBezTo>
                    <a:pt x="484" y="3100"/>
                    <a:pt x="1015" y="3780"/>
                    <a:pt x="1625" y="4390"/>
                  </a:cubicBezTo>
                  <a:cubicBezTo>
                    <a:pt x="1791" y="4547"/>
                    <a:pt x="1948" y="4704"/>
                    <a:pt x="2122" y="4852"/>
                  </a:cubicBezTo>
                  <a:cubicBezTo>
                    <a:pt x="2235" y="4948"/>
                    <a:pt x="2349" y="5061"/>
                    <a:pt x="2506" y="5061"/>
                  </a:cubicBezTo>
                  <a:cubicBezTo>
                    <a:pt x="2509" y="5061"/>
                    <a:pt x="2513" y="5061"/>
                    <a:pt x="2516" y="5061"/>
                  </a:cubicBezTo>
                  <a:cubicBezTo>
                    <a:pt x="2842" y="5061"/>
                    <a:pt x="3109" y="4658"/>
                    <a:pt x="3307" y="4451"/>
                  </a:cubicBezTo>
                  <a:cubicBezTo>
                    <a:pt x="4702" y="3013"/>
                    <a:pt x="6088" y="1566"/>
                    <a:pt x="7482" y="128"/>
                  </a:cubicBezTo>
                  <a:cubicBezTo>
                    <a:pt x="7529" y="75"/>
                    <a:pt x="7483" y="1"/>
                    <a:pt x="7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27"/>
            <p:cNvSpPr/>
            <p:nvPr/>
          </p:nvSpPr>
          <p:spPr>
            <a:xfrm>
              <a:off x="4578725" y="1654268"/>
              <a:ext cx="135829" cy="111508"/>
            </a:xfrm>
            <a:custGeom>
              <a:avLst/>
              <a:gdLst/>
              <a:ahLst/>
              <a:cxnLst/>
              <a:rect l="l" t="t" r="r" b="b"/>
              <a:pathLst>
                <a:path w="4803" h="3943" extrusionOk="0">
                  <a:moveTo>
                    <a:pt x="120" y="1"/>
                  </a:moveTo>
                  <a:cubicBezTo>
                    <a:pt x="59" y="1"/>
                    <a:pt x="1" y="77"/>
                    <a:pt x="57" y="120"/>
                  </a:cubicBezTo>
                  <a:cubicBezTo>
                    <a:pt x="1121" y="965"/>
                    <a:pt x="2027" y="1950"/>
                    <a:pt x="2846" y="3022"/>
                  </a:cubicBezTo>
                  <a:cubicBezTo>
                    <a:pt x="3038" y="3283"/>
                    <a:pt x="3230" y="3553"/>
                    <a:pt x="3456" y="3789"/>
                  </a:cubicBezTo>
                  <a:cubicBezTo>
                    <a:pt x="3529" y="3867"/>
                    <a:pt x="3623" y="3942"/>
                    <a:pt x="3723" y="3942"/>
                  </a:cubicBezTo>
                  <a:cubicBezTo>
                    <a:pt x="3767" y="3942"/>
                    <a:pt x="3812" y="3928"/>
                    <a:pt x="3857" y="3893"/>
                  </a:cubicBezTo>
                  <a:cubicBezTo>
                    <a:pt x="3953" y="3824"/>
                    <a:pt x="3997" y="3693"/>
                    <a:pt x="4049" y="3597"/>
                  </a:cubicBezTo>
                  <a:cubicBezTo>
                    <a:pt x="4119" y="3457"/>
                    <a:pt x="4197" y="3309"/>
                    <a:pt x="4267" y="3170"/>
                  </a:cubicBezTo>
                  <a:cubicBezTo>
                    <a:pt x="4441" y="2847"/>
                    <a:pt x="4607" y="2525"/>
                    <a:pt x="4772" y="2202"/>
                  </a:cubicBezTo>
                  <a:cubicBezTo>
                    <a:pt x="4802" y="2148"/>
                    <a:pt x="4754" y="2094"/>
                    <a:pt x="4707" y="2094"/>
                  </a:cubicBezTo>
                  <a:cubicBezTo>
                    <a:pt x="4685" y="2094"/>
                    <a:pt x="4664" y="2106"/>
                    <a:pt x="4650" y="2133"/>
                  </a:cubicBezTo>
                  <a:cubicBezTo>
                    <a:pt x="4511" y="2403"/>
                    <a:pt x="4363" y="2673"/>
                    <a:pt x="4223" y="2943"/>
                  </a:cubicBezTo>
                  <a:cubicBezTo>
                    <a:pt x="4154" y="3074"/>
                    <a:pt x="4093" y="3205"/>
                    <a:pt x="4023" y="3327"/>
                  </a:cubicBezTo>
                  <a:cubicBezTo>
                    <a:pt x="3971" y="3423"/>
                    <a:pt x="3901" y="3667"/>
                    <a:pt x="3814" y="3728"/>
                  </a:cubicBezTo>
                  <a:cubicBezTo>
                    <a:pt x="3786" y="3745"/>
                    <a:pt x="3758" y="3752"/>
                    <a:pt x="3728" y="3752"/>
                  </a:cubicBezTo>
                  <a:cubicBezTo>
                    <a:pt x="3485" y="3752"/>
                    <a:pt x="3182" y="3231"/>
                    <a:pt x="3073" y="3091"/>
                  </a:cubicBezTo>
                  <a:cubicBezTo>
                    <a:pt x="2907" y="2865"/>
                    <a:pt x="2733" y="2638"/>
                    <a:pt x="2559" y="2420"/>
                  </a:cubicBezTo>
                  <a:cubicBezTo>
                    <a:pt x="1861" y="1531"/>
                    <a:pt x="1051" y="730"/>
                    <a:pt x="162" y="15"/>
                  </a:cubicBezTo>
                  <a:cubicBezTo>
                    <a:pt x="149" y="5"/>
                    <a:pt x="134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27"/>
            <p:cNvSpPr/>
            <p:nvPr/>
          </p:nvSpPr>
          <p:spPr>
            <a:xfrm>
              <a:off x="4548550" y="1688883"/>
              <a:ext cx="11340" cy="189844"/>
            </a:xfrm>
            <a:custGeom>
              <a:avLst/>
              <a:gdLst/>
              <a:ahLst/>
              <a:cxnLst/>
              <a:rect l="l" t="t" r="r" b="b"/>
              <a:pathLst>
                <a:path w="401" h="6713" extrusionOk="0">
                  <a:moveTo>
                    <a:pt x="71" y="0"/>
                  </a:moveTo>
                  <a:cubicBezTo>
                    <a:pt x="35" y="0"/>
                    <a:pt x="0" y="24"/>
                    <a:pt x="0" y="72"/>
                  </a:cubicBezTo>
                  <a:cubicBezTo>
                    <a:pt x="87" y="2260"/>
                    <a:pt x="166" y="4456"/>
                    <a:pt x="253" y="6643"/>
                  </a:cubicBezTo>
                  <a:cubicBezTo>
                    <a:pt x="257" y="6688"/>
                    <a:pt x="296" y="6712"/>
                    <a:pt x="333" y="6712"/>
                  </a:cubicBezTo>
                  <a:cubicBezTo>
                    <a:pt x="368" y="6712"/>
                    <a:pt x="401" y="6690"/>
                    <a:pt x="401" y="6643"/>
                  </a:cubicBezTo>
                  <a:cubicBezTo>
                    <a:pt x="314" y="4456"/>
                    <a:pt x="227" y="2260"/>
                    <a:pt x="148" y="72"/>
                  </a:cubicBezTo>
                  <a:cubicBezTo>
                    <a:pt x="144" y="24"/>
                    <a:pt x="107" y="0"/>
                    <a:pt x="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27"/>
            <p:cNvSpPr/>
            <p:nvPr/>
          </p:nvSpPr>
          <p:spPr>
            <a:xfrm>
              <a:off x="4609296" y="1677656"/>
              <a:ext cx="40695" cy="196518"/>
            </a:xfrm>
            <a:custGeom>
              <a:avLst/>
              <a:gdLst/>
              <a:ahLst/>
              <a:cxnLst/>
              <a:rect l="l" t="t" r="r" b="b"/>
              <a:pathLst>
                <a:path w="1439" h="6949" extrusionOk="0">
                  <a:moveTo>
                    <a:pt x="104" y="1"/>
                  </a:moveTo>
                  <a:cubicBezTo>
                    <a:pt x="52" y="1"/>
                    <a:pt x="0" y="56"/>
                    <a:pt x="31" y="112"/>
                  </a:cubicBezTo>
                  <a:cubicBezTo>
                    <a:pt x="319" y="565"/>
                    <a:pt x="388" y="1131"/>
                    <a:pt x="502" y="1654"/>
                  </a:cubicBezTo>
                  <a:cubicBezTo>
                    <a:pt x="615" y="2221"/>
                    <a:pt x="719" y="2796"/>
                    <a:pt x="815" y="3380"/>
                  </a:cubicBezTo>
                  <a:cubicBezTo>
                    <a:pt x="1016" y="4539"/>
                    <a:pt x="1173" y="5707"/>
                    <a:pt x="1286" y="6884"/>
                  </a:cubicBezTo>
                  <a:cubicBezTo>
                    <a:pt x="1290" y="6927"/>
                    <a:pt x="1330" y="6949"/>
                    <a:pt x="1367" y="6949"/>
                  </a:cubicBezTo>
                  <a:cubicBezTo>
                    <a:pt x="1404" y="6949"/>
                    <a:pt x="1438" y="6927"/>
                    <a:pt x="1434" y="6884"/>
                  </a:cubicBezTo>
                  <a:cubicBezTo>
                    <a:pt x="1312" y="5690"/>
                    <a:pt x="1155" y="4513"/>
                    <a:pt x="955" y="3336"/>
                  </a:cubicBezTo>
                  <a:cubicBezTo>
                    <a:pt x="859" y="2744"/>
                    <a:pt x="746" y="2151"/>
                    <a:pt x="632" y="1567"/>
                  </a:cubicBezTo>
                  <a:cubicBezTo>
                    <a:pt x="519" y="1044"/>
                    <a:pt x="449" y="495"/>
                    <a:pt x="162" y="33"/>
                  </a:cubicBezTo>
                  <a:cubicBezTo>
                    <a:pt x="146" y="10"/>
                    <a:pt x="125" y="1"/>
                    <a:pt x="1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27"/>
            <p:cNvSpPr/>
            <p:nvPr/>
          </p:nvSpPr>
          <p:spPr>
            <a:xfrm>
              <a:off x="4576632" y="1702995"/>
              <a:ext cx="18778" cy="16544"/>
            </a:xfrm>
            <a:custGeom>
              <a:avLst/>
              <a:gdLst/>
              <a:ahLst/>
              <a:cxnLst/>
              <a:rect l="l" t="t" r="r" b="b"/>
              <a:pathLst>
                <a:path w="664" h="585" extrusionOk="0">
                  <a:moveTo>
                    <a:pt x="288" y="0"/>
                  </a:moveTo>
                  <a:cubicBezTo>
                    <a:pt x="253" y="0"/>
                    <a:pt x="210" y="9"/>
                    <a:pt x="175" y="26"/>
                  </a:cubicBezTo>
                  <a:cubicBezTo>
                    <a:pt x="140" y="35"/>
                    <a:pt x="114" y="61"/>
                    <a:pt x="88" y="87"/>
                  </a:cubicBezTo>
                  <a:cubicBezTo>
                    <a:pt x="53" y="113"/>
                    <a:pt x="36" y="140"/>
                    <a:pt x="27" y="183"/>
                  </a:cubicBezTo>
                  <a:cubicBezTo>
                    <a:pt x="9" y="209"/>
                    <a:pt x="1" y="253"/>
                    <a:pt x="1" y="288"/>
                  </a:cubicBezTo>
                  <a:cubicBezTo>
                    <a:pt x="1" y="314"/>
                    <a:pt x="9" y="340"/>
                    <a:pt x="9" y="366"/>
                  </a:cubicBezTo>
                  <a:cubicBezTo>
                    <a:pt x="27" y="418"/>
                    <a:pt x="53" y="462"/>
                    <a:pt x="88" y="497"/>
                  </a:cubicBezTo>
                  <a:cubicBezTo>
                    <a:pt x="105" y="514"/>
                    <a:pt x="123" y="523"/>
                    <a:pt x="149" y="540"/>
                  </a:cubicBezTo>
                  <a:cubicBezTo>
                    <a:pt x="192" y="567"/>
                    <a:pt x="236" y="584"/>
                    <a:pt x="288" y="584"/>
                  </a:cubicBezTo>
                  <a:lnTo>
                    <a:pt x="367" y="584"/>
                  </a:lnTo>
                  <a:cubicBezTo>
                    <a:pt x="410" y="584"/>
                    <a:pt x="445" y="575"/>
                    <a:pt x="480" y="558"/>
                  </a:cubicBezTo>
                  <a:cubicBezTo>
                    <a:pt x="515" y="549"/>
                    <a:pt x="550" y="523"/>
                    <a:pt x="576" y="497"/>
                  </a:cubicBezTo>
                  <a:cubicBezTo>
                    <a:pt x="602" y="471"/>
                    <a:pt x="628" y="436"/>
                    <a:pt x="637" y="401"/>
                  </a:cubicBezTo>
                  <a:cubicBezTo>
                    <a:pt x="654" y="366"/>
                    <a:pt x="663" y="331"/>
                    <a:pt x="663" y="288"/>
                  </a:cubicBezTo>
                  <a:cubicBezTo>
                    <a:pt x="654" y="262"/>
                    <a:pt x="654" y="235"/>
                    <a:pt x="654" y="218"/>
                  </a:cubicBezTo>
                  <a:cubicBezTo>
                    <a:pt x="637" y="166"/>
                    <a:pt x="611" y="122"/>
                    <a:pt x="576" y="87"/>
                  </a:cubicBezTo>
                  <a:cubicBezTo>
                    <a:pt x="558" y="70"/>
                    <a:pt x="541" y="52"/>
                    <a:pt x="515" y="44"/>
                  </a:cubicBezTo>
                  <a:cubicBezTo>
                    <a:pt x="471" y="18"/>
                    <a:pt x="419" y="0"/>
                    <a:pt x="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27"/>
            <p:cNvSpPr/>
            <p:nvPr/>
          </p:nvSpPr>
          <p:spPr>
            <a:xfrm>
              <a:off x="4583278" y="1765578"/>
              <a:ext cx="21238" cy="16544"/>
            </a:xfrm>
            <a:custGeom>
              <a:avLst/>
              <a:gdLst/>
              <a:ahLst/>
              <a:cxnLst/>
              <a:rect l="l" t="t" r="r" b="b"/>
              <a:pathLst>
                <a:path w="751" h="585" extrusionOk="0">
                  <a:moveTo>
                    <a:pt x="376" y="1"/>
                  </a:moveTo>
                  <a:cubicBezTo>
                    <a:pt x="1" y="1"/>
                    <a:pt x="1" y="585"/>
                    <a:pt x="376" y="585"/>
                  </a:cubicBezTo>
                  <a:cubicBezTo>
                    <a:pt x="750" y="585"/>
                    <a:pt x="750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27"/>
            <p:cNvSpPr/>
            <p:nvPr/>
          </p:nvSpPr>
          <p:spPr>
            <a:xfrm>
              <a:off x="4589952" y="1830396"/>
              <a:ext cx="21210" cy="16544"/>
            </a:xfrm>
            <a:custGeom>
              <a:avLst/>
              <a:gdLst/>
              <a:ahLst/>
              <a:cxnLst/>
              <a:rect l="l" t="t" r="r" b="b"/>
              <a:pathLst>
                <a:path w="750" h="585" extrusionOk="0">
                  <a:moveTo>
                    <a:pt x="375" y="1"/>
                  </a:moveTo>
                  <a:cubicBezTo>
                    <a:pt x="0" y="1"/>
                    <a:pt x="0" y="585"/>
                    <a:pt x="375" y="585"/>
                  </a:cubicBezTo>
                  <a:cubicBezTo>
                    <a:pt x="750" y="585"/>
                    <a:pt x="750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27"/>
            <p:cNvSpPr/>
            <p:nvPr/>
          </p:nvSpPr>
          <p:spPr>
            <a:xfrm>
              <a:off x="4740373" y="2502188"/>
              <a:ext cx="351662" cy="123442"/>
            </a:xfrm>
            <a:custGeom>
              <a:avLst/>
              <a:gdLst/>
              <a:ahLst/>
              <a:cxnLst/>
              <a:rect l="l" t="t" r="r" b="b"/>
              <a:pathLst>
                <a:path w="12435" h="4365" extrusionOk="0">
                  <a:moveTo>
                    <a:pt x="12334" y="1"/>
                  </a:moveTo>
                  <a:cubicBezTo>
                    <a:pt x="12327" y="1"/>
                    <a:pt x="12320" y="2"/>
                    <a:pt x="12312" y="4"/>
                  </a:cubicBezTo>
                  <a:cubicBezTo>
                    <a:pt x="10587" y="509"/>
                    <a:pt x="8861" y="1015"/>
                    <a:pt x="7136" y="1512"/>
                  </a:cubicBezTo>
                  <a:cubicBezTo>
                    <a:pt x="5541" y="1982"/>
                    <a:pt x="3911" y="2392"/>
                    <a:pt x="2368" y="3002"/>
                  </a:cubicBezTo>
                  <a:cubicBezTo>
                    <a:pt x="1558" y="3324"/>
                    <a:pt x="773" y="3717"/>
                    <a:pt x="59" y="4222"/>
                  </a:cubicBezTo>
                  <a:cubicBezTo>
                    <a:pt x="0" y="4266"/>
                    <a:pt x="40" y="4365"/>
                    <a:pt x="100" y="4365"/>
                  </a:cubicBezTo>
                  <a:cubicBezTo>
                    <a:pt x="112" y="4365"/>
                    <a:pt x="124" y="4361"/>
                    <a:pt x="137" y="4353"/>
                  </a:cubicBezTo>
                  <a:cubicBezTo>
                    <a:pt x="1427" y="3429"/>
                    <a:pt x="2935" y="2906"/>
                    <a:pt x="4451" y="2453"/>
                  </a:cubicBezTo>
                  <a:cubicBezTo>
                    <a:pt x="6107" y="1956"/>
                    <a:pt x="7772" y="1477"/>
                    <a:pt x="9436" y="997"/>
                  </a:cubicBezTo>
                  <a:cubicBezTo>
                    <a:pt x="10404" y="710"/>
                    <a:pt x="11380" y="431"/>
                    <a:pt x="12347" y="143"/>
                  </a:cubicBezTo>
                  <a:cubicBezTo>
                    <a:pt x="12435" y="119"/>
                    <a:pt x="12406" y="1"/>
                    <a:pt x="12334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27"/>
            <p:cNvSpPr/>
            <p:nvPr/>
          </p:nvSpPr>
          <p:spPr>
            <a:xfrm>
              <a:off x="4993168" y="2426850"/>
              <a:ext cx="30344" cy="15582"/>
            </a:xfrm>
            <a:custGeom>
              <a:avLst/>
              <a:gdLst/>
              <a:ahLst/>
              <a:cxnLst/>
              <a:rect l="l" t="t" r="r" b="b"/>
              <a:pathLst>
                <a:path w="1073" h="551" extrusionOk="0">
                  <a:moveTo>
                    <a:pt x="77" y="1"/>
                  </a:moveTo>
                  <a:cubicBezTo>
                    <a:pt x="53" y="1"/>
                    <a:pt x="30" y="13"/>
                    <a:pt x="18" y="36"/>
                  </a:cubicBezTo>
                  <a:cubicBezTo>
                    <a:pt x="1" y="62"/>
                    <a:pt x="9" y="114"/>
                    <a:pt x="44" y="132"/>
                  </a:cubicBezTo>
                  <a:cubicBezTo>
                    <a:pt x="349" y="271"/>
                    <a:pt x="654" y="402"/>
                    <a:pt x="951" y="541"/>
                  </a:cubicBezTo>
                  <a:cubicBezTo>
                    <a:pt x="965" y="547"/>
                    <a:pt x="979" y="550"/>
                    <a:pt x="991" y="550"/>
                  </a:cubicBezTo>
                  <a:cubicBezTo>
                    <a:pt x="1016" y="550"/>
                    <a:pt x="1038" y="538"/>
                    <a:pt x="1055" y="515"/>
                  </a:cubicBezTo>
                  <a:cubicBezTo>
                    <a:pt x="1073" y="480"/>
                    <a:pt x="1064" y="428"/>
                    <a:pt x="1029" y="411"/>
                  </a:cubicBezTo>
                  <a:cubicBezTo>
                    <a:pt x="724" y="280"/>
                    <a:pt x="419" y="140"/>
                    <a:pt x="114" y="10"/>
                  </a:cubicBezTo>
                  <a:cubicBezTo>
                    <a:pt x="102" y="4"/>
                    <a:pt x="90" y="1"/>
                    <a:pt x="77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27"/>
            <p:cNvSpPr/>
            <p:nvPr/>
          </p:nvSpPr>
          <p:spPr>
            <a:xfrm>
              <a:off x="4577367" y="2307734"/>
              <a:ext cx="702475" cy="374003"/>
            </a:xfrm>
            <a:custGeom>
              <a:avLst/>
              <a:gdLst/>
              <a:ahLst/>
              <a:cxnLst/>
              <a:rect l="l" t="t" r="r" b="b"/>
              <a:pathLst>
                <a:path w="24840" h="13225" extrusionOk="0">
                  <a:moveTo>
                    <a:pt x="16006" y="0"/>
                  </a:moveTo>
                  <a:cubicBezTo>
                    <a:pt x="15482" y="0"/>
                    <a:pt x="14939" y="119"/>
                    <a:pt x="14433" y="256"/>
                  </a:cubicBezTo>
                  <a:cubicBezTo>
                    <a:pt x="12237" y="866"/>
                    <a:pt x="10111" y="1755"/>
                    <a:pt x="8124" y="2888"/>
                  </a:cubicBezTo>
                  <a:cubicBezTo>
                    <a:pt x="5204" y="4553"/>
                    <a:pt x="2153" y="6374"/>
                    <a:pt x="1" y="8954"/>
                  </a:cubicBezTo>
                  <a:cubicBezTo>
                    <a:pt x="925" y="10436"/>
                    <a:pt x="2206" y="12353"/>
                    <a:pt x="3722" y="13225"/>
                  </a:cubicBezTo>
                  <a:cubicBezTo>
                    <a:pt x="5169" y="11943"/>
                    <a:pt x="6903" y="10898"/>
                    <a:pt x="8829" y="10706"/>
                  </a:cubicBezTo>
                  <a:cubicBezTo>
                    <a:pt x="9057" y="10683"/>
                    <a:pt x="9285" y="10673"/>
                    <a:pt x="9512" y="10673"/>
                  </a:cubicBezTo>
                  <a:cubicBezTo>
                    <a:pt x="11126" y="10673"/>
                    <a:pt x="12721" y="11197"/>
                    <a:pt x="14303" y="11586"/>
                  </a:cubicBezTo>
                  <a:cubicBezTo>
                    <a:pt x="15238" y="11816"/>
                    <a:pt x="16222" y="11995"/>
                    <a:pt x="17183" y="11995"/>
                  </a:cubicBezTo>
                  <a:cubicBezTo>
                    <a:pt x="18077" y="11995"/>
                    <a:pt x="18952" y="11841"/>
                    <a:pt x="19750" y="11429"/>
                  </a:cubicBezTo>
                  <a:cubicBezTo>
                    <a:pt x="20255" y="11168"/>
                    <a:pt x="20761" y="10688"/>
                    <a:pt x="20674" y="10122"/>
                  </a:cubicBezTo>
                  <a:cubicBezTo>
                    <a:pt x="20139" y="9853"/>
                    <a:pt x="19532" y="9629"/>
                    <a:pt x="18906" y="9477"/>
                  </a:cubicBezTo>
                  <a:lnTo>
                    <a:pt x="18906" y="9477"/>
                  </a:lnTo>
                  <a:cubicBezTo>
                    <a:pt x="20365" y="9418"/>
                    <a:pt x="21814" y="9060"/>
                    <a:pt x="23123" y="8422"/>
                  </a:cubicBezTo>
                  <a:cubicBezTo>
                    <a:pt x="23393" y="8292"/>
                    <a:pt x="23707" y="8056"/>
                    <a:pt x="23637" y="7769"/>
                  </a:cubicBezTo>
                  <a:cubicBezTo>
                    <a:pt x="23585" y="7516"/>
                    <a:pt x="23297" y="7412"/>
                    <a:pt x="23044" y="7359"/>
                  </a:cubicBezTo>
                  <a:cubicBezTo>
                    <a:pt x="22677" y="7290"/>
                    <a:pt x="22290" y="7253"/>
                    <a:pt x="21900" y="7253"/>
                  </a:cubicBezTo>
                  <a:cubicBezTo>
                    <a:pt x="21894" y="7253"/>
                    <a:pt x="21888" y="7253"/>
                    <a:pt x="21882" y="7253"/>
                  </a:cubicBezTo>
                  <a:lnTo>
                    <a:pt x="21882" y="7253"/>
                  </a:lnTo>
                  <a:cubicBezTo>
                    <a:pt x="22577" y="7033"/>
                    <a:pt x="23241" y="6714"/>
                    <a:pt x="23846" y="6305"/>
                  </a:cubicBezTo>
                  <a:cubicBezTo>
                    <a:pt x="24343" y="5965"/>
                    <a:pt x="24840" y="5311"/>
                    <a:pt x="24473" y="4832"/>
                  </a:cubicBezTo>
                  <a:cubicBezTo>
                    <a:pt x="24313" y="4618"/>
                    <a:pt x="24052" y="4549"/>
                    <a:pt x="23776" y="4549"/>
                  </a:cubicBezTo>
                  <a:cubicBezTo>
                    <a:pt x="23600" y="4549"/>
                    <a:pt x="23419" y="4577"/>
                    <a:pt x="23253" y="4614"/>
                  </a:cubicBezTo>
                  <a:cubicBezTo>
                    <a:pt x="22923" y="4693"/>
                    <a:pt x="22567" y="4797"/>
                    <a:pt x="22219" y="4913"/>
                  </a:cubicBezTo>
                  <a:lnTo>
                    <a:pt x="22219" y="4913"/>
                  </a:lnTo>
                  <a:cubicBezTo>
                    <a:pt x="22523" y="4754"/>
                    <a:pt x="22796" y="4537"/>
                    <a:pt x="23018" y="4274"/>
                  </a:cubicBezTo>
                  <a:cubicBezTo>
                    <a:pt x="23210" y="4056"/>
                    <a:pt x="23367" y="3760"/>
                    <a:pt x="23288" y="3481"/>
                  </a:cubicBezTo>
                  <a:cubicBezTo>
                    <a:pt x="23182" y="3115"/>
                    <a:pt x="22776" y="2998"/>
                    <a:pt x="22372" y="2998"/>
                  </a:cubicBezTo>
                  <a:cubicBezTo>
                    <a:pt x="22247" y="2998"/>
                    <a:pt x="22123" y="3009"/>
                    <a:pt x="22007" y="3028"/>
                  </a:cubicBezTo>
                  <a:cubicBezTo>
                    <a:pt x="20691" y="3228"/>
                    <a:pt x="19419" y="3646"/>
                    <a:pt x="18103" y="3882"/>
                  </a:cubicBezTo>
                  <a:cubicBezTo>
                    <a:pt x="17552" y="3981"/>
                    <a:pt x="16986" y="4044"/>
                    <a:pt x="16424" y="4044"/>
                  </a:cubicBezTo>
                  <a:cubicBezTo>
                    <a:pt x="15652" y="4044"/>
                    <a:pt x="14887" y="3924"/>
                    <a:pt x="14181" y="3612"/>
                  </a:cubicBezTo>
                  <a:cubicBezTo>
                    <a:pt x="13910" y="3498"/>
                    <a:pt x="13614" y="3246"/>
                    <a:pt x="13710" y="2967"/>
                  </a:cubicBezTo>
                  <a:cubicBezTo>
                    <a:pt x="13771" y="2810"/>
                    <a:pt x="13945" y="2731"/>
                    <a:pt x="14111" y="2679"/>
                  </a:cubicBezTo>
                  <a:cubicBezTo>
                    <a:pt x="15209" y="2313"/>
                    <a:pt x="16534" y="2548"/>
                    <a:pt x="17458" y="1842"/>
                  </a:cubicBezTo>
                  <a:cubicBezTo>
                    <a:pt x="17597" y="1738"/>
                    <a:pt x="17719" y="1616"/>
                    <a:pt x="17789" y="1450"/>
                  </a:cubicBezTo>
                  <a:cubicBezTo>
                    <a:pt x="17963" y="1032"/>
                    <a:pt x="17641" y="553"/>
                    <a:pt x="17257" y="317"/>
                  </a:cubicBezTo>
                  <a:cubicBezTo>
                    <a:pt x="16878" y="86"/>
                    <a:pt x="16449" y="0"/>
                    <a:pt x="160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27"/>
            <p:cNvSpPr/>
            <p:nvPr/>
          </p:nvSpPr>
          <p:spPr>
            <a:xfrm>
              <a:off x="5024107" y="2310223"/>
              <a:ext cx="55881" cy="24943"/>
            </a:xfrm>
            <a:custGeom>
              <a:avLst/>
              <a:gdLst/>
              <a:ahLst/>
              <a:cxnLst/>
              <a:rect l="l" t="t" r="r" b="b"/>
              <a:pathLst>
                <a:path w="1976" h="882" extrusionOk="0">
                  <a:moveTo>
                    <a:pt x="72" y="0"/>
                  </a:moveTo>
                  <a:cubicBezTo>
                    <a:pt x="35" y="0"/>
                    <a:pt x="0" y="24"/>
                    <a:pt x="5" y="72"/>
                  </a:cubicBezTo>
                  <a:cubicBezTo>
                    <a:pt x="40" y="412"/>
                    <a:pt x="292" y="674"/>
                    <a:pt x="606" y="796"/>
                  </a:cubicBezTo>
                  <a:cubicBezTo>
                    <a:pt x="759" y="858"/>
                    <a:pt x="920" y="882"/>
                    <a:pt x="1082" y="882"/>
                  </a:cubicBezTo>
                  <a:cubicBezTo>
                    <a:pt x="1354" y="882"/>
                    <a:pt x="1631" y="814"/>
                    <a:pt x="1887" y="743"/>
                  </a:cubicBezTo>
                  <a:cubicBezTo>
                    <a:pt x="1975" y="727"/>
                    <a:pt x="1946" y="601"/>
                    <a:pt x="1873" y="601"/>
                  </a:cubicBezTo>
                  <a:cubicBezTo>
                    <a:pt x="1866" y="601"/>
                    <a:pt x="1859" y="602"/>
                    <a:pt x="1852" y="604"/>
                  </a:cubicBezTo>
                  <a:cubicBezTo>
                    <a:pt x="1608" y="674"/>
                    <a:pt x="1349" y="740"/>
                    <a:pt x="1094" y="740"/>
                  </a:cubicBezTo>
                  <a:cubicBezTo>
                    <a:pt x="967" y="740"/>
                    <a:pt x="841" y="723"/>
                    <a:pt x="719" y="682"/>
                  </a:cubicBezTo>
                  <a:cubicBezTo>
                    <a:pt x="440" y="595"/>
                    <a:pt x="179" y="369"/>
                    <a:pt x="153" y="72"/>
                  </a:cubicBezTo>
                  <a:cubicBezTo>
                    <a:pt x="149" y="24"/>
                    <a:pt x="109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27"/>
            <p:cNvSpPr/>
            <p:nvPr/>
          </p:nvSpPr>
          <p:spPr>
            <a:xfrm>
              <a:off x="5046419" y="2422438"/>
              <a:ext cx="188684" cy="63630"/>
            </a:xfrm>
            <a:custGeom>
              <a:avLst/>
              <a:gdLst/>
              <a:ahLst/>
              <a:cxnLst/>
              <a:rect l="l" t="t" r="r" b="b"/>
              <a:pathLst>
                <a:path w="6672" h="2250" extrusionOk="0">
                  <a:moveTo>
                    <a:pt x="6574" y="1"/>
                  </a:moveTo>
                  <a:cubicBezTo>
                    <a:pt x="6553" y="1"/>
                    <a:pt x="6533" y="11"/>
                    <a:pt x="6519" y="35"/>
                  </a:cubicBezTo>
                  <a:cubicBezTo>
                    <a:pt x="6275" y="506"/>
                    <a:pt x="5813" y="758"/>
                    <a:pt x="5334" y="941"/>
                  </a:cubicBezTo>
                  <a:cubicBezTo>
                    <a:pt x="4811" y="1142"/>
                    <a:pt x="4262" y="1299"/>
                    <a:pt x="3713" y="1447"/>
                  </a:cubicBezTo>
                  <a:cubicBezTo>
                    <a:pt x="2528" y="1769"/>
                    <a:pt x="1316" y="1978"/>
                    <a:pt x="87" y="2100"/>
                  </a:cubicBezTo>
                  <a:cubicBezTo>
                    <a:pt x="3" y="2109"/>
                    <a:pt x="0" y="2249"/>
                    <a:pt x="80" y="2249"/>
                  </a:cubicBezTo>
                  <a:cubicBezTo>
                    <a:pt x="82" y="2249"/>
                    <a:pt x="85" y="2249"/>
                    <a:pt x="87" y="2249"/>
                  </a:cubicBezTo>
                  <a:cubicBezTo>
                    <a:pt x="1386" y="2118"/>
                    <a:pt x="2676" y="1891"/>
                    <a:pt x="3931" y="1543"/>
                  </a:cubicBezTo>
                  <a:cubicBezTo>
                    <a:pt x="4489" y="1386"/>
                    <a:pt x="5055" y="1229"/>
                    <a:pt x="5587" y="994"/>
                  </a:cubicBezTo>
                  <a:cubicBezTo>
                    <a:pt x="6022" y="811"/>
                    <a:pt x="6423" y="540"/>
                    <a:pt x="6641" y="113"/>
                  </a:cubicBezTo>
                  <a:cubicBezTo>
                    <a:pt x="6671" y="53"/>
                    <a:pt x="6622" y="1"/>
                    <a:pt x="6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27"/>
            <p:cNvSpPr/>
            <p:nvPr/>
          </p:nvSpPr>
          <p:spPr>
            <a:xfrm>
              <a:off x="5197237" y="2398202"/>
              <a:ext cx="33653" cy="44004"/>
            </a:xfrm>
            <a:custGeom>
              <a:avLst/>
              <a:gdLst/>
              <a:ahLst/>
              <a:cxnLst/>
              <a:rect l="l" t="t" r="r" b="b"/>
              <a:pathLst>
                <a:path w="1190" h="1556" extrusionOk="0">
                  <a:moveTo>
                    <a:pt x="961" y="1"/>
                  </a:moveTo>
                  <a:cubicBezTo>
                    <a:pt x="621" y="1"/>
                    <a:pt x="287" y="194"/>
                    <a:pt x="149" y="508"/>
                  </a:cubicBezTo>
                  <a:cubicBezTo>
                    <a:pt x="1" y="857"/>
                    <a:pt x="105" y="1302"/>
                    <a:pt x="402" y="1537"/>
                  </a:cubicBezTo>
                  <a:cubicBezTo>
                    <a:pt x="418" y="1550"/>
                    <a:pt x="436" y="1555"/>
                    <a:pt x="453" y="1555"/>
                  </a:cubicBezTo>
                  <a:cubicBezTo>
                    <a:pt x="516" y="1555"/>
                    <a:pt x="568" y="1480"/>
                    <a:pt x="506" y="1432"/>
                  </a:cubicBezTo>
                  <a:cubicBezTo>
                    <a:pt x="262" y="1232"/>
                    <a:pt x="158" y="883"/>
                    <a:pt x="280" y="587"/>
                  </a:cubicBezTo>
                  <a:cubicBezTo>
                    <a:pt x="388" y="317"/>
                    <a:pt x="667" y="142"/>
                    <a:pt x="953" y="142"/>
                  </a:cubicBezTo>
                  <a:cubicBezTo>
                    <a:pt x="990" y="142"/>
                    <a:pt x="1027" y="145"/>
                    <a:pt x="1064" y="151"/>
                  </a:cubicBezTo>
                  <a:cubicBezTo>
                    <a:pt x="1069" y="152"/>
                    <a:pt x="1074" y="153"/>
                    <a:pt x="1079" y="153"/>
                  </a:cubicBezTo>
                  <a:cubicBezTo>
                    <a:pt x="1156" y="153"/>
                    <a:pt x="1189" y="28"/>
                    <a:pt x="1099" y="12"/>
                  </a:cubicBezTo>
                  <a:cubicBezTo>
                    <a:pt x="1053" y="4"/>
                    <a:pt x="1007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27"/>
            <p:cNvSpPr/>
            <p:nvPr/>
          </p:nvSpPr>
          <p:spPr>
            <a:xfrm>
              <a:off x="5046165" y="2473427"/>
              <a:ext cx="224487" cy="62046"/>
            </a:xfrm>
            <a:custGeom>
              <a:avLst/>
              <a:gdLst/>
              <a:ahLst/>
              <a:cxnLst/>
              <a:rect l="l" t="t" r="r" b="b"/>
              <a:pathLst>
                <a:path w="7938" h="2194" extrusionOk="0">
                  <a:moveTo>
                    <a:pt x="7834" y="1"/>
                  </a:moveTo>
                  <a:cubicBezTo>
                    <a:pt x="7823" y="1"/>
                    <a:pt x="7812" y="3"/>
                    <a:pt x="7801" y="10"/>
                  </a:cubicBezTo>
                  <a:cubicBezTo>
                    <a:pt x="5762" y="1346"/>
                    <a:pt x="3358" y="2052"/>
                    <a:pt x="936" y="2052"/>
                  </a:cubicBezTo>
                  <a:cubicBezTo>
                    <a:pt x="656" y="2052"/>
                    <a:pt x="376" y="2042"/>
                    <a:pt x="96" y="2023"/>
                  </a:cubicBezTo>
                  <a:cubicBezTo>
                    <a:pt x="94" y="2023"/>
                    <a:pt x="91" y="2023"/>
                    <a:pt x="88" y="2023"/>
                  </a:cubicBezTo>
                  <a:cubicBezTo>
                    <a:pt x="0" y="2023"/>
                    <a:pt x="3" y="2163"/>
                    <a:pt x="96" y="2163"/>
                  </a:cubicBezTo>
                  <a:cubicBezTo>
                    <a:pt x="387" y="2183"/>
                    <a:pt x="678" y="2193"/>
                    <a:pt x="968" y="2193"/>
                  </a:cubicBezTo>
                  <a:cubicBezTo>
                    <a:pt x="3406" y="2193"/>
                    <a:pt x="5822" y="1480"/>
                    <a:pt x="7870" y="141"/>
                  </a:cubicBezTo>
                  <a:cubicBezTo>
                    <a:pt x="7937" y="96"/>
                    <a:pt x="7896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27"/>
            <p:cNvSpPr/>
            <p:nvPr/>
          </p:nvSpPr>
          <p:spPr>
            <a:xfrm>
              <a:off x="5240873" y="2446278"/>
              <a:ext cx="28704" cy="38404"/>
            </a:xfrm>
            <a:custGeom>
              <a:avLst/>
              <a:gdLst/>
              <a:ahLst/>
              <a:cxnLst/>
              <a:rect l="l" t="t" r="r" b="b"/>
              <a:pathLst>
                <a:path w="1015" h="1358" extrusionOk="0">
                  <a:moveTo>
                    <a:pt x="904" y="1"/>
                  </a:moveTo>
                  <a:cubicBezTo>
                    <a:pt x="900" y="1"/>
                    <a:pt x="895" y="1"/>
                    <a:pt x="889" y="2"/>
                  </a:cubicBezTo>
                  <a:cubicBezTo>
                    <a:pt x="340" y="133"/>
                    <a:pt x="1" y="787"/>
                    <a:pt x="201" y="1310"/>
                  </a:cubicBezTo>
                  <a:cubicBezTo>
                    <a:pt x="214" y="1343"/>
                    <a:pt x="243" y="1357"/>
                    <a:pt x="271" y="1357"/>
                  </a:cubicBezTo>
                  <a:cubicBezTo>
                    <a:pt x="317" y="1357"/>
                    <a:pt x="362" y="1320"/>
                    <a:pt x="340" y="1266"/>
                  </a:cubicBezTo>
                  <a:cubicBezTo>
                    <a:pt x="166" y="822"/>
                    <a:pt x="454" y="255"/>
                    <a:pt x="924" y="142"/>
                  </a:cubicBezTo>
                  <a:cubicBezTo>
                    <a:pt x="1015" y="126"/>
                    <a:pt x="981" y="1"/>
                    <a:pt x="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27"/>
            <p:cNvSpPr/>
            <p:nvPr/>
          </p:nvSpPr>
          <p:spPr>
            <a:xfrm>
              <a:off x="5050068" y="2540224"/>
              <a:ext cx="194453" cy="40440"/>
            </a:xfrm>
            <a:custGeom>
              <a:avLst/>
              <a:gdLst/>
              <a:ahLst/>
              <a:cxnLst/>
              <a:rect l="l" t="t" r="r" b="b"/>
              <a:pathLst>
                <a:path w="6876" h="1430" extrusionOk="0">
                  <a:moveTo>
                    <a:pt x="6773" y="0"/>
                  </a:moveTo>
                  <a:cubicBezTo>
                    <a:pt x="6762" y="0"/>
                    <a:pt x="6750" y="3"/>
                    <a:pt x="6739" y="10"/>
                  </a:cubicBezTo>
                  <a:cubicBezTo>
                    <a:pt x="5771" y="550"/>
                    <a:pt x="4699" y="820"/>
                    <a:pt x="3627" y="1012"/>
                  </a:cubicBezTo>
                  <a:cubicBezTo>
                    <a:pt x="2928" y="1141"/>
                    <a:pt x="2241" y="1263"/>
                    <a:pt x="1555" y="1263"/>
                  </a:cubicBezTo>
                  <a:cubicBezTo>
                    <a:pt x="1078" y="1263"/>
                    <a:pt x="602" y="1204"/>
                    <a:pt x="124" y="1047"/>
                  </a:cubicBezTo>
                  <a:cubicBezTo>
                    <a:pt x="116" y="1045"/>
                    <a:pt x="108" y="1044"/>
                    <a:pt x="101" y="1044"/>
                  </a:cubicBezTo>
                  <a:cubicBezTo>
                    <a:pt x="23" y="1044"/>
                    <a:pt x="1" y="1162"/>
                    <a:pt x="80" y="1186"/>
                  </a:cubicBezTo>
                  <a:cubicBezTo>
                    <a:pt x="567" y="1349"/>
                    <a:pt x="1066" y="1430"/>
                    <a:pt x="1573" y="1430"/>
                  </a:cubicBezTo>
                  <a:cubicBezTo>
                    <a:pt x="1665" y="1430"/>
                    <a:pt x="1757" y="1427"/>
                    <a:pt x="1849" y="1422"/>
                  </a:cubicBezTo>
                  <a:cubicBezTo>
                    <a:pt x="2433" y="1387"/>
                    <a:pt x="3009" y="1273"/>
                    <a:pt x="3584" y="1169"/>
                  </a:cubicBezTo>
                  <a:cubicBezTo>
                    <a:pt x="4699" y="968"/>
                    <a:pt x="5815" y="698"/>
                    <a:pt x="6809" y="132"/>
                  </a:cubicBezTo>
                  <a:cubicBezTo>
                    <a:pt x="6875" y="95"/>
                    <a:pt x="6835" y="0"/>
                    <a:pt x="67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27"/>
            <p:cNvSpPr/>
            <p:nvPr/>
          </p:nvSpPr>
          <p:spPr>
            <a:xfrm>
              <a:off x="5210811" y="2521305"/>
              <a:ext cx="33399" cy="32579"/>
            </a:xfrm>
            <a:custGeom>
              <a:avLst/>
              <a:gdLst/>
              <a:ahLst/>
              <a:cxnLst/>
              <a:rect l="l" t="t" r="r" b="b"/>
              <a:pathLst>
                <a:path w="1181" h="1152" extrusionOk="0">
                  <a:moveTo>
                    <a:pt x="937" y="0"/>
                  </a:moveTo>
                  <a:cubicBezTo>
                    <a:pt x="526" y="0"/>
                    <a:pt x="151" y="312"/>
                    <a:pt x="35" y="705"/>
                  </a:cubicBezTo>
                  <a:cubicBezTo>
                    <a:pt x="0" y="836"/>
                    <a:pt x="0" y="966"/>
                    <a:pt x="26" y="1097"/>
                  </a:cubicBezTo>
                  <a:cubicBezTo>
                    <a:pt x="37" y="1135"/>
                    <a:pt x="65" y="1151"/>
                    <a:pt x="94" y="1151"/>
                  </a:cubicBezTo>
                  <a:cubicBezTo>
                    <a:pt x="137" y="1151"/>
                    <a:pt x="182" y="1115"/>
                    <a:pt x="166" y="1062"/>
                  </a:cubicBezTo>
                  <a:cubicBezTo>
                    <a:pt x="70" y="617"/>
                    <a:pt x="483" y="142"/>
                    <a:pt x="927" y="142"/>
                  </a:cubicBezTo>
                  <a:cubicBezTo>
                    <a:pt x="969" y="142"/>
                    <a:pt x="1012" y="147"/>
                    <a:pt x="1055" y="156"/>
                  </a:cubicBezTo>
                  <a:cubicBezTo>
                    <a:pt x="1060" y="157"/>
                    <a:pt x="1066" y="157"/>
                    <a:pt x="1071" y="157"/>
                  </a:cubicBezTo>
                  <a:cubicBezTo>
                    <a:pt x="1154" y="157"/>
                    <a:pt x="1180" y="33"/>
                    <a:pt x="1098" y="16"/>
                  </a:cubicBezTo>
                  <a:cubicBezTo>
                    <a:pt x="1044" y="5"/>
                    <a:pt x="990" y="0"/>
                    <a:pt x="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27"/>
            <p:cNvSpPr/>
            <p:nvPr/>
          </p:nvSpPr>
          <p:spPr>
            <a:xfrm>
              <a:off x="5087086" y="2600036"/>
              <a:ext cx="77431" cy="48670"/>
            </a:xfrm>
            <a:custGeom>
              <a:avLst/>
              <a:gdLst/>
              <a:ahLst/>
              <a:cxnLst/>
              <a:rect l="l" t="t" r="r" b="b"/>
              <a:pathLst>
                <a:path w="2738" h="1721" extrusionOk="0">
                  <a:moveTo>
                    <a:pt x="2638" y="0"/>
                  </a:moveTo>
                  <a:cubicBezTo>
                    <a:pt x="2616" y="0"/>
                    <a:pt x="2593" y="12"/>
                    <a:pt x="2580" y="39"/>
                  </a:cubicBezTo>
                  <a:cubicBezTo>
                    <a:pt x="2066" y="919"/>
                    <a:pt x="1116" y="1512"/>
                    <a:pt x="96" y="1573"/>
                  </a:cubicBezTo>
                  <a:cubicBezTo>
                    <a:pt x="0" y="1581"/>
                    <a:pt x="0" y="1721"/>
                    <a:pt x="96" y="1721"/>
                  </a:cubicBezTo>
                  <a:cubicBezTo>
                    <a:pt x="1168" y="1651"/>
                    <a:pt x="2170" y="1041"/>
                    <a:pt x="2702" y="108"/>
                  </a:cubicBezTo>
                  <a:cubicBezTo>
                    <a:pt x="2738" y="54"/>
                    <a:pt x="2687" y="0"/>
                    <a:pt x="2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27"/>
            <p:cNvSpPr/>
            <p:nvPr/>
          </p:nvSpPr>
          <p:spPr>
            <a:xfrm>
              <a:off x="5130948" y="2589149"/>
              <a:ext cx="23218" cy="39196"/>
            </a:xfrm>
            <a:custGeom>
              <a:avLst/>
              <a:gdLst/>
              <a:ahLst/>
              <a:cxnLst/>
              <a:rect l="l" t="t" r="r" b="b"/>
              <a:pathLst>
                <a:path w="821" h="1386" extrusionOk="0">
                  <a:moveTo>
                    <a:pt x="632" y="0"/>
                  </a:moveTo>
                  <a:cubicBezTo>
                    <a:pt x="398" y="0"/>
                    <a:pt x="198" y="186"/>
                    <a:pt x="122" y="398"/>
                  </a:cubicBezTo>
                  <a:cubicBezTo>
                    <a:pt x="0" y="711"/>
                    <a:pt x="149" y="1060"/>
                    <a:pt x="279" y="1348"/>
                  </a:cubicBezTo>
                  <a:cubicBezTo>
                    <a:pt x="290" y="1375"/>
                    <a:pt x="310" y="1386"/>
                    <a:pt x="332" y="1386"/>
                  </a:cubicBezTo>
                  <a:cubicBezTo>
                    <a:pt x="379" y="1386"/>
                    <a:pt x="431" y="1332"/>
                    <a:pt x="401" y="1278"/>
                  </a:cubicBezTo>
                  <a:cubicBezTo>
                    <a:pt x="297" y="1034"/>
                    <a:pt x="166" y="755"/>
                    <a:pt x="244" y="493"/>
                  </a:cubicBezTo>
                  <a:cubicBezTo>
                    <a:pt x="291" y="323"/>
                    <a:pt x="448" y="145"/>
                    <a:pt x="630" y="145"/>
                  </a:cubicBezTo>
                  <a:cubicBezTo>
                    <a:pt x="652" y="145"/>
                    <a:pt x="675" y="148"/>
                    <a:pt x="698" y="154"/>
                  </a:cubicBezTo>
                  <a:cubicBezTo>
                    <a:pt x="706" y="156"/>
                    <a:pt x="714" y="157"/>
                    <a:pt x="721" y="157"/>
                  </a:cubicBezTo>
                  <a:cubicBezTo>
                    <a:pt x="799" y="157"/>
                    <a:pt x="821" y="38"/>
                    <a:pt x="741" y="14"/>
                  </a:cubicBezTo>
                  <a:cubicBezTo>
                    <a:pt x="704" y="5"/>
                    <a:pt x="668" y="0"/>
                    <a:pt x="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27"/>
            <p:cNvSpPr/>
            <p:nvPr/>
          </p:nvSpPr>
          <p:spPr>
            <a:xfrm>
              <a:off x="5006969" y="2446023"/>
              <a:ext cx="4214" cy="25056"/>
            </a:xfrm>
            <a:custGeom>
              <a:avLst/>
              <a:gdLst/>
              <a:ahLst/>
              <a:cxnLst/>
              <a:rect l="l" t="t" r="r" b="b"/>
              <a:pathLst>
                <a:path w="149" h="886" extrusionOk="0">
                  <a:moveTo>
                    <a:pt x="75" y="1"/>
                  </a:moveTo>
                  <a:cubicBezTo>
                    <a:pt x="38" y="1"/>
                    <a:pt x="1" y="25"/>
                    <a:pt x="1" y="73"/>
                  </a:cubicBezTo>
                  <a:lnTo>
                    <a:pt x="1" y="813"/>
                  </a:lnTo>
                  <a:cubicBezTo>
                    <a:pt x="1" y="861"/>
                    <a:pt x="38" y="885"/>
                    <a:pt x="75" y="885"/>
                  </a:cubicBezTo>
                  <a:cubicBezTo>
                    <a:pt x="112" y="885"/>
                    <a:pt x="149" y="861"/>
                    <a:pt x="149" y="813"/>
                  </a:cubicBezTo>
                  <a:lnTo>
                    <a:pt x="149" y="73"/>
                  </a:lnTo>
                  <a:cubicBezTo>
                    <a:pt x="149" y="25"/>
                    <a:pt x="112" y="1"/>
                    <a:pt x="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27"/>
            <p:cNvSpPr/>
            <p:nvPr/>
          </p:nvSpPr>
          <p:spPr>
            <a:xfrm>
              <a:off x="5006969" y="2501679"/>
              <a:ext cx="4214" cy="25084"/>
            </a:xfrm>
            <a:custGeom>
              <a:avLst/>
              <a:gdLst/>
              <a:ahLst/>
              <a:cxnLst/>
              <a:rect l="l" t="t" r="r" b="b"/>
              <a:pathLst>
                <a:path w="149" h="887" extrusionOk="0">
                  <a:moveTo>
                    <a:pt x="75" y="0"/>
                  </a:moveTo>
                  <a:cubicBezTo>
                    <a:pt x="38" y="0"/>
                    <a:pt x="1" y="22"/>
                    <a:pt x="1" y="65"/>
                  </a:cubicBezTo>
                  <a:lnTo>
                    <a:pt x="1" y="815"/>
                  </a:lnTo>
                  <a:cubicBezTo>
                    <a:pt x="1" y="863"/>
                    <a:pt x="38" y="887"/>
                    <a:pt x="75" y="887"/>
                  </a:cubicBezTo>
                  <a:cubicBezTo>
                    <a:pt x="112" y="887"/>
                    <a:pt x="149" y="863"/>
                    <a:pt x="149" y="815"/>
                  </a:cubicBezTo>
                  <a:lnTo>
                    <a:pt x="149" y="65"/>
                  </a:lnTo>
                  <a:cubicBezTo>
                    <a:pt x="149" y="22"/>
                    <a:pt x="112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27"/>
            <p:cNvSpPr/>
            <p:nvPr/>
          </p:nvSpPr>
          <p:spPr>
            <a:xfrm>
              <a:off x="5006714" y="2551480"/>
              <a:ext cx="7183" cy="13744"/>
            </a:xfrm>
            <a:custGeom>
              <a:avLst/>
              <a:gdLst/>
              <a:ahLst/>
              <a:cxnLst/>
              <a:rect l="l" t="t" r="r" b="b"/>
              <a:pathLst>
                <a:path w="254" h="486" extrusionOk="0">
                  <a:moveTo>
                    <a:pt x="86" y="0"/>
                  </a:moveTo>
                  <a:cubicBezTo>
                    <a:pt x="74" y="0"/>
                    <a:pt x="62" y="4"/>
                    <a:pt x="53" y="13"/>
                  </a:cubicBezTo>
                  <a:cubicBezTo>
                    <a:pt x="18" y="30"/>
                    <a:pt x="1" y="74"/>
                    <a:pt x="27" y="109"/>
                  </a:cubicBezTo>
                  <a:cubicBezTo>
                    <a:pt x="27" y="117"/>
                    <a:pt x="36" y="135"/>
                    <a:pt x="45" y="143"/>
                  </a:cubicBezTo>
                  <a:cubicBezTo>
                    <a:pt x="53" y="152"/>
                    <a:pt x="53" y="161"/>
                    <a:pt x="53" y="161"/>
                  </a:cubicBezTo>
                  <a:cubicBezTo>
                    <a:pt x="53" y="166"/>
                    <a:pt x="59" y="174"/>
                    <a:pt x="62" y="176"/>
                  </a:cubicBezTo>
                  <a:lnTo>
                    <a:pt x="62" y="176"/>
                  </a:lnTo>
                  <a:cubicBezTo>
                    <a:pt x="64" y="190"/>
                    <a:pt x="71" y="198"/>
                    <a:pt x="71" y="213"/>
                  </a:cubicBezTo>
                  <a:cubicBezTo>
                    <a:pt x="79" y="222"/>
                    <a:pt x="79" y="239"/>
                    <a:pt x="79" y="248"/>
                  </a:cubicBezTo>
                  <a:cubicBezTo>
                    <a:pt x="79" y="257"/>
                    <a:pt x="79" y="257"/>
                    <a:pt x="79" y="265"/>
                  </a:cubicBezTo>
                  <a:cubicBezTo>
                    <a:pt x="83" y="269"/>
                    <a:pt x="85" y="271"/>
                    <a:pt x="86" y="271"/>
                  </a:cubicBezTo>
                  <a:cubicBezTo>
                    <a:pt x="87" y="271"/>
                    <a:pt x="84" y="267"/>
                    <a:pt x="79" y="257"/>
                  </a:cubicBezTo>
                  <a:lnTo>
                    <a:pt x="79" y="257"/>
                  </a:lnTo>
                  <a:cubicBezTo>
                    <a:pt x="88" y="265"/>
                    <a:pt x="88" y="274"/>
                    <a:pt x="88" y="274"/>
                  </a:cubicBezTo>
                  <a:cubicBezTo>
                    <a:pt x="88" y="292"/>
                    <a:pt x="88" y="309"/>
                    <a:pt x="88" y="326"/>
                  </a:cubicBezTo>
                  <a:cubicBezTo>
                    <a:pt x="88" y="335"/>
                    <a:pt x="88" y="353"/>
                    <a:pt x="88" y="361"/>
                  </a:cubicBezTo>
                  <a:cubicBezTo>
                    <a:pt x="88" y="361"/>
                    <a:pt x="88" y="370"/>
                    <a:pt x="79" y="370"/>
                  </a:cubicBezTo>
                  <a:cubicBezTo>
                    <a:pt x="79" y="379"/>
                    <a:pt x="79" y="387"/>
                    <a:pt x="79" y="396"/>
                  </a:cubicBezTo>
                  <a:cubicBezTo>
                    <a:pt x="71" y="431"/>
                    <a:pt x="88" y="475"/>
                    <a:pt x="132" y="483"/>
                  </a:cubicBezTo>
                  <a:cubicBezTo>
                    <a:pt x="137" y="485"/>
                    <a:pt x="144" y="485"/>
                    <a:pt x="150" y="485"/>
                  </a:cubicBezTo>
                  <a:cubicBezTo>
                    <a:pt x="180" y="485"/>
                    <a:pt x="212" y="467"/>
                    <a:pt x="219" y="431"/>
                  </a:cubicBezTo>
                  <a:cubicBezTo>
                    <a:pt x="254" y="300"/>
                    <a:pt x="228" y="152"/>
                    <a:pt x="149" y="39"/>
                  </a:cubicBezTo>
                  <a:cubicBezTo>
                    <a:pt x="137" y="16"/>
                    <a:pt x="110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27"/>
            <p:cNvSpPr/>
            <p:nvPr/>
          </p:nvSpPr>
          <p:spPr>
            <a:xfrm>
              <a:off x="5006969" y="2593617"/>
              <a:ext cx="6929" cy="15724"/>
            </a:xfrm>
            <a:custGeom>
              <a:avLst/>
              <a:gdLst/>
              <a:ahLst/>
              <a:cxnLst/>
              <a:rect l="l" t="t" r="r" b="b"/>
              <a:pathLst>
                <a:path w="245" h="556" extrusionOk="0">
                  <a:moveTo>
                    <a:pt x="81" y="0"/>
                  </a:moveTo>
                  <a:cubicBezTo>
                    <a:pt x="68" y="0"/>
                    <a:pt x="56" y="4"/>
                    <a:pt x="44" y="13"/>
                  </a:cubicBezTo>
                  <a:cubicBezTo>
                    <a:pt x="9" y="30"/>
                    <a:pt x="1" y="74"/>
                    <a:pt x="18" y="109"/>
                  </a:cubicBezTo>
                  <a:cubicBezTo>
                    <a:pt x="27" y="126"/>
                    <a:pt x="36" y="144"/>
                    <a:pt x="44" y="161"/>
                  </a:cubicBezTo>
                  <a:cubicBezTo>
                    <a:pt x="46" y="165"/>
                    <a:pt x="47" y="166"/>
                    <a:pt x="47" y="166"/>
                  </a:cubicBezTo>
                  <a:cubicBezTo>
                    <a:pt x="47" y="166"/>
                    <a:pt x="43" y="160"/>
                    <a:pt x="42" y="160"/>
                  </a:cubicBezTo>
                  <a:lnTo>
                    <a:pt x="42" y="160"/>
                  </a:lnTo>
                  <a:cubicBezTo>
                    <a:pt x="41" y="160"/>
                    <a:pt x="42" y="162"/>
                    <a:pt x="44" y="170"/>
                  </a:cubicBezTo>
                  <a:cubicBezTo>
                    <a:pt x="53" y="179"/>
                    <a:pt x="53" y="187"/>
                    <a:pt x="53" y="196"/>
                  </a:cubicBezTo>
                  <a:cubicBezTo>
                    <a:pt x="70" y="222"/>
                    <a:pt x="70" y="257"/>
                    <a:pt x="79" y="292"/>
                  </a:cubicBezTo>
                  <a:cubicBezTo>
                    <a:pt x="79" y="294"/>
                    <a:pt x="79" y="296"/>
                    <a:pt x="79" y="301"/>
                  </a:cubicBezTo>
                  <a:cubicBezTo>
                    <a:pt x="79" y="309"/>
                    <a:pt x="79" y="318"/>
                    <a:pt x="79" y="327"/>
                  </a:cubicBezTo>
                  <a:lnTo>
                    <a:pt x="79" y="379"/>
                  </a:lnTo>
                  <a:cubicBezTo>
                    <a:pt x="79" y="388"/>
                    <a:pt x="79" y="396"/>
                    <a:pt x="79" y="405"/>
                  </a:cubicBezTo>
                  <a:cubicBezTo>
                    <a:pt x="79" y="405"/>
                    <a:pt x="79" y="411"/>
                    <a:pt x="79" y="414"/>
                  </a:cubicBezTo>
                  <a:cubicBezTo>
                    <a:pt x="79" y="431"/>
                    <a:pt x="70" y="449"/>
                    <a:pt x="70" y="466"/>
                  </a:cubicBezTo>
                  <a:cubicBezTo>
                    <a:pt x="62" y="501"/>
                    <a:pt x="79" y="545"/>
                    <a:pt x="123" y="553"/>
                  </a:cubicBezTo>
                  <a:cubicBezTo>
                    <a:pt x="128" y="555"/>
                    <a:pt x="135" y="555"/>
                    <a:pt x="141" y="555"/>
                  </a:cubicBezTo>
                  <a:cubicBezTo>
                    <a:pt x="171" y="555"/>
                    <a:pt x="203" y="537"/>
                    <a:pt x="210" y="501"/>
                  </a:cubicBezTo>
                  <a:cubicBezTo>
                    <a:pt x="245" y="344"/>
                    <a:pt x="227" y="179"/>
                    <a:pt x="140" y="39"/>
                  </a:cubicBezTo>
                  <a:cubicBezTo>
                    <a:pt x="128" y="16"/>
                    <a:pt x="105" y="0"/>
                    <a:pt x="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27"/>
            <p:cNvSpPr/>
            <p:nvPr/>
          </p:nvSpPr>
          <p:spPr>
            <a:xfrm>
              <a:off x="5109738" y="2436239"/>
              <a:ext cx="24208" cy="17562"/>
            </a:xfrm>
            <a:custGeom>
              <a:avLst/>
              <a:gdLst/>
              <a:ahLst/>
              <a:cxnLst/>
              <a:rect l="l" t="t" r="r" b="b"/>
              <a:pathLst>
                <a:path w="856" h="621" extrusionOk="0">
                  <a:moveTo>
                    <a:pt x="517" y="1"/>
                  </a:moveTo>
                  <a:cubicBezTo>
                    <a:pt x="494" y="1"/>
                    <a:pt x="470" y="12"/>
                    <a:pt x="454" y="35"/>
                  </a:cubicBezTo>
                  <a:cubicBezTo>
                    <a:pt x="367" y="156"/>
                    <a:pt x="274" y="277"/>
                    <a:pt x="184" y="403"/>
                  </a:cubicBezTo>
                  <a:lnTo>
                    <a:pt x="184" y="403"/>
                  </a:lnTo>
                  <a:cubicBezTo>
                    <a:pt x="161" y="325"/>
                    <a:pt x="161" y="241"/>
                    <a:pt x="184" y="166"/>
                  </a:cubicBezTo>
                  <a:cubicBezTo>
                    <a:pt x="200" y="112"/>
                    <a:pt x="153" y="75"/>
                    <a:pt x="109" y="75"/>
                  </a:cubicBezTo>
                  <a:cubicBezTo>
                    <a:pt x="81" y="75"/>
                    <a:pt x="55" y="89"/>
                    <a:pt x="45" y="122"/>
                  </a:cubicBezTo>
                  <a:cubicBezTo>
                    <a:pt x="1" y="279"/>
                    <a:pt x="27" y="445"/>
                    <a:pt x="106" y="584"/>
                  </a:cubicBezTo>
                  <a:cubicBezTo>
                    <a:pt x="122" y="609"/>
                    <a:pt x="145" y="620"/>
                    <a:pt x="168" y="620"/>
                  </a:cubicBezTo>
                  <a:cubicBezTo>
                    <a:pt x="193" y="620"/>
                    <a:pt x="218" y="607"/>
                    <a:pt x="236" y="584"/>
                  </a:cubicBezTo>
                  <a:cubicBezTo>
                    <a:pt x="324" y="463"/>
                    <a:pt x="411" y="342"/>
                    <a:pt x="499" y="216"/>
                  </a:cubicBezTo>
                  <a:lnTo>
                    <a:pt x="499" y="216"/>
                  </a:lnTo>
                  <a:cubicBezTo>
                    <a:pt x="554" y="311"/>
                    <a:pt x="635" y="387"/>
                    <a:pt x="733" y="436"/>
                  </a:cubicBezTo>
                  <a:cubicBezTo>
                    <a:pt x="745" y="442"/>
                    <a:pt x="757" y="445"/>
                    <a:pt x="770" y="445"/>
                  </a:cubicBezTo>
                  <a:cubicBezTo>
                    <a:pt x="795" y="445"/>
                    <a:pt x="820" y="433"/>
                    <a:pt x="838" y="410"/>
                  </a:cubicBezTo>
                  <a:cubicBezTo>
                    <a:pt x="855" y="384"/>
                    <a:pt x="846" y="331"/>
                    <a:pt x="811" y="314"/>
                  </a:cubicBezTo>
                  <a:cubicBezTo>
                    <a:pt x="698" y="262"/>
                    <a:pt x="620" y="166"/>
                    <a:pt x="585" y="52"/>
                  </a:cubicBezTo>
                  <a:cubicBezTo>
                    <a:pt x="575" y="18"/>
                    <a:pt x="546" y="1"/>
                    <a:pt x="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27"/>
            <p:cNvSpPr/>
            <p:nvPr/>
          </p:nvSpPr>
          <p:spPr>
            <a:xfrm>
              <a:off x="5128488" y="2495627"/>
              <a:ext cx="24660" cy="21776"/>
            </a:xfrm>
            <a:custGeom>
              <a:avLst/>
              <a:gdLst/>
              <a:ahLst/>
              <a:cxnLst/>
              <a:rect l="l" t="t" r="r" b="b"/>
              <a:pathLst>
                <a:path w="872" h="770" extrusionOk="0">
                  <a:moveTo>
                    <a:pt x="288" y="1"/>
                  </a:moveTo>
                  <a:cubicBezTo>
                    <a:pt x="166" y="1"/>
                    <a:pt x="114" y="123"/>
                    <a:pt x="96" y="227"/>
                  </a:cubicBezTo>
                  <a:cubicBezTo>
                    <a:pt x="70" y="375"/>
                    <a:pt x="35" y="523"/>
                    <a:pt x="9" y="680"/>
                  </a:cubicBezTo>
                  <a:cubicBezTo>
                    <a:pt x="0" y="715"/>
                    <a:pt x="18" y="759"/>
                    <a:pt x="61" y="768"/>
                  </a:cubicBezTo>
                  <a:cubicBezTo>
                    <a:pt x="67" y="769"/>
                    <a:pt x="73" y="770"/>
                    <a:pt x="79" y="770"/>
                  </a:cubicBezTo>
                  <a:cubicBezTo>
                    <a:pt x="110" y="770"/>
                    <a:pt x="141" y="752"/>
                    <a:pt x="148" y="715"/>
                  </a:cubicBezTo>
                  <a:cubicBezTo>
                    <a:pt x="175" y="576"/>
                    <a:pt x="201" y="436"/>
                    <a:pt x="227" y="297"/>
                  </a:cubicBezTo>
                  <a:cubicBezTo>
                    <a:pt x="236" y="253"/>
                    <a:pt x="244" y="201"/>
                    <a:pt x="270" y="157"/>
                  </a:cubicBezTo>
                  <a:cubicBezTo>
                    <a:pt x="270" y="159"/>
                    <a:pt x="271" y="159"/>
                    <a:pt x="271" y="159"/>
                  </a:cubicBezTo>
                  <a:cubicBezTo>
                    <a:pt x="273" y="159"/>
                    <a:pt x="277" y="147"/>
                    <a:pt x="279" y="147"/>
                  </a:cubicBezTo>
                  <a:cubicBezTo>
                    <a:pt x="279" y="147"/>
                    <a:pt x="279" y="147"/>
                    <a:pt x="279" y="149"/>
                  </a:cubicBezTo>
                  <a:lnTo>
                    <a:pt x="288" y="149"/>
                  </a:lnTo>
                  <a:cubicBezTo>
                    <a:pt x="288" y="149"/>
                    <a:pt x="288" y="157"/>
                    <a:pt x="297" y="157"/>
                  </a:cubicBezTo>
                  <a:cubicBezTo>
                    <a:pt x="297" y="175"/>
                    <a:pt x="305" y="184"/>
                    <a:pt x="314" y="210"/>
                  </a:cubicBezTo>
                  <a:cubicBezTo>
                    <a:pt x="314" y="227"/>
                    <a:pt x="323" y="253"/>
                    <a:pt x="331" y="279"/>
                  </a:cubicBezTo>
                  <a:cubicBezTo>
                    <a:pt x="358" y="332"/>
                    <a:pt x="384" y="375"/>
                    <a:pt x="436" y="401"/>
                  </a:cubicBezTo>
                  <a:cubicBezTo>
                    <a:pt x="481" y="433"/>
                    <a:pt x="538" y="451"/>
                    <a:pt x="594" y="451"/>
                  </a:cubicBezTo>
                  <a:cubicBezTo>
                    <a:pt x="647" y="451"/>
                    <a:pt x="699" y="435"/>
                    <a:pt x="741" y="401"/>
                  </a:cubicBezTo>
                  <a:cubicBezTo>
                    <a:pt x="837" y="323"/>
                    <a:pt x="872" y="184"/>
                    <a:pt x="820" y="70"/>
                  </a:cubicBezTo>
                  <a:cubicBezTo>
                    <a:pt x="808" y="47"/>
                    <a:pt x="781" y="35"/>
                    <a:pt x="754" y="35"/>
                  </a:cubicBezTo>
                  <a:cubicBezTo>
                    <a:pt x="740" y="35"/>
                    <a:pt x="727" y="38"/>
                    <a:pt x="715" y="44"/>
                  </a:cubicBezTo>
                  <a:cubicBezTo>
                    <a:pt x="680" y="62"/>
                    <a:pt x="671" y="105"/>
                    <a:pt x="689" y="140"/>
                  </a:cubicBezTo>
                  <a:cubicBezTo>
                    <a:pt x="715" y="192"/>
                    <a:pt x="680" y="279"/>
                    <a:pt x="619" y="306"/>
                  </a:cubicBezTo>
                  <a:cubicBezTo>
                    <a:pt x="610" y="308"/>
                    <a:pt x="600" y="309"/>
                    <a:pt x="591" y="309"/>
                  </a:cubicBezTo>
                  <a:cubicBezTo>
                    <a:pt x="566" y="309"/>
                    <a:pt x="542" y="301"/>
                    <a:pt x="523" y="288"/>
                  </a:cubicBezTo>
                  <a:cubicBezTo>
                    <a:pt x="488" y="271"/>
                    <a:pt x="471" y="245"/>
                    <a:pt x="462" y="210"/>
                  </a:cubicBezTo>
                  <a:cubicBezTo>
                    <a:pt x="436" y="123"/>
                    <a:pt x="401" y="9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27"/>
            <p:cNvSpPr/>
            <p:nvPr/>
          </p:nvSpPr>
          <p:spPr>
            <a:xfrm>
              <a:off x="5138329" y="2542260"/>
              <a:ext cx="22483" cy="15978"/>
            </a:xfrm>
            <a:custGeom>
              <a:avLst/>
              <a:gdLst/>
              <a:ahLst/>
              <a:cxnLst/>
              <a:rect l="l" t="t" r="r" b="b"/>
              <a:pathLst>
                <a:path w="795" h="565" extrusionOk="0">
                  <a:moveTo>
                    <a:pt x="550" y="225"/>
                  </a:moveTo>
                  <a:cubicBezTo>
                    <a:pt x="548" y="228"/>
                    <a:pt x="548" y="229"/>
                    <a:pt x="549" y="229"/>
                  </a:cubicBezTo>
                  <a:lnTo>
                    <a:pt x="549" y="229"/>
                  </a:lnTo>
                  <a:cubicBezTo>
                    <a:pt x="550" y="228"/>
                    <a:pt x="550" y="227"/>
                    <a:pt x="550" y="225"/>
                  </a:cubicBezTo>
                  <a:close/>
                  <a:moveTo>
                    <a:pt x="699" y="1"/>
                  </a:moveTo>
                  <a:cubicBezTo>
                    <a:pt x="656" y="1"/>
                    <a:pt x="613" y="34"/>
                    <a:pt x="628" y="86"/>
                  </a:cubicBezTo>
                  <a:cubicBezTo>
                    <a:pt x="628" y="95"/>
                    <a:pt x="637" y="103"/>
                    <a:pt x="637" y="112"/>
                  </a:cubicBezTo>
                  <a:cubicBezTo>
                    <a:pt x="635" y="108"/>
                    <a:pt x="634" y="106"/>
                    <a:pt x="633" y="106"/>
                  </a:cubicBezTo>
                  <a:lnTo>
                    <a:pt x="633" y="106"/>
                  </a:lnTo>
                  <a:cubicBezTo>
                    <a:pt x="632" y="106"/>
                    <a:pt x="637" y="121"/>
                    <a:pt x="637" y="121"/>
                  </a:cubicBezTo>
                  <a:cubicBezTo>
                    <a:pt x="637" y="129"/>
                    <a:pt x="637" y="129"/>
                    <a:pt x="628" y="129"/>
                  </a:cubicBezTo>
                  <a:cubicBezTo>
                    <a:pt x="628" y="138"/>
                    <a:pt x="628" y="147"/>
                    <a:pt x="628" y="156"/>
                  </a:cubicBezTo>
                  <a:cubicBezTo>
                    <a:pt x="628" y="154"/>
                    <a:pt x="628" y="153"/>
                    <a:pt x="628" y="153"/>
                  </a:cubicBezTo>
                  <a:cubicBezTo>
                    <a:pt x="625" y="153"/>
                    <a:pt x="620" y="164"/>
                    <a:pt x="620" y="164"/>
                  </a:cubicBezTo>
                  <a:cubicBezTo>
                    <a:pt x="620" y="173"/>
                    <a:pt x="611" y="182"/>
                    <a:pt x="611" y="182"/>
                  </a:cubicBezTo>
                  <a:cubicBezTo>
                    <a:pt x="602" y="190"/>
                    <a:pt x="585" y="208"/>
                    <a:pt x="576" y="208"/>
                  </a:cubicBezTo>
                  <a:cubicBezTo>
                    <a:pt x="585" y="208"/>
                    <a:pt x="567" y="217"/>
                    <a:pt x="567" y="217"/>
                  </a:cubicBezTo>
                  <a:cubicBezTo>
                    <a:pt x="567" y="223"/>
                    <a:pt x="554" y="229"/>
                    <a:pt x="550" y="229"/>
                  </a:cubicBezTo>
                  <a:cubicBezTo>
                    <a:pt x="550" y="229"/>
                    <a:pt x="549" y="229"/>
                    <a:pt x="549" y="229"/>
                  </a:cubicBezTo>
                  <a:lnTo>
                    <a:pt x="549" y="229"/>
                  </a:lnTo>
                  <a:cubicBezTo>
                    <a:pt x="547" y="234"/>
                    <a:pt x="540" y="234"/>
                    <a:pt x="533" y="234"/>
                  </a:cubicBezTo>
                  <a:lnTo>
                    <a:pt x="489" y="234"/>
                  </a:lnTo>
                  <a:cubicBezTo>
                    <a:pt x="472" y="234"/>
                    <a:pt x="454" y="217"/>
                    <a:pt x="437" y="208"/>
                  </a:cubicBezTo>
                  <a:cubicBezTo>
                    <a:pt x="384" y="175"/>
                    <a:pt x="331" y="147"/>
                    <a:pt x="270" y="147"/>
                  </a:cubicBezTo>
                  <a:cubicBezTo>
                    <a:pt x="251" y="147"/>
                    <a:pt x="231" y="149"/>
                    <a:pt x="210" y="156"/>
                  </a:cubicBezTo>
                  <a:cubicBezTo>
                    <a:pt x="140" y="173"/>
                    <a:pt x="79" y="225"/>
                    <a:pt x="45" y="286"/>
                  </a:cubicBezTo>
                  <a:cubicBezTo>
                    <a:pt x="1" y="365"/>
                    <a:pt x="1" y="461"/>
                    <a:pt x="45" y="530"/>
                  </a:cubicBezTo>
                  <a:cubicBezTo>
                    <a:pt x="58" y="555"/>
                    <a:pt x="80" y="565"/>
                    <a:pt x="102" y="565"/>
                  </a:cubicBezTo>
                  <a:cubicBezTo>
                    <a:pt x="152" y="565"/>
                    <a:pt x="203" y="515"/>
                    <a:pt x="167" y="461"/>
                  </a:cubicBezTo>
                  <a:cubicBezTo>
                    <a:pt x="167" y="454"/>
                    <a:pt x="162" y="448"/>
                    <a:pt x="163" y="448"/>
                  </a:cubicBezTo>
                  <a:lnTo>
                    <a:pt x="163" y="448"/>
                  </a:lnTo>
                  <a:cubicBezTo>
                    <a:pt x="163" y="448"/>
                    <a:pt x="164" y="449"/>
                    <a:pt x="167" y="452"/>
                  </a:cubicBezTo>
                  <a:cubicBezTo>
                    <a:pt x="158" y="443"/>
                    <a:pt x="158" y="435"/>
                    <a:pt x="158" y="426"/>
                  </a:cubicBezTo>
                  <a:cubicBezTo>
                    <a:pt x="158" y="424"/>
                    <a:pt x="158" y="421"/>
                    <a:pt x="158" y="417"/>
                  </a:cubicBezTo>
                  <a:cubicBezTo>
                    <a:pt x="158" y="417"/>
                    <a:pt x="158" y="412"/>
                    <a:pt x="158" y="408"/>
                  </a:cubicBezTo>
                  <a:cubicBezTo>
                    <a:pt x="158" y="400"/>
                    <a:pt x="158" y="400"/>
                    <a:pt x="158" y="391"/>
                  </a:cubicBezTo>
                  <a:cubicBezTo>
                    <a:pt x="158" y="382"/>
                    <a:pt x="166" y="382"/>
                    <a:pt x="167" y="374"/>
                  </a:cubicBezTo>
                  <a:lnTo>
                    <a:pt x="167" y="374"/>
                  </a:lnTo>
                  <a:cubicBezTo>
                    <a:pt x="166" y="380"/>
                    <a:pt x="162" y="386"/>
                    <a:pt x="163" y="386"/>
                  </a:cubicBezTo>
                  <a:cubicBezTo>
                    <a:pt x="163" y="386"/>
                    <a:pt x="164" y="385"/>
                    <a:pt x="167" y="382"/>
                  </a:cubicBezTo>
                  <a:cubicBezTo>
                    <a:pt x="167" y="365"/>
                    <a:pt x="175" y="347"/>
                    <a:pt x="184" y="339"/>
                  </a:cubicBezTo>
                  <a:cubicBezTo>
                    <a:pt x="184" y="341"/>
                    <a:pt x="185" y="342"/>
                    <a:pt x="186" y="342"/>
                  </a:cubicBezTo>
                  <a:cubicBezTo>
                    <a:pt x="188" y="342"/>
                    <a:pt x="193" y="336"/>
                    <a:pt x="193" y="330"/>
                  </a:cubicBezTo>
                  <a:cubicBezTo>
                    <a:pt x="201" y="330"/>
                    <a:pt x="201" y="321"/>
                    <a:pt x="210" y="313"/>
                  </a:cubicBezTo>
                  <a:lnTo>
                    <a:pt x="219" y="313"/>
                  </a:lnTo>
                  <a:cubicBezTo>
                    <a:pt x="228" y="304"/>
                    <a:pt x="236" y="304"/>
                    <a:pt x="236" y="295"/>
                  </a:cubicBezTo>
                  <a:lnTo>
                    <a:pt x="289" y="295"/>
                  </a:lnTo>
                  <a:cubicBezTo>
                    <a:pt x="306" y="295"/>
                    <a:pt x="315" y="304"/>
                    <a:pt x="332" y="313"/>
                  </a:cubicBezTo>
                  <a:cubicBezTo>
                    <a:pt x="350" y="321"/>
                    <a:pt x="367" y="330"/>
                    <a:pt x="384" y="347"/>
                  </a:cubicBezTo>
                  <a:cubicBezTo>
                    <a:pt x="419" y="365"/>
                    <a:pt x="463" y="382"/>
                    <a:pt x="506" y="382"/>
                  </a:cubicBezTo>
                  <a:cubicBezTo>
                    <a:pt x="576" y="382"/>
                    <a:pt x="655" y="347"/>
                    <a:pt x="707" y="295"/>
                  </a:cubicBezTo>
                  <a:cubicBezTo>
                    <a:pt x="768" y="225"/>
                    <a:pt x="794" y="138"/>
                    <a:pt x="768" y="51"/>
                  </a:cubicBezTo>
                  <a:cubicBezTo>
                    <a:pt x="757" y="16"/>
                    <a:pt x="728" y="1"/>
                    <a:pt x="6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27"/>
            <p:cNvSpPr/>
            <p:nvPr/>
          </p:nvSpPr>
          <p:spPr>
            <a:xfrm>
              <a:off x="5081034" y="2606908"/>
              <a:ext cx="23331" cy="17618"/>
            </a:xfrm>
            <a:custGeom>
              <a:avLst/>
              <a:gdLst/>
              <a:ahLst/>
              <a:cxnLst/>
              <a:rect l="l" t="t" r="r" b="b"/>
              <a:pathLst>
                <a:path w="825" h="623" extrusionOk="0">
                  <a:moveTo>
                    <a:pt x="341" y="1"/>
                  </a:moveTo>
                  <a:cubicBezTo>
                    <a:pt x="314" y="1"/>
                    <a:pt x="288" y="14"/>
                    <a:pt x="275" y="40"/>
                  </a:cubicBezTo>
                  <a:cubicBezTo>
                    <a:pt x="197" y="197"/>
                    <a:pt x="110" y="353"/>
                    <a:pt x="31" y="510"/>
                  </a:cubicBezTo>
                  <a:cubicBezTo>
                    <a:pt x="1" y="571"/>
                    <a:pt x="50" y="623"/>
                    <a:pt x="98" y="623"/>
                  </a:cubicBezTo>
                  <a:cubicBezTo>
                    <a:pt x="119" y="623"/>
                    <a:pt x="140" y="613"/>
                    <a:pt x="153" y="589"/>
                  </a:cubicBezTo>
                  <a:cubicBezTo>
                    <a:pt x="218" y="472"/>
                    <a:pt x="278" y="351"/>
                    <a:pt x="340" y="232"/>
                  </a:cubicBezTo>
                  <a:lnTo>
                    <a:pt x="340" y="232"/>
                  </a:lnTo>
                  <a:cubicBezTo>
                    <a:pt x="389" y="310"/>
                    <a:pt x="454" y="380"/>
                    <a:pt x="545" y="397"/>
                  </a:cubicBezTo>
                  <a:cubicBezTo>
                    <a:pt x="559" y="399"/>
                    <a:pt x="572" y="400"/>
                    <a:pt x="585" y="400"/>
                  </a:cubicBezTo>
                  <a:cubicBezTo>
                    <a:pt x="701" y="400"/>
                    <a:pt x="809" y="331"/>
                    <a:pt x="824" y="214"/>
                  </a:cubicBezTo>
                  <a:cubicBezTo>
                    <a:pt x="824" y="170"/>
                    <a:pt x="781" y="136"/>
                    <a:pt x="746" y="136"/>
                  </a:cubicBezTo>
                  <a:cubicBezTo>
                    <a:pt x="702" y="136"/>
                    <a:pt x="676" y="170"/>
                    <a:pt x="676" y="214"/>
                  </a:cubicBezTo>
                  <a:cubicBezTo>
                    <a:pt x="676" y="210"/>
                    <a:pt x="676" y="209"/>
                    <a:pt x="675" y="209"/>
                  </a:cubicBezTo>
                  <a:cubicBezTo>
                    <a:pt x="674" y="209"/>
                    <a:pt x="672" y="215"/>
                    <a:pt x="672" y="218"/>
                  </a:cubicBezTo>
                  <a:lnTo>
                    <a:pt x="672" y="218"/>
                  </a:lnTo>
                  <a:cubicBezTo>
                    <a:pt x="667" y="223"/>
                    <a:pt x="667" y="224"/>
                    <a:pt x="667" y="231"/>
                  </a:cubicBezTo>
                  <a:cubicBezTo>
                    <a:pt x="666" y="232"/>
                    <a:pt x="666" y="232"/>
                    <a:pt x="665" y="233"/>
                  </a:cubicBezTo>
                  <a:lnTo>
                    <a:pt x="665" y="233"/>
                  </a:lnTo>
                  <a:cubicBezTo>
                    <a:pt x="665" y="232"/>
                    <a:pt x="665" y="232"/>
                    <a:pt x="664" y="232"/>
                  </a:cubicBezTo>
                  <a:lnTo>
                    <a:pt x="664" y="232"/>
                  </a:lnTo>
                  <a:cubicBezTo>
                    <a:pt x="663" y="232"/>
                    <a:pt x="660" y="234"/>
                    <a:pt x="661" y="234"/>
                  </a:cubicBezTo>
                  <a:cubicBezTo>
                    <a:pt x="662" y="234"/>
                    <a:pt x="663" y="234"/>
                    <a:pt x="665" y="233"/>
                  </a:cubicBezTo>
                  <a:lnTo>
                    <a:pt x="665" y="233"/>
                  </a:lnTo>
                  <a:cubicBezTo>
                    <a:pt x="665" y="234"/>
                    <a:pt x="663" y="236"/>
                    <a:pt x="659" y="240"/>
                  </a:cubicBezTo>
                  <a:cubicBezTo>
                    <a:pt x="653" y="240"/>
                    <a:pt x="643" y="244"/>
                    <a:pt x="640" y="244"/>
                  </a:cubicBezTo>
                  <a:cubicBezTo>
                    <a:pt x="638" y="244"/>
                    <a:pt x="638" y="243"/>
                    <a:pt x="641" y="240"/>
                  </a:cubicBezTo>
                  <a:lnTo>
                    <a:pt x="641" y="240"/>
                  </a:lnTo>
                  <a:cubicBezTo>
                    <a:pt x="615" y="249"/>
                    <a:pt x="615" y="249"/>
                    <a:pt x="598" y="249"/>
                  </a:cubicBezTo>
                  <a:lnTo>
                    <a:pt x="563" y="249"/>
                  </a:lnTo>
                  <a:cubicBezTo>
                    <a:pt x="484" y="214"/>
                    <a:pt x="441" y="109"/>
                    <a:pt x="406" y="40"/>
                  </a:cubicBezTo>
                  <a:cubicBezTo>
                    <a:pt x="393" y="14"/>
                    <a:pt x="367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27"/>
            <p:cNvSpPr/>
            <p:nvPr/>
          </p:nvSpPr>
          <p:spPr>
            <a:xfrm>
              <a:off x="4956942" y="2332706"/>
              <a:ext cx="17760" cy="19513"/>
            </a:xfrm>
            <a:custGeom>
              <a:avLst/>
              <a:gdLst/>
              <a:ahLst/>
              <a:cxnLst/>
              <a:rect l="l" t="t" r="r" b="b"/>
              <a:pathLst>
                <a:path w="628" h="690" extrusionOk="0">
                  <a:moveTo>
                    <a:pt x="549" y="1"/>
                  </a:moveTo>
                  <a:cubicBezTo>
                    <a:pt x="506" y="1"/>
                    <a:pt x="480" y="36"/>
                    <a:pt x="480" y="70"/>
                  </a:cubicBezTo>
                  <a:cubicBezTo>
                    <a:pt x="468" y="124"/>
                    <a:pt x="448" y="186"/>
                    <a:pt x="416" y="240"/>
                  </a:cubicBezTo>
                  <a:lnTo>
                    <a:pt x="416" y="240"/>
                  </a:lnTo>
                  <a:cubicBezTo>
                    <a:pt x="337" y="148"/>
                    <a:pt x="238" y="74"/>
                    <a:pt x="122" y="27"/>
                  </a:cubicBezTo>
                  <a:cubicBezTo>
                    <a:pt x="111" y="20"/>
                    <a:pt x="98" y="17"/>
                    <a:pt x="86" y="17"/>
                  </a:cubicBezTo>
                  <a:cubicBezTo>
                    <a:pt x="51" y="17"/>
                    <a:pt x="18" y="43"/>
                    <a:pt x="18" y="88"/>
                  </a:cubicBezTo>
                  <a:cubicBezTo>
                    <a:pt x="9" y="262"/>
                    <a:pt x="9" y="437"/>
                    <a:pt x="0" y="611"/>
                  </a:cubicBezTo>
                  <a:cubicBezTo>
                    <a:pt x="0" y="654"/>
                    <a:pt x="35" y="689"/>
                    <a:pt x="70" y="689"/>
                  </a:cubicBezTo>
                  <a:cubicBezTo>
                    <a:pt x="114" y="689"/>
                    <a:pt x="149" y="654"/>
                    <a:pt x="149" y="611"/>
                  </a:cubicBezTo>
                  <a:cubicBezTo>
                    <a:pt x="149" y="476"/>
                    <a:pt x="154" y="341"/>
                    <a:pt x="160" y="207"/>
                  </a:cubicBezTo>
                  <a:lnTo>
                    <a:pt x="160" y="207"/>
                  </a:lnTo>
                  <a:cubicBezTo>
                    <a:pt x="237" y="256"/>
                    <a:pt x="303" y="321"/>
                    <a:pt x="358" y="393"/>
                  </a:cubicBezTo>
                  <a:cubicBezTo>
                    <a:pt x="374" y="414"/>
                    <a:pt x="400" y="429"/>
                    <a:pt x="426" y="429"/>
                  </a:cubicBezTo>
                  <a:cubicBezTo>
                    <a:pt x="442" y="429"/>
                    <a:pt x="458" y="424"/>
                    <a:pt x="471" y="410"/>
                  </a:cubicBezTo>
                  <a:cubicBezTo>
                    <a:pt x="558" y="314"/>
                    <a:pt x="611" y="201"/>
                    <a:pt x="619" y="70"/>
                  </a:cubicBezTo>
                  <a:cubicBezTo>
                    <a:pt x="628" y="36"/>
                    <a:pt x="584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27"/>
            <p:cNvSpPr/>
            <p:nvPr/>
          </p:nvSpPr>
          <p:spPr>
            <a:xfrm>
              <a:off x="3838694" y="1855311"/>
              <a:ext cx="901877" cy="1162365"/>
            </a:xfrm>
            <a:custGeom>
              <a:avLst/>
              <a:gdLst/>
              <a:ahLst/>
              <a:cxnLst/>
              <a:rect l="l" t="t" r="r" b="b"/>
              <a:pathLst>
                <a:path w="31891" h="41102" extrusionOk="0">
                  <a:moveTo>
                    <a:pt x="10538" y="0"/>
                  </a:moveTo>
                  <a:cubicBezTo>
                    <a:pt x="1822" y="3669"/>
                    <a:pt x="951" y="18250"/>
                    <a:pt x="280" y="27549"/>
                  </a:cubicBezTo>
                  <a:cubicBezTo>
                    <a:pt x="1" y="31445"/>
                    <a:pt x="306" y="35803"/>
                    <a:pt x="3086" y="38557"/>
                  </a:cubicBezTo>
                  <a:cubicBezTo>
                    <a:pt x="4916" y="40369"/>
                    <a:pt x="7489" y="41101"/>
                    <a:pt x="10107" y="41101"/>
                  </a:cubicBezTo>
                  <a:cubicBezTo>
                    <a:pt x="11355" y="41101"/>
                    <a:pt x="12613" y="40935"/>
                    <a:pt x="13806" y="40640"/>
                  </a:cubicBezTo>
                  <a:cubicBezTo>
                    <a:pt x="17667" y="39690"/>
                    <a:pt x="21153" y="37624"/>
                    <a:pt x="24561" y="35585"/>
                  </a:cubicBezTo>
                  <a:cubicBezTo>
                    <a:pt x="27010" y="34121"/>
                    <a:pt x="29450" y="32665"/>
                    <a:pt x="31890" y="31210"/>
                  </a:cubicBezTo>
                  <a:cubicBezTo>
                    <a:pt x="30897" y="27994"/>
                    <a:pt x="29302" y="24499"/>
                    <a:pt x="27315" y="21780"/>
                  </a:cubicBezTo>
                  <a:cubicBezTo>
                    <a:pt x="23027" y="24185"/>
                    <a:pt x="18469" y="25815"/>
                    <a:pt x="13797" y="27375"/>
                  </a:cubicBezTo>
                  <a:cubicBezTo>
                    <a:pt x="13954" y="27279"/>
                    <a:pt x="14094" y="27157"/>
                    <a:pt x="14224" y="27018"/>
                  </a:cubicBezTo>
                  <a:cubicBezTo>
                    <a:pt x="14739" y="26451"/>
                    <a:pt x="14355" y="25536"/>
                    <a:pt x="13579" y="25510"/>
                  </a:cubicBezTo>
                  <a:lnTo>
                    <a:pt x="13414" y="25510"/>
                  </a:lnTo>
                  <a:cubicBezTo>
                    <a:pt x="13335" y="22015"/>
                    <a:pt x="10642" y="9970"/>
                    <a:pt x="10947" y="6188"/>
                  </a:cubicBezTo>
                  <a:cubicBezTo>
                    <a:pt x="11078" y="4637"/>
                    <a:pt x="11618" y="1124"/>
                    <a:pt x="105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27"/>
            <p:cNvSpPr/>
            <p:nvPr/>
          </p:nvSpPr>
          <p:spPr>
            <a:xfrm>
              <a:off x="4524427" y="2522040"/>
              <a:ext cx="101129" cy="277964"/>
            </a:xfrm>
            <a:custGeom>
              <a:avLst/>
              <a:gdLst/>
              <a:ahLst/>
              <a:cxnLst/>
              <a:rect l="l" t="t" r="r" b="b"/>
              <a:pathLst>
                <a:path w="3576" h="9829" extrusionOk="0">
                  <a:moveTo>
                    <a:pt x="89" y="1"/>
                  </a:moveTo>
                  <a:cubicBezTo>
                    <a:pt x="44" y="1"/>
                    <a:pt x="1" y="34"/>
                    <a:pt x="16" y="86"/>
                  </a:cubicBezTo>
                  <a:cubicBezTo>
                    <a:pt x="1219" y="3293"/>
                    <a:pt x="2352" y="6527"/>
                    <a:pt x="3415" y="9778"/>
                  </a:cubicBezTo>
                  <a:cubicBezTo>
                    <a:pt x="3426" y="9813"/>
                    <a:pt x="3456" y="9828"/>
                    <a:pt x="3487" y="9828"/>
                  </a:cubicBezTo>
                  <a:cubicBezTo>
                    <a:pt x="3531" y="9828"/>
                    <a:pt x="3576" y="9795"/>
                    <a:pt x="3555" y="9743"/>
                  </a:cubicBezTo>
                  <a:cubicBezTo>
                    <a:pt x="2492" y="6483"/>
                    <a:pt x="1367" y="3250"/>
                    <a:pt x="165" y="51"/>
                  </a:cubicBezTo>
                  <a:cubicBezTo>
                    <a:pt x="151" y="16"/>
                    <a:pt x="119" y="1"/>
                    <a:pt x="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27"/>
            <p:cNvSpPr/>
            <p:nvPr/>
          </p:nvSpPr>
          <p:spPr>
            <a:xfrm>
              <a:off x="4099181" y="2576649"/>
              <a:ext cx="150902" cy="184810"/>
            </a:xfrm>
            <a:custGeom>
              <a:avLst/>
              <a:gdLst/>
              <a:ahLst/>
              <a:cxnLst/>
              <a:rect l="l" t="t" r="r" b="b"/>
              <a:pathLst>
                <a:path w="5336" h="6535" extrusionOk="0">
                  <a:moveTo>
                    <a:pt x="4261" y="1"/>
                  </a:moveTo>
                  <a:cubicBezTo>
                    <a:pt x="4153" y="1"/>
                    <a:pt x="4046" y="9"/>
                    <a:pt x="3941" y="20"/>
                  </a:cubicBezTo>
                  <a:cubicBezTo>
                    <a:pt x="3506" y="73"/>
                    <a:pt x="3079" y="168"/>
                    <a:pt x="2660" y="299"/>
                  </a:cubicBezTo>
                  <a:cubicBezTo>
                    <a:pt x="1702" y="604"/>
                    <a:pt x="813" y="1118"/>
                    <a:pt x="54" y="1790"/>
                  </a:cubicBezTo>
                  <a:cubicBezTo>
                    <a:pt x="1" y="1836"/>
                    <a:pt x="50" y="1909"/>
                    <a:pt x="107" y="1909"/>
                  </a:cubicBezTo>
                  <a:cubicBezTo>
                    <a:pt x="124" y="1909"/>
                    <a:pt x="143" y="1902"/>
                    <a:pt x="159" y="1885"/>
                  </a:cubicBezTo>
                  <a:cubicBezTo>
                    <a:pt x="804" y="1319"/>
                    <a:pt x="1545" y="866"/>
                    <a:pt x="2355" y="561"/>
                  </a:cubicBezTo>
                  <a:cubicBezTo>
                    <a:pt x="2730" y="413"/>
                    <a:pt x="3122" y="308"/>
                    <a:pt x="3523" y="229"/>
                  </a:cubicBezTo>
                  <a:cubicBezTo>
                    <a:pt x="3755" y="185"/>
                    <a:pt x="4000" y="141"/>
                    <a:pt x="4244" y="141"/>
                  </a:cubicBezTo>
                  <a:cubicBezTo>
                    <a:pt x="4386" y="141"/>
                    <a:pt x="4527" y="156"/>
                    <a:pt x="4665" y="195"/>
                  </a:cubicBezTo>
                  <a:cubicBezTo>
                    <a:pt x="5127" y="325"/>
                    <a:pt x="5301" y="744"/>
                    <a:pt x="5074" y="1171"/>
                  </a:cubicBezTo>
                  <a:cubicBezTo>
                    <a:pt x="4883" y="1528"/>
                    <a:pt x="4543" y="1798"/>
                    <a:pt x="4264" y="2086"/>
                  </a:cubicBezTo>
                  <a:cubicBezTo>
                    <a:pt x="3689" y="2670"/>
                    <a:pt x="3183" y="3306"/>
                    <a:pt x="2739" y="3986"/>
                  </a:cubicBezTo>
                  <a:cubicBezTo>
                    <a:pt x="2233" y="4753"/>
                    <a:pt x="1824" y="5581"/>
                    <a:pt x="1501" y="6444"/>
                  </a:cubicBezTo>
                  <a:cubicBezTo>
                    <a:pt x="1480" y="6497"/>
                    <a:pt x="1528" y="6535"/>
                    <a:pt x="1574" y="6535"/>
                  </a:cubicBezTo>
                  <a:cubicBezTo>
                    <a:pt x="1603" y="6535"/>
                    <a:pt x="1631" y="6520"/>
                    <a:pt x="1641" y="6487"/>
                  </a:cubicBezTo>
                  <a:cubicBezTo>
                    <a:pt x="1980" y="5581"/>
                    <a:pt x="2416" y="4718"/>
                    <a:pt x="2957" y="3916"/>
                  </a:cubicBezTo>
                  <a:cubicBezTo>
                    <a:pt x="3497" y="3114"/>
                    <a:pt x="4142" y="2434"/>
                    <a:pt x="4813" y="1746"/>
                  </a:cubicBezTo>
                  <a:cubicBezTo>
                    <a:pt x="5057" y="1493"/>
                    <a:pt x="5327" y="1171"/>
                    <a:pt x="5336" y="805"/>
                  </a:cubicBezTo>
                  <a:cubicBezTo>
                    <a:pt x="5336" y="508"/>
                    <a:pt x="5162" y="247"/>
                    <a:pt x="4891" y="125"/>
                  </a:cubicBezTo>
                  <a:cubicBezTo>
                    <a:pt x="4694" y="32"/>
                    <a:pt x="4477" y="1"/>
                    <a:pt x="42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7"/>
            <p:cNvSpPr/>
            <p:nvPr/>
          </p:nvSpPr>
          <p:spPr>
            <a:xfrm>
              <a:off x="4193749" y="2658604"/>
              <a:ext cx="25395" cy="108708"/>
            </a:xfrm>
            <a:custGeom>
              <a:avLst/>
              <a:gdLst/>
              <a:ahLst/>
              <a:cxnLst/>
              <a:rect l="l" t="t" r="r" b="b"/>
              <a:pathLst>
                <a:path w="898" h="3844" extrusionOk="0">
                  <a:moveTo>
                    <a:pt x="808" y="0"/>
                  </a:moveTo>
                  <a:cubicBezTo>
                    <a:pt x="778" y="0"/>
                    <a:pt x="747" y="15"/>
                    <a:pt x="737" y="51"/>
                  </a:cubicBezTo>
                  <a:cubicBezTo>
                    <a:pt x="266" y="1236"/>
                    <a:pt x="22" y="2500"/>
                    <a:pt x="5" y="3772"/>
                  </a:cubicBezTo>
                  <a:cubicBezTo>
                    <a:pt x="0" y="3820"/>
                    <a:pt x="35" y="3844"/>
                    <a:pt x="71" y="3844"/>
                  </a:cubicBezTo>
                  <a:cubicBezTo>
                    <a:pt x="107" y="3844"/>
                    <a:pt x="144" y="3820"/>
                    <a:pt x="144" y="3772"/>
                  </a:cubicBezTo>
                  <a:cubicBezTo>
                    <a:pt x="170" y="2508"/>
                    <a:pt x="414" y="1262"/>
                    <a:pt x="876" y="86"/>
                  </a:cubicBezTo>
                  <a:cubicBezTo>
                    <a:pt x="897" y="34"/>
                    <a:pt x="853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7"/>
            <p:cNvSpPr/>
            <p:nvPr/>
          </p:nvSpPr>
          <p:spPr>
            <a:xfrm>
              <a:off x="3841946" y="2661093"/>
              <a:ext cx="242020" cy="350474"/>
            </a:xfrm>
            <a:custGeom>
              <a:avLst/>
              <a:gdLst/>
              <a:ahLst/>
              <a:cxnLst/>
              <a:rect l="l" t="t" r="r" b="b"/>
              <a:pathLst>
                <a:path w="8558" h="12393" extrusionOk="0">
                  <a:moveTo>
                    <a:pt x="94" y="1"/>
                  </a:moveTo>
                  <a:cubicBezTo>
                    <a:pt x="26" y="1"/>
                    <a:pt x="0" y="115"/>
                    <a:pt x="78" y="146"/>
                  </a:cubicBezTo>
                  <a:cubicBezTo>
                    <a:pt x="3939" y="1497"/>
                    <a:pt x="6902" y="4774"/>
                    <a:pt x="7843" y="8756"/>
                  </a:cubicBezTo>
                  <a:cubicBezTo>
                    <a:pt x="8122" y="9924"/>
                    <a:pt x="8218" y="11127"/>
                    <a:pt x="8139" y="12321"/>
                  </a:cubicBezTo>
                  <a:cubicBezTo>
                    <a:pt x="8139" y="12369"/>
                    <a:pt x="8174" y="12393"/>
                    <a:pt x="8210" y="12393"/>
                  </a:cubicBezTo>
                  <a:cubicBezTo>
                    <a:pt x="8246" y="12393"/>
                    <a:pt x="8283" y="12369"/>
                    <a:pt x="8288" y="12321"/>
                  </a:cubicBezTo>
                  <a:cubicBezTo>
                    <a:pt x="8558" y="8103"/>
                    <a:pt x="6579" y="3972"/>
                    <a:pt x="3128" y="1549"/>
                  </a:cubicBezTo>
                  <a:cubicBezTo>
                    <a:pt x="2204" y="895"/>
                    <a:pt x="1184" y="372"/>
                    <a:pt x="121" y="6"/>
                  </a:cubicBezTo>
                  <a:cubicBezTo>
                    <a:pt x="112" y="2"/>
                    <a:pt x="103" y="1"/>
                    <a:pt x="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27"/>
            <p:cNvSpPr/>
            <p:nvPr/>
          </p:nvSpPr>
          <p:spPr>
            <a:xfrm>
              <a:off x="4642185" y="2683180"/>
              <a:ext cx="33059" cy="36029"/>
            </a:xfrm>
            <a:custGeom>
              <a:avLst/>
              <a:gdLst/>
              <a:ahLst/>
              <a:cxnLst/>
              <a:rect l="l" t="t" r="r" b="b"/>
              <a:pathLst>
                <a:path w="1169" h="1274" extrusionOk="0">
                  <a:moveTo>
                    <a:pt x="585" y="1"/>
                  </a:moveTo>
                  <a:cubicBezTo>
                    <a:pt x="533" y="10"/>
                    <a:pt x="480" y="18"/>
                    <a:pt x="428" y="18"/>
                  </a:cubicBezTo>
                  <a:cubicBezTo>
                    <a:pt x="332" y="53"/>
                    <a:pt x="245" y="97"/>
                    <a:pt x="175" y="175"/>
                  </a:cubicBezTo>
                  <a:cubicBezTo>
                    <a:pt x="140" y="210"/>
                    <a:pt x="114" y="254"/>
                    <a:pt x="79" y="289"/>
                  </a:cubicBezTo>
                  <a:cubicBezTo>
                    <a:pt x="27" y="376"/>
                    <a:pt x="1" y="480"/>
                    <a:pt x="1" y="585"/>
                  </a:cubicBezTo>
                  <a:lnTo>
                    <a:pt x="1" y="689"/>
                  </a:lnTo>
                  <a:cubicBezTo>
                    <a:pt x="1" y="768"/>
                    <a:pt x="18" y="846"/>
                    <a:pt x="53" y="916"/>
                  </a:cubicBezTo>
                  <a:cubicBezTo>
                    <a:pt x="71" y="986"/>
                    <a:pt x="114" y="1047"/>
                    <a:pt x="175" y="1099"/>
                  </a:cubicBezTo>
                  <a:cubicBezTo>
                    <a:pt x="228" y="1160"/>
                    <a:pt x="289" y="1195"/>
                    <a:pt x="358" y="1221"/>
                  </a:cubicBezTo>
                  <a:cubicBezTo>
                    <a:pt x="428" y="1256"/>
                    <a:pt x="506" y="1273"/>
                    <a:pt x="585" y="1273"/>
                  </a:cubicBezTo>
                  <a:cubicBezTo>
                    <a:pt x="637" y="1265"/>
                    <a:pt x="689" y="1256"/>
                    <a:pt x="742" y="1247"/>
                  </a:cubicBezTo>
                  <a:cubicBezTo>
                    <a:pt x="838" y="1221"/>
                    <a:pt x="925" y="1169"/>
                    <a:pt x="994" y="1099"/>
                  </a:cubicBezTo>
                  <a:lnTo>
                    <a:pt x="1090" y="986"/>
                  </a:lnTo>
                  <a:cubicBezTo>
                    <a:pt x="1143" y="890"/>
                    <a:pt x="1169" y="794"/>
                    <a:pt x="1169" y="689"/>
                  </a:cubicBezTo>
                  <a:lnTo>
                    <a:pt x="1169" y="585"/>
                  </a:lnTo>
                  <a:cubicBezTo>
                    <a:pt x="1169" y="506"/>
                    <a:pt x="1151" y="428"/>
                    <a:pt x="1116" y="358"/>
                  </a:cubicBezTo>
                  <a:cubicBezTo>
                    <a:pt x="1090" y="289"/>
                    <a:pt x="1055" y="228"/>
                    <a:pt x="994" y="175"/>
                  </a:cubicBezTo>
                  <a:cubicBezTo>
                    <a:pt x="942" y="114"/>
                    <a:pt x="881" y="71"/>
                    <a:pt x="811" y="53"/>
                  </a:cubicBezTo>
                  <a:cubicBezTo>
                    <a:pt x="742" y="10"/>
                    <a:pt x="663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27"/>
            <p:cNvSpPr/>
            <p:nvPr/>
          </p:nvSpPr>
          <p:spPr>
            <a:xfrm>
              <a:off x="4248754" y="1910259"/>
              <a:ext cx="117588" cy="84840"/>
            </a:xfrm>
            <a:custGeom>
              <a:avLst/>
              <a:gdLst/>
              <a:ahLst/>
              <a:cxnLst/>
              <a:rect l="l" t="t" r="r" b="b"/>
              <a:pathLst>
                <a:path w="4158" h="3000" extrusionOk="0">
                  <a:moveTo>
                    <a:pt x="4049" y="0"/>
                  </a:moveTo>
                  <a:cubicBezTo>
                    <a:pt x="4038" y="0"/>
                    <a:pt x="4025" y="3"/>
                    <a:pt x="4012" y="9"/>
                  </a:cubicBezTo>
                  <a:cubicBezTo>
                    <a:pt x="2609" y="846"/>
                    <a:pt x="1284" y="1805"/>
                    <a:pt x="56" y="2877"/>
                  </a:cubicBezTo>
                  <a:cubicBezTo>
                    <a:pt x="1" y="2925"/>
                    <a:pt x="54" y="3000"/>
                    <a:pt x="113" y="3000"/>
                  </a:cubicBezTo>
                  <a:cubicBezTo>
                    <a:pt x="129" y="3000"/>
                    <a:pt x="145" y="2994"/>
                    <a:pt x="160" y="2981"/>
                  </a:cubicBezTo>
                  <a:cubicBezTo>
                    <a:pt x="1380" y="1918"/>
                    <a:pt x="2696" y="959"/>
                    <a:pt x="4091" y="131"/>
                  </a:cubicBezTo>
                  <a:cubicBezTo>
                    <a:pt x="4158" y="94"/>
                    <a:pt x="4117" y="0"/>
                    <a:pt x="40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27"/>
            <p:cNvSpPr/>
            <p:nvPr/>
          </p:nvSpPr>
          <p:spPr>
            <a:xfrm>
              <a:off x="4248980" y="1941537"/>
              <a:ext cx="188939" cy="152316"/>
            </a:xfrm>
            <a:custGeom>
              <a:avLst/>
              <a:gdLst/>
              <a:ahLst/>
              <a:cxnLst/>
              <a:rect l="l" t="t" r="r" b="b"/>
              <a:pathLst>
                <a:path w="6681" h="5386" extrusionOk="0">
                  <a:moveTo>
                    <a:pt x="6566" y="1"/>
                  </a:moveTo>
                  <a:cubicBezTo>
                    <a:pt x="6549" y="1"/>
                    <a:pt x="6531" y="6"/>
                    <a:pt x="6514" y="19"/>
                  </a:cubicBezTo>
                  <a:cubicBezTo>
                    <a:pt x="4327" y="1718"/>
                    <a:pt x="2165" y="3470"/>
                    <a:pt x="56" y="5266"/>
                  </a:cubicBezTo>
                  <a:cubicBezTo>
                    <a:pt x="1" y="5314"/>
                    <a:pt x="50" y="5385"/>
                    <a:pt x="113" y="5385"/>
                  </a:cubicBezTo>
                  <a:cubicBezTo>
                    <a:pt x="129" y="5385"/>
                    <a:pt x="145" y="5381"/>
                    <a:pt x="161" y="5370"/>
                  </a:cubicBezTo>
                  <a:cubicBezTo>
                    <a:pt x="2270" y="3566"/>
                    <a:pt x="4431" y="1823"/>
                    <a:pt x="6619" y="124"/>
                  </a:cubicBezTo>
                  <a:cubicBezTo>
                    <a:pt x="6681" y="76"/>
                    <a:pt x="6629" y="1"/>
                    <a:pt x="65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27"/>
            <p:cNvSpPr/>
            <p:nvPr/>
          </p:nvSpPr>
          <p:spPr>
            <a:xfrm>
              <a:off x="4217985" y="1987124"/>
              <a:ext cx="332375" cy="312749"/>
            </a:xfrm>
            <a:custGeom>
              <a:avLst/>
              <a:gdLst/>
              <a:ahLst/>
              <a:cxnLst/>
              <a:rect l="l" t="t" r="r" b="b"/>
              <a:pathLst>
                <a:path w="11753" h="11059" extrusionOk="0">
                  <a:moveTo>
                    <a:pt x="11640" y="1"/>
                  </a:moveTo>
                  <a:cubicBezTo>
                    <a:pt x="11624" y="1"/>
                    <a:pt x="11608" y="6"/>
                    <a:pt x="11593" y="19"/>
                  </a:cubicBezTo>
                  <a:cubicBezTo>
                    <a:pt x="8491" y="2721"/>
                    <a:pt x="5466" y="5527"/>
                    <a:pt x="2538" y="8430"/>
                  </a:cubicBezTo>
                  <a:cubicBezTo>
                    <a:pt x="1701" y="9258"/>
                    <a:pt x="873" y="10094"/>
                    <a:pt x="54" y="10931"/>
                  </a:cubicBezTo>
                  <a:cubicBezTo>
                    <a:pt x="1" y="10984"/>
                    <a:pt x="50" y="11058"/>
                    <a:pt x="107" y="11058"/>
                  </a:cubicBezTo>
                  <a:cubicBezTo>
                    <a:pt x="124" y="11058"/>
                    <a:pt x="142" y="11052"/>
                    <a:pt x="159" y="11035"/>
                  </a:cubicBezTo>
                  <a:cubicBezTo>
                    <a:pt x="3035" y="8090"/>
                    <a:pt x="5998" y="5222"/>
                    <a:pt x="9057" y="2468"/>
                  </a:cubicBezTo>
                  <a:cubicBezTo>
                    <a:pt x="9929" y="1675"/>
                    <a:pt x="10809" y="891"/>
                    <a:pt x="11698" y="124"/>
                  </a:cubicBezTo>
                  <a:cubicBezTo>
                    <a:pt x="11753" y="76"/>
                    <a:pt x="11700" y="1"/>
                    <a:pt x="116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7"/>
            <p:cNvSpPr/>
            <p:nvPr/>
          </p:nvSpPr>
          <p:spPr>
            <a:xfrm>
              <a:off x="4262611" y="1976887"/>
              <a:ext cx="474538" cy="474821"/>
            </a:xfrm>
            <a:custGeom>
              <a:avLst/>
              <a:gdLst/>
              <a:ahLst/>
              <a:cxnLst/>
              <a:rect l="l" t="t" r="r" b="b"/>
              <a:pathLst>
                <a:path w="16780" h="16790" extrusionOk="0">
                  <a:moveTo>
                    <a:pt x="16674" y="1"/>
                  </a:moveTo>
                  <a:cubicBezTo>
                    <a:pt x="16656" y="1"/>
                    <a:pt x="16638" y="8"/>
                    <a:pt x="16621" y="24"/>
                  </a:cubicBezTo>
                  <a:cubicBezTo>
                    <a:pt x="12203" y="4225"/>
                    <a:pt x="7863" y="8521"/>
                    <a:pt x="3627" y="12905"/>
                  </a:cubicBezTo>
                  <a:cubicBezTo>
                    <a:pt x="2433" y="14151"/>
                    <a:pt x="1239" y="15406"/>
                    <a:pt x="54" y="16662"/>
                  </a:cubicBezTo>
                  <a:cubicBezTo>
                    <a:pt x="0" y="16715"/>
                    <a:pt x="49" y="16789"/>
                    <a:pt x="103" y="16789"/>
                  </a:cubicBezTo>
                  <a:cubicBezTo>
                    <a:pt x="119" y="16789"/>
                    <a:pt x="135" y="16782"/>
                    <a:pt x="149" y="16766"/>
                  </a:cubicBezTo>
                  <a:cubicBezTo>
                    <a:pt x="4333" y="12330"/>
                    <a:pt x="8612" y="7972"/>
                    <a:pt x="12987" y="3719"/>
                  </a:cubicBezTo>
                  <a:cubicBezTo>
                    <a:pt x="14225" y="2517"/>
                    <a:pt x="15471" y="1314"/>
                    <a:pt x="16726" y="120"/>
                  </a:cubicBezTo>
                  <a:cubicBezTo>
                    <a:pt x="16779" y="73"/>
                    <a:pt x="16731" y="1"/>
                    <a:pt x="1667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7"/>
            <p:cNvSpPr/>
            <p:nvPr/>
          </p:nvSpPr>
          <p:spPr>
            <a:xfrm>
              <a:off x="4382151" y="2366444"/>
              <a:ext cx="136168" cy="115439"/>
            </a:xfrm>
            <a:custGeom>
              <a:avLst/>
              <a:gdLst/>
              <a:ahLst/>
              <a:cxnLst/>
              <a:rect l="l" t="t" r="r" b="b"/>
              <a:pathLst>
                <a:path w="4815" h="4082" extrusionOk="0">
                  <a:moveTo>
                    <a:pt x="4702" y="1"/>
                  </a:moveTo>
                  <a:cubicBezTo>
                    <a:pt x="4686" y="1"/>
                    <a:pt x="4670" y="6"/>
                    <a:pt x="4655" y="19"/>
                  </a:cubicBezTo>
                  <a:cubicBezTo>
                    <a:pt x="3121" y="1335"/>
                    <a:pt x="1587" y="2642"/>
                    <a:pt x="62" y="3958"/>
                  </a:cubicBezTo>
                  <a:cubicBezTo>
                    <a:pt x="1" y="4007"/>
                    <a:pt x="52" y="4082"/>
                    <a:pt x="111" y="4082"/>
                  </a:cubicBezTo>
                  <a:cubicBezTo>
                    <a:pt x="127" y="4082"/>
                    <a:pt x="143" y="4076"/>
                    <a:pt x="158" y="4063"/>
                  </a:cubicBezTo>
                  <a:cubicBezTo>
                    <a:pt x="1692" y="2747"/>
                    <a:pt x="3226" y="1431"/>
                    <a:pt x="4760" y="124"/>
                  </a:cubicBezTo>
                  <a:cubicBezTo>
                    <a:pt x="4815" y="76"/>
                    <a:pt x="4762" y="1"/>
                    <a:pt x="4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7"/>
            <p:cNvSpPr/>
            <p:nvPr/>
          </p:nvSpPr>
          <p:spPr>
            <a:xfrm>
              <a:off x="4696087" y="2679333"/>
              <a:ext cx="171009" cy="187921"/>
            </a:xfrm>
            <a:custGeom>
              <a:avLst/>
              <a:gdLst/>
              <a:ahLst/>
              <a:cxnLst/>
              <a:rect l="l" t="t" r="r" b="b"/>
              <a:pathLst>
                <a:path w="6047" h="6645" extrusionOk="0">
                  <a:moveTo>
                    <a:pt x="5942" y="1"/>
                  </a:moveTo>
                  <a:cubicBezTo>
                    <a:pt x="5926" y="1"/>
                    <a:pt x="5909" y="7"/>
                    <a:pt x="5895" y="24"/>
                  </a:cubicBezTo>
                  <a:cubicBezTo>
                    <a:pt x="3943" y="2185"/>
                    <a:pt x="1999" y="4355"/>
                    <a:pt x="47" y="6517"/>
                  </a:cubicBezTo>
                  <a:cubicBezTo>
                    <a:pt x="0" y="6570"/>
                    <a:pt x="46" y="6644"/>
                    <a:pt x="101" y="6644"/>
                  </a:cubicBezTo>
                  <a:cubicBezTo>
                    <a:pt x="118" y="6644"/>
                    <a:pt x="136" y="6637"/>
                    <a:pt x="152" y="6621"/>
                  </a:cubicBezTo>
                  <a:cubicBezTo>
                    <a:pt x="2095" y="4460"/>
                    <a:pt x="4048" y="2290"/>
                    <a:pt x="6000" y="128"/>
                  </a:cubicBezTo>
                  <a:cubicBezTo>
                    <a:pt x="6047" y="75"/>
                    <a:pt x="5996" y="1"/>
                    <a:pt x="59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7"/>
            <p:cNvSpPr/>
            <p:nvPr/>
          </p:nvSpPr>
          <p:spPr>
            <a:xfrm>
              <a:off x="4732087" y="2731708"/>
              <a:ext cx="272761" cy="256443"/>
            </a:xfrm>
            <a:custGeom>
              <a:avLst/>
              <a:gdLst/>
              <a:ahLst/>
              <a:cxnLst/>
              <a:rect l="l" t="t" r="r" b="b"/>
              <a:pathLst>
                <a:path w="9645" h="9068" extrusionOk="0">
                  <a:moveTo>
                    <a:pt x="9533" y="1"/>
                  </a:moveTo>
                  <a:cubicBezTo>
                    <a:pt x="9517" y="1"/>
                    <a:pt x="9500" y="6"/>
                    <a:pt x="9485" y="19"/>
                  </a:cubicBezTo>
                  <a:cubicBezTo>
                    <a:pt x="6853" y="2137"/>
                    <a:pt x="4352" y="4412"/>
                    <a:pt x="2008" y="6843"/>
                  </a:cubicBezTo>
                  <a:cubicBezTo>
                    <a:pt x="1336" y="7532"/>
                    <a:pt x="683" y="8229"/>
                    <a:pt x="47" y="8944"/>
                  </a:cubicBezTo>
                  <a:cubicBezTo>
                    <a:pt x="1" y="8996"/>
                    <a:pt x="48" y="9068"/>
                    <a:pt x="100" y="9068"/>
                  </a:cubicBezTo>
                  <a:cubicBezTo>
                    <a:pt x="118" y="9068"/>
                    <a:pt x="136" y="9059"/>
                    <a:pt x="151" y="9040"/>
                  </a:cubicBezTo>
                  <a:cubicBezTo>
                    <a:pt x="2408" y="6538"/>
                    <a:pt x="4823" y="4168"/>
                    <a:pt x="7385" y="1963"/>
                  </a:cubicBezTo>
                  <a:cubicBezTo>
                    <a:pt x="8108" y="1335"/>
                    <a:pt x="8840" y="725"/>
                    <a:pt x="9590" y="124"/>
                  </a:cubicBezTo>
                  <a:cubicBezTo>
                    <a:pt x="9645" y="76"/>
                    <a:pt x="9592" y="1"/>
                    <a:pt x="9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7"/>
            <p:cNvSpPr/>
            <p:nvPr/>
          </p:nvSpPr>
          <p:spPr>
            <a:xfrm>
              <a:off x="4250253" y="1870045"/>
              <a:ext cx="166060" cy="649224"/>
            </a:xfrm>
            <a:custGeom>
              <a:avLst/>
              <a:gdLst/>
              <a:ahLst/>
              <a:cxnLst/>
              <a:rect l="l" t="t" r="r" b="b"/>
              <a:pathLst>
                <a:path w="5872" h="22957" extrusionOk="0">
                  <a:moveTo>
                    <a:pt x="89" y="0"/>
                  </a:moveTo>
                  <a:cubicBezTo>
                    <a:pt x="47" y="0"/>
                    <a:pt x="1" y="37"/>
                    <a:pt x="11" y="89"/>
                  </a:cubicBezTo>
                  <a:cubicBezTo>
                    <a:pt x="1144" y="6103"/>
                    <a:pt x="2547" y="12064"/>
                    <a:pt x="4229" y="17947"/>
                  </a:cubicBezTo>
                  <a:cubicBezTo>
                    <a:pt x="4700" y="19612"/>
                    <a:pt x="5197" y="21259"/>
                    <a:pt x="5711" y="22906"/>
                  </a:cubicBezTo>
                  <a:cubicBezTo>
                    <a:pt x="5722" y="22941"/>
                    <a:pt x="5752" y="22956"/>
                    <a:pt x="5782" y="22956"/>
                  </a:cubicBezTo>
                  <a:cubicBezTo>
                    <a:pt x="5827" y="22956"/>
                    <a:pt x="5871" y="22923"/>
                    <a:pt x="5851" y="22871"/>
                  </a:cubicBezTo>
                  <a:cubicBezTo>
                    <a:pt x="4020" y="17032"/>
                    <a:pt x="2460" y="11105"/>
                    <a:pt x="1170" y="5127"/>
                  </a:cubicBezTo>
                  <a:cubicBezTo>
                    <a:pt x="813" y="3436"/>
                    <a:pt x="464" y="1745"/>
                    <a:pt x="151" y="54"/>
                  </a:cubicBezTo>
                  <a:cubicBezTo>
                    <a:pt x="144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7"/>
            <p:cNvSpPr/>
            <p:nvPr/>
          </p:nvSpPr>
          <p:spPr>
            <a:xfrm>
              <a:off x="4316569" y="1890548"/>
              <a:ext cx="258168" cy="411361"/>
            </a:xfrm>
            <a:custGeom>
              <a:avLst/>
              <a:gdLst/>
              <a:ahLst/>
              <a:cxnLst/>
              <a:rect l="l" t="t" r="r" b="b"/>
              <a:pathLst>
                <a:path w="9129" h="14546" extrusionOk="0">
                  <a:moveTo>
                    <a:pt x="101" y="1"/>
                  </a:moveTo>
                  <a:cubicBezTo>
                    <a:pt x="52" y="1"/>
                    <a:pt x="1" y="51"/>
                    <a:pt x="37" y="105"/>
                  </a:cubicBezTo>
                  <a:cubicBezTo>
                    <a:pt x="2338" y="3853"/>
                    <a:pt x="4647" y="7592"/>
                    <a:pt x="6974" y="11330"/>
                  </a:cubicBezTo>
                  <a:cubicBezTo>
                    <a:pt x="7637" y="12385"/>
                    <a:pt x="8299" y="13448"/>
                    <a:pt x="8970" y="14511"/>
                  </a:cubicBezTo>
                  <a:cubicBezTo>
                    <a:pt x="8984" y="14536"/>
                    <a:pt x="9005" y="14546"/>
                    <a:pt x="9028" y="14546"/>
                  </a:cubicBezTo>
                  <a:cubicBezTo>
                    <a:pt x="9077" y="14546"/>
                    <a:pt x="9128" y="14496"/>
                    <a:pt x="9092" y="14442"/>
                  </a:cubicBezTo>
                  <a:cubicBezTo>
                    <a:pt x="6756" y="10712"/>
                    <a:pt x="4438" y="6973"/>
                    <a:pt x="2129" y="3234"/>
                  </a:cubicBezTo>
                  <a:cubicBezTo>
                    <a:pt x="1475" y="2162"/>
                    <a:pt x="812" y="1099"/>
                    <a:pt x="159" y="35"/>
                  </a:cubicBezTo>
                  <a:cubicBezTo>
                    <a:pt x="145" y="11"/>
                    <a:pt x="123" y="1"/>
                    <a:pt x="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27"/>
            <p:cNvSpPr/>
            <p:nvPr/>
          </p:nvSpPr>
          <p:spPr>
            <a:xfrm>
              <a:off x="4593374" y="2008447"/>
              <a:ext cx="104353" cy="118917"/>
            </a:xfrm>
            <a:custGeom>
              <a:avLst/>
              <a:gdLst/>
              <a:ahLst/>
              <a:cxnLst/>
              <a:rect l="l" t="t" r="r" b="b"/>
              <a:pathLst>
                <a:path w="3690" h="4205" extrusionOk="0">
                  <a:moveTo>
                    <a:pt x="107" y="1"/>
                  </a:moveTo>
                  <a:cubicBezTo>
                    <a:pt x="49" y="1"/>
                    <a:pt x="0" y="75"/>
                    <a:pt x="54" y="128"/>
                  </a:cubicBezTo>
                  <a:cubicBezTo>
                    <a:pt x="1431" y="1496"/>
                    <a:pt x="2433" y="2568"/>
                    <a:pt x="3531" y="4172"/>
                  </a:cubicBezTo>
                  <a:cubicBezTo>
                    <a:pt x="3547" y="4195"/>
                    <a:pt x="3568" y="4205"/>
                    <a:pt x="3590" y="4205"/>
                  </a:cubicBezTo>
                  <a:cubicBezTo>
                    <a:pt x="3640" y="4205"/>
                    <a:pt x="3690" y="4151"/>
                    <a:pt x="3653" y="4102"/>
                  </a:cubicBezTo>
                  <a:cubicBezTo>
                    <a:pt x="2546" y="2490"/>
                    <a:pt x="1544" y="1401"/>
                    <a:pt x="158" y="24"/>
                  </a:cubicBezTo>
                  <a:cubicBezTo>
                    <a:pt x="142" y="7"/>
                    <a:pt x="124" y="1"/>
                    <a:pt x="1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27"/>
            <p:cNvSpPr/>
            <p:nvPr/>
          </p:nvSpPr>
          <p:spPr>
            <a:xfrm>
              <a:off x="4752166" y="2756906"/>
              <a:ext cx="123782" cy="191060"/>
            </a:xfrm>
            <a:custGeom>
              <a:avLst/>
              <a:gdLst/>
              <a:ahLst/>
              <a:cxnLst/>
              <a:rect l="l" t="t" r="r" b="b"/>
              <a:pathLst>
                <a:path w="4377" h="6756" extrusionOk="0">
                  <a:moveTo>
                    <a:pt x="101" y="1"/>
                  </a:moveTo>
                  <a:cubicBezTo>
                    <a:pt x="52" y="1"/>
                    <a:pt x="1" y="53"/>
                    <a:pt x="25" y="113"/>
                  </a:cubicBezTo>
                  <a:cubicBezTo>
                    <a:pt x="1219" y="2440"/>
                    <a:pt x="2631" y="4662"/>
                    <a:pt x="4226" y="6728"/>
                  </a:cubicBezTo>
                  <a:cubicBezTo>
                    <a:pt x="4241" y="6748"/>
                    <a:pt x="4259" y="6756"/>
                    <a:pt x="4277" y="6756"/>
                  </a:cubicBezTo>
                  <a:cubicBezTo>
                    <a:pt x="4329" y="6756"/>
                    <a:pt x="4376" y="6682"/>
                    <a:pt x="4331" y="6623"/>
                  </a:cubicBezTo>
                  <a:cubicBezTo>
                    <a:pt x="2736" y="4567"/>
                    <a:pt x="1341" y="2362"/>
                    <a:pt x="156" y="35"/>
                  </a:cubicBezTo>
                  <a:cubicBezTo>
                    <a:pt x="143" y="11"/>
                    <a:pt x="122" y="1"/>
                    <a:pt x="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27"/>
            <p:cNvSpPr/>
            <p:nvPr/>
          </p:nvSpPr>
          <p:spPr>
            <a:xfrm>
              <a:off x="4906349" y="2688779"/>
              <a:ext cx="105371" cy="141570"/>
            </a:xfrm>
            <a:custGeom>
              <a:avLst/>
              <a:gdLst/>
              <a:ahLst/>
              <a:cxnLst/>
              <a:rect l="l" t="t" r="r" b="b"/>
              <a:pathLst>
                <a:path w="3726" h="5006" extrusionOk="0">
                  <a:moveTo>
                    <a:pt x="106" y="1"/>
                  </a:moveTo>
                  <a:cubicBezTo>
                    <a:pt x="51" y="1"/>
                    <a:pt x="0" y="52"/>
                    <a:pt x="38" y="108"/>
                  </a:cubicBezTo>
                  <a:cubicBezTo>
                    <a:pt x="1214" y="1729"/>
                    <a:pt x="2391" y="3350"/>
                    <a:pt x="3567" y="4971"/>
                  </a:cubicBezTo>
                  <a:cubicBezTo>
                    <a:pt x="3584" y="4995"/>
                    <a:pt x="3606" y="5005"/>
                    <a:pt x="3629" y="5005"/>
                  </a:cubicBezTo>
                  <a:cubicBezTo>
                    <a:pt x="3679" y="5005"/>
                    <a:pt x="3725" y="4955"/>
                    <a:pt x="3689" y="4901"/>
                  </a:cubicBezTo>
                  <a:cubicBezTo>
                    <a:pt x="2513" y="3280"/>
                    <a:pt x="1336" y="1651"/>
                    <a:pt x="168" y="30"/>
                  </a:cubicBezTo>
                  <a:cubicBezTo>
                    <a:pt x="151" y="9"/>
                    <a:pt x="128" y="1"/>
                    <a:pt x="1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0" name="Rectangle 139"/>
          <p:cNvSpPr/>
          <p:nvPr/>
        </p:nvSpPr>
        <p:spPr>
          <a:xfrm>
            <a:off x="817562" y="896726"/>
            <a:ext cx="7785777" cy="3270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THÂN MẾN CHÀO </a:t>
            </a:r>
          </a:p>
          <a:p>
            <a:pPr lvl="0" algn="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CÁC EM HỌC SINH </a:t>
            </a:r>
          </a:p>
          <a:p>
            <a:pPr lvl="0" algn="r">
              <a:lnSpc>
                <a:spcPct val="150000"/>
              </a:lnSpc>
              <a:spcAft>
                <a:spcPts val="1000"/>
              </a:spcAft>
            </a:pPr>
            <a:r>
              <a:rPr lang="en-US" sz="4400" b="1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ĐẾN VỚI BÀI HỌC MỚI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-437" y="-3100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57989" y="1104209"/>
            <a:ext cx="7745135" cy="102147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Các vật và hiện tượng tự nhiên nào dưới đây được nhân hoá? Em thích</a:t>
            </a:r>
            <a:r>
              <a:rPr lang="en-US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hình ảnh nhân hoá nào nhất? Vì sao?</a:t>
            </a:r>
            <a:endParaRPr lang="en-US" sz="20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322120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57989" y="2715233"/>
            <a:ext cx="77451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Cây (chẳng mỏi lưng, xếp hàng, cười).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Lả vàng (ngăn nắp.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Giỏ (lang thang, cù cây).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Chồi non (làm dáng, đung đưa).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30537" y="2218237"/>
            <a:ext cx="7255041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000" b="1" u="sng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b: </a:t>
            </a:r>
            <a:endParaRPr lang="en-US" sz="2000" b="1" u="sng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4" name="Google Shape;2638;p48"/>
          <p:cNvGrpSpPr/>
          <p:nvPr/>
        </p:nvGrpSpPr>
        <p:grpSpPr>
          <a:xfrm>
            <a:off x="6545025" y="2964646"/>
            <a:ext cx="2598975" cy="2178854"/>
            <a:chOff x="3492500" y="897350"/>
            <a:chExt cx="1885750" cy="1686250"/>
          </a:xfrm>
        </p:grpSpPr>
        <p:sp>
          <p:nvSpPr>
            <p:cNvPr id="15" name="Google Shape;2639;p48"/>
            <p:cNvSpPr/>
            <p:nvPr/>
          </p:nvSpPr>
          <p:spPr>
            <a:xfrm>
              <a:off x="3868725" y="2200775"/>
              <a:ext cx="1509525" cy="382825"/>
            </a:xfrm>
            <a:custGeom>
              <a:avLst/>
              <a:gdLst/>
              <a:ahLst/>
              <a:cxnLst/>
              <a:rect l="l" t="t" r="r" b="b"/>
              <a:pathLst>
                <a:path w="60381" h="15313" extrusionOk="0">
                  <a:moveTo>
                    <a:pt x="38820" y="0"/>
                  </a:moveTo>
                  <a:cubicBezTo>
                    <a:pt x="28223" y="0"/>
                    <a:pt x="15162" y="639"/>
                    <a:pt x="15162" y="639"/>
                  </a:cubicBezTo>
                  <a:cubicBezTo>
                    <a:pt x="15162" y="639"/>
                    <a:pt x="5084" y="3918"/>
                    <a:pt x="1948" y="10110"/>
                  </a:cubicBezTo>
                  <a:lnTo>
                    <a:pt x="1" y="15305"/>
                  </a:lnTo>
                  <a:lnTo>
                    <a:pt x="60381" y="15313"/>
                  </a:lnTo>
                  <a:lnTo>
                    <a:pt x="60381" y="4565"/>
                  </a:lnTo>
                  <a:cubicBezTo>
                    <a:pt x="60381" y="4565"/>
                    <a:pt x="57301" y="2075"/>
                    <a:pt x="50925" y="639"/>
                  </a:cubicBezTo>
                  <a:cubicBezTo>
                    <a:pt x="48800" y="160"/>
                    <a:pt x="44118" y="0"/>
                    <a:pt x="388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640;p48"/>
            <p:cNvSpPr/>
            <p:nvPr/>
          </p:nvSpPr>
          <p:spPr>
            <a:xfrm>
              <a:off x="4205675" y="897350"/>
              <a:ext cx="1061275" cy="1042675"/>
            </a:xfrm>
            <a:custGeom>
              <a:avLst/>
              <a:gdLst/>
              <a:ahLst/>
              <a:cxnLst/>
              <a:rect l="l" t="t" r="r" b="b"/>
              <a:pathLst>
                <a:path w="42451" h="41707" extrusionOk="0">
                  <a:moveTo>
                    <a:pt x="14958" y="0"/>
                  </a:moveTo>
                  <a:cubicBezTo>
                    <a:pt x="14138" y="0"/>
                    <a:pt x="13323" y="152"/>
                    <a:pt x="12568" y="479"/>
                  </a:cubicBezTo>
                  <a:cubicBezTo>
                    <a:pt x="9160" y="1947"/>
                    <a:pt x="7413" y="6152"/>
                    <a:pt x="8251" y="9767"/>
                  </a:cubicBezTo>
                  <a:cubicBezTo>
                    <a:pt x="7607" y="8969"/>
                    <a:pt x="6596" y="8585"/>
                    <a:pt x="5569" y="8585"/>
                  </a:cubicBezTo>
                  <a:cubicBezTo>
                    <a:pt x="4840" y="8585"/>
                    <a:pt x="4102" y="8778"/>
                    <a:pt x="3479" y="9152"/>
                  </a:cubicBezTo>
                  <a:cubicBezTo>
                    <a:pt x="1979" y="10054"/>
                    <a:pt x="1109" y="11762"/>
                    <a:pt x="806" y="13485"/>
                  </a:cubicBezTo>
                  <a:cubicBezTo>
                    <a:pt x="0" y="18193"/>
                    <a:pt x="3543" y="23220"/>
                    <a:pt x="8251" y="24042"/>
                  </a:cubicBezTo>
                  <a:cubicBezTo>
                    <a:pt x="10182" y="26683"/>
                    <a:pt x="17036" y="25438"/>
                    <a:pt x="18520" y="28359"/>
                  </a:cubicBezTo>
                  <a:cubicBezTo>
                    <a:pt x="18887" y="29085"/>
                    <a:pt x="18927" y="29939"/>
                    <a:pt x="18999" y="30753"/>
                  </a:cubicBezTo>
                  <a:cubicBezTo>
                    <a:pt x="19318" y="34256"/>
                    <a:pt x="20539" y="37830"/>
                    <a:pt x="23148" y="40168"/>
                  </a:cubicBezTo>
                  <a:cubicBezTo>
                    <a:pt x="24116" y="41034"/>
                    <a:pt x="25420" y="41707"/>
                    <a:pt x="26666" y="41707"/>
                  </a:cubicBezTo>
                  <a:cubicBezTo>
                    <a:pt x="27177" y="41707"/>
                    <a:pt x="27679" y="41593"/>
                    <a:pt x="28143" y="41333"/>
                  </a:cubicBezTo>
                  <a:cubicBezTo>
                    <a:pt x="28566" y="41102"/>
                    <a:pt x="28925" y="40751"/>
                    <a:pt x="29372" y="40567"/>
                  </a:cubicBezTo>
                  <a:cubicBezTo>
                    <a:pt x="29701" y="40429"/>
                    <a:pt x="30048" y="40382"/>
                    <a:pt x="30402" y="40382"/>
                  </a:cubicBezTo>
                  <a:cubicBezTo>
                    <a:pt x="30925" y="40382"/>
                    <a:pt x="31463" y="40483"/>
                    <a:pt x="31982" y="40535"/>
                  </a:cubicBezTo>
                  <a:cubicBezTo>
                    <a:pt x="32109" y="40547"/>
                    <a:pt x="32241" y="40553"/>
                    <a:pt x="32373" y="40553"/>
                  </a:cubicBezTo>
                  <a:cubicBezTo>
                    <a:pt x="33152" y="40553"/>
                    <a:pt x="33971" y="40334"/>
                    <a:pt x="34312" y="39666"/>
                  </a:cubicBezTo>
                  <a:cubicBezTo>
                    <a:pt x="34623" y="39059"/>
                    <a:pt x="34431" y="38341"/>
                    <a:pt x="34407" y="37663"/>
                  </a:cubicBezTo>
                  <a:cubicBezTo>
                    <a:pt x="34343" y="35923"/>
                    <a:pt x="35461" y="34351"/>
                    <a:pt x="36729" y="33162"/>
                  </a:cubicBezTo>
                  <a:cubicBezTo>
                    <a:pt x="38006" y="31973"/>
                    <a:pt x="39482" y="30984"/>
                    <a:pt x="40519" y="29588"/>
                  </a:cubicBezTo>
                  <a:cubicBezTo>
                    <a:pt x="42115" y="27441"/>
                    <a:pt x="42450" y="24600"/>
                    <a:pt x="42243" y="21935"/>
                  </a:cubicBezTo>
                  <a:cubicBezTo>
                    <a:pt x="42091" y="19964"/>
                    <a:pt x="41629" y="17922"/>
                    <a:pt x="40320" y="16438"/>
                  </a:cubicBezTo>
                  <a:cubicBezTo>
                    <a:pt x="39493" y="15499"/>
                    <a:pt x="38333" y="14975"/>
                    <a:pt x="37165" y="14975"/>
                  </a:cubicBezTo>
                  <a:cubicBezTo>
                    <a:pt x="36486" y="14975"/>
                    <a:pt x="35803" y="15152"/>
                    <a:pt x="35181" y="15528"/>
                  </a:cubicBezTo>
                  <a:cubicBezTo>
                    <a:pt x="35796" y="13725"/>
                    <a:pt x="35852" y="11602"/>
                    <a:pt x="34766" y="10038"/>
                  </a:cubicBezTo>
                  <a:cubicBezTo>
                    <a:pt x="34075" y="9035"/>
                    <a:pt x="32827" y="8406"/>
                    <a:pt x="31637" y="8406"/>
                  </a:cubicBezTo>
                  <a:cubicBezTo>
                    <a:pt x="30971" y="8406"/>
                    <a:pt x="30324" y="8603"/>
                    <a:pt x="29803" y="9041"/>
                  </a:cubicBezTo>
                  <a:cubicBezTo>
                    <a:pt x="29492" y="7046"/>
                    <a:pt x="28518" y="5059"/>
                    <a:pt x="26803" y="4006"/>
                  </a:cubicBezTo>
                  <a:cubicBezTo>
                    <a:pt x="26081" y="3561"/>
                    <a:pt x="25220" y="3332"/>
                    <a:pt x="24370" y="3332"/>
                  </a:cubicBezTo>
                  <a:cubicBezTo>
                    <a:pt x="23192" y="3332"/>
                    <a:pt x="22037" y="3774"/>
                    <a:pt x="21313" y="4692"/>
                  </a:cubicBezTo>
                  <a:cubicBezTo>
                    <a:pt x="20742" y="1868"/>
                    <a:pt x="17825" y="0"/>
                    <a:pt x="149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641;p48"/>
            <p:cNvSpPr/>
            <p:nvPr/>
          </p:nvSpPr>
          <p:spPr>
            <a:xfrm>
              <a:off x="4374625" y="1187400"/>
              <a:ext cx="644175" cy="730925"/>
            </a:xfrm>
            <a:custGeom>
              <a:avLst/>
              <a:gdLst/>
              <a:ahLst/>
              <a:cxnLst/>
              <a:rect l="l" t="t" r="r" b="b"/>
              <a:pathLst>
                <a:path w="25767" h="29237" extrusionOk="0">
                  <a:moveTo>
                    <a:pt x="12887" y="0"/>
                  </a:moveTo>
                  <a:cubicBezTo>
                    <a:pt x="5770" y="0"/>
                    <a:pt x="1" y="5769"/>
                    <a:pt x="1" y="12887"/>
                  </a:cubicBezTo>
                  <a:cubicBezTo>
                    <a:pt x="1" y="20004"/>
                    <a:pt x="5666" y="29237"/>
                    <a:pt x="12784" y="29237"/>
                  </a:cubicBezTo>
                  <a:cubicBezTo>
                    <a:pt x="19901" y="29237"/>
                    <a:pt x="25766" y="20004"/>
                    <a:pt x="25766" y="12887"/>
                  </a:cubicBezTo>
                  <a:cubicBezTo>
                    <a:pt x="25766" y="5769"/>
                    <a:pt x="19997" y="0"/>
                    <a:pt x="128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642;p48"/>
            <p:cNvSpPr/>
            <p:nvPr/>
          </p:nvSpPr>
          <p:spPr>
            <a:xfrm>
              <a:off x="4935375" y="1451300"/>
              <a:ext cx="240800" cy="240800"/>
            </a:xfrm>
            <a:custGeom>
              <a:avLst/>
              <a:gdLst/>
              <a:ahLst/>
              <a:cxnLst/>
              <a:rect l="l" t="t" r="r" b="b"/>
              <a:pathLst>
                <a:path w="9632" h="9632" extrusionOk="0">
                  <a:moveTo>
                    <a:pt x="4812" y="1"/>
                  </a:moveTo>
                  <a:cubicBezTo>
                    <a:pt x="2155" y="1"/>
                    <a:pt x="1" y="2163"/>
                    <a:pt x="1" y="4820"/>
                  </a:cubicBezTo>
                  <a:cubicBezTo>
                    <a:pt x="1" y="7477"/>
                    <a:pt x="2155" y="9632"/>
                    <a:pt x="4812" y="9632"/>
                  </a:cubicBezTo>
                  <a:cubicBezTo>
                    <a:pt x="7469" y="9632"/>
                    <a:pt x="9632" y="7477"/>
                    <a:pt x="9632" y="4820"/>
                  </a:cubicBezTo>
                  <a:cubicBezTo>
                    <a:pt x="9632" y="2163"/>
                    <a:pt x="7469" y="1"/>
                    <a:pt x="4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643;p48"/>
            <p:cNvSpPr/>
            <p:nvPr/>
          </p:nvSpPr>
          <p:spPr>
            <a:xfrm>
              <a:off x="4990925" y="1504500"/>
              <a:ext cx="142775" cy="143975"/>
            </a:xfrm>
            <a:custGeom>
              <a:avLst/>
              <a:gdLst/>
              <a:ahLst/>
              <a:cxnLst/>
              <a:rect l="l" t="t" r="r" b="b"/>
              <a:pathLst>
                <a:path w="5711" h="5759" extrusionOk="0">
                  <a:moveTo>
                    <a:pt x="2861" y="0"/>
                  </a:moveTo>
                  <a:cubicBezTo>
                    <a:pt x="2496" y="0"/>
                    <a:pt x="2135" y="99"/>
                    <a:pt x="1816" y="322"/>
                  </a:cubicBezTo>
                  <a:cubicBezTo>
                    <a:pt x="1697" y="402"/>
                    <a:pt x="1771" y="577"/>
                    <a:pt x="1878" y="577"/>
                  </a:cubicBezTo>
                  <a:cubicBezTo>
                    <a:pt x="1899" y="577"/>
                    <a:pt x="1922" y="570"/>
                    <a:pt x="1944" y="554"/>
                  </a:cubicBezTo>
                  <a:cubicBezTo>
                    <a:pt x="2227" y="355"/>
                    <a:pt x="2544" y="268"/>
                    <a:pt x="2865" y="268"/>
                  </a:cubicBezTo>
                  <a:cubicBezTo>
                    <a:pt x="3214" y="268"/>
                    <a:pt x="3567" y="371"/>
                    <a:pt x="3883" y="546"/>
                  </a:cubicBezTo>
                  <a:cubicBezTo>
                    <a:pt x="4521" y="897"/>
                    <a:pt x="4960" y="1511"/>
                    <a:pt x="5088" y="2237"/>
                  </a:cubicBezTo>
                  <a:cubicBezTo>
                    <a:pt x="5343" y="3793"/>
                    <a:pt x="4218" y="5357"/>
                    <a:pt x="2630" y="5493"/>
                  </a:cubicBezTo>
                  <a:cubicBezTo>
                    <a:pt x="2554" y="5499"/>
                    <a:pt x="2477" y="5501"/>
                    <a:pt x="2401" y="5501"/>
                  </a:cubicBezTo>
                  <a:cubicBezTo>
                    <a:pt x="1603" y="5501"/>
                    <a:pt x="830" y="5197"/>
                    <a:pt x="276" y="4607"/>
                  </a:cubicBezTo>
                  <a:cubicBezTo>
                    <a:pt x="251" y="4580"/>
                    <a:pt x="221" y="4569"/>
                    <a:pt x="192" y="4569"/>
                  </a:cubicBezTo>
                  <a:cubicBezTo>
                    <a:pt x="93" y="4569"/>
                    <a:pt x="0" y="4700"/>
                    <a:pt x="93" y="4799"/>
                  </a:cubicBezTo>
                  <a:cubicBezTo>
                    <a:pt x="684" y="5433"/>
                    <a:pt x="1527" y="5758"/>
                    <a:pt x="2366" y="5758"/>
                  </a:cubicBezTo>
                  <a:cubicBezTo>
                    <a:pt x="3215" y="5758"/>
                    <a:pt x="4059" y="5425"/>
                    <a:pt x="4633" y="4743"/>
                  </a:cubicBezTo>
                  <a:cubicBezTo>
                    <a:pt x="5710" y="3458"/>
                    <a:pt x="5654" y="1400"/>
                    <a:pt x="4202" y="426"/>
                  </a:cubicBezTo>
                  <a:cubicBezTo>
                    <a:pt x="3803" y="162"/>
                    <a:pt x="3329" y="0"/>
                    <a:pt x="28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644;p48"/>
            <p:cNvSpPr/>
            <p:nvPr/>
          </p:nvSpPr>
          <p:spPr>
            <a:xfrm>
              <a:off x="5029600" y="1575300"/>
              <a:ext cx="83925" cy="31000"/>
            </a:xfrm>
            <a:custGeom>
              <a:avLst/>
              <a:gdLst/>
              <a:ahLst/>
              <a:cxnLst/>
              <a:rect l="l" t="t" r="r" b="b"/>
              <a:pathLst>
                <a:path w="3357" h="1240" extrusionOk="0">
                  <a:moveTo>
                    <a:pt x="1157" y="0"/>
                  </a:moveTo>
                  <a:cubicBezTo>
                    <a:pt x="809" y="0"/>
                    <a:pt x="460" y="67"/>
                    <a:pt x="134" y="203"/>
                  </a:cubicBezTo>
                  <a:cubicBezTo>
                    <a:pt x="1" y="266"/>
                    <a:pt x="89" y="446"/>
                    <a:pt x="215" y="446"/>
                  </a:cubicBezTo>
                  <a:cubicBezTo>
                    <a:pt x="232" y="446"/>
                    <a:pt x="251" y="443"/>
                    <a:pt x="269" y="435"/>
                  </a:cubicBezTo>
                  <a:cubicBezTo>
                    <a:pt x="553" y="315"/>
                    <a:pt x="854" y="258"/>
                    <a:pt x="1154" y="258"/>
                  </a:cubicBezTo>
                  <a:cubicBezTo>
                    <a:pt x="1896" y="258"/>
                    <a:pt x="2634" y="603"/>
                    <a:pt x="3094" y="1193"/>
                  </a:cubicBezTo>
                  <a:cubicBezTo>
                    <a:pt x="3119" y="1226"/>
                    <a:pt x="3149" y="1239"/>
                    <a:pt x="3178" y="1239"/>
                  </a:cubicBezTo>
                  <a:cubicBezTo>
                    <a:pt x="3270" y="1239"/>
                    <a:pt x="3356" y="1106"/>
                    <a:pt x="3278" y="1009"/>
                  </a:cubicBezTo>
                  <a:cubicBezTo>
                    <a:pt x="2770" y="357"/>
                    <a:pt x="1966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645;p48"/>
            <p:cNvSpPr/>
            <p:nvPr/>
          </p:nvSpPr>
          <p:spPr>
            <a:xfrm>
              <a:off x="4976150" y="1577125"/>
              <a:ext cx="33000" cy="95025"/>
            </a:xfrm>
            <a:custGeom>
              <a:avLst/>
              <a:gdLst/>
              <a:ahLst/>
              <a:cxnLst/>
              <a:rect l="l" t="t" r="r" b="b"/>
              <a:pathLst>
                <a:path w="1320" h="3801" extrusionOk="0">
                  <a:moveTo>
                    <a:pt x="1156" y="1"/>
                  </a:moveTo>
                  <a:cubicBezTo>
                    <a:pt x="1104" y="1"/>
                    <a:pt x="1054" y="28"/>
                    <a:pt x="1035" y="91"/>
                  </a:cubicBezTo>
                  <a:cubicBezTo>
                    <a:pt x="700" y="1271"/>
                    <a:pt x="365" y="2452"/>
                    <a:pt x="29" y="3633"/>
                  </a:cubicBezTo>
                  <a:cubicBezTo>
                    <a:pt x="1" y="3734"/>
                    <a:pt x="82" y="3801"/>
                    <a:pt x="161" y="3801"/>
                  </a:cubicBezTo>
                  <a:cubicBezTo>
                    <a:pt x="214" y="3801"/>
                    <a:pt x="266" y="3772"/>
                    <a:pt x="285" y="3705"/>
                  </a:cubicBezTo>
                  <a:cubicBezTo>
                    <a:pt x="620" y="2524"/>
                    <a:pt x="955" y="1343"/>
                    <a:pt x="1290" y="162"/>
                  </a:cubicBezTo>
                  <a:cubicBezTo>
                    <a:pt x="1319" y="65"/>
                    <a:pt x="1237" y="1"/>
                    <a:pt x="1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646;p48"/>
            <p:cNvSpPr/>
            <p:nvPr/>
          </p:nvSpPr>
          <p:spPr>
            <a:xfrm>
              <a:off x="4577100" y="1812575"/>
              <a:ext cx="315225" cy="330375"/>
            </a:xfrm>
            <a:custGeom>
              <a:avLst/>
              <a:gdLst/>
              <a:ahLst/>
              <a:cxnLst/>
              <a:rect l="l" t="t" r="r" b="b"/>
              <a:pathLst>
                <a:path w="12609" h="13215" extrusionOk="0">
                  <a:moveTo>
                    <a:pt x="1" y="0"/>
                  </a:moveTo>
                  <a:lnTo>
                    <a:pt x="1" y="13214"/>
                  </a:lnTo>
                  <a:lnTo>
                    <a:pt x="12608" y="13214"/>
                  </a:lnTo>
                  <a:lnTo>
                    <a:pt x="1260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647;p48"/>
            <p:cNvSpPr/>
            <p:nvPr/>
          </p:nvSpPr>
          <p:spPr>
            <a:xfrm>
              <a:off x="4674250" y="1852850"/>
              <a:ext cx="180225" cy="51500"/>
            </a:xfrm>
            <a:custGeom>
              <a:avLst/>
              <a:gdLst/>
              <a:ahLst/>
              <a:cxnLst/>
              <a:rect l="l" t="t" r="r" b="b"/>
              <a:pathLst>
                <a:path w="7209" h="2060" extrusionOk="0">
                  <a:moveTo>
                    <a:pt x="7013" y="0"/>
                  </a:moveTo>
                  <a:cubicBezTo>
                    <a:pt x="6993" y="0"/>
                    <a:pt x="6972" y="5"/>
                    <a:pt x="6951" y="17"/>
                  </a:cubicBezTo>
                  <a:cubicBezTo>
                    <a:pt x="4876" y="1174"/>
                    <a:pt x="2546" y="1781"/>
                    <a:pt x="168" y="1789"/>
                  </a:cubicBezTo>
                  <a:cubicBezTo>
                    <a:pt x="1" y="1789"/>
                    <a:pt x="1" y="2060"/>
                    <a:pt x="168" y="2060"/>
                  </a:cubicBezTo>
                  <a:cubicBezTo>
                    <a:pt x="2594" y="2044"/>
                    <a:pt x="4972" y="1422"/>
                    <a:pt x="7086" y="249"/>
                  </a:cubicBezTo>
                  <a:cubicBezTo>
                    <a:pt x="7209" y="174"/>
                    <a:pt x="7128" y="0"/>
                    <a:pt x="70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648;p48"/>
            <p:cNvSpPr/>
            <p:nvPr/>
          </p:nvSpPr>
          <p:spPr>
            <a:xfrm>
              <a:off x="4760625" y="1451300"/>
              <a:ext cx="49500" cy="49500"/>
            </a:xfrm>
            <a:custGeom>
              <a:avLst/>
              <a:gdLst/>
              <a:ahLst/>
              <a:cxnLst/>
              <a:rect l="l" t="t" r="r" b="b"/>
              <a:pathLst>
                <a:path w="1980" h="1980" extrusionOk="0">
                  <a:moveTo>
                    <a:pt x="990" y="1"/>
                  </a:moveTo>
                  <a:cubicBezTo>
                    <a:pt x="448" y="1"/>
                    <a:pt x="1" y="448"/>
                    <a:pt x="1" y="990"/>
                  </a:cubicBezTo>
                  <a:cubicBezTo>
                    <a:pt x="1" y="1533"/>
                    <a:pt x="448" y="1980"/>
                    <a:pt x="990" y="1980"/>
                  </a:cubicBezTo>
                  <a:cubicBezTo>
                    <a:pt x="1533" y="1980"/>
                    <a:pt x="1980" y="1533"/>
                    <a:pt x="1980" y="990"/>
                  </a:cubicBezTo>
                  <a:cubicBezTo>
                    <a:pt x="1980" y="448"/>
                    <a:pt x="1533" y="1"/>
                    <a:pt x="9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649;p48"/>
            <p:cNvSpPr/>
            <p:nvPr/>
          </p:nvSpPr>
          <p:spPr>
            <a:xfrm>
              <a:off x="4717750" y="1374675"/>
              <a:ext cx="118300" cy="40950"/>
            </a:xfrm>
            <a:custGeom>
              <a:avLst/>
              <a:gdLst/>
              <a:ahLst/>
              <a:cxnLst/>
              <a:rect l="l" t="t" r="r" b="b"/>
              <a:pathLst>
                <a:path w="4732" h="1638" extrusionOk="0">
                  <a:moveTo>
                    <a:pt x="965" y="0"/>
                  </a:moveTo>
                  <a:cubicBezTo>
                    <a:pt x="822" y="0"/>
                    <a:pt x="678" y="3"/>
                    <a:pt x="535" y="10"/>
                  </a:cubicBezTo>
                  <a:cubicBezTo>
                    <a:pt x="248" y="26"/>
                    <a:pt x="0" y="249"/>
                    <a:pt x="0" y="544"/>
                  </a:cubicBezTo>
                  <a:cubicBezTo>
                    <a:pt x="0" y="815"/>
                    <a:pt x="233" y="1072"/>
                    <a:pt x="510" y="1072"/>
                  </a:cubicBezTo>
                  <a:cubicBezTo>
                    <a:pt x="518" y="1072"/>
                    <a:pt x="527" y="1071"/>
                    <a:pt x="535" y="1071"/>
                  </a:cubicBezTo>
                  <a:cubicBezTo>
                    <a:pt x="663" y="1066"/>
                    <a:pt x="790" y="1063"/>
                    <a:pt x="916" y="1063"/>
                  </a:cubicBezTo>
                  <a:cubicBezTo>
                    <a:pt x="1974" y="1063"/>
                    <a:pt x="2986" y="1243"/>
                    <a:pt x="3998" y="1614"/>
                  </a:cubicBezTo>
                  <a:cubicBezTo>
                    <a:pt x="4044" y="1630"/>
                    <a:pt x="4091" y="1637"/>
                    <a:pt x="4138" y="1637"/>
                  </a:cubicBezTo>
                  <a:cubicBezTo>
                    <a:pt x="4368" y="1637"/>
                    <a:pt x="4593" y="1457"/>
                    <a:pt x="4652" y="1238"/>
                  </a:cubicBezTo>
                  <a:cubicBezTo>
                    <a:pt x="4732" y="943"/>
                    <a:pt x="4548" y="688"/>
                    <a:pt x="4277" y="584"/>
                  </a:cubicBezTo>
                  <a:cubicBezTo>
                    <a:pt x="3222" y="195"/>
                    <a:pt x="2092" y="0"/>
                    <a:pt x="9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50;p48"/>
            <p:cNvSpPr/>
            <p:nvPr/>
          </p:nvSpPr>
          <p:spPr>
            <a:xfrm>
              <a:off x="4448050" y="1371700"/>
              <a:ext cx="106750" cy="45975"/>
            </a:xfrm>
            <a:custGeom>
              <a:avLst/>
              <a:gdLst/>
              <a:ahLst/>
              <a:cxnLst/>
              <a:rect l="l" t="t" r="r" b="b"/>
              <a:pathLst>
                <a:path w="4270" h="1839" extrusionOk="0">
                  <a:moveTo>
                    <a:pt x="3129" y="1113"/>
                  </a:moveTo>
                  <a:cubicBezTo>
                    <a:pt x="3121" y="1115"/>
                    <a:pt x="3112" y="1116"/>
                    <a:pt x="3104" y="1118"/>
                  </a:cubicBezTo>
                  <a:cubicBezTo>
                    <a:pt x="3121" y="1115"/>
                    <a:pt x="3128" y="1113"/>
                    <a:pt x="3129" y="1113"/>
                  </a:cubicBezTo>
                  <a:close/>
                  <a:moveTo>
                    <a:pt x="3751" y="0"/>
                  </a:moveTo>
                  <a:cubicBezTo>
                    <a:pt x="3743" y="0"/>
                    <a:pt x="3735" y="1"/>
                    <a:pt x="3726" y="1"/>
                  </a:cubicBezTo>
                  <a:cubicBezTo>
                    <a:pt x="2546" y="57"/>
                    <a:pt x="1404" y="352"/>
                    <a:pt x="335" y="855"/>
                  </a:cubicBezTo>
                  <a:cubicBezTo>
                    <a:pt x="88" y="974"/>
                    <a:pt x="0" y="1357"/>
                    <a:pt x="144" y="1589"/>
                  </a:cubicBezTo>
                  <a:cubicBezTo>
                    <a:pt x="254" y="1757"/>
                    <a:pt x="419" y="1838"/>
                    <a:pt x="594" y="1838"/>
                  </a:cubicBezTo>
                  <a:cubicBezTo>
                    <a:pt x="686" y="1838"/>
                    <a:pt x="780" y="1816"/>
                    <a:pt x="870" y="1772"/>
                  </a:cubicBezTo>
                  <a:cubicBezTo>
                    <a:pt x="1133" y="1653"/>
                    <a:pt x="1261" y="1597"/>
                    <a:pt x="1532" y="1501"/>
                  </a:cubicBezTo>
                  <a:cubicBezTo>
                    <a:pt x="1772" y="1413"/>
                    <a:pt x="2019" y="1342"/>
                    <a:pt x="2266" y="1278"/>
                  </a:cubicBezTo>
                  <a:cubicBezTo>
                    <a:pt x="2514" y="1214"/>
                    <a:pt x="2769" y="1166"/>
                    <a:pt x="3016" y="1126"/>
                  </a:cubicBezTo>
                  <a:cubicBezTo>
                    <a:pt x="3022" y="1126"/>
                    <a:pt x="3118" y="1113"/>
                    <a:pt x="3129" y="1113"/>
                  </a:cubicBezTo>
                  <a:cubicBezTo>
                    <a:pt x="3129" y="1113"/>
                    <a:pt x="3130" y="1113"/>
                    <a:pt x="3129" y="1113"/>
                  </a:cubicBezTo>
                  <a:lnTo>
                    <a:pt x="3129" y="1113"/>
                  </a:lnTo>
                  <a:cubicBezTo>
                    <a:pt x="3194" y="1100"/>
                    <a:pt x="3264" y="1093"/>
                    <a:pt x="3327" y="1086"/>
                  </a:cubicBezTo>
                  <a:cubicBezTo>
                    <a:pt x="3463" y="1078"/>
                    <a:pt x="3591" y="1070"/>
                    <a:pt x="3726" y="1062"/>
                  </a:cubicBezTo>
                  <a:cubicBezTo>
                    <a:pt x="3998" y="1046"/>
                    <a:pt x="4269" y="831"/>
                    <a:pt x="4253" y="528"/>
                  </a:cubicBezTo>
                  <a:cubicBezTo>
                    <a:pt x="4245" y="264"/>
                    <a:pt x="4034" y="0"/>
                    <a:pt x="37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651;p48"/>
            <p:cNvSpPr/>
            <p:nvPr/>
          </p:nvSpPr>
          <p:spPr>
            <a:xfrm>
              <a:off x="4763625" y="1543675"/>
              <a:ext cx="92775" cy="46900"/>
            </a:xfrm>
            <a:custGeom>
              <a:avLst/>
              <a:gdLst/>
              <a:ahLst/>
              <a:cxnLst/>
              <a:rect l="l" t="t" r="r" b="b"/>
              <a:pathLst>
                <a:path w="3711" h="1876" extrusionOk="0">
                  <a:moveTo>
                    <a:pt x="1860" y="0"/>
                  </a:moveTo>
                  <a:cubicBezTo>
                    <a:pt x="830" y="0"/>
                    <a:pt x="0" y="423"/>
                    <a:pt x="0" y="942"/>
                  </a:cubicBezTo>
                  <a:cubicBezTo>
                    <a:pt x="0" y="1460"/>
                    <a:pt x="830" y="1875"/>
                    <a:pt x="1860" y="1875"/>
                  </a:cubicBezTo>
                  <a:cubicBezTo>
                    <a:pt x="2881" y="1875"/>
                    <a:pt x="3711" y="1460"/>
                    <a:pt x="3711" y="942"/>
                  </a:cubicBezTo>
                  <a:cubicBezTo>
                    <a:pt x="3711" y="423"/>
                    <a:pt x="2881" y="0"/>
                    <a:pt x="18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652;p48"/>
            <p:cNvSpPr/>
            <p:nvPr/>
          </p:nvSpPr>
          <p:spPr>
            <a:xfrm>
              <a:off x="4430475" y="1543675"/>
              <a:ext cx="92800" cy="46900"/>
            </a:xfrm>
            <a:custGeom>
              <a:avLst/>
              <a:gdLst/>
              <a:ahLst/>
              <a:cxnLst/>
              <a:rect l="l" t="t" r="r" b="b"/>
              <a:pathLst>
                <a:path w="3712" h="1876" extrusionOk="0">
                  <a:moveTo>
                    <a:pt x="1852" y="0"/>
                  </a:moveTo>
                  <a:cubicBezTo>
                    <a:pt x="831" y="0"/>
                    <a:pt x="1" y="423"/>
                    <a:pt x="1" y="942"/>
                  </a:cubicBezTo>
                  <a:cubicBezTo>
                    <a:pt x="1" y="1460"/>
                    <a:pt x="831" y="1875"/>
                    <a:pt x="1852" y="1875"/>
                  </a:cubicBezTo>
                  <a:cubicBezTo>
                    <a:pt x="2881" y="1875"/>
                    <a:pt x="3711" y="1460"/>
                    <a:pt x="3711" y="942"/>
                  </a:cubicBezTo>
                  <a:cubicBezTo>
                    <a:pt x="3711" y="423"/>
                    <a:pt x="2881" y="0"/>
                    <a:pt x="18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653;p48"/>
            <p:cNvSpPr/>
            <p:nvPr/>
          </p:nvSpPr>
          <p:spPr>
            <a:xfrm>
              <a:off x="4498500" y="1451300"/>
              <a:ext cx="49300" cy="49500"/>
            </a:xfrm>
            <a:custGeom>
              <a:avLst/>
              <a:gdLst/>
              <a:ahLst/>
              <a:cxnLst/>
              <a:rect l="l" t="t" r="r" b="b"/>
              <a:pathLst>
                <a:path w="1972" h="1980" extrusionOk="0">
                  <a:moveTo>
                    <a:pt x="990" y="1"/>
                  </a:moveTo>
                  <a:cubicBezTo>
                    <a:pt x="440" y="1"/>
                    <a:pt x="1" y="448"/>
                    <a:pt x="1" y="990"/>
                  </a:cubicBezTo>
                  <a:cubicBezTo>
                    <a:pt x="1" y="1533"/>
                    <a:pt x="440" y="1980"/>
                    <a:pt x="990" y="1980"/>
                  </a:cubicBezTo>
                  <a:cubicBezTo>
                    <a:pt x="1533" y="1980"/>
                    <a:pt x="1972" y="1533"/>
                    <a:pt x="1972" y="990"/>
                  </a:cubicBezTo>
                  <a:cubicBezTo>
                    <a:pt x="1972" y="448"/>
                    <a:pt x="1533" y="1"/>
                    <a:pt x="9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654;p48"/>
            <p:cNvSpPr/>
            <p:nvPr/>
          </p:nvSpPr>
          <p:spPr>
            <a:xfrm>
              <a:off x="4582700" y="1547900"/>
              <a:ext cx="56950" cy="87375"/>
            </a:xfrm>
            <a:custGeom>
              <a:avLst/>
              <a:gdLst/>
              <a:ahLst/>
              <a:cxnLst/>
              <a:rect l="l" t="t" r="r" b="b"/>
              <a:pathLst>
                <a:path w="2278" h="3495" extrusionOk="0">
                  <a:moveTo>
                    <a:pt x="1528" y="0"/>
                  </a:moveTo>
                  <a:cubicBezTo>
                    <a:pt x="1436" y="0"/>
                    <a:pt x="1350" y="133"/>
                    <a:pt x="1428" y="230"/>
                  </a:cubicBezTo>
                  <a:cubicBezTo>
                    <a:pt x="1556" y="398"/>
                    <a:pt x="1428" y="653"/>
                    <a:pt x="1301" y="773"/>
                  </a:cubicBezTo>
                  <a:cubicBezTo>
                    <a:pt x="1125" y="940"/>
                    <a:pt x="886" y="1028"/>
                    <a:pt x="678" y="1148"/>
                  </a:cubicBezTo>
                  <a:cubicBezTo>
                    <a:pt x="351" y="1347"/>
                    <a:pt x="128" y="1674"/>
                    <a:pt x="64" y="2057"/>
                  </a:cubicBezTo>
                  <a:cubicBezTo>
                    <a:pt x="0" y="2425"/>
                    <a:pt x="72" y="2808"/>
                    <a:pt x="311" y="3095"/>
                  </a:cubicBezTo>
                  <a:cubicBezTo>
                    <a:pt x="529" y="3359"/>
                    <a:pt x="866" y="3494"/>
                    <a:pt x="1193" y="3494"/>
                  </a:cubicBezTo>
                  <a:cubicBezTo>
                    <a:pt x="1202" y="3494"/>
                    <a:pt x="1212" y="3494"/>
                    <a:pt x="1221" y="3494"/>
                  </a:cubicBezTo>
                  <a:cubicBezTo>
                    <a:pt x="1620" y="3494"/>
                    <a:pt x="2003" y="3310"/>
                    <a:pt x="2210" y="2967"/>
                  </a:cubicBezTo>
                  <a:cubicBezTo>
                    <a:pt x="2277" y="2867"/>
                    <a:pt x="2185" y="2770"/>
                    <a:pt x="2093" y="2770"/>
                  </a:cubicBezTo>
                  <a:cubicBezTo>
                    <a:pt x="2053" y="2770"/>
                    <a:pt x="2013" y="2788"/>
                    <a:pt x="1987" y="2831"/>
                  </a:cubicBezTo>
                  <a:cubicBezTo>
                    <a:pt x="1820" y="3101"/>
                    <a:pt x="1523" y="3231"/>
                    <a:pt x="1225" y="3231"/>
                  </a:cubicBezTo>
                  <a:cubicBezTo>
                    <a:pt x="896" y="3231"/>
                    <a:pt x="566" y="3073"/>
                    <a:pt x="407" y="2768"/>
                  </a:cubicBezTo>
                  <a:cubicBezTo>
                    <a:pt x="256" y="2464"/>
                    <a:pt x="271" y="2081"/>
                    <a:pt x="431" y="1786"/>
                  </a:cubicBezTo>
                  <a:cubicBezTo>
                    <a:pt x="631" y="1403"/>
                    <a:pt x="1030" y="1307"/>
                    <a:pt x="1357" y="1068"/>
                  </a:cubicBezTo>
                  <a:cubicBezTo>
                    <a:pt x="1676" y="837"/>
                    <a:pt x="1891" y="398"/>
                    <a:pt x="1612" y="47"/>
                  </a:cubicBezTo>
                  <a:cubicBezTo>
                    <a:pt x="1587" y="14"/>
                    <a:pt x="1557" y="0"/>
                    <a:pt x="15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655;p48"/>
            <p:cNvSpPr/>
            <p:nvPr/>
          </p:nvSpPr>
          <p:spPr>
            <a:xfrm>
              <a:off x="4558675" y="1645150"/>
              <a:ext cx="171700" cy="56125"/>
            </a:xfrm>
            <a:custGeom>
              <a:avLst/>
              <a:gdLst/>
              <a:ahLst/>
              <a:cxnLst/>
              <a:rect l="l" t="t" r="r" b="b"/>
              <a:pathLst>
                <a:path w="6868" h="2245" extrusionOk="0">
                  <a:moveTo>
                    <a:pt x="6706" y="1"/>
                  </a:moveTo>
                  <a:cubicBezTo>
                    <a:pt x="6653" y="1"/>
                    <a:pt x="6601" y="28"/>
                    <a:pt x="6579" y="91"/>
                  </a:cubicBezTo>
                  <a:cubicBezTo>
                    <a:pt x="6172" y="1271"/>
                    <a:pt x="4735" y="1854"/>
                    <a:pt x="3586" y="1958"/>
                  </a:cubicBezTo>
                  <a:cubicBezTo>
                    <a:pt x="3445" y="1970"/>
                    <a:pt x="3303" y="1976"/>
                    <a:pt x="3161" y="1976"/>
                  </a:cubicBezTo>
                  <a:cubicBezTo>
                    <a:pt x="2129" y="1976"/>
                    <a:pt x="1105" y="1645"/>
                    <a:pt x="291" y="992"/>
                  </a:cubicBezTo>
                  <a:cubicBezTo>
                    <a:pt x="264" y="968"/>
                    <a:pt x="233" y="958"/>
                    <a:pt x="204" y="958"/>
                  </a:cubicBezTo>
                  <a:cubicBezTo>
                    <a:pt x="96" y="958"/>
                    <a:pt x="1" y="1094"/>
                    <a:pt x="107" y="1176"/>
                  </a:cubicBezTo>
                  <a:cubicBezTo>
                    <a:pt x="974" y="1874"/>
                    <a:pt x="2055" y="2245"/>
                    <a:pt x="3156" y="2245"/>
                  </a:cubicBezTo>
                  <a:cubicBezTo>
                    <a:pt x="3363" y="2245"/>
                    <a:pt x="3571" y="2232"/>
                    <a:pt x="3778" y="2205"/>
                  </a:cubicBezTo>
                  <a:cubicBezTo>
                    <a:pt x="4999" y="2045"/>
                    <a:pt x="6411" y="1399"/>
                    <a:pt x="6834" y="162"/>
                  </a:cubicBezTo>
                  <a:cubicBezTo>
                    <a:pt x="6868" y="65"/>
                    <a:pt x="6787" y="1"/>
                    <a:pt x="67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656;p48"/>
            <p:cNvSpPr/>
            <p:nvPr/>
          </p:nvSpPr>
          <p:spPr>
            <a:xfrm>
              <a:off x="4715350" y="1632450"/>
              <a:ext cx="28950" cy="20975"/>
            </a:xfrm>
            <a:custGeom>
              <a:avLst/>
              <a:gdLst/>
              <a:ahLst/>
              <a:cxnLst/>
              <a:rect l="l" t="t" r="r" b="b"/>
              <a:pathLst>
                <a:path w="1158" h="839" extrusionOk="0">
                  <a:moveTo>
                    <a:pt x="151" y="0"/>
                  </a:moveTo>
                  <a:cubicBezTo>
                    <a:pt x="129" y="0"/>
                    <a:pt x="107" y="5"/>
                    <a:pt x="88" y="16"/>
                  </a:cubicBezTo>
                  <a:cubicBezTo>
                    <a:pt x="16" y="56"/>
                    <a:pt x="0" y="136"/>
                    <a:pt x="40" y="200"/>
                  </a:cubicBezTo>
                  <a:cubicBezTo>
                    <a:pt x="232" y="567"/>
                    <a:pt x="607" y="806"/>
                    <a:pt x="1022" y="838"/>
                  </a:cubicBezTo>
                  <a:cubicBezTo>
                    <a:pt x="1026" y="838"/>
                    <a:pt x="1029" y="839"/>
                    <a:pt x="1033" y="839"/>
                  </a:cubicBezTo>
                  <a:cubicBezTo>
                    <a:pt x="1100" y="839"/>
                    <a:pt x="1157" y="771"/>
                    <a:pt x="1157" y="710"/>
                  </a:cubicBezTo>
                  <a:cubicBezTo>
                    <a:pt x="1150" y="630"/>
                    <a:pt x="1094" y="583"/>
                    <a:pt x="1022" y="575"/>
                  </a:cubicBezTo>
                  <a:lnTo>
                    <a:pt x="982" y="575"/>
                  </a:lnTo>
                  <a:lnTo>
                    <a:pt x="918" y="559"/>
                  </a:lnTo>
                  <a:cubicBezTo>
                    <a:pt x="870" y="551"/>
                    <a:pt x="830" y="535"/>
                    <a:pt x="790" y="527"/>
                  </a:cubicBezTo>
                  <a:lnTo>
                    <a:pt x="759" y="511"/>
                  </a:lnTo>
                  <a:lnTo>
                    <a:pt x="751" y="511"/>
                  </a:lnTo>
                  <a:lnTo>
                    <a:pt x="695" y="479"/>
                  </a:lnTo>
                  <a:cubicBezTo>
                    <a:pt x="655" y="463"/>
                    <a:pt x="615" y="439"/>
                    <a:pt x="583" y="415"/>
                  </a:cubicBezTo>
                  <a:cubicBezTo>
                    <a:pt x="519" y="375"/>
                    <a:pt x="463" y="335"/>
                    <a:pt x="407" y="263"/>
                  </a:cubicBezTo>
                  <a:lnTo>
                    <a:pt x="360" y="216"/>
                  </a:lnTo>
                  <a:lnTo>
                    <a:pt x="352" y="208"/>
                  </a:lnTo>
                  <a:lnTo>
                    <a:pt x="336" y="184"/>
                  </a:lnTo>
                  <a:cubicBezTo>
                    <a:pt x="312" y="144"/>
                    <a:pt x="288" y="104"/>
                    <a:pt x="264" y="64"/>
                  </a:cubicBezTo>
                  <a:cubicBezTo>
                    <a:pt x="243" y="21"/>
                    <a:pt x="196" y="0"/>
                    <a:pt x="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657;p48"/>
            <p:cNvSpPr/>
            <p:nvPr/>
          </p:nvSpPr>
          <p:spPr>
            <a:xfrm>
              <a:off x="4542400" y="1648600"/>
              <a:ext cx="29150" cy="32650"/>
            </a:xfrm>
            <a:custGeom>
              <a:avLst/>
              <a:gdLst/>
              <a:ahLst/>
              <a:cxnLst/>
              <a:rect l="l" t="t" r="r" b="b"/>
              <a:pathLst>
                <a:path w="1166" h="1306" extrusionOk="0">
                  <a:moveTo>
                    <a:pt x="1006" y="0"/>
                  </a:moveTo>
                  <a:cubicBezTo>
                    <a:pt x="934" y="0"/>
                    <a:pt x="870" y="64"/>
                    <a:pt x="870" y="136"/>
                  </a:cubicBezTo>
                  <a:cubicBezTo>
                    <a:pt x="886" y="351"/>
                    <a:pt x="806" y="567"/>
                    <a:pt x="671" y="727"/>
                  </a:cubicBezTo>
                  <a:cubicBezTo>
                    <a:pt x="527" y="910"/>
                    <a:pt x="343" y="1014"/>
                    <a:pt x="112" y="1046"/>
                  </a:cubicBezTo>
                  <a:cubicBezTo>
                    <a:pt x="40" y="1062"/>
                    <a:pt x="0" y="1149"/>
                    <a:pt x="16" y="1213"/>
                  </a:cubicBezTo>
                  <a:cubicBezTo>
                    <a:pt x="36" y="1273"/>
                    <a:pt x="89" y="1305"/>
                    <a:pt x="148" y="1305"/>
                  </a:cubicBezTo>
                  <a:cubicBezTo>
                    <a:pt x="160" y="1305"/>
                    <a:pt x="172" y="1304"/>
                    <a:pt x="184" y="1301"/>
                  </a:cubicBezTo>
                  <a:cubicBezTo>
                    <a:pt x="726" y="1229"/>
                    <a:pt x="1165" y="687"/>
                    <a:pt x="1141" y="136"/>
                  </a:cubicBezTo>
                  <a:cubicBezTo>
                    <a:pt x="1133" y="64"/>
                    <a:pt x="1078" y="0"/>
                    <a:pt x="1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658;p48"/>
            <p:cNvSpPr/>
            <p:nvPr/>
          </p:nvSpPr>
          <p:spPr>
            <a:xfrm>
              <a:off x="4299025" y="1319850"/>
              <a:ext cx="277500" cy="301450"/>
            </a:xfrm>
            <a:custGeom>
              <a:avLst/>
              <a:gdLst/>
              <a:ahLst/>
              <a:cxnLst/>
              <a:rect l="l" t="t" r="r" b="b"/>
              <a:pathLst>
                <a:path w="11100" h="12058" extrusionOk="0">
                  <a:moveTo>
                    <a:pt x="10390" y="711"/>
                  </a:moveTo>
                  <a:lnTo>
                    <a:pt x="10390" y="11347"/>
                  </a:lnTo>
                  <a:lnTo>
                    <a:pt x="703" y="11347"/>
                  </a:lnTo>
                  <a:lnTo>
                    <a:pt x="703" y="711"/>
                  </a:lnTo>
                  <a:close/>
                  <a:moveTo>
                    <a:pt x="0" y="0"/>
                  </a:moveTo>
                  <a:lnTo>
                    <a:pt x="0" y="12057"/>
                  </a:lnTo>
                  <a:lnTo>
                    <a:pt x="11100" y="12057"/>
                  </a:lnTo>
                  <a:lnTo>
                    <a:pt x="111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659;p48"/>
            <p:cNvSpPr/>
            <p:nvPr/>
          </p:nvSpPr>
          <p:spPr>
            <a:xfrm>
              <a:off x="4671275" y="1319850"/>
              <a:ext cx="277500" cy="301450"/>
            </a:xfrm>
            <a:custGeom>
              <a:avLst/>
              <a:gdLst/>
              <a:ahLst/>
              <a:cxnLst/>
              <a:rect l="l" t="t" r="r" b="b"/>
              <a:pathLst>
                <a:path w="11100" h="12058" extrusionOk="0">
                  <a:moveTo>
                    <a:pt x="10389" y="711"/>
                  </a:moveTo>
                  <a:lnTo>
                    <a:pt x="10389" y="11347"/>
                  </a:lnTo>
                  <a:lnTo>
                    <a:pt x="710" y="11347"/>
                  </a:lnTo>
                  <a:lnTo>
                    <a:pt x="710" y="711"/>
                  </a:lnTo>
                  <a:close/>
                  <a:moveTo>
                    <a:pt x="0" y="0"/>
                  </a:moveTo>
                  <a:lnTo>
                    <a:pt x="0" y="12057"/>
                  </a:lnTo>
                  <a:lnTo>
                    <a:pt x="11099" y="12057"/>
                  </a:lnTo>
                  <a:lnTo>
                    <a:pt x="110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660;p48"/>
            <p:cNvSpPr/>
            <p:nvPr/>
          </p:nvSpPr>
          <p:spPr>
            <a:xfrm>
              <a:off x="4312275" y="1163800"/>
              <a:ext cx="126025" cy="114375"/>
            </a:xfrm>
            <a:custGeom>
              <a:avLst/>
              <a:gdLst/>
              <a:ahLst/>
              <a:cxnLst/>
              <a:rect l="l" t="t" r="r" b="b"/>
              <a:pathLst>
                <a:path w="5041" h="4575" extrusionOk="0">
                  <a:moveTo>
                    <a:pt x="1213" y="264"/>
                  </a:moveTo>
                  <a:cubicBezTo>
                    <a:pt x="1857" y="264"/>
                    <a:pt x="2211" y="1089"/>
                    <a:pt x="2176" y="1670"/>
                  </a:cubicBezTo>
                  <a:cubicBezTo>
                    <a:pt x="2156" y="2028"/>
                    <a:pt x="2060" y="2384"/>
                    <a:pt x="1912" y="2721"/>
                  </a:cubicBezTo>
                  <a:lnTo>
                    <a:pt x="1912" y="2721"/>
                  </a:lnTo>
                  <a:cubicBezTo>
                    <a:pt x="1652" y="2508"/>
                    <a:pt x="1404" y="2280"/>
                    <a:pt x="1170" y="2037"/>
                  </a:cubicBezTo>
                  <a:cubicBezTo>
                    <a:pt x="915" y="1774"/>
                    <a:pt x="588" y="1463"/>
                    <a:pt x="484" y="1096"/>
                  </a:cubicBezTo>
                  <a:cubicBezTo>
                    <a:pt x="388" y="737"/>
                    <a:pt x="604" y="409"/>
                    <a:pt x="955" y="306"/>
                  </a:cubicBezTo>
                  <a:cubicBezTo>
                    <a:pt x="1045" y="277"/>
                    <a:pt x="1132" y="264"/>
                    <a:pt x="1213" y="264"/>
                  </a:cubicBezTo>
                  <a:close/>
                  <a:moveTo>
                    <a:pt x="1184" y="0"/>
                  </a:moveTo>
                  <a:cubicBezTo>
                    <a:pt x="511" y="0"/>
                    <a:pt x="1" y="656"/>
                    <a:pt x="276" y="1311"/>
                  </a:cubicBezTo>
                  <a:cubicBezTo>
                    <a:pt x="444" y="1702"/>
                    <a:pt x="787" y="2037"/>
                    <a:pt x="1082" y="2332"/>
                  </a:cubicBezTo>
                  <a:cubicBezTo>
                    <a:pt x="1310" y="2555"/>
                    <a:pt x="1546" y="2768"/>
                    <a:pt x="1793" y="2968"/>
                  </a:cubicBezTo>
                  <a:lnTo>
                    <a:pt x="1793" y="2968"/>
                  </a:lnTo>
                  <a:cubicBezTo>
                    <a:pt x="1582" y="3370"/>
                    <a:pt x="1303" y="3740"/>
                    <a:pt x="1003" y="4048"/>
                  </a:cubicBezTo>
                  <a:cubicBezTo>
                    <a:pt x="910" y="4147"/>
                    <a:pt x="1003" y="4278"/>
                    <a:pt x="1105" y="4278"/>
                  </a:cubicBezTo>
                  <a:cubicBezTo>
                    <a:pt x="1136" y="4278"/>
                    <a:pt x="1167" y="4267"/>
                    <a:pt x="1194" y="4240"/>
                  </a:cubicBezTo>
                  <a:cubicBezTo>
                    <a:pt x="1505" y="3917"/>
                    <a:pt x="1785" y="3541"/>
                    <a:pt x="2003" y="3133"/>
                  </a:cubicBezTo>
                  <a:lnTo>
                    <a:pt x="2003" y="3133"/>
                  </a:lnTo>
                  <a:cubicBezTo>
                    <a:pt x="2033" y="3156"/>
                    <a:pt x="2065" y="3179"/>
                    <a:pt x="2096" y="3202"/>
                  </a:cubicBezTo>
                  <a:cubicBezTo>
                    <a:pt x="2918" y="3809"/>
                    <a:pt x="3843" y="4271"/>
                    <a:pt x="4825" y="4567"/>
                  </a:cubicBezTo>
                  <a:cubicBezTo>
                    <a:pt x="4840" y="4572"/>
                    <a:pt x="4854" y="4574"/>
                    <a:pt x="4868" y="4574"/>
                  </a:cubicBezTo>
                  <a:cubicBezTo>
                    <a:pt x="4996" y="4574"/>
                    <a:pt x="5041" y="4355"/>
                    <a:pt x="4896" y="4311"/>
                  </a:cubicBezTo>
                  <a:cubicBezTo>
                    <a:pt x="3894" y="4005"/>
                    <a:pt x="2951" y="3522"/>
                    <a:pt x="2123" y="2888"/>
                  </a:cubicBezTo>
                  <a:lnTo>
                    <a:pt x="2123" y="2888"/>
                  </a:lnTo>
                  <a:cubicBezTo>
                    <a:pt x="2277" y="2550"/>
                    <a:pt x="2386" y="2193"/>
                    <a:pt x="2431" y="1830"/>
                  </a:cubicBezTo>
                  <a:cubicBezTo>
                    <a:pt x="2519" y="1080"/>
                    <a:pt x="2176" y="130"/>
                    <a:pt x="1330" y="10"/>
                  </a:cubicBezTo>
                  <a:cubicBezTo>
                    <a:pt x="1280" y="4"/>
                    <a:pt x="1231" y="0"/>
                    <a:pt x="1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661;p48"/>
            <p:cNvSpPr/>
            <p:nvPr/>
          </p:nvSpPr>
          <p:spPr>
            <a:xfrm>
              <a:off x="4477325" y="941550"/>
              <a:ext cx="241250" cy="263950"/>
            </a:xfrm>
            <a:custGeom>
              <a:avLst/>
              <a:gdLst/>
              <a:ahLst/>
              <a:cxnLst/>
              <a:rect l="l" t="t" r="r" b="b"/>
              <a:pathLst>
                <a:path w="9650" h="10558" extrusionOk="0">
                  <a:moveTo>
                    <a:pt x="2108" y="2802"/>
                  </a:moveTo>
                  <a:cubicBezTo>
                    <a:pt x="2415" y="2802"/>
                    <a:pt x="2724" y="3000"/>
                    <a:pt x="2923" y="3371"/>
                  </a:cubicBezTo>
                  <a:cubicBezTo>
                    <a:pt x="3266" y="4009"/>
                    <a:pt x="3202" y="4943"/>
                    <a:pt x="2651" y="5453"/>
                  </a:cubicBezTo>
                  <a:cubicBezTo>
                    <a:pt x="2402" y="5687"/>
                    <a:pt x="2090" y="5808"/>
                    <a:pt x="1781" y="5808"/>
                  </a:cubicBezTo>
                  <a:cubicBezTo>
                    <a:pt x="1495" y="5808"/>
                    <a:pt x="1212" y="5704"/>
                    <a:pt x="985" y="5488"/>
                  </a:cubicBezTo>
                  <a:lnTo>
                    <a:pt x="985" y="5488"/>
                  </a:lnTo>
                  <a:cubicBezTo>
                    <a:pt x="984" y="5355"/>
                    <a:pt x="986" y="5221"/>
                    <a:pt x="992" y="5086"/>
                  </a:cubicBezTo>
                  <a:cubicBezTo>
                    <a:pt x="1023" y="4496"/>
                    <a:pt x="1063" y="3818"/>
                    <a:pt x="1375" y="3291"/>
                  </a:cubicBezTo>
                  <a:cubicBezTo>
                    <a:pt x="1563" y="2960"/>
                    <a:pt x="1834" y="2802"/>
                    <a:pt x="2108" y="2802"/>
                  </a:cubicBezTo>
                  <a:close/>
                  <a:moveTo>
                    <a:pt x="6774" y="3785"/>
                  </a:moveTo>
                  <a:cubicBezTo>
                    <a:pt x="6866" y="3785"/>
                    <a:pt x="6958" y="3793"/>
                    <a:pt x="7048" y="3810"/>
                  </a:cubicBezTo>
                  <a:cubicBezTo>
                    <a:pt x="7069" y="3814"/>
                    <a:pt x="7091" y="3818"/>
                    <a:pt x="7112" y="3823"/>
                  </a:cubicBezTo>
                  <a:lnTo>
                    <a:pt x="7112" y="3823"/>
                  </a:lnTo>
                  <a:cubicBezTo>
                    <a:pt x="7093" y="4276"/>
                    <a:pt x="6991" y="4728"/>
                    <a:pt x="6785" y="5134"/>
                  </a:cubicBezTo>
                  <a:cubicBezTo>
                    <a:pt x="6633" y="5429"/>
                    <a:pt x="6417" y="5733"/>
                    <a:pt x="6082" y="5828"/>
                  </a:cubicBezTo>
                  <a:cubicBezTo>
                    <a:pt x="6010" y="5849"/>
                    <a:pt x="5941" y="5858"/>
                    <a:pt x="5878" y="5858"/>
                  </a:cubicBezTo>
                  <a:cubicBezTo>
                    <a:pt x="5395" y="5858"/>
                    <a:pt x="5172" y="5313"/>
                    <a:pt x="5284" y="4855"/>
                  </a:cubicBezTo>
                  <a:cubicBezTo>
                    <a:pt x="5452" y="4197"/>
                    <a:pt x="6117" y="3785"/>
                    <a:pt x="6774" y="3785"/>
                  </a:cubicBezTo>
                  <a:close/>
                  <a:moveTo>
                    <a:pt x="3716" y="1"/>
                  </a:moveTo>
                  <a:cubicBezTo>
                    <a:pt x="3510" y="1"/>
                    <a:pt x="3303" y="17"/>
                    <a:pt x="3098" y="51"/>
                  </a:cubicBezTo>
                  <a:cubicBezTo>
                    <a:pt x="1630" y="291"/>
                    <a:pt x="497" y="1432"/>
                    <a:pt x="178" y="2876"/>
                  </a:cubicBezTo>
                  <a:cubicBezTo>
                    <a:pt x="0" y="3677"/>
                    <a:pt x="98" y="4957"/>
                    <a:pt x="720" y="5633"/>
                  </a:cubicBezTo>
                  <a:lnTo>
                    <a:pt x="720" y="5633"/>
                  </a:lnTo>
                  <a:cubicBezTo>
                    <a:pt x="749" y="7364"/>
                    <a:pt x="1305" y="9073"/>
                    <a:pt x="2284" y="10496"/>
                  </a:cubicBezTo>
                  <a:cubicBezTo>
                    <a:pt x="2313" y="10540"/>
                    <a:pt x="2355" y="10558"/>
                    <a:pt x="2396" y="10558"/>
                  </a:cubicBezTo>
                  <a:cubicBezTo>
                    <a:pt x="2490" y="10558"/>
                    <a:pt x="2582" y="10463"/>
                    <a:pt x="2516" y="10369"/>
                  </a:cubicBezTo>
                  <a:cubicBezTo>
                    <a:pt x="1805" y="9331"/>
                    <a:pt x="1327" y="8166"/>
                    <a:pt x="1111" y="6930"/>
                  </a:cubicBezTo>
                  <a:cubicBezTo>
                    <a:pt x="1051" y="6578"/>
                    <a:pt x="1012" y="6224"/>
                    <a:pt x="995" y="5867"/>
                  </a:cubicBezTo>
                  <a:lnTo>
                    <a:pt x="995" y="5867"/>
                  </a:lnTo>
                  <a:cubicBezTo>
                    <a:pt x="1196" y="5998"/>
                    <a:pt x="1435" y="6076"/>
                    <a:pt x="1718" y="6084"/>
                  </a:cubicBezTo>
                  <a:cubicBezTo>
                    <a:pt x="1733" y="6084"/>
                    <a:pt x="1748" y="6084"/>
                    <a:pt x="1763" y="6084"/>
                  </a:cubicBezTo>
                  <a:cubicBezTo>
                    <a:pt x="3277" y="6084"/>
                    <a:pt x="3824" y="4110"/>
                    <a:pt x="3010" y="3020"/>
                  </a:cubicBezTo>
                  <a:cubicBezTo>
                    <a:pt x="2781" y="2704"/>
                    <a:pt x="2437" y="2515"/>
                    <a:pt x="2090" y="2515"/>
                  </a:cubicBezTo>
                  <a:cubicBezTo>
                    <a:pt x="1858" y="2515"/>
                    <a:pt x="1624" y="2599"/>
                    <a:pt x="1422" y="2788"/>
                  </a:cubicBezTo>
                  <a:cubicBezTo>
                    <a:pt x="864" y="3315"/>
                    <a:pt x="784" y="4225"/>
                    <a:pt x="736" y="4943"/>
                  </a:cubicBezTo>
                  <a:cubicBezTo>
                    <a:pt x="731" y="5016"/>
                    <a:pt x="728" y="5090"/>
                    <a:pt x="725" y="5163"/>
                  </a:cubicBezTo>
                  <a:lnTo>
                    <a:pt x="725" y="5163"/>
                  </a:lnTo>
                  <a:cubicBezTo>
                    <a:pt x="449" y="4722"/>
                    <a:pt x="347" y="4160"/>
                    <a:pt x="353" y="3658"/>
                  </a:cubicBezTo>
                  <a:cubicBezTo>
                    <a:pt x="369" y="2493"/>
                    <a:pt x="984" y="1328"/>
                    <a:pt x="1997" y="722"/>
                  </a:cubicBezTo>
                  <a:cubicBezTo>
                    <a:pt x="2517" y="414"/>
                    <a:pt x="3122" y="262"/>
                    <a:pt x="3726" y="262"/>
                  </a:cubicBezTo>
                  <a:cubicBezTo>
                    <a:pt x="4281" y="262"/>
                    <a:pt x="4836" y="390"/>
                    <a:pt x="5324" y="642"/>
                  </a:cubicBezTo>
                  <a:cubicBezTo>
                    <a:pt x="6394" y="1192"/>
                    <a:pt x="7048" y="2317"/>
                    <a:pt x="7112" y="3498"/>
                  </a:cubicBezTo>
                  <a:cubicBezTo>
                    <a:pt x="7113" y="3524"/>
                    <a:pt x="7114" y="3550"/>
                    <a:pt x="7114" y="3576"/>
                  </a:cubicBezTo>
                  <a:lnTo>
                    <a:pt x="7114" y="3576"/>
                  </a:lnTo>
                  <a:cubicBezTo>
                    <a:pt x="6974" y="3546"/>
                    <a:pt x="6832" y="3530"/>
                    <a:pt x="6692" y="3530"/>
                  </a:cubicBezTo>
                  <a:cubicBezTo>
                    <a:pt x="6197" y="3530"/>
                    <a:pt x="5714" y="3727"/>
                    <a:pt x="5332" y="4201"/>
                  </a:cubicBezTo>
                  <a:cubicBezTo>
                    <a:pt x="4973" y="4639"/>
                    <a:pt x="4822" y="5366"/>
                    <a:pt x="5221" y="5836"/>
                  </a:cubicBezTo>
                  <a:cubicBezTo>
                    <a:pt x="5390" y="6039"/>
                    <a:pt x="5611" y="6124"/>
                    <a:pt x="5840" y="6124"/>
                  </a:cubicBezTo>
                  <a:cubicBezTo>
                    <a:pt x="6162" y="6124"/>
                    <a:pt x="6497" y="5956"/>
                    <a:pt x="6721" y="5709"/>
                  </a:cubicBezTo>
                  <a:cubicBezTo>
                    <a:pt x="7159" y="5223"/>
                    <a:pt x="7363" y="4575"/>
                    <a:pt x="7387" y="3906"/>
                  </a:cubicBezTo>
                  <a:lnTo>
                    <a:pt x="7387" y="3906"/>
                  </a:lnTo>
                  <a:cubicBezTo>
                    <a:pt x="7925" y="4113"/>
                    <a:pt x="8375" y="4548"/>
                    <a:pt x="8660" y="5038"/>
                  </a:cubicBezTo>
                  <a:cubicBezTo>
                    <a:pt x="9362" y="6227"/>
                    <a:pt x="9226" y="7759"/>
                    <a:pt x="8428" y="8861"/>
                  </a:cubicBezTo>
                  <a:cubicBezTo>
                    <a:pt x="8356" y="8955"/>
                    <a:pt x="8447" y="9046"/>
                    <a:pt x="8541" y="9046"/>
                  </a:cubicBezTo>
                  <a:cubicBezTo>
                    <a:pt x="8582" y="9046"/>
                    <a:pt x="8623" y="9029"/>
                    <a:pt x="8652" y="8988"/>
                  </a:cubicBezTo>
                  <a:cubicBezTo>
                    <a:pt x="9545" y="7767"/>
                    <a:pt x="9649" y="6012"/>
                    <a:pt x="8787" y="4743"/>
                  </a:cubicBezTo>
                  <a:cubicBezTo>
                    <a:pt x="8453" y="4248"/>
                    <a:pt x="7941" y="3846"/>
                    <a:pt x="7388" y="3653"/>
                  </a:cubicBezTo>
                  <a:lnTo>
                    <a:pt x="7388" y="3653"/>
                  </a:lnTo>
                  <a:cubicBezTo>
                    <a:pt x="7368" y="2954"/>
                    <a:pt x="7162" y="2251"/>
                    <a:pt x="6832" y="1703"/>
                  </a:cubicBezTo>
                  <a:cubicBezTo>
                    <a:pt x="6175" y="614"/>
                    <a:pt x="4964" y="1"/>
                    <a:pt x="3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662;p48"/>
            <p:cNvSpPr/>
            <p:nvPr/>
          </p:nvSpPr>
          <p:spPr>
            <a:xfrm>
              <a:off x="4899450" y="1152400"/>
              <a:ext cx="149650" cy="110150"/>
            </a:xfrm>
            <a:custGeom>
              <a:avLst/>
              <a:gdLst/>
              <a:ahLst/>
              <a:cxnLst/>
              <a:rect l="l" t="t" r="r" b="b"/>
              <a:pathLst>
                <a:path w="5986" h="4406" extrusionOk="0">
                  <a:moveTo>
                    <a:pt x="4849" y="1378"/>
                  </a:moveTo>
                  <a:lnTo>
                    <a:pt x="4849" y="1378"/>
                  </a:lnTo>
                  <a:cubicBezTo>
                    <a:pt x="5454" y="1879"/>
                    <a:pt x="5787" y="2772"/>
                    <a:pt x="5388" y="3499"/>
                  </a:cubicBezTo>
                  <a:cubicBezTo>
                    <a:pt x="5192" y="3852"/>
                    <a:pt x="4813" y="4148"/>
                    <a:pt x="4396" y="4148"/>
                  </a:cubicBezTo>
                  <a:cubicBezTo>
                    <a:pt x="4370" y="4148"/>
                    <a:pt x="4344" y="4147"/>
                    <a:pt x="4318" y="4145"/>
                  </a:cubicBezTo>
                  <a:cubicBezTo>
                    <a:pt x="3863" y="4097"/>
                    <a:pt x="3433" y="3666"/>
                    <a:pt x="3536" y="3187"/>
                  </a:cubicBezTo>
                  <a:cubicBezTo>
                    <a:pt x="3600" y="2892"/>
                    <a:pt x="3800" y="2653"/>
                    <a:pt x="3983" y="2429"/>
                  </a:cubicBezTo>
                  <a:cubicBezTo>
                    <a:pt x="4183" y="2190"/>
                    <a:pt x="4382" y="1951"/>
                    <a:pt x="4574" y="1711"/>
                  </a:cubicBezTo>
                  <a:lnTo>
                    <a:pt x="4849" y="1378"/>
                  </a:lnTo>
                  <a:close/>
                  <a:moveTo>
                    <a:pt x="5695" y="0"/>
                  </a:moveTo>
                  <a:cubicBezTo>
                    <a:pt x="5665" y="0"/>
                    <a:pt x="5636" y="13"/>
                    <a:pt x="5611" y="44"/>
                  </a:cubicBezTo>
                  <a:cubicBezTo>
                    <a:pt x="5340" y="369"/>
                    <a:pt x="5069" y="697"/>
                    <a:pt x="4799" y="1024"/>
                  </a:cubicBezTo>
                  <a:lnTo>
                    <a:pt x="4799" y="1024"/>
                  </a:lnTo>
                  <a:cubicBezTo>
                    <a:pt x="4412" y="783"/>
                    <a:pt x="3956" y="667"/>
                    <a:pt x="3492" y="667"/>
                  </a:cubicBezTo>
                  <a:cubicBezTo>
                    <a:pt x="3219" y="667"/>
                    <a:pt x="2942" y="707"/>
                    <a:pt x="2675" y="786"/>
                  </a:cubicBezTo>
                  <a:cubicBezTo>
                    <a:pt x="1406" y="1153"/>
                    <a:pt x="560" y="2254"/>
                    <a:pt x="49" y="3419"/>
                  </a:cubicBezTo>
                  <a:cubicBezTo>
                    <a:pt x="0" y="3528"/>
                    <a:pt x="93" y="3626"/>
                    <a:pt x="179" y="3626"/>
                  </a:cubicBezTo>
                  <a:cubicBezTo>
                    <a:pt x="219" y="3626"/>
                    <a:pt x="258" y="3605"/>
                    <a:pt x="281" y="3554"/>
                  </a:cubicBezTo>
                  <a:cubicBezTo>
                    <a:pt x="640" y="2717"/>
                    <a:pt x="1166" y="1911"/>
                    <a:pt x="1940" y="1408"/>
                  </a:cubicBezTo>
                  <a:cubicBezTo>
                    <a:pt x="2403" y="1111"/>
                    <a:pt x="2968" y="925"/>
                    <a:pt x="3523" y="925"/>
                  </a:cubicBezTo>
                  <a:cubicBezTo>
                    <a:pt x="3907" y="925"/>
                    <a:pt x="4285" y="1014"/>
                    <a:pt x="4622" y="1217"/>
                  </a:cubicBezTo>
                  <a:cubicBezTo>
                    <a:pt x="4626" y="1219"/>
                    <a:pt x="4630" y="1222"/>
                    <a:pt x="4635" y="1224"/>
                  </a:cubicBezTo>
                  <a:lnTo>
                    <a:pt x="4635" y="1224"/>
                  </a:lnTo>
                  <a:cubicBezTo>
                    <a:pt x="4483" y="1408"/>
                    <a:pt x="4333" y="1592"/>
                    <a:pt x="4183" y="1775"/>
                  </a:cubicBezTo>
                  <a:cubicBezTo>
                    <a:pt x="3840" y="2190"/>
                    <a:pt x="3337" y="2653"/>
                    <a:pt x="3265" y="3211"/>
                  </a:cubicBezTo>
                  <a:cubicBezTo>
                    <a:pt x="3209" y="3674"/>
                    <a:pt x="3496" y="4097"/>
                    <a:pt x="3895" y="4289"/>
                  </a:cubicBezTo>
                  <a:cubicBezTo>
                    <a:pt x="4059" y="4369"/>
                    <a:pt x="4230" y="4406"/>
                    <a:pt x="4400" y="4406"/>
                  </a:cubicBezTo>
                  <a:cubicBezTo>
                    <a:pt x="4671" y="4406"/>
                    <a:pt x="4939" y="4312"/>
                    <a:pt x="5164" y="4145"/>
                  </a:cubicBezTo>
                  <a:cubicBezTo>
                    <a:pt x="5986" y="3546"/>
                    <a:pt x="5986" y="2389"/>
                    <a:pt x="5427" y="1615"/>
                  </a:cubicBezTo>
                  <a:cubicBezTo>
                    <a:pt x="5307" y="1446"/>
                    <a:pt x="5168" y="1300"/>
                    <a:pt x="5015" y="1177"/>
                  </a:cubicBezTo>
                  <a:lnTo>
                    <a:pt x="5015" y="1177"/>
                  </a:lnTo>
                  <a:lnTo>
                    <a:pt x="5794" y="235"/>
                  </a:lnTo>
                  <a:cubicBezTo>
                    <a:pt x="5880" y="132"/>
                    <a:pt x="5789" y="0"/>
                    <a:pt x="5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663;p48"/>
            <p:cNvSpPr/>
            <p:nvPr/>
          </p:nvSpPr>
          <p:spPr>
            <a:xfrm>
              <a:off x="5048525" y="1365750"/>
              <a:ext cx="137025" cy="65350"/>
            </a:xfrm>
            <a:custGeom>
              <a:avLst/>
              <a:gdLst/>
              <a:ahLst/>
              <a:cxnLst/>
              <a:rect l="l" t="t" r="r" b="b"/>
              <a:pathLst>
                <a:path w="5481" h="2614" extrusionOk="0">
                  <a:moveTo>
                    <a:pt x="4278" y="962"/>
                  </a:moveTo>
                  <a:cubicBezTo>
                    <a:pt x="4343" y="994"/>
                    <a:pt x="4406" y="1030"/>
                    <a:pt x="4468" y="1069"/>
                  </a:cubicBezTo>
                  <a:cubicBezTo>
                    <a:pt x="4779" y="1260"/>
                    <a:pt x="5010" y="1603"/>
                    <a:pt x="4914" y="1986"/>
                  </a:cubicBezTo>
                  <a:cubicBezTo>
                    <a:pt x="4847" y="2250"/>
                    <a:pt x="4669" y="2340"/>
                    <a:pt x="4465" y="2340"/>
                  </a:cubicBezTo>
                  <a:cubicBezTo>
                    <a:pt x="4260" y="2340"/>
                    <a:pt x="4029" y="2250"/>
                    <a:pt x="3853" y="2154"/>
                  </a:cubicBezTo>
                  <a:cubicBezTo>
                    <a:pt x="3781" y="2114"/>
                    <a:pt x="3670" y="2066"/>
                    <a:pt x="3614" y="2002"/>
                  </a:cubicBezTo>
                  <a:cubicBezTo>
                    <a:pt x="3486" y="1851"/>
                    <a:pt x="3582" y="1699"/>
                    <a:pt x="3686" y="1572"/>
                  </a:cubicBezTo>
                  <a:cubicBezTo>
                    <a:pt x="3821" y="1412"/>
                    <a:pt x="3965" y="1268"/>
                    <a:pt x="4108" y="1125"/>
                  </a:cubicBezTo>
                  <a:cubicBezTo>
                    <a:pt x="4164" y="1069"/>
                    <a:pt x="4220" y="1015"/>
                    <a:pt x="4278" y="962"/>
                  </a:cubicBezTo>
                  <a:close/>
                  <a:moveTo>
                    <a:pt x="5092" y="1"/>
                  </a:moveTo>
                  <a:cubicBezTo>
                    <a:pt x="5071" y="1"/>
                    <a:pt x="5049" y="8"/>
                    <a:pt x="5026" y="24"/>
                  </a:cubicBezTo>
                  <a:cubicBezTo>
                    <a:pt x="4745" y="220"/>
                    <a:pt x="4480" y="424"/>
                    <a:pt x="4228" y="648"/>
                  </a:cubicBezTo>
                  <a:lnTo>
                    <a:pt x="4228" y="648"/>
                  </a:lnTo>
                  <a:cubicBezTo>
                    <a:pt x="3924" y="521"/>
                    <a:pt x="3594" y="438"/>
                    <a:pt x="3279" y="359"/>
                  </a:cubicBezTo>
                  <a:cubicBezTo>
                    <a:pt x="2913" y="267"/>
                    <a:pt x="2533" y="204"/>
                    <a:pt x="2154" y="204"/>
                  </a:cubicBezTo>
                  <a:cubicBezTo>
                    <a:pt x="2037" y="204"/>
                    <a:pt x="1919" y="210"/>
                    <a:pt x="1802" y="223"/>
                  </a:cubicBezTo>
                  <a:cubicBezTo>
                    <a:pt x="981" y="327"/>
                    <a:pt x="151" y="869"/>
                    <a:pt x="15" y="1739"/>
                  </a:cubicBezTo>
                  <a:cubicBezTo>
                    <a:pt x="1" y="1840"/>
                    <a:pt x="88" y="1906"/>
                    <a:pt x="164" y="1906"/>
                  </a:cubicBezTo>
                  <a:cubicBezTo>
                    <a:pt x="215" y="1906"/>
                    <a:pt x="261" y="1878"/>
                    <a:pt x="270" y="1811"/>
                  </a:cubicBezTo>
                  <a:cubicBezTo>
                    <a:pt x="398" y="1021"/>
                    <a:pt x="1148" y="550"/>
                    <a:pt x="1898" y="478"/>
                  </a:cubicBezTo>
                  <a:cubicBezTo>
                    <a:pt x="1979" y="472"/>
                    <a:pt x="2059" y="469"/>
                    <a:pt x="2140" y="469"/>
                  </a:cubicBezTo>
                  <a:cubicBezTo>
                    <a:pt x="2546" y="469"/>
                    <a:pt x="2950" y="547"/>
                    <a:pt x="3342" y="654"/>
                  </a:cubicBezTo>
                  <a:cubicBezTo>
                    <a:pt x="3564" y="709"/>
                    <a:pt x="3793" y="767"/>
                    <a:pt x="4012" y="848"/>
                  </a:cubicBezTo>
                  <a:lnTo>
                    <a:pt x="4012" y="848"/>
                  </a:lnTo>
                  <a:cubicBezTo>
                    <a:pt x="3980" y="879"/>
                    <a:pt x="3948" y="910"/>
                    <a:pt x="3917" y="941"/>
                  </a:cubicBezTo>
                  <a:cubicBezTo>
                    <a:pt x="3686" y="1165"/>
                    <a:pt x="3247" y="1516"/>
                    <a:pt x="3271" y="1891"/>
                  </a:cubicBezTo>
                  <a:cubicBezTo>
                    <a:pt x="3303" y="2226"/>
                    <a:pt x="3741" y="2417"/>
                    <a:pt x="4013" y="2521"/>
                  </a:cubicBezTo>
                  <a:cubicBezTo>
                    <a:pt x="4153" y="2578"/>
                    <a:pt x="4307" y="2614"/>
                    <a:pt x="4456" y="2614"/>
                  </a:cubicBezTo>
                  <a:cubicBezTo>
                    <a:pt x="4663" y="2614"/>
                    <a:pt x="4862" y="2545"/>
                    <a:pt x="5010" y="2369"/>
                  </a:cubicBezTo>
                  <a:cubicBezTo>
                    <a:pt x="5481" y="1819"/>
                    <a:pt x="5042" y="1077"/>
                    <a:pt x="4507" y="782"/>
                  </a:cubicBezTo>
                  <a:cubicBezTo>
                    <a:pt x="4502" y="778"/>
                    <a:pt x="4496" y="775"/>
                    <a:pt x="4491" y="772"/>
                  </a:cubicBezTo>
                  <a:lnTo>
                    <a:pt x="4491" y="772"/>
                  </a:lnTo>
                  <a:cubicBezTo>
                    <a:pt x="4704" y="589"/>
                    <a:pt x="4930" y="418"/>
                    <a:pt x="5162" y="255"/>
                  </a:cubicBezTo>
                  <a:cubicBezTo>
                    <a:pt x="5275" y="175"/>
                    <a:pt x="5199" y="1"/>
                    <a:pt x="5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664;p48"/>
            <p:cNvSpPr/>
            <p:nvPr/>
          </p:nvSpPr>
          <p:spPr>
            <a:xfrm>
              <a:off x="3492500" y="1116125"/>
              <a:ext cx="646950" cy="1467275"/>
            </a:xfrm>
            <a:custGeom>
              <a:avLst/>
              <a:gdLst/>
              <a:ahLst/>
              <a:cxnLst/>
              <a:rect l="l" t="t" r="r" b="b"/>
              <a:pathLst>
                <a:path w="25878" h="58691" extrusionOk="0">
                  <a:moveTo>
                    <a:pt x="16245" y="0"/>
                  </a:moveTo>
                  <a:cubicBezTo>
                    <a:pt x="15968" y="0"/>
                    <a:pt x="15695" y="65"/>
                    <a:pt x="15449" y="210"/>
                  </a:cubicBezTo>
                  <a:cubicBezTo>
                    <a:pt x="14739" y="625"/>
                    <a:pt x="14475" y="1510"/>
                    <a:pt x="14300" y="2308"/>
                  </a:cubicBezTo>
                  <a:cubicBezTo>
                    <a:pt x="13398" y="6330"/>
                    <a:pt x="12999" y="10463"/>
                    <a:pt x="13135" y="14589"/>
                  </a:cubicBezTo>
                  <a:cubicBezTo>
                    <a:pt x="13023" y="13751"/>
                    <a:pt x="12672" y="12881"/>
                    <a:pt x="12010" y="12354"/>
                  </a:cubicBezTo>
                  <a:cubicBezTo>
                    <a:pt x="11661" y="12082"/>
                    <a:pt x="11220" y="11944"/>
                    <a:pt x="10779" y="11944"/>
                  </a:cubicBezTo>
                  <a:cubicBezTo>
                    <a:pt x="10382" y="11944"/>
                    <a:pt x="9985" y="12056"/>
                    <a:pt x="9656" y="12283"/>
                  </a:cubicBezTo>
                  <a:cubicBezTo>
                    <a:pt x="8962" y="12761"/>
                    <a:pt x="8642" y="13711"/>
                    <a:pt x="8898" y="14517"/>
                  </a:cubicBezTo>
                  <a:cubicBezTo>
                    <a:pt x="8311" y="13917"/>
                    <a:pt x="7371" y="13426"/>
                    <a:pt x="6509" y="13426"/>
                  </a:cubicBezTo>
                  <a:cubicBezTo>
                    <a:pt x="6327" y="13426"/>
                    <a:pt x="6148" y="13448"/>
                    <a:pt x="5977" y="13496"/>
                  </a:cubicBezTo>
                  <a:cubicBezTo>
                    <a:pt x="5195" y="13711"/>
                    <a:pt x="4661" y="14485"/>
                    <a:pt x="4493" y="15283"/>
                  </a:cubicBezTo>
                  <a:cubicBezTo>
                    <a:pt x="4345" y="15994"/>
                    <a:pt x="4427" y="16717"/>
                    <a:pt x="4536" y="17437"/>
                  </a:cubicBezTo>
                  <a:lnTo>
                    <a:pt x="4536" y="17437"/>
                  </a:lnTo>
                  <a:cubicBezTo>
                    <a:pt x="4309" y="16668"/>
                    <a:pt x="3260" y="16151"/>
                    <a:pt x="2329" y="16151"/>
                  </a:cubicBezTo>
                  <a:cubicBezTo>
                    <a:pt x="1941" y="16151"/>
                    <a:pt x="1573" y="16241"/>
                    <a:pt x="1293" y="16440"/>
                  </a:cubicBezTo>
                  <a:cubicBezTo>
                    <a:pt x="256" y="17166"/>
                    <a:pt x="1" y="18618"/>
                    <a:pt x="216" y="19871"/>
                  </a:cubicBezTo>
                  <a:cubicBezTo>
                    <a:pt x="464" y="21315"/>
                    <a:pt x="1246" y="22664"/>
                    <a:pt x="2363" y="23613"/>
                  </a:cubicBezTo>
                  <a:cubicBezTo>
                    <a:pt x="2762" y="23941"/>
                    <a:pt x="3209" y="24236"/>
                    <a:pt x="3480" y="24675"/>
                  </a:cubicBezTo>
                  <a:cubicBezTo>
                    <a:pt x="3719" y="25074"/>
                    <a:pt x="3799" y="25552"/>
                    <a:pt x="3863" y="26015"/>
                  </a:cubicBezTo>
                  <a:cubicBezTo>
                    <a:pt x="4142" y="27922"/>
                    <a:pt x="4445" y="29957"/>
                    <a:pt x="5730" y="31385"/>
                  </a:cubicBezTo>
                  <a:cubicBezTo>
                    <a:pt x="6344" y="32064"/>
                    <a:pt x="7023" y="35622"/>
                    <a:pt x="7015" y="36372"/>
                  </a:cubicBezTo>
                  <a:cubicBezTo>
                    <a:pt x="6959" y="44408"/>
                    <a:pt x="7174" y="50839"/>
                    <a:pt x="5355" y="58675"/>
                  </a:cubicBezTo>
                  <a:lnTo>
                    <a:pt x="17524" y="58691"/>
                  </a:lnTo>
                  <a:cubicBezTo>
                    <a:pt x="17747" y="51430"/>
                    <a:pt x="16375" y="44408"/>
                    <a:pt x="16023" y="37146"/>
                  </a:cubicBezTo>
                  <a:cubicBezTo>
                    <a:pt x="15856" y="33604"/>
                    <a:pt x="16989" y="30013"/>
                    <a:pt x="19151" y="27204"/>
                  </a:cubicBezTo>
                  <a:cubicBezTo>
                    <a:pt x="21346" y="24348"/>
                    <a:pt x="24641" y="22129"/>
                    <a:pt x="25583" y="18650"/>
                  </a:cubicBezTo>
                  <a:cubicBezTo>
                    <a:pt x="25878" y="17573"/>
                    <a:pt x="25750" y="16145"/>
                    <a:pt x="24729" y="15698"/>
                  </a:cubicBezTo>
                  <a:cubicBezTo>
                    <a:pt x="24480" y="15585"/>
                    <a:pt x="24205" y="15552"/>
                    <a:pt x="23927" y="15552"/>
                  </a:cubicBezTo>
                  <a:cubicBezTo>
                    <a:pt x="23830" y="15552"/>
                    <a:pt x="23733" y="15556"/>
                    <a:pt x="23636" y="15562"/>
                  </a:cubicBezTo>
                  <a:cubicBezTo>
                    <a:pt x="21777" y="15682"/>
                    <a:pt x="19997" y="16663"/>
                    <a:pt x="18904" y="18171"/>
                  </a:cubicBezTo>
                  <a:cubicBezTo>
                    <a:pt x="18122" y="19257"/>
                    <a:pt x="17571" y="20669"/>
                    <a:pt x="16327" y="21124"/>
                  </a:cubicBezTo>
                  <a:cubicBezTo>
                    <a:pt x="14436" y="15474"/>
                    <a:pt x="18736" y="9602"/>
                    <a:pt x="18705" y="3641"/>
                  </a:cubicBezTo>
                  <a:cubicBezTo>
                    <a:pt x="18705" y="2683"/>
                    <a:pt x="18569" y="1670"/>
                    <a:pt x="17986" y="904"/>
                  </a:cubicBezTo>
                  <a:cubicBezTo>
                    <a:pt x="17582" y="365"/>
                    <a:pt x="16902" y="0"/>
                    <a:pt x="162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665;p48"/>
            <p:cNvSpPr/>
            <p:nvPr/>
          </p:nvSpPr>
          <p:spPr>
            <a:xfrm>
              <a:off x="4091550" y="1534425"/>
              <a:ext cx="50850" cy="104350"/>
            </a:xfrm>
            <a:custGeom>
              <a:avLst/>
              <a:gdLst/>
              <a:ahLst/>
              <a:cxnLst/>
              <a:rect l="l" t="t" r="r" b="b"/>
              <a:pathLst>
                <a:path w="2034" h="4174" extrusionOk="0">
                  <a:moveTo>
                    <a:pt x="1833" y="0"/>
                  </a:moveTo>
                  <a:cubicBezTo>
                    <a:pt x="1824" y="0"/>
                    <a:pt x="1814" y="1"/>
                    <a:pt x="1804" y="3"/>
                  </a:cubicBezTo>
                  <a:cubicBezTo>
                    <a:pt x="950" y="187"/>
                    <a:pt x="504" y="1001"/>
                    <a:pt x="296" y="1783"/>
                  </a:cubicBezTo>
                  <a:cubicBezTo>
                    <a:pt x="97" y="2541"/>
                    <a:pt x="1" y="3426"/>
                    <a:pt x="464" y="4113"/>
                  </a:cubicBezTo>
                  <a:cubicBezTo>
                    <a:pt x="493" y="4156"/>
                    <a:pt x="534" y="4174"/>
                    <a:pt x="575" y="4174"/>
                  </a:cubicBezTo>
                  <a:cubicBezTo>
                    <a:pt x="670" y="4174"/>
                    <a:pt x="762" y="4079"/>
                    <a:pt x="695" y="3985"/>
                  </a:cubicBezTo>
                  <a:cubicBezTo>
                    <a:pt x="280" y="3370"/>
                    <a:pt x="360" y="2596"/>
                    <a:pt x="536" y="1918"/>
                  </a:cubicBezTo>
                  <a:cubicBezTo>
                    <a:pt x="719" y="1200"/>
                    <a:pt x="1086" y="426"/>
                    <a:pt x="1876" y="266"/>
                  </a:cubicBezTo>
                  <a:cubicBezTo>
                    <a:pt x="2034" y="229"/>
                    <a:pt x="1979" y="0"/>
                    <a:pt x="18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666;p48"/>
            <p:cNvSpPr/>
            <p:nvPr/>
          </p:nvSpPr>
          <p:spPr>
            <a:xfrm>
              <a:off x="3854575" y="1342775"/>
              <a:ext cx="28150" cy="9775"/>
            </a:xfrm>
            <a:custGeom>
              <a:avLst/>
              <a:gdLst/>
              <a:ahLst/>
              <a:cxnLst/>
              <a:rect l="l" t="t" r="r" b="b"/>
              <a:pathLst>
                <a:path w="1126" h="391" extrusionOk="0">
                  <a:moveTo>
                    <a:pt x="1002" y="0"/>
                  </a:moveTo>
                  <a:cubicBezTo>
                    <a:pt x="998" y="0"/>
                    <a:pt x="994" y="1"/>
                    <a:pt x="990" y="1"/>
                  </a:cubicBezTo>
                  <a:cubicBezTo>
                    <a:pt x="695" y="1"/>
                    <a:pt x="399" y="49"/>
                    <a:pt x="120" y="129"/>
                  </a:cubicBezTo>
                  <a:cubicBezTo>
                    <a:pt x="48" y="145"/>
                    <a:pt x="0" y="224"/>
                    <a:pt x="24" y="288"/>
                  </a:cubicBezTo>
                  <a:cubicBezTo>
                    <a:pt x="44" y="347"/>
                    <a:pt x="91" y="390"/>
                    <a:pt x="147" y="390"/>
                  </a:cubicBezTo>
                  <a:cubicBezTo>
                    <a:pt x="159" y="390"/>
                    <a:pt x="171" y="388"/>
                    <a:pt x="184" y="384"/>
                  </a:cubicBezTo>
                  <a:cubicBezTo>
                    <a:pt x="455" y="304"/>
                    <a:pt x="711" y="264"/>
                    <a:pt x="990" y="264"/>
                  </a:cubicBezTo>
                  <a:cubicBezTo>
                    <a:pt x="1054" y="264"/>
                    <a:pt x="1125" y="200"/>
                    <a:pt x="1118" y="129"/>
                  </a:cubicBezTo>
                  <a:cubicBezTo>
                    <a:pt x="1118" y="61"/>
                    <a:pt x="1068" y="0"/>
                    <a:pt x="10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667;p48"/>
            <p:cNvSpPr/>
            <p:nvPr/>
          </p:nvSpPr>
          <p:spPr>
            <a:xfrm>
              <a:off x="3866950" y="1325475"/>
              <a:ext cx="19575" cy="10250"/>
            </a:xfrm>
            <a:custGeom>
              <a:avLst/>
              <a:gdLst/>
              <a:ahLst/>
              <a:cxnLst/>
              <a:rect l="l" t="t" r="r" b="b"/>
              <a:pathLst>
                <a:path w="783" h="410" extrusionOk="0">
                  <a:moveTo>
                    <a:pt x="636" y="1"/>
                  </a:moveTo>
                  <a:cubicBezTo>
                    <a:pt x="624" y="1"/>
                    <a:pt x="611" y="3"/>
                    <a:pt x="599" y="7"/>
                  </a:cubicBezTo>
                  <a:cubicBezTo>
                    <a:pt x="439" y="55"/>
                    <a:pt x="271" y="103"/>
                    <a:pt x="112" y="150"/>
                  </a:cubicBezTo>
                  <a:cubicBezTo>
                    <a:pt x="48" y="166"/>
                    <a:pt x="0" y="246"/>
                    <a:pt x="24" y="310"/>
                  </a:cubicBezTo>
                  <a:cubicBezTo>
                    <a:pt x="38" y="371"/>
                    <a:pt x="92" y="409"/>
                    <a:pt x="152" y="409"/>
                  </a:cubicBezTo>
                  <a:cubicBezTo>
                    <a:pt x="162" y="409"/>
                    <a:pt x="173" y="408"/>
                    <a:pt x="184" y="406"/>
                  </a:cubicBezTo>
                  <a:cubicBezTo>
                    <a:pt x="343" y="358"/>
                    <a:pt x="503" y="310"/>
                    <a:pt x="670" y="262"/>
                  </a:cubicBezTo>
                  <a:cubicBezTo>
                    <a:pt x="734" y="246"/>
                    <a:pt x="782" y="166"/>
                    <a:pt x="758" y="103"/>
                  </a:cubicBezTo>
                  <a:cubicBezTo>
                    <a:pt x="745" y="43"/>
                    <a:pt x="694" y="1"/>
                    <a:pt x="6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668;p48"/>
            <p:cNvSpPr/>
            <p:nvPr/>
          </p:nvSpPr>
          <p:spPr>
            <a:xfrm>
              <a:off x="3707150" y="1459125"/>
              <a:ext cx="136275" cy="147325"/>
            </a:xfrm>
            <a:custGeom>
              <a:avLst/>
              <a:gdLst/>
              <a:ahLst/>
              <a:cxnLst/>
              <a:rect l="l" t="t" r="r" b="b"/>
              <a:pathLst>
                <a:path w="5451" h="5893" extrusionOk="0">
                  <a:moveTo>
                    <a:pt x="129" y="1"/>
                  </a:moveTo>
                  <a:cubicBezTo>
                    <a:pt x="62" y="1"/>
                    <a:pt x="1" y="43"/>
                    <a:pt x="9" y="127"/>
                  </a:cubicBezTo>
                  <a:cubicBezTo>
                    <a:pt x="144" y="1172"/>
                    <a:pt x="352" y="2209"/>
                    <a:pt x="663" y="3223"/>
                  </a:cubicBezTo>
                  <a:cubicBezTo>
                    <a:pt x="918" y="4068"/>
                    <a:pt x="1245" y="4954"/>
                    <a:pt x="1980" y="5505"/>
                  </a:cubicBezTo>
                  <a:cubicBezTo>
                    <a:pt x="2331" y="5763"/>
                    <a:pt x="2729" y="5893"/>
                    <a:pt x="3127" y="5893"/>
                  </a:cubicBezTo>
                  <a:cubicBezTo>
                    <a:pt x="3515" y="5893"/>
                    <a:pt x="3903" y="5769"/>
                    <a:pt x="4246" y="5521"/>
                  </a:cubicBezTo>
                  <a:cubicBezTo>
                    <a:pt x="4940" y="5018"/>
                    <a:pt x="5259" y="4196"/>
                    <a:pt x="5339" y="3374"/>
                  </a:cubicBezTo>
                  <a:cubicBezTo>
                    <a:pt x="5451" y="2249"/>
                    <a:pt x="5171" y="1108"/>
                    <a:pt x="4637" y="127"/>
                  </a:cubicBezTo>
                  <a:cubicBezTo>
                    <a:pt x="4612" y="80"/>
                    <a:pt x="4573" y="60"/>
                    <a:pt x="4533" y="60"/>
                  </a:cubicBezTo>
                  <a:cubicBezTo>
                    <a:pt x="4444" y="60"/>
                    <a:pt x="4350" y="158"/>
                    <a:pt x="4405" y="262"/>
                  </a:cubicBezTo>
                  <a:cubicBezTo>
                    <a:pt x="4836" y="1044"/>
                    <a:pt x="5076" y="1914"/>
                    <a:pt x="5091" y="2808"/>
                  </a:cubicBezTo>
                  <a:cubicBezTo>
                    <a:pt x="5107" y="3614"/>
                    <a:pt x="4940" y="4499"/>
                    <a:pt x="4349" y="5090"/>
                  </a:cubicBezTo>
                  <a:cubicBezTo>
                    <a:pt x="3998" y="5437"/>
                    <a:pt x="3563" y="5621"/>
                    <a:pt x="3123" y="5621"/>
                  </a:cubicBezTo>
                  <a:cubicBezTo>
                    <a:pt x="2783" y="5621"/>
                    <a:pt x="2441" y="5511"/>
                    <a:pt x="2131" y="5281"/>
                  </a:cubicBezTo>
                  <a:cubicBezTo>
                    <a:pt x="1445" y="4779"/>
                    <a:pt x="1158" y="3933"/>
                    <a:pt x="918" y="3151"/>
                  </a:cubicBezTo>
                  <a:cubicBezTo>
                    <a:pt x="615" y="2161"/>
                    <a:pt x="408" y="1148"/>
                    <a:pt x="280" y="127"/>
                  </a:cubicBezTo>
                  <a:cubicBezTo>
                    <a:pt x="268" y="43"/>
                    <a:pt x="196" y="1"/>
                    <a:pt x="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69;p48"/>
            <p:cNvSpPr/>
            <p:nvPr/>
          </p:nvSpPr>
          <p:spPr>
            <a:xfrm>
              <a:off x="3598925" y="1516200"/>
              <a:ext cx="169350" cy="152325"/>
            </a:xfrm>
            <a:custGeom>
              <a:avLst/>
              <a:gdLst/>
              <a:ahLst/>
              <a:cxnLst/>
              <a:rect l="l" t="t" r="r" b="b"/>
              <a:pathLst>
                <a:path w="6774" h="6093" extrusionOk="0">
                  <a:moveTo>
                    <a:pt x="130" y="0"/>
                  </a:moveTo>
                  <a:cubicBezTo>
                    <a:pt x="65" y="0"/>
                    <a:pt x="1" y="42"/>
                    <a:pt x="5" y="126"/>
                  </a:cubicBezTo>
                  <a:cubicBezTo>
                    <a:pt x="61" y="1179"/>
                    <a:pt x="300" y="2216"/>
                    <a:pt x="739" y="3174"/>
                  </a:cubicBezTo>
                  <a:cubicBezTo>
                    <a:pt x="1146" y="4092"/>
                    <a:pt x="1728" y="5017"/>
                    <a:pt x="2550" y="5616"/>
                  </a:cubicBezTo>
                  <a:cubicBezTo>
                    <a:pt x="2979" y="5924"/>
                    <a:pt x="3461" y="6092"/>
                    <a:pt x="3944" y="6092"/>
                  </a:cubicBezTo>
                  <a:cubicBezTo>
                    <a:pt x="4324" y="6092"/>
                    <a:pt x="4706" y="5988"/>
                    <a:pt x="5064" y="5767"/>
                  </a:cubicBezTo>
                  <a:cubicBezTo>
                    <a:pt x="5949" y="5217"/>
                    <a:pt x="6380" y="4235"/>
                    <a:pt x="6739" y="3294"/>
                  </a:cubicBezTo>
                  <a:cubicBezTo>
                    <a:pt x="6773" y="3197"/>
                    <a:pt x="6692" y="3132"/>
                    <a:pt x="6611" y="3132"/>
                  </a:cubicBezTo>
                  <a:cubicBezTo>
                    <a:pt x="6559" y="3132"/>
                    <a:pt x="6506" y="3159"/>
                    <a:pt x="6484" y="3222"/>
                  </a:cubicBezTo>
                  <a:cubicBezTo>
                    <a:pt x="6149" y="4107"/>
                    <a:pt x="5742" y="5057"/>
                    <a:pt x="4888" y="5560"/>
                  </a:cubicBezTo>
                  <a:cubicBezTo>
                    <a:pt x="4579" y="5743"/>
                    <a:pt x="4263" y="5824"/>
                    <a:pt x="3951" y="5824"/>
                  </a:cubicBezTo>
                  <a:cubicBezTo>
                    <a:pt x="3392" y="5824"/>
                    <a:pt x="2849" y="5562"/>
                    <a:pt x="2399" y="5153"/>
                  </a:cubicBezTo>
                  <a:cubicBezTo>
                    <a:pt x="1050" y="3924"/>
                    <a:pt x="364" y="1913"/>
                    <a:pt x="268" y="126"/>
                  </a:cubicBezTo>
                  <a:cubicBezTo>
                    <a:pt x="264" y="42"/>
                    <a:pt x="196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670;p48"/>
            <p:cNvSpPr/>
            <p:nvPr/>
          </p:nvSpPr>
          <p:spPr>
            <a:xfrm>
              <a:off x="3494300" y="1602725"/>
              <a:ext cx="162000" cy="129075"/>
            </a:xfrm>
            <a:custGeom>
              <a:avLst/>
              <a:gdLst/>
              <a:ahLst/>
              <a:cxnLst/>
              <a:rect l="l" t="t" r="r" b="b"/>
              <a:pathLst>
                <a:path w="6480" h="5163" extrusionOk="0">
                  <a:moveTo>
                    <a:pt x="162" y="1"/>
                  </a:moveTo>
                  <a:cubicBezTo>
                    <a:pt x="84" y="1"/>
                    <a:pt x="1" y="67"/>
                    <a:pt x="25" y="168"/>
                  </a:cubicBezTo>
                  <a:cubicBezTo>
                    <a:pt x="280" y="1237"/>
                    <a:pt x="711" y="2266"/>
                    <a:pt x="1317" y="3184"/>
                  </a:cubicBezTo>
                  <a:cubicBezTo>
                    <a:pt x="1812" y="3934"/>
                    <a:pt x="2434" y="4692"/>
                    <a:pt x="3304" y="5011"/>
                  </a:cubicBezTo>
                  <a:cubicBezTo>
                    <a:pt x="3569" y="5112"/>
                    <a:pt x="3847" y="5163"/>
                    <a:pt x="4120" y="5163"/>
                  </a:cubicBezTo>
                  <a:cubicBezTo>
                    <a:pt x="4694" y="5163"/>
                    <a:pt x="5248" y="4936"/>
                    <a:pt x="5626" y="4461"/>
                  </a:cubicBezTo>
                  <a:cubicBezTo>
                    <a:pt x="6256" y="3663"/>
                    <a:pt x="6480" y="2514"/>
                    <a:pt x="6456" y="1516"/>
                  </a:cubicBezTo>
                  <a:cubicBezTo>
                    <a:pt x="6456" y="1432"/>
                    <a:pt x="6390" y="1391"/>
                    <a:pt x="6324" y="1391"/>
                  </a:cubicBezTo>
                  <a:cubicBezTo>
                    <a:pt x="6258" y="1391"/>
                    <a:pt x="6193" y="1432"/>
                    <a:pt x="6193" y="1516"/>
                  </a:cubicBezTo>
                  <a:cubicBezTo>
                    <a:pt x="6209" y="2434"/>
                    <a:pt x="6017" y="3463"/>
                    <a:pt x="5474" y="4221"/>
                  </a:cubicBezTo>
                  <a:cubicBezTo>
                    <a:pt x="5140" y="4688"/>
                    <a:pt x="4639" y="4895"/>
                    <a:pt x="4120" y="4895"/>
                  </a:cubicBezTo>
                  <a:cubicBezTo>
                    <a:pt x="3760" y="4895"/>
                    <a:pt x="3392" y="4795"/>
                    <a:pt x="3065" y="4612"/>
                  </a:cubicBezTo>
                  <a:cubicBezTo>
                    <a:pt x="2299" y="4181"/>
                    <a:pt x="1756" y="3423"/>
                    <a:pt x="1317" y="2681"/>
                  </a:cubicBezTo>
                  <a:cubicBezTo>
                    <a:pt x="838" y="1875"/>
                    <a:pt x="495" y="1006"/>
                    <a:pt x="280" y="96"/>
                  </a:cubicBezTo>
                  <a:cubicBezTo>
                    <a:pt x="264" y="29"/>
                    <a:pt x="214" y="1"/>
                    <a:pt x="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671;p48"/>
            <p:cNvSpPr/>
            <p:nvPr/>
          </p:nvSpPr>
          <p:spPr>
            <a:xfrm>
              <a:off x="3546675" y="1685925"/>
              <a:ext cx="89825" cy="25025"/>
            </a:xfrm>
            <a:custGeom>
              <a:avLst/>
              <a:gdLst/>
              <a:ahLst/>
              <a:cxnLst/>
              <a:rect l="l" t="t" r="r" b="b"/>
              <a:pathLst>
                <a:path w="3593" h="1001" extrusionOk="0">
                  <a:moveTo>
                    <a:pt x="1817" y="0"/>
                  </a:moveTo>
                  <a:cubicBezTo>
                    <a:pt x="1182" y="0"/>
                    <a:pt x="547" y="258"/>
                    <a:pt x="92" y="774"/>
                  </a:cubicBezTo>
                  <a:cubicBezTo>
                    <a:pt x="1" y="871"/>
                    <a:pt x="90" y="1000"/>
                    <a:pt x="187" y="1000"/>
                  </a:cubicBezTo>
                  <a:cubicBezTo>
                    <a:pt x="218" y="1000"/>
                    <a:pt x="249" y="988"/>
                    <a:pt x="275" y="957"/>
                  </a:cubicBezTo>
                  <a:cubicBezTo>
                    <a:pt x="687" y="497"/>
                    <a:pt x="1251" y="266"/>
                    <a:pt x="1817" y="266"/>
                  </a:cubicBezTo>
                  <a:cubicBezTo>
                    <a:pt x="2361" y="266"/>
                    <a:pt x="2905" y="479"/>
                    <a:pt x="3316" y="909"/>
                  </a:cubicBezTo>
                  <a:cubicBezTo>
                    <a:pt x="3342" y="936"/>
                    <a:pt x="3372" y="947"/>
                    <a:pt x="3401" y="947"/>
                  </a:cubicBezTo>
                  <a:cubicBezTo>
                    <a:pt x="3502" y="947"/>
                    <a:pt x="3592" y="811"/>
                    <a:pt x="3499" y="718"/>
                  </a:cubicBezTo>
                  <a:cubicBezTo>
                    <a:pt x="3045" y="240"/>
                    <a:pt x="2431" y="0"/>
                    <a:pt x="18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672;p48"/>
            <p:cNvSpPr/>
            <p:nvPr/>
          </p:nvSpPr>
          <p:spPr>
            <a:xfrm>
              <a:off x="3647725" y="1618850"/>
              <a:ext cx="72775" cy="35750"/>
            </a:xfrm>
            <a:custGeom>
              <a:avLst/>
              <a:gdLst/>
              <a:ahLst/>
              <a:cxnLst/>
              <a:rect l="l" t="t" r="r" b="b"/>
              <a:pathLst>
                <a:path w="2911" h="1430" extrusionOk="0">
                  <a:moveTo>
                    <a:pt x="1423" y="1"/>
                  </a:moveTo>
                  <a:cubicBezTo>
                    <a:pt x="867" y="1"/>
                    <a:pt x="331" y="313"/>
                    <a:pt x="56" y="799"/>
                  </a:cubicBezTo>
                  <a:cubicBezTo>
                    <a:pt x="0" y="904"/>
                    <a:pt x="94" y="1001"/>
                    <a:pt x="183" y="1001"/>
                  </a:cubicBezTo>
                  <a:cubicBezTo>
                    <a:pt x="223" y="1001"/>
                    <a:pt x="262" y="982"/>
                    <a:pt x="287" y="935"/>
                  </a:cubicBezTo>
                  <a:cubicBezTo>
                    <a:pt x="511" y="535"/>
                    <a:pt x="958" y="265"/>
                    <a:pt x="1415" y="265"/>
                  </a:cubicBezTo>
                  <a:cubicBezTo>
                    <a:pt x="1478" y="265"/>
                    <a:pt x="1541" y="270"/>
                    <a:pt x="1604" y="281"/>
                  </a:cubicBezTo>
                  <a:cubicBezTo>
                    <a:pt x="2130" y="376"/>
                    <a:pt x="2545" y="815"/>
                    <a:pt x="2641" y="1334"/>
                  </a:cubicBezTo>
                  <a:cubicBezTo>
                    <a:pt x="2650" y="1401"/>
                    <a:pt x="2697" y="1429"/>
                    <a:pt x="2747" y="1429"/>
                  </a:cubicBezTo>
                  <a:cubicBezTo>
                    <a:pt x="2824" y="1429"/>
                    <a:pt x="2911" y="1363"/>
                    <a:pt x="2896" y="1262"/>
                  </a:cubicBezTo>
                  <a:cubicBezTo>
                    <a:pt x="2785" y="648"/>
                    <a:pt x="2266" y="121"/>
                    <a:pt x="1644" y="17"/>
                  </a:cubicBezTo>
                  <a:cubicBezTo>
                    <a:pt x="1570" y="6"/>
                    <a:pt x="1497" y="1"/>
                    <a:pt x="1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673;p48"/>
            <p:cNvSpPr/>
            <p:nvPr/>
          </p:nvSpPr>
          <p:spPr>
            <a:xfrm>
              <a:off x="3748700" y="1568125"/>
              <a:ext cx="64850" cy="29075"/>
            </a:xfrm>
            <a:custGeom>
              <a:avLst/>
              <a:gdLst/>
              <a:ahLst/>
              <a:cxnLst/>
              <a:rect l="l" t="t" r="r" b="b"/>
              <a:pathLst>
                <a:path w="2594" h="1163" extrusionOk="0">
                  <a:moveTo>
                    <a:pt x="1207" y="1"/>
                  </a:moveTo>
                  <a:cubicBezTo>
                    <a:pt x="777" y="1"/>
                    <a:pt x="356" y="195"/>
                    <a:pt x="86" y="530"/>
                  </a:cubicBezTo>
                  <a:cubicBezTo>
                    <a:pt x="1" y="634"/>
                    <a:pt x="92" y="765"/>
                    <a:pt x="186" y="765"/>
                  </a:cubicBezTo>
                  <a:cubicBezTo>
                    <a:pt x="215" y="765"/>
                    <a:pt x="245" y="752"/>
                    <a:pt x="270" y="722"/>
                  </a:cubicBezTo>
                  <a:cubicBezTo>
                    <a:pt x="498" y="439"/>
                    <a:pt x="852" y="264"/>
                    <a:pt x="1211" y="264"/>
                  </a:cubicBezTo>
                  <a:cubicBezTo>
                    <a:pt x="1278" y="264"/>
                    <a:pt x="1344" y="270"/>
                    <a:pt x="1411" y="283"/>
                  </a:cubicBezTo>
                  <a:cubicBezTo>
                    <a:pt x="1826" y="363"/>
                    <a:pt x="2177" y="674"/>
                    <a:pt x="2304" y="1073"/>
                  </a:cubicBezTo>
                  <a:cubicBezTo>
                    <a:pt x="2326" y="1136"/>
                    <a:pt x="2379" y="1163"/>
                    <a:pt x="2432" y="1163"/>
                  </a:cubicBezTo>
                  <a:cubicBezTo>
                    <a:pt x="2513" y="1163"/>
                    <a:pt x="2594" y="1098"/>
                    <a:pt x="2560" y="1001"/>
                  </a:cubicBezTo>
                  <a:cubicBezTo>
                    <a:pt x="2400" y="514"/>
                    <a:pt x="1985" y="123"/>
                    <a:pt x="1483" y="28"/>
                  </a:cubicBezTo>
                  <a:cubicBezTo>
                    <a:pt x="1391" y="9"/>
                    <a:pt x="1299" y="1"/>
                    <a:pt x="1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674;p48"/>
            <p:cNvSpPr/>
            <p:nvPr/>
          </p:nvSpPr>
          <p:spPr>
            <a:xfrm>
              <a:off x="3769400" y="1686800"/>
              <a:ext cx="81150" cy="149200"/>
            </a:xfrm>
            <a:custGeom>
              <a:avLst/>
              <a:gdLst/>
              <a:ahLst/>
              <a:cxnLst/>
              <a:rect l="l" t="t" r="r" b="b"/>
              <a:pathLst>
                <a:path w="3246" h="5968" extrusionOk="0">
                  <a:moveTo>
                    <a:pt x="516" y="0"/>
                  </a:moveTo>
                  <a:cubicBezTo>
                    <a:pt x="463" y="0"/>
                    <a:pt x="410" y="28"/>
                    <a:pt x="391" y="92"/>
                  </a:cubicBezTo>
                  <a:cubicBezTo>
                    <a:pt x="48" y="1345"/>
                    <a:pt x="0" y="2725"/>
                    <a:pt x="559" y="3922"/>
                  </a:cubicBezTo>
                  <a:cubicBezTo>
                    <a:pt x="1030" y="4928"/>
                    <a:pt x="1923" y="5734"/>
                    <a:pt x="3024" y="5965"/>
                  </a:cubicBezTo>
                  <a:cubicBezTo>
                    <a:pt x="3034" y="5967"/>
                    <a:pt x="3044" y="5968"/>
                    <a:pt x="3053" y="5968"/>
                  </a:cubicBezTo>
                  <a:cubicBezTo>
                    <a:pt x="3199" y="5968"/>
                    <a:pt x="3246" y="5740"/>
                    <a:pt x="3088" y="5710"/>
                  </a:cubicBezTo>
                  <a:cubicBezTo>
                    <a:pt x="2059" y="5494"/>
                    <a:pt x="1229" y="4736"/>
                    <a:pt x="790" y="3787"/>
                  </a:cubicBezTo>
                  <a:cubicBezTo>
                    <a:pt x="264" y="2654"/>
                    <a:pt x="327" y="1345"/>
                    <a:pt x="647" y="164"/>
                  </a:cubicBezTo>
                  <a:cubicBezTo>
                    <a:pt x="675" y="63"/>
                    <a:pt x="595" y="0"/>
                    <a:pt x="5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675;p48"/>
            <p:cNvSpPr/>
            <p:nvPr/>
          </p:nvSpPr>
          <p:spPr>
            <a:xfrm>
              <a:off x="3658975" y="1812475"/>
              <a:ext cx="74225" cy="87200"/>
            </a:xfrm>
            <a:custGeom>
              <a:avLst/>
              <a:gdLst/>
              <a:ahLst/>
              <a:cxnLst/>
              <a:rect l="l" t="t" r="r" b="b"/>
              <a:pathLst>
                <a:path w="2969" h="3488" extrusionOk="0">
                  <a:moveTo>
                    <a:pt x="2836" y="0"/>
                  </a:moveTo>
                  <a:cubicBezTo>
                    <a:pt x="2769" y="0"/>
                    <a:pt x="2702" y="44"/>
                    <a:pt x="2702" y="132"/>
                  </a:cubicBezTo>
                  <a:cubicBezTo>
                    <a:pt x="2654" y="1584"/>
                    <a:pt x="1569" y="2901"/>
                    <a:pt x="156" y="3228"/>
                  </a:cubicBezTo>
                  <a:cubicBezTo>
                    <a:pt x="1" y="3265"/>
                    <a:pt x="51" y="3488"/>
                    <a:pt x="193" y="3488"/>
                  </a:cubicBezTo>
                  <a:cubicBezTo>
                    <a:pt x="204" y="3488"/>
                    <a:pt x="216" y="3486"/>
                    <a:pt x="228" y="3483"/>
                  </a:cubicBezTo>
                  <a:cubicBezTo>
                    <a:pt x="1752" y="3132"/>
                    <a:pt x="2917" y="1696"/>
                    <a:pt x="2965" y="132"/>
                  </a:cubicBezTo>
                  <a:cubicBezTo>
                    <a:pt x="2969" y="44"/>
                    <a:pt x="2903" y="0"/>
                    <a:pt x="2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676;p48"/>
            <p:cNvSpPr/>
            <p:nvPr/>
          </p:nvSpPr>
          <p:spPr>
            <a:xfrm>
              <a:off x="3551150" y="2085075"/>
              <a:ext cx="463225" cy="498325"/>
            </a:xfrm>
            <a:custGeom>
              <a:avLst/>
              <a:gdLst/>
              <a:ahLst/>
              <a:cxnLst/>
              <a:rect l="l" t="t" r="r" b="b"/>
              <a:pathLst>
                <a:path w="18529" h="19933" extrusionOk="0">
                  <a:moveTo>
                    <a:pt x="15553" y="0"/>
                  </a:moveTo>
                  <a:lnTo>
                    <a:pt x="2802" y="870"/>
                  </a:lnTo>
                  <a:lnTo>
                    <a:pt x="1" y="19933"/>
                  </a:lnTo>
                  <a:lnTo>
                    <a:pt x="18529" y="19933"/>
                  </a:lnTo>
                  <a:lnTo>
                    <a:pt x="155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677;p48"/>
            <p:cNvSpPr/>
            <p:nvPr/>
          </p:nvSpPr>
          <p:spPr>
            <a:xfrm>
              <a:off x="3585475" y="1964175"/>
              <a:ext cx="400175" cy="175375"/>
            </a:xfrm>
            <a:custGeom>
              <a:avLst/>
              <a:gdLst/>
              <a:ahLst/>
              <a:cxnLst/>
              <a:rect l="l" t="t" r="r" b="b"/>
              <a:pathLst>
                <a:path w="16007" h="7015" extrusionOk="0">
                  <a:moveTo>
                    <a:pt x="14291" y="1"/>
                  </a:moveTo>
                  <a:cubicBezTo>
                    <a:pt x="10062" y="168"/>
                    <a:pt x="5833" y="535"/>
                    <a:pt x="1636" y="1094"/>
                  </a:cubicBezTo>
                  <a:cubicBezTo>
                    <a:pt x="894" y="2610"/>
                    <a:pt x="407" y="4198"/>
                    <a:pt x="64" y="5850"/>
                  </a:cubicBezTo>
                  <a:cubicBezTo>
                    <a:pt x="32" y="6009"/>
                    <a:pt x="0" y="6193"/>
                    <a:pt x="96" y="6328"/>
                  </a:cubicBezTo>
                  <a:cubicBezTo>
                    <a:pt x="192" y="6472"/>
                    <a:pt x="375" y="6520"/>
                    <a:pt x="551" y="6544"/>
                  </a:cubicBezTo>
                  <a:cubicBezTo>
                    <a:pt x="1724" y="6743"/>
                    <a:pt x="2921" y="6823"/>
                    <a:pt x="4118" y="6903"/>
                  </a:cubicBezTo>
                  <a:cubicBezTo>
                    <a:pt x="4339" y="6916"/>
                    <a:pt x="4565" y="6929"/>
                    <a:pt x="4789" y="6929"/>
                  </a:cubicBezTo>
                  <a:cubicBezTo>
                    <a:pt x="5115" y="6929"/>
                    <a:pt x="5438" y="6902"/>
                    <a:pt x="5745" y="6807"/>
                  </a:cubicBezTo>
                  <a:cubicBezTo>
                    <a:pt x="6272" y="6648"/>
                    <a:pt x="6759" y="6249"/>
                    <a:pt x="6862" y="5706"/>
                  </a:cubicBezTo>
                  <a:cubicBezTo>
                    <a:pt x="7094" y="6145"/>
                    <a:pt x="7325" y="6584"/>
                    <a:pt x="7557" y="7015"/>
                  </a:cubicBezTo>
                  <a:cubicBezTo>
                    <a:pt x="9935" y="6703"/>
                    <a:pt x="12312" y="6360"/>
                    <a:pt x="14682" y="5993"/>
                  </a:cubicBezTo>
                  <a:cubicBezTo>
                    <a:pt x="15153" y="5921"/>
                    <a:pt x="15704" y="5794"/>
                    <a:pt x="15879" y="5347"/>
                  </a:cubicBezTo>
                  <a:cubicBezTo>
                    <a:pt x="16007" y="5052"/>
                    <a:pt x="15903" y="4709"/>
                    <a:pt x="15807" y="4397"/>
                  </a:cubicBezTo>
                  <a:cubicBezTo>
                    <a:pt x="15321" y="2913"/>
                    <a:pt x="14778" y="1485"/>
                    <a:pt x="14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678;p48"/>
            <p:cNvSpPr/>
            <p:nvPr/>
          </p:nvSpPr>
          <p:spPr>
            <a:xfrm>
              <a:off x="3582675" y="1960800"/>
              <a:ext cx="406775" cy="182175"/>
            </a:xfrm>
            <a:custGeom>
              <a:avLst/>
              <a:gdLst/>
              <a:ahLst/>
              <a:cxnLst/>
              <a:rect l="l" t="t" r="r" b="b"/>
              <a:pathLst>
                <a:path w="16271" h="7287" extrusionOk="0">
                  <a:moveTo>
                    <a:pt x="14311" y="275"/>
                  </a:moveTo>
                  <a:cubicBezTo>
                    <a:pt x="14789" y="1714"/>
                    <a:pt x="15317" y="3131"/>
                    <a:pt x="15791" y="4571"/>
                  </a:cubicBezTo>
                  <a:lnTo>
                    <a:pt x="15791" y="4571"/>
                  </a:lnTo>
                  <a:cubicBezTo>
                    <a:pt x="15791" y="4572"/>
                    <a:pt x="15792" y="4572"/>
                    <a:pt x="15792" y="4572"/>
                  </a:cubicBezTo>
                  <a:cubicBezTo>
                    <a:pt x="15792" y="4572"/>
                    <a:pt x="15792" y="4572"/>
                    <a:pt x="15792" y="4572"/>
                  </a:cubicBezTo>
                  <a:lnTo>
                    <a:pt x="15792" y="4572"/>
                  </a:lnTo>
                  <a:cubicBezTo>
                    <a:pt x="15792" y="4573"/>
                    <a:pt x="15792" y="4574"/>
                    <a:pt x="15792" y="4575"/>
                  </a:cubicBezTo>
                  <a:lnTo>
                    <a:pt x="15792" y="4575"/>
                  </a:lnTo>
                  <a:cubicBezTo>
                    <a:pt x="15959" y="5116"/>
                    <a:pt x="15974" y="5626"/>
                    <a:pt x="15361" y="5865"/>
                  </a:cubicBezTo>
                  <a:cubicBezTo>
                    <a:pt x="15058" y="5977"/>
                    <a:pt x="14730" y="6009"/>
                    <a:pt x="14419" y="6056"/>
                  </a:cubicBezTo>
                  <a:cubicBezTo>
                    <a:pt x="13518" y="6192"/>
                    <a:pt x="12624" y="6328"/>
                    <a:pt x="11722" y="6455"/>
                  </a:cubicBezTo>
                  <a:cubicBezTo>
                    <a:pt x="10852" y="6583"/>
                    <a:pt x="9983" y="6703"/>
                    <a:pt x="9113" y="6823"/>
                  </a:cubicBezTo>
                  <a:cubicBezTo>
                    <a:pt x="8913" y="6854"/>
                    <a:pt x="8706" y="6878"/>
                    <a:pt x="8507" y="6910"/>
                  </a:cubicBezTo>
                  <a:cubicBezTo>
                    <a:pt x="8369" y="6927"/>
                    <a:pt x="8130" y="6996"/>
                    <a:pt x="7934" y="6996"/>
                  </a:cubicBezTo>
                  <a:cubicBezTo>
                    <a:pt x="7845" y="6996"/>
                    <a:pt x="7766" y="6982"/>
                    <a:pt x="7709" y="6942"/>
                  </a:cubicBezTo>
                  <a:cubicBezTo>
                    <a:pt x="7581" y="6854"/>
                    <a:pt x="7469" y="6495"/>
                    <a:pt x="7397" y="6360"/>
                  </a:cubicBezTo>
                  <a:cubicBezTo>
                    <a:pt x="7294" y="6160"/>
                    <a:pt x="7190" y="5969"/>
                    <a:pt x="7086" y="5777"/>
                  </a:cubicBezTo>
                  <a:cubicBezTo>
                    <a:pt x="7062" y="5732"/>
                    <a:pt x="7018" y="5711"/>
                    <a:pt x="6974" y="5711"/>
                  </a:cubicBezTo>
                  <a:cubicBezTo>
                    <a:pt x="6917" y="5711"/>
                    <a:pt x="6860" y="5746"/>
                    <a:pt x="6847" y="5809"/>
                  </a:cubicBezTo>
                  <a:cubicBezTo>
                    <a:pt x="6623" y="6687"/>
                    <a:pt x="5690" y="6934"/>
                    <a:pt x="4884" y="6934"/>
                  </a:cubicBezTo>
                  <a:cubicBezTo>
                    <a:pt x="4102" y="6934"/>
                    <a:pt x="3304" y="6846"/>
                    <a:pt x="2522" y="6783"/>
                  </a:cubicBezTo>
                  <a:cubicBezTo>
                    <a:pt x="2083" y="6743"/>
                    <a:pt x="1644" y="6695"/>
                    <a:pt x="1205" y="6631"/>
                  </a:cubicBezTo>
                  <a:cubicBezTo>
                    <a:pt x="806" y="6575"/>
                    <a:pt x="216" y="6575"/>
                    <a:pt x="304" y="6017"/>
                  </a:cubicBezTo>
                  <a:cubicBezTo>
                    <a:pt x="431" y="5275"/>
                    <a:pt x="647" y="4540"/>
                    <a:pt x="870" y="3822"/>
                  </a:cubicBezTo>
                  <a:cubicBezTo>
                    <a:pt x="1094" y="3080"/>
                    <a:pt x="1333" y="2266"/>
                    <a:pt x="1724" y="1588"/>
                  </a:cubicBezTo>
                  <a:cubicBezTo>
                    <a:pt x="1844" y="1373"/>
                    <a:pt x="1932" y="1333"/>
                    <a:pt x="2179" y="1301"/>
                  </a:cubicBezTo>
                  <a:cubicBezTo>
                    <a:pt x="2378" y="1277"/>
                    <a:pt x="2578" y="1253"/>
                    <a:pt x="2785" y="1229"/>
                  </a:cubicBezTo>
                  <a:cubicBezTo>
                    <a:pt x="3184" y="1173"/>
                    <a:pt x="3591" y="1125"/>
                    <a:pt x="3990" y="1077"/>
                  </a:cubicBezTo>
                  <a:cubicBezTo>
                    <a:pt x="5610" y="894"/>
                    <a:pt x="7222" y="734"/>
                    <a:pt x="8842" y="607"/>
                  </a:cubicBezTo>
                  <a:cubicBezTo>
                    <a:pt x="10662" y="457"/>
                    <a:pt x="12490" y="347"/>
                    <a:pt x="14311" y="275"/>
                  </a:cubicBezTo>
                  <a:close/>
                  <a:moveTo>
                    <a:pt x="14403" y="0"/>
                  </a:moveTo>
                  <a:cubicBezTo>
                    <a:pt x="10461" y="160"/>
                    <a:pt x="6528" y="487"/>
                    <a:pt x="2610" y="982"/>
                  </a:cubicBezTo>
                  <a:cubicBezTo>
                    <a:pt x="2362" y="1014"/>
                    <a:pt x="1852" y="974"/>
                    <a:pt x="1652" y="1133"/>
                  </a:cubicBezTo>
                  <a:cubicBezTo>
                    <a:pt x="1541" y="1221"/>
                    <a:pt x="1485" y="1476"/>
                    <a:pt x="1421" y="1604"/>
                  </a:cubicBezTo>
                  <a:cubicBezTo>
                    <a:pt x="1333" y="1811"/>
                    <a:pt x="1237" y="2019"/>
                    <a:pt x="1158" y="2234"/>
                  </a:cubicBezTo>
                  <a:cubicBezTo>
                    <a:pt x="806" y="3080"/>
                    <a:pt x="535" y="3950"/>
                    <a:pt x="304" y="4836"/>
                  </a:cubicBezTo>
                  <a:cubicBezTo>
                    <a:pt x="200" y="5243"/>
                    <a:pt x="72" y="5658"/>
                    <a:pt x="24" y="6072"/>
                  </a:cubicBezTo>
                  <a:cubicBezTo>
                    <a:pt x="0" y="6288"/>
                    <a:pt x="16" y="6495"/>
                    <a:pt x="192" y="6647"/>
                  </a:cubicBezTo>
                  <a:cubicBezTo>
                    <a:pt x="431" y="6846"/>
                    <a:pt x="838" y="6846"/>
                    <a:pt x="1134" y="6886"/>
                  </a:cubicBezTo>
                  <a:cubicBezTo>
                    <a:pt x="1564" y="6950"/>
                    <a:pt x="2003" y="6998"/>
                    <a:pt x="2442" y="7038"/>
                  </a:cubicBezTo>
                  <a:cubicBezTo>
                    <a:pt x="3156" y="7102"/>
                    <a:pt x="3926" y="7212"/>
                    <a:pt x="4673" y="7212"/>
                  </a:cubicBezTo>
                  <a:cubicBezTo>
                    <a:pt x="4952" y="7212"/>
                    <a:pt x="5229" y="7197"/>
                    <a:pt x="5498" y="7158"/>
                  </a:cubicBezTo>
                  <a:cubicBezTo>
                    <a:pt x="6124" y="7061"/>
                    <a:pt x="6720" y="6740"/>
                    <a:pt x="6995" y="6174"/>
                  </a:cubicBezTo>
                  <a:lnTo>
                    <a:pt x="6995" y="6174"/>
                  </a:lnTo>
                  <a:cubicBezTo>
                    <a:pt x="7182" y="6520"/>
                    <a:pt x="7372" y="6871"/>
                    <a:pt x="7557" y="7221"/>
                  </a:cubicBezTo>
                  <a:cubicBezTo>
                    <a:pt x="7572" y="7251"/>
                    <a:pt x="7619" y="7286"/>
                    <a:pt x="7658" y="7286"/>
                  </a:cubicBezTo>
                  <a:cubicBezTo>
                    <a:pt x="7662" y="7286"/>
                    <a:pt x="7665" y="7286"/>
                    <a:pt x="7669" y="7285"/>
                  </a:cubicBezTo>
                  <a:cubicBezTo>
                    <a:pt x="9568" y="7030"/>
                    <a:pt x="11467" y="6767"/>
                    <a:pt x="13358" y="6479"/>
                  </a:cubicBezTo>
                  <a:cubicBezTo>
                    <a:pt x="14084" y="6376"/>
                    <a:pt x="15026" y="6384"/>
                    <a:pt x="15680" y="6009"/>
                  </a:cubicBezTo>
                  <a:cubicBezTo>
                    <a:pt x="16270" y="5673"/>
                    <a:pt x="16223" y="5075"/>
                    <a:pt x="16047" y="4501"/>
                  </a:cubicBezTo>
                  <a:cubicBezTo>
                    <a:pt x="15560" y="3024"/>
                    <a:pt x="15018" y="1572"/>
                    <a:pt x="14531" y="104"/>
                  </a:cubicBezTo>
                  <a:cubicBezTo>
                    <a:pt x="14515" y="48"/>
                    <a:pt x="14467" y="0"/>
                    <a:pt x="144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679;p48"/>
            <p:cNvSpPr/>
            <p:nvPr/>
          </p:nvSpPr>
          <p:spPr>
            <a:xfrm>
              <a:off x="3713525" y="1998900"/>
              <a:ext cx="91600" cy="91575"/>
            </a:xfrm>
            <a:custGeom>
              <a:avLst/>
              <a:gdLst/>
              <a:ahLst/>
              <a:cxnLst/>
              <a:rect l="l" t="t" r="r" b="b"/>
              <a:pathLst>
                <a:path w="3664" h="3663" extrusionOk="0">
                  <a:moveTo>
                    <a:pt x="1828" y="272"/>
                  </a:moveTo>
                  <a:cubicBezTo>
                    <a:pt x="2698" y="272"/>
                    <a:pt x="3400" y="974"/>
                    <a:pt x="3400" y="1835"/>
                  </a:cubicBezTo>
                  <a:cubicBezTo>
                    <a:pt x="3400" y="2697"/>
                    <a:pt x="2698" y="3399"/>
                    <a:pt x="1828" y="3399"/>
                  </a:cubicBezTo>
                  <a:cubicBezTo>
                    <a:pt x="966" y="3399"/>
                    <a:pt x="264" y="2697"/>
                    <a:pt x="264" y="1835"/>
                  </a:cubicBezTo>
                  <a:cubicBezTo>
                    <a:pt x="264" y="974"/>
                    <a:pt x="966" y="272"/>
                    <a:pt x="1828" y="272"/>
                  </a:cubicBezTo>
                  <a:close/>
                  <a:moveTo>
                    <a:pt x="1828" y="0"/>
                  </a:moveTo>
                  <a:cubicBezTo>
                    <a:pt x="823" y="0"/>
                    <a:pt x="1" y="822"/>
                    <a:pt x="1" y="1835"/>
                  </a:cubicBezTo>
                  <a:cubicBezTo>
                    <a:pt x="1" y="2841"/>
                    <a:pt x="823" y="3663"/>
                    <a:pt x="1828" y="3663"/>
                  </a:cubicBezTo>
                  <a:cubicBezTo>
                    <a:pt x="2842" y="3663"/>
                    <a:pt x="3664" y="2841"/>
                    <a:pt x="3664" y="1835"/>
                  </a:cubicBezTo>
                  <a:cubicBezTo>
                    <a:pt x="3664" y="822"/>
                    <a:pt x="2842" y="0"/>
                    <a:pt x="1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680;p48"/>
            <p:cNvSpPr/>
            <p:nvPr/>
          </p:nvSpPr>
          <p:spPr>
            <a:xfrm>
              <a:off x="3732100" y="2034400"/>
              <a:ext cx="17175" cy="13200"/>
            </a:xfrm>
            <a:custGeom>
              <a:avLst/>
              <a:gdLst/>
              <a:ahLst/>
              <a:cxnLst/>
              <a:rect l="l" t="t" r="r" b="b"/>
              <a:pathLst>
                <a:path w="687" h="528" extrusionOk="0">
                  <a:moveTo>
                    <a:pt x="343" y="1"/>
                  </a:moveTo>
                  <a:cubicBezTo>
                    <a:pt x="0" y="1"/>
                    <a:pt x="0" y="527"/>
                    <a:pt x="343" y="527"/>
                  </a:cubicBezTo>
                  <a:cubicBezTo>
                    <a:pt x="686" y="527"/>
                    <a:pt x="686" y="1"/>
                    <a:pt x="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681;p48"/>
            <p:cNvSpPr/>
            <p:nvPr/>
          </p:nvSpPr>
          <p:spPr>
            <a:xfrm>
              <a:off x="3767800" y="2042375"/>
              <a:ext cx="17175" cy="13400"/>
            </a:xfrm>
            <a:custGeom>
              <a:avLst/>
              <a:gdLst/>
              <a:ahLst/>
              <a:cxnLst/>
              <a:rect l="l" t="t" r="r" b="b"/>
              <a:pathLst>
                <a:path w="687" h="536" extrusionOk="0">
                  <a:moveTo>
                    <a:pt x="343" y="1"/>
                  </a:moveTo>
                  <a:cubicBezTo>
                    <a:pt x="8" y="1"/>
                    <a:pt x="0" y="535"/>
                    <a:pt x="343" y="535"/>
                  </a:cubicBezTo>
                  <a:cubicBezTo>
                    <a:pt x="687" y="535"/>
                    <a:pt x="687" y="1"/>
                    <a:pt x="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682;p48"/>
            <p:cNvSpPr/>
            <p:nvPr/>
          </p:nvSpPr>
          <p:spPr>
            <a:xfrm>
              <a:off x="3910900" y="2046975"/>
              <a:ext cx="23800" cy="41375"/>
            </a:xfrm>
            <a:custGeom>
              <a:avLst/>
              <a:gdLst/>
              <a:ahLst/>
              <a:cxnLst/>
              <a:rect l="l" t="t" r="r" b="b"/>
              <a:pathLst>
                <a:path w="952" h="1655" extrusionOk="0">
                  <a:moveTo>
                    <a:pt x="793" y="0"/>
                  </a:moveTo>
                  <a:cubicBezTo>
                    <a:pt x="740" y="0"/>
                    <a:pt x="687" y="29"/>
                    <a:pt x="668" y="96"/>
                  </a:cubicBezTo>
                  <a:cubicBezTo>
                    <a:pt x="524" y="575"/>
                    <a:pt x="325" y="1030"/>
                    <a:pt x="61" y="1460"/>
                  </a:cubicBezTo>
                  <a:cubicBezTo>
                    <a:pt x="1" y="1559"/>
                    <a:pt x="92" y="1655"/>
                    <a:pt x="183" y="1655"/>
                  </a:cubicBezTo>
                  <a:cubicBezTo>
                    <a:pt x="224" y="1655"/>
                    <a:pt x="266" y="1635"/>
                    <a:pt x="293" y="1588"/>
                  </a:cubicBezTo>
                  <a:cubicBezTo>
                    <a:pt x="564" y="1141"/>
                    <a:pt x="780" y="663"/>
                    <a:pt x="923" y="160"/>
                  </a:cubicBezTo>
                  <a:cubicBezTo>
                    <a:pt x="952" y="64"/>
                    <a:pt x="872" y="0"/>
                    <a:pt x="7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683;p48"/>
            <p:cNvSpPr/>
            <p:nvPr/>
          </p:nvSpPr>
          <p:spPr>
            <a:xfrm>
              <a:off x="3902250" y="2041175"/>
              <a:ext cx="18775" cy="29750"/>
            </a:xfrm>
            <a:custGeom>
              <a:avLst/>
              <a:gdLst/>
              <a:ahLst/>
              <a:cxnLst/>
              <a:rect l="l" t="t" r="r" b="b"/>
              <a:pathLst>
                <a:path w="751" h="1190" extrusionOk="0">
                  <a:moveTo>
                    <a:pt x="605" y="1"/>
                  </a:moveTo>
                  <a:cubicBezTo>
                    <a:pt x="558" y="1"/>
                    <a:pt x="508" y="22"/>
                    <a:pt x="487" y="65"/>
                  </a:cubicBezTo>
                  <a:cubicBezTo>
                    <a:pt x="336" y="376"/>
                    <a:pt x="184" y="687"/>
                    <a:pt x="32" y="990"/>
                  </a:cubicBezTo>
                  <a:cubicBezTo>
                    <a:pt x="0" y="1054"/>
                    <a:pt x="16" y="1134"/>
                    <a:pt x="80" y="1174"/>
                  </a:cubicBezTo>
                  <a:cubicBezTo>
                    <a:pt x="99" y="1184"/>
                    <a:pt x="122" y="1190"/>
                    <a:pt x="146" y="1190"/>
                  </a:cubicBezTo>
                  <a:cubicBezTo>
                    <a:pt x="193" y="1190"/>
                    <a:pt x="243" y="1168"/>
                    <a:pt x="264" y="1126"/>
                  </a:cubicBezTo>
                  <a:cubicBezTo>
                    <a:pt x="415" y="815"/>
                    <a:pt x="567" y="512"/>
                    <a:pt x="719" y="200"/>
                  </a:cubicBezTo>
                  <a:cubicBezTo>
                    <a:pt x="751" y="136"/>
                    <a:pt x="735" y="57"/>
                    <a:pt x="671" y="17"/>
                  </a:cubicBezTo>
                  <a:cubicBezTo>
                    <a:pt x="652" y="6"/>
                    <a:pt x="629" y="1"/>
                    <a:pt x="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684;p48"/>
            <p:cNvSpPr/>
            <p:nvPr/>
          </p:nvSpPr>
          <p:spPr>
            <a:xfrm>
              <a:off x="3636525" y="2050400"/>
              <a:ext cx="14200" cy="27400"/>
            </a:xfrm>
            <a:custGeom>
              <a:avLst/>
              <a:gdLst/>
              <a:ahLst/>
              <a:cxnLst/>
              <a:rect l="l" t="t" r="r" b="b"/>
              <a:pathLst>
                <a:path w="568" h="1096" extrusionOk="0">
                  <a:moveTo>
                    <a:pt x="143" y="1"/>
                  </a:moveTo>
                  <a:cubicBezTo>
                    <a:pt x="130" y="1"/>
                    <a:pt x="117" y="3"/>
                    <a:pt x="105" y="7"/>
                  </a:cubicBezTo>
                  <a:cubicBezTo>
                    <a:pt x="41" y="31"/>
                    <a:pt x="1" y="95"/>
                    <a:pt x="17" y="166"/>
                  </a:cubicBezTo>
                  <a:cubicBezTo>
                    <a:pt x="81" y="470"/>
                    <a:pt x="184" y="757"/>
                    <a:pt x="312" y="1036"/>
                  </a:cubicBezTo>
                  <a:cubicBezTo>
                    <a:pt x="328" y="1073"/>
                    <a:pt x="375" y="1096"/>
                    <a:pt x="421" y="1096"/>
                  </a:cubicBezTo>
                  <a:cubicBezTo>
                    <a:pt x="445" y="1096"/>
                    <a:pt x="469" y="1090"/>
                    <a:pt x="488" y="1076"/>
                  </a:cubicBezTo>
                  <a:cubicBezTo>
                    <a:pt x="559" y="1036"/>
                    <a:pt x="567" y="964"/>
                    <a:pt x="536" y="901"/>
                  </a:cubicBezTo>
                  <a:cubicBezTo>
                    <a:pt x="424" y="653"/>
                    <a:pt x="336" y="374"/>
                    <a:pt x="272" y="103"/>
                  </a:cubicBezTo>
                  <a:cubicBezTo>
                    <a:pt x="259" y="44"/>
                    <a:pt x="203" y="1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685;p48"/>
            <p:cNvSpPr/>
            <p:nvPr/>
          </p:nvSpPr>
          <p:spPr>
            <a:xfrm>
              <a:off x="3626150" y="2062975"/>
              <a:ext cx="23575" cy="31050"/>
            </a:xfrm>
            <a:custGeom>
              <a:avLst/>
              <a:gdLst/>
              <a:ahLst/>
              <a:cxnLst/>
              <a:rect l="l" t="t" r="r" b="b"/>
              <a:pathLst>
                <a:path w="943" h="1242" extrusionOk="0">
                  <a:moveTo>
                    <a:pt x="150" y="0"/>
                  </a:moveTo>
                  <a:cubicBezTo>
                    <a:pt x="129" y="0"/>
                    <a:pt x="108" y="5"/>
                    <a:pt x="89" y="15"/>
                  </a:cubicBezTo>
                  <a:cubicBezTo>
                    <a:pt x="33" y="54"/>
                    <a:pt x="1" y="134"/>
                    <a:pt x="41" y="198"/>
                  </a:cubicBezTo>
                  <a:cubicBezTo>
                    <a:pt x="256" y="525"/>
                    <a:pt x="464" y="852"/>
                    <a:pt x="671" y="1180"/>
                  </a:cubicBezTo>
                  <a:cubicBezTo>
                    <a:pt x="699" y="1218"/>
                    <a:pt x="746" y="1242"/>
                    <a:pt x="793" y="1242"/>
                  </a:cubicBezTo>
                  <a:cubicBezTo>
                    <a:pt x="814" y="1242"/>
                    <a:pt x="835" y="1237"/>
                    <a:pt x="855" y="1227"/>
                  </a:cubicBezTo>
                  <a:cubicBezTo>
                    <a:pt x="919" y="1188"/>
                    <a:pt x="943" y="1108"/>
                    <a:pt x="903" y="1044"/>
                  </a:cubicBezTo>
                  <a:cubicBezTo>
                    <a:pt x="695" y="717"/>
                    <a:pt x="480" y="390"/>
                    <a:pt x="272" y="62"/>
                  </a:cubicBezTo>
                  <a:cubicBezTo>
                    <a:pt x="245" y="24"/>
                    <a:pt x="198" y="0"/>
                    <a:pt x="1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686;p48"/>
            <p:cNvSpPr/>
            <p:nvPr/>
          </p:nvSpPr>
          <p:spPr>
            <a:xfrm>
              <a:off x="4247750" y="2056150"/>
              <a:ext cx="894125" cy="315225"/>
            </a:xfrm>
            <a:custGeom>
              <a:avLst/>
              <a:gdLst/>
              <a:ahLst/>
              <a:cxnLst/>
              <a:rect l="l" t="t" r="r" b="b"/>
              <a:pathLst>
                <a:path w="35765" h="12609" extrusionOk="0">
                  <a:moveTo>
                    <a:pt x="15497" y="0"/>
                  </a:moveTo>
                  <a:lnTo>
                    <a:pt x="9401" y="463"/>
                  </a:lnTo>
                  <a:lnTo>
                    <a:pt x="1" y="6424"/>
                  </a:lnTo>
                  <a:cubicBezTo>
                    <a:pt x="1" y="6424"/>
                    <a:pt x="7803" y="12609"/>
                    <a:pt x="18399" y="12609"/>
                  </a:cubicBezTo>
                  <a:cubicBezTo>
                    <a:pt x="23698" y="12609"/>
                    <a:pt x="29695" y="11062"/>
                    <a:pt x="35764" y="6424"/>
                  </a:cubicBezTo>
                  <a:lnTo>
                    <a:pt x="20516" y="734"/>
                  </a:lnTo>
                  <a:lnTo>
                    <a:pt x="154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687;p48"/>
            <p:cNvSpPr/>
            <p:nvPr/>
          </p:nvSpPr>
          <p:spPr>
            <a:xfrm>
              <a:off x="4372625" y="1954275"/>
              <a:ext cx="296275" cy="272925"/>
            </a:xfrm>
            <a:custGeom>
              <a:avLst/>
              <a:gdLst/>
              <a:ahLst/>
              <a:cxnLst/>
              <a:rect l="l" t="t" r="r" b="b"/>
              <a:pathLst>
                <a:path w="11851" h="10917" extrusionOk="0">
                  <a:moveTo>
                    <a:pt x="5453" y="1"/>
                  </a:moveTo>
                  <a:cubicBezTo>
                    <a:pt x="5431" y="1"/>
                    <a:pt x="5409" y="2"/>
                    <a:pt x="5387" y="6"/>
                  </a:cubicBezTo>
                  <a:cubicBezTo>
                    <a:pt x="5180" y="38"/>
                    <a:pt x="5028" y="221"/>
                    <a:pt x="4908" y="397"/>
                  </a:cubicBezTo>
                  <a:cubicBezTo>
                    <a:pt x="2658" y="3509"/>
                    <a:pt x="990" y="7036"/>
                    <a:pt x="1" y="10746"/>
                  </a:cubicBezTo>
                  <a:cubicBezTo>
                    <a:pt x="1155" y="10854"/>
                    <a:pt x="2316" y="10916"/>
                    <a:pt x="3477" y="10916"/>
                  </a:cubicBezTo>
                  <a:cubicBezTo>
                    <a:pt x="3608" y="10916"/>
                    <a:pt x="3740" y="10915"/>
                    <a:pt x="3871" y="10914"/>
                  </a:cubicBezTo>
                  <a:cubicBezTo>
                    <a:pt x="5195" y="10906"/>
                    <a:pt x="6552" y="10826"/>
                    <a:pt x="7813" y="10403"/>
                  </a:cubicBezTo>
                  <a:cubicBezTo>
                    <a:pt x="9081" y="9988"/>
                    <a:pt x="10262" y="9198"/>
                    <a:pt x="10933" y="8049"/>
                  </a:cubicBezTo>
                  <a:cubicBezTo>
                    <a:pt x="11507" y="7068"/>
                    <a:pt x="11675" y="5895"/>
                    <a:pt x="11802" y="4762"/>
                  </a:cubicBezTo>
                  <a:cubicBezTo>
                    <a:pt x="11850" y="4355"/>
                    <a:pt x="11723" y="4131"/>
                    <a:pt x="11395" y="3884"/>
                  </a:cubicBezTo>
                  <a:cubicBezTo>
                    <a:pt x="9576" y="2655"/>
                    <a:pt x="7757" y="1434"/>
                    <a:pt x="5938" y="205"/>
                  </a:cubicBezTo>
                  <a:cubicBezTo>
                    <a:pt x="5789" y="106"/>
                    <a:pt x="5627" y="1"/>
                    <a:pt x="54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688;p48"/>
            <p:cNvSpPr/>
            <p:nvPr/>
          </p:nvSpPr>
          <p:spPr>
            <a:xfrm>
              <a:off x="4368850" y="1951300"/>
              <a:ext cx="303625" cy="279450"/>
            </a:xfrm>
            <a:custGeom>
              <a:avLst/>
              <a:gdLst/>
              <a:ahLst/>
              <a:cxnLst/>
              <a:rect l="l" t="t" r="r" b="b"/>
              <a:pathLst>
                <a:path w="12145" h="11178" extrusionOk="0">
                  <a:moveTo>
                    <a:pt x="5624" y="305"/>
                  </a:moveTo>
                  <a:cubicBezTo>
                    <a:pt x="5702" y="305"/>
                    <a:pt x="5792" y="321"/>
                    <a:pt x="5897" y="356"/>
                  </a:cubicBezTo>
                  <a:cubicBezTo>
                    <a:pt x="6041" y="404"/>
                    <a:pt x="6184" y="548"/>
                    <a:pt x="6312" y="635"/>
                  </a:cubicBezTo>
                  <a:cubicBezTo>
                    <a:pt x="6647" y="859"/>
                    <a:pt x="6982" y="1082"/>
                    <a:pt x="7317" y="1314"/>
                  </a:cubicBezTo>
                  <a:cubicBezTo>
                    <a:pt x="8690" y="2237"/>
                    <a:pt x="10062" y="3159"/>
                    <a:pt x="11435" y="4082"/>
                  </a:cubicBezTo>
                  <a:lnTo>
                    <a:pt x="11435" y="4082"/>
                  </a:lnTo>
                  <a:cubicBezTo>
                    <a:pt x="11439" y="4088"/>
                    <a:pt x="11445" y="4093"/>
                    <a:pt x="11451" y="4099"/>
                  </a:cubicBezTo>
                  <a:cubicBezTo>
                    <a:pt x="11730" y="4322"/>
                    <a:pt x="11842" y="4521"/>
                    <a:pt x="11826" y="4881"/>
                  </a:cubicBezTo>
                  <a:cubicBezTo>
                    <a:pt x="11802" y="5240"/>
                    <a:pt x="11738" y="5607"/>
                    <a:pt x="11674" y="5958"/>
                  </a:cubicBezTo>
                  <a:cubicBezTo>
                    <a:pt x="11570" y="6580"/>
                    <a:pt x="11419" y="7203"/>
                    <a:pt x="11147" y="7777"/>
                  </a:cubicBezTo>
                  <a:cubicBezTo>
                    <a:pt x="10621" y="8878"/>
                    <a:pt x="9639" y="9668"/>
                    <a:pt x="8538" y="10163"/>
                  </a:cubicBezTo>
                  <a:cubicBezTo>
                    <a:pt x="7285" y="10721"/>
                    <a:pt x="5881" y="10857"/>
                    <a:pt x="4517" y="10897"/>
                  </a:cubicBezTo>
                  <a:cubicBezTo>
                    <a:pt x="4269" y="10902"/>
                    <a:pt x="4022" y="10905"/>
                    <a:pt x="3774" y="10905"/>
                  </a:cubicBezTo>
                  <a:cubicBezTo>
                    <a:pt x="2624" y="10905"/>
                    <a:pt x="1471" y="10848"/>
                    <a:pt x="323" y="10745"/>
                  </a:cubicBezTo>
                  <a:lnTo>
                    <a:pt x="323" y="10745"/>
                  </a:lnTo>
                  <a:cubicBezTo>
                    <a:pt x="1105" y="7899"/>
                    <a:pt x="2271" y="5176"/>
                    <a:pt x="3798" y="2654"/>
                  </a:cubicBezTo>
                  <a:cubicBezTo>
                    <a:pt x="4173" y="2040"/>
                    <a:pt x="4572" y="1425"/>
                    <a:pt x="4987" y="835"/>
                  </a:cubicBezTo>
                  <a:cubicBezTo>
                    <a:pt x="5174" y="578"/>
                    <a:pt x="5298" y="305"/>
                    <a:pt x="5624" y="305"/>
                  </a:cubicBezTo>
                  <a:close/>
                  <a:moveTo>
                    <a:pt x="5603" y="0"/>
                  </a:moveTo>
                  <a:cubicBezTo>
                    <a:pt x="5479" y="0"/>
                    <a:pt x="5358" y="32"/>
                    <a:pt x="5243" y="109"/>
                  </a:cubicBezTo>
                  <a:cubicBezTo>
                    <a:pt x="5003" y="276"/>
                    <a:pt x="4836" y="596"/>
                    <a:pt x="4668" y="827"/>
                  </a:cubicBezTo>
                  <a:cubicBezTo>
                    <a:pt x="4437" y="1170"/>
                    <a:pt x="4205" y="1513"/>
                    <a:pt x="3982" y="1864"/>
                  </a:cubicBezTo>
                  <a:cubicBezTo>
                    <a:pt x="2203" y="4625"/>
                    <a:pt x="878" y="7657"/>
                    <a:pt x="24" y="10833"/>
                  </a:cubicBezTo>
                  <a:cubicBezTo>
                    <a:pt x="0" y="10921"/>
                    <a:pt x="72" y="10993"/>
                    <a:pt x="152" y="11001"/>
                  </a:cubicBezTo>
                  <a:cubicBezTo>
                    <a:pt x="1321" y="11107"/>
                    <a:pt x="2501" y="11178"/>
                    <a:pt x="3680" y="11178"/>
                  </a:cubicBezTo>
                  <a:cubicBezTo>
                    <a:pt x="4183" y="11178"/>
                    <a:pt x="4686" y="11165"/>
                    <a:pt x="5187" y="11136"/>
                  </a:cubicBezTo>
                  <a:cubicBezTo>
                    <a:pt x="6607" y="11057"/>
                    <a:pt x="8051" y="10793"/>
                    <a:pt x="9296" y="10075"/>
                  </a:cubicBezTo>
                  <a:cubicBezTo>
                    <a:pt x="10397" y="9437"/>
                    <a:pt x="11227" y="8479"/>
                    <a:pt x="11634" y="7258"/>
                  </a:cubicBezTo>
                  <a:cubicBezTo>
                    <a:pt x="11842" y="6636"/>
                    <a:pt x="11953" y="5982"/>
                    <a:pt x="12033" y="5327"/>
                  </a:cubicBezTo>
                  <a:cubicBezTo>
                    <a:pt x="12113" y="4721"/>
                    <a:pt x="12145" y="4314"/>
                    <a:pt x="11642" y="3907"/>
                  </a:cubicBezTo>
                  <a:cubicBezTo>
                    <a:pt x="11628" y="3897"/>
                    <a:pt x="11614" y="3889"/>
                    <a:pt x="11600" y="3884"/>
                  </a:cubicBezTo>
                  <a:lnTo>
                    <a:pt x="11600" y="3884"/>
                  </a:lnTo>
                  <a:cubicBezTo>
                    <a:pt x="10079" y="2849"/>
                    <a:pt x="8551" y="1822"/>
                    <a:pt x="7022" y="787"/>
                  </a:cubicBezTo>
                  <a:cubicBezTo>
                    <a:pt x="6656" y="543"/>
                    <a:pt x="6110" y="0"/>
                    <a:pt x="56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689;p48"/>
            <p:cNvSpPr/>
            <p:nvPr/>
          </p:nvSpPr>
          <p:spPr>
            <a:xfrm>
              <a:off x="4668075" y="1958800"/>
              <a:ext cx="382225" cy="292000"/>
            </a:xfrm>
            <a:custGeom>
              <a:avLst/>
              <a:gdLst/>
              <a:ahLst/>
              <a:cxnLst/>
              <a:rect l="l" t="t" r="r" b="b"/>
              <a:pathLst>
                <a:path w="15289" h="11680" extrusionOk="0">
                  <a:moveTo>
                    <a:pt x="9090" y="1"/>
                  </a:moveTo>
                  <a:cubicBezTo>
                    <a:pt x="8555" y="1"/>
                    <a:pt x="7992" y="136"/>
                    <a:pt x="7477" y="288"/>
                  </a:cubicBezTo>
                  <a:cubicBezTo>
                    <a:pt x="4780" y="1086"/>
                    <a:pt x="2059" y="2139"/>
                    <a:pt x="40" y="4110"/>
                  </a:cubicBezTo>
                  <a:cubicBezTo>
                    <a:pt x="0" y="6527"/>
                    <a:pt x="4022" y="9887"/>
                    <a:pt x="6520" y="10788"/>
                  </a:cubicBezTo>
                  <a:cubicBezTo>
                    <a:pt x="8059" y="11342"/>
                    <a:pt x="9700" y="11680"/>
                    <a:pt x="11328" y="11680"/>
                  </a:cubicBezTo>
                  <a:cubicBezTo>
                    <a:pt x="12350" y="11680"/>
                    <a:pt x="13366" y="11547"/>
                    <a:pt x="14347" y="11251"/>
                  </a:cubicBezTo>
                  <a:cubicBezTo>
                    <a:pt x="14698" y="11148"/>
                    <a:pt x="15097" y="10972"/>
                    <a:pt x="15209" y="10621"/>
                  </a:cubicBezTo>
                  <a:cubicBezTo>
                    <a:pt x="15289" y="10382"/>
                    <a:pt x="15209" y="10118"/>
                    <a:pt x="15129" y="9879"/>
                  </a:cubicBezTo>
                  <a:cubicBezTo>
                    <a:pt x="14140" y="6895"/>
                    <a:pt x="12799" y="4022"/>
                    <a:pt x="11148" y="1341"/>
                  </a:cubicBezTo>
                  <a:cubicBezTo>
                    <a:pt x="10924" y="982"/>
                    <a:pt x="10685" y="607"/>
                    <a:pt x="10342" y="359"/>
                  </a:cubicBezTo>
                  <a:cubicBezTo>
                    <a:pt x="9973" y="97"/>
                    <a:pt x="9541" y="1"/>
                    <a:pt x="90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690;p48"/>
            <p:cNvSpPr/>
            <p:nvPr/>
          </p:nvSpPr>
          <p:spPr>
            <a:xfrm>
              <a:off x="4664075" y="1956000"/>
              <a:ext cx="390775" cy="298125"/>
            </a:xfrm>
            <a:custGeom>
              <a:avLst/>
              <a:gdLst/>
              <a:ahLst/>
              <a:cxnLst/>
              <a:rect l="l" t="t" r="r" b="b"/>
              <a:pathLst>
                <a:path w="15631" h="11925" extrusionOk="0">
                  <a:moveTo>
                    <a:pt x="9214" y="250"/>
                  </a:moveTo>
                  <a:cubicBezTo>
                    <a:pt x="9814" y="250"/>
                    <a:pt x="10378" y="427"/>
                    <a:pt x="10813" y="958"/>
                  </a:cubicBezTo>
                  <a:cubicBezTo>
                    <a:pt x="11324" y="1589"/>
                    <a:pt x="11707" y="2363"/>
                    <a:pt x="12098" y="3065"/>
                  </a:cubicBezTo>
                  <a:cubicBezTo>
                    <a:pt x="12497" y="3775"/>
                    <a:pt x="12872" y="4501"/>
                    <a:pt x="13223" y="5235"/>
                  </a:cubicBezTo>
                  <a:cubicBezTo>
                    <a:pt x="13973" y="6791"/>
                    <a:pt x="14611" y="8387"/>
                    <a:pt x="15162" y="10031"/>
                  </a:cubicBezTo>
                  <a:cubicBezTo>
                    <a:pt x="15162" y="10031"/>
                    <a:pt x="15162" y="10031"/>
                    <a:pt x="15162" y="10031"/>
                  </a:cubicBezTo>
                  <a:lnTo>
                    <a:pt x="15162" y="10031"/>
                  </a:lnTo>
                  <a:cubicBezTo>
                    <a:pt x="15162" y="10031"/>
                    <a:pt x="15162" y="10031"/>
                    <a:pt x="15162" y="10032"/>
                  </a:cubicBezTo>
                  <a:lnTo>
                    <a:pt x="15162" y="10032"/>
                  </a:lnTo>
                  <a:cubicBezTo>
                    <a:pt x="15242" y="10295"/>
                    <a:pt x="15337" y="10606"/>
                    <a:pt x="15146" y="10853"/>
                  </a:cubicBezTo>
                  <a:cubicBezTo>
                    <a:pt x="15026" y="11004"/>
                    <a:pt x="14866" y="11084"/>
                    <a:pt x="14691" y="11156"/>
                  </a:cubicBezTo>
                  <a:cubicBezTo>
                    <a:pt x="14356" y="11291"/>
                    <a:pt x="13981" y="11371"/>
                    <a:pt x="13622" y="11451"/>
                  </a:cubicBezTo>
                  <a:cubicBezTo>
                    <a:pt x="12928" y="11594"/>
                    <a:pt x="12213" y="11659"/>
                    <a:pt x="11497" y="11659"/>
                  </a:cubicBezTo>
                  <a:cubicBezTo>
                    <a:pt x="11455" y="11659"/>
                    <a:pt x="11413" y="11659"/>
                    <a:pt x="11371" y="11659"/>
                  </a:cubicBezTo>
                  <a:cubicBezTo>
                    <a:pt x="9895" y="11643"/>
                    <a:pt x="8419" y="11355"/>
                    <a:pt x="7015" y="10877"/>
                  </a:cubicBezTo>
                  <a:cubicBezTo>
                    <a:pt x="5012" y="10198"/>
                    <a:pt x="3169" y="8794"/>
                    <a:pt x="1788" y="7206"/>
                  </a:cubicBezTo>
                  <a:cubicBezTo>
                    <a:pt x="1166" y="6496"/>
                    <a:pt x="551" y="5634"/>
                    <a:pt x="368" y="4685"/>
                  </a:cubicBezTo>
                  <a:cubicBezTo>
                    <a:pt x="312" y="4373"/>
                    <a:pt x="328" y="4270"/>
                    <a:pt x="559" y="4062"/>
                  </a:cubicBezTo>
                  <a:cubicBezTo>
                    <a:pt x="847" y="3807"/>
                    <a:pt x="1142" y="3559"/>
                    <a:pt x="1445" y="3336"/>
                  </a:cubicBezTo>
                  <a:cubicBezTo>
                    <a:pt x="1980" y="2945"/>
                    <a:pt x="2546" y="2594"/>
                    <a:pt x="3137" y="2283"/>
                  </a:cubicBezTo>
                  <a:cubicBezTo>
                    <a:pt x="4350" y="1636"/>
                    <a:pt x="5650" y="1158"/>
                    <a:pt x="6967" y="743"/>
                  </a:cubicBezTo>
                  <a:cubicBezTo>
                    <a:pt x="7651" y="530"/>
                    <a:pt x="8461" y="250"/>
                    <a:pt x="9214" y="250"/>
                  </a:cubicBezTo>
                  <a:close/>
                  <a:moveTo>
                    <a:pt x="9199" y="0"/>
                  </a:moveTo>
                  <a:cubicBezTo>
                    <a:pt x="8700" y="0"/>
                    <a:pt x="8177" y="109"/>
                    <a:pt x="7669" y="256"/>
                  </a:cubicBezTo>
                  <a:cubicBezTo>
                    <a:pt x="6209" y="671"/>
                    <a:pt x="4756" y="1174"/>
                    <a:pt x="3392" y="1852"/>
                  </a:cubicBezTo>
                  <a:cubicBezTo>
                    <a:pt x="2690" y="2203"/>
                    <a:pt x="2012" y="2602"/>
                    <a:pt x="1373" y="3065"/>
                  </a:cubicBezTo>
                  <a:cubicBezTo>
                    <a:pt x="1102" y="3256"/>
                    <a:pt x="847" y="3464"/>
                    <a:pt x="591" y="3679"/>
                  </a:cubicBezTo>
                  <a:cubicBezTo>
                    <a:pt x="408" y="3839"/>
                    <a:pt x="112" y="4014"/>
                    <a:pt x="65" y="4262"/>
                  </a:cubicBezTo>
                  <a:cubicBezTo>
                    <a:pt x="1" y="4637"/>
                    <a:pt x="200" y="5147"/>
                    <a:pt x="344" y="5482"/>
                  </a:cubicBezTo>
                  <a:cubicBezTo>
                    <a:pt x="559" y="6001"/>
                    <a:pt x="871" y="6480"/>
                    <a:pt x="1214" y="6919"/>
                  </a:cubicBezTo>
                  <a:cubicBezTo>
                    <a:pt x="2602" y="8722"/>
                    <a:pt x="4645" y="10326"/>
                    <a:pt x="6799" y="11084"/>
                  </a:cubicBezTo>
                  <a:cubicBezTo>
                    <a:pt x="8296" y="11609"/>
                    <a:pt x="9898" y="11925"/>
                    <a:pt x="11496" y="11925"/>
                  </a:cubicBezTo>
                  <a:cubicBezTo>
                    <a:pt x="11721" y="11925"/>
                    <a:pt x="11945" y="11919"/>
                    <a:pt x="12169" y="11906"/>
                  </a:cubicBezTo>
                  <a:cubicBezTo>
                    <a:pt x="13031" y="11850"/>
                    <a:pt x="13965" y="11730"/>
                    <a:pt x="14779" y="11411"/>
                  </a:cubicBezTo>
                  <a:cubicBezTo>
                    <a:pt x="15470" y="11133"/>
                    <a:pt x="15631" y="10642"/>
                    <a:pt x="15420" y="9968"/>
                  </a:cubicBezTo>
                  <a:lnTo>
                    <a:pt x="15420" y="9968"/>
                  </a:lnTo>
                  <a:cubicBezTo>
                    <a:pt x="15419" y="9965"/>
                    <a:pt x="15418" y="9962"/>
                    <a:pt x="15417" y="9959"/>
                  </a:cubicBezTo>
                  <a:lnTo>
                    <a:pt x="15417" y="9959"/>
                  </a:lnTo>
                  <a:cubicBezTo>
                    <a:pt x="15417" y="9959"/>
                    <a:pt x="15417" y="9959"/>
                    <a:pt x="15417" y="9959"/>
                  </a:cubicBezTo>
                  <a:cubicBezTo>
                    <a:pt x="14890" y="8379"/>
                    <a:pt x="14268" y="6823"/>
                    <a:pt x="13558" y="5323"/>
                  </a:cubicBezTo>
                  <a:cubicBezTo>
                    <a:pt x="13183" y="4533"/>
                    <a:pt x="12792" y="3767"/>
                    <a:pt x="12369" y="3001"/>
                  </a:cubicBezTo>
                  <a:cubicBezTo>
                    <a:pt x="11978" y="2299"/>
                    <a:pt x="11595" y="1557"/>
                    <a:pt x="11108" y="910"/>
                  </a:cubicBezTo>
                  <a:cubicBezTo>
                    <a:pt x="10598" y="230"/>
                    <a:pt x="9923" y="0"/>
                    <a:pt x="9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691;p48"/>
            <p:cNvSpPr/>
            <p:nvPr/>
          </p:nvSpPr>
          <p:spPr>
            <a:xfrm>
              <a:off x="4825225" y="2173750"/>
              <a:ext cx="93375" cy="46450"/>
            </a:xfrm>
            <a:custGeom>
              <a:avLst/>
              <a:gdLst/>
              <a:ahLst/>
              <a:cxnLst/>
              <a:rect l="l" t="t" r="r" b="b"/>
              <a:pathLst>
                <a:path w="3735" h="1858" extrusionOk="0">
                  <a:moveTo>
                    <a:pt x="192" y="1"/>
                  </a:moveTo>
                  <a:cubicBezTo>
                    <a:pt x="79" y="1"/>
                    <a:pt x="0" y="177"/>
                    <a:pt x="122" y="251"/>
                  </a:cubicBezTo>
                  <a:cubicBezTo>
                    <a:pt x="1207" y="882"/>
                    <a:pt x="2340" y="1416"/>
                    <a:pt x="3521" y="1847"/>
                  </a:cubicBezTo>
                  <a:cubicBezTo>
                    <a:pt x="3539" y="1854"/>
                    <a:pt x="3555" y="1858"/>
                    <a:pt x="3570" y="1858"/>
                  </a:cubicBezTo>
                  <a:cubicBezTo>
                    <a:pt x="3694" y="1858"/>
                    <a:pt x="3735" y="1649"/>
                    <a:pt x="3593" y="1592"/>
                  </a:cubicBezTo>
                  <a:cubicBezTo>
                    <a:pt x="2436" y="1169"/>
                    <a:pt x="1319" y="642"/>
                    <a:pt x="257" y="20"/>
                  </a:cubicBezTo>
                  <a:cubicBezTo>
                    <a:pt x="235" y="6"/>
                    <a:pt x="213" y="1"/>
                    <a:pt x="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692;p48"/>
            <p:cNvSpPr/>
            <p:nvPr/>
          </p:nvSpPr>
          <p:spPr>
            <a:xfrm>
              <a:off x="4867325" y="2174425"/>
              <a:ext cx="44400" cy="24200"/>
            </a:xfrm>
            <a:custGeom>
              <a:avLst/>
              <a:gdLst/>
              <a:ahLst/>
              <a:cxnLst/>
              <a:rect l="l" t="t" r="r" b="b"/>
              <a:pathLst>
                <a:path w="1776" h="968" extrusionOk="0">
                  <a:moveTo>
                    <a:pt x="200" y="0"/>
                  </a:moveTo>
                  <a:cubicBezTo>
                    <a:pt x="80" y="0"/>
                    <a:pt x="0" y="172"/>
                    <a:pt x="129" y="240"/>
                  </a:cubicBezTo>
                  <a:cubicBezTo>
                    <a:pt x="592" y="480"/>
                    <a:pt x="1047" y="719"/>
                    <a:pt x="1510" y="951"/>
                  </a:cubicBezTo>
                  <a:cubicBezTo>
                    <a:pt x="1532" y="962"/>
                    <a:pt x="1553" y="967"/>
                    <a:pt x="1574" y="967"/>
                  </a:cubicBezTo>
                  <a:cubicBezTo>
                    <a:pt x="1695" y="967"/>
                    <a:pt x="1775" y="789"/>
                    <a:pt x="1646" y="727"/>
                  </a:cubicBezTo>
                  <a:cubicBezTo>
                    <a:pt x="1183" y="488"/>
                    <a:pt x="728" y="248"/>
                    <a:pt x="265" y="17"/>
                  </a:cubicBezTo>
                  <a:cubicBezTo>
                    <a:pt x="243" y="5"/>
                    <a:pt x="221" y="0"/>
                    <a:pt x="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693;p48"/>
            <p:cNvSpPr/>
            <p:nvPr/>
          </p:nvSpPr>
          <p:spPr>
            <a:xfrm>
              <a:off x="4527100" y="2117825"/>
              <a:ext cx="77875" cy="66100"/>
            </a:xfrm>
            <a:custGeom>
              <a:avLst/>
              <a:gdLst/>
              <a:ahLst/>
              <a:cxnLst/>
              <a:rect l="l" t="t" r="r" b="b"/>
              <a:pathLst>
                <a:path w="3115" h="2644" extrusionOk="0">
                  <a:moveTo>
                    <a:pt x="2931" y="0"/>
                  </a:moveTo>
                  <a:cubicBezTo>
                    <a:pt x="2890" y="0"/>
                    <a:pt x="2850" y="19"/>
                    <a:pt x="2823" y="63"/>
                  </a:cubicBezTo>
                  <a:cubicBezTo>
                    <a:pt x="2176" y="1084"/>
                    <a:pt x="1243" y="1898"/>
                    <a:pt x="134" y="2401"/>
                  </a:cubicBezTo>
                  <a:cubicBezTo>
                    <a:pt x="1" y="2464"/>
                    <a:pt x="89" y="2643"/>
                    <a:pt x="215" y="2643"/>
                  </a:cubicBezTo>
                  <a:cubicBezTo>
                    <a:pt x="232" y="2643"/>
                    <a:pt x="251" y="2640"/>
                    <a:pt x="269" y="2632"/>
                  </a:cubicBezTo>
                  <a:cubicBezTo>
                    <a:pt x="1410" y="2113"/>
                    <a:pt x="2384" y="1260"/>
                    <a:pt x="3054" y="198"/>
                  </a:cubicBezTo>
                  <a:cubicBezTo>
                    <a:pt x="3115" y="93"/>
                    <a:pt x="3023" y="0"/>
                    <a:pt x="2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694;p48"/>
            <p:cNvSpPr/>
            <p:nvPr/>
          </p:nvSpPr>
          <p:spPr>
            <a:xfrm>
              <a:off x="4553375" y="2122725"/>
              <a:ext cx="15775" cy="27325"/>
            </a:xfrm>
            <a:custGeom>
              <a:avLst/>
              <a:gdLst/>
              <a:ahLst/>
              <a:cxnLst/>
              <a:rect l="l" t="t" r="r" b="b"/>
              <a:pathLst>
                <a:path w="631" h="1093" extrusionOk="0">
                  <a:moveTo>
                    <a:pt x="488" y="1"/>
                  </a:moveTo>
                  <a:cubicBezTo>
                    <a:pt x="442" y="1"/>
                    <a:pt x="396" y="20"/>
                    <a:pt x="375" y="66"/>
                  </a:cubicBezTo>
                  <a:cubicBezTo>
                    <a:pt x="256" y="346"/>
                    <a:pt x="144" y="617"/>
                    <a:pt x="24" y="896"/>
                  </a:cubicBezTo>
                  <a:cubicBezTo>
                    <a:pt x="0" y="960"/>
                    <a:pt x="0" y="1040"/>
                    <a:pt x="72" y="1080"/>
                  </a:cubicBezTo>
                  <a:cubicBezTo>
                    <a:pt x="91" y="1088"/>
                    <a:pt x="114" y="1092"/>
                    <a:pt x="137" y="1092"/>
                  </a:cubicBezTo>
                  <a:cubicBezTo>
                    <a:pt x="185" y="1092"/>
                    <a:pt x="234" y="1074"/>
                    <a:pt x="256" y="1032"/>
                  </a:cubicBezTo>
                  <a:cubicBezTo>
                    <a:pt x="367" y="752"/>
                    <a:pt x="487" y="473"/>
                    <a:pt x="607" y="202"/>
                  </a:cubicBezTo>
                  <a:cubicBezTo>
                    <a:pt x="631" y="138"/>
                    <a:pt x="623" y="50"/>
                    <a:pt x="559" y="18"/>
                  </a:cubicBezTo>
                  <a:cubicBezTo>
                    <a:pt x="539" y="7"/>
                    <a:pt x="513" y="1"/>
                    <a:pt x="4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695;p48"/>
            <p:cNvSpPr/>
            <p:nvPr/>
          </p:nvSpPr>
          <p:spPr>
            <a:xfrm>
              <a:off x="4662075" y="2071350"/>
              <a:ext cx="10800" cy="302150"/>
            </a:xfrm>
            <a:custGeom>
              <a:avLst/>
              <a:gdLst/>
              <a:ahLst/>
              <a:cxnLst/>
              <a:rect l="l" t="t" r="r" b="b"/>
              <a:pathLst>
                <a:path w="432" h="12086" extrusionOk="0">
                  <a:moveTo>
                    <a:pt x="299" y="1"/>
                  </a:moveTo>
                  <a:cubicBezTo>
                    <a:pt x="232" y="1"/>
                    <a:pt x="165" y="43"/>
                    <a:pt x="161" y="126"/>
                  </a:cubicBezTo>
                  <a:cubicBezTo>
                    <a:pt x="105" y="4068"/>
                    <a:pt x="57" y="8018"/>
                    <a:pt x="1" y="11960"/>
                  </a:cubicBezTo>
                  <a:cubicBezTo>
                    <a:pt x="1" y="12044"/>
                    <a:pt x="67" y="12086"/>
                    <a:pt x="133" y="12086"/>
                  </a:cubicBezTo>
                  <a:cubicBezTo>
                    <a:pt x="198" y="12086"/>
                    <a:pt x="264" y="12044"/>
                    <a:pt x="264" y="11960"/>
                  </a:cubicBezTo>
                  <a:cubicBezTo>
                    <a:pt x="320" y="8018"/>
                    <a:pt x="376" y="4068"/>
                    <a:pt x="432" y="126"/>
                  </a:cubicBezTo>
                  <a:cubicBezTo>
                    <a:pt x="432" y="43"/>
                    <a:pt x="366" y="1"/>
                    <a:pt x="2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696;p48"/>
            <p:cNvSpPr/>
            <p:nvPr/>
          </p:nvSpPr>
          <p:spPr>
            <a:xfrm>
              <a:off x="4237575" y="2208175"/>
              <a:ext cx="914175" cy="164375"/>
            </a:xfrm>
            <a:custGeom>
              <a:avLst/>
              <a:gdLst/>
              <a:ahLst/>
              <a:cxnLst/>
              <a:rect l="l" t="t" r="r" b="b"/>
              <a:pathLst>
                <a:path w="36567" h="6575" extrusionOk="0">
                  <a:moveTo>
                    <a:pt x="36379" y="1"/>
                  </a:moveTo>
                  <a:cubicBezTo>
                    <a:pt x="36349" y="1"/>
                    <a:pt x="36318" y="12"/>
                    <a:pt x="36291" y="39"/>
                  </a:cubicBezTo>
                  <a:cubicBezTo>
                    <a:pt x="32724" y="3678"/>
                    <a:pt x="27474" y="5450"/>
                    <a:pt x="22527" y="6072"/>
                  </a:cubicBezTo>
                  <a:cubicBezTo>
                    <a:pt x="21278" y="6227"/>
                    <a:pt x="20022" y="6304"/>
                    <a:pt x="18768" y="6304"/>
                  </a:cubicBezTo>
                  <a:cubicBezTo>
                    <a:pt x="14917" y="6304"/>
                    <a:pt x="11079" y="5579"/>
                    <a:pt x="7486" y="4165"/>
                  </a:cubicBezTo>
                  <a:cubicBezTo>
                    <a:pt x="4908" y="3151"/>
                    <a:pt x="2466" y="1779"/>
                    <a:pt x="248" y="119"/>
                  </a:cubicBezTo>
                  <a:cubicBezTo>
                    <a:pt x="223" y="101"/>
                    <a:pt x="198" y="93"/>
                    <a:pt x="175" y="93"/>
                  </a:cubicBezTo>
                  <a:cubicBezTo>
                    <a:pt x="68" y="93"/>
                    <a:pt x="1" y="264"/>
                    <a:pt x="113" y="343"/>
                  </a:cubicBezTo>
                  <a:cubicBezTo>
                    <a:pt x="4134" y="3359"/>
                    <a:pt x="8882" y="5394"/>
                    <a:pt x="13853" y="6184"/>
                  </a:cubicBezTo>
                  <a:cubicBezTo>
                    <a:pt x="15468" y="6444"/>
                    <a:pt x="17106" y="6575"/>
                    <a:pt x="18745" y="6575"/>
                  </a:cubicBezTo>
                  <a:cubicBezTo>
                    <a:pt x="22477" y="6575"/>
                    <a:pt x="26213" y="5898"/>
                    <a:pt x="29684" y="4540"/>
                  </a:cubicBezTo>
                  <a:cubicBezTo>
                    <a:pt x="32198" y="3550"/>
                    <a:pt x="34576" y="2170"/>
                    <a:pt x="36475" y="231"/>
                  </a:cubicBezTo>
                  <a:cubicBezTo>
                    <a:pt x="36567" y="132"/>
                    <a:pt x="36479" y="1"/>
                    <a:pt x="36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697;p48"/>
            <p:cNvSpPr/>
            <p:nvPr/>
          </p:nvSpPr>
          <p:spPr>
            <a:xfrm>
              <a:off x="4118500" y="2208350"/>
              <a:ext cx="1123125" cy="296900"/>
            </a:xfrm>
            <a:custGeom>
              <a:avLst/>
              <a:gdLst/>
              <a:ahLst/>
              <a:cxnLst/>
              <a:rect l="l" t="t" r="r" b="b"/>
              <a:pathLst>
                <a:path w="44925" h="11876" extrusionOk="0">
                  <a:moveTo>
                    <a:pt x="41301" y="1"/>
                  </a:moveTo>
                  <a:cubicBezTo>
                    <a:pt x="41134" y="1"/>
                    <a:pt x="41134" y="264"/>
                    <a:pt x="41301" y="272"/>
                  </a:cubicBezTo>
                  <a:cubicBezTo>
                    <a:pt x="41804" y="288"/>
                    <a:pt x="42291" y="336"/>
                    <a:pt x="42786" y="439"/>
                  </a:cubicBezTo>
                  <a:cubicBezTo>
                    <a:pt x="43017" y="487"/>
                    <a:pt x="43248" y="543"/>
                    <a:pt x="43480" y="615"/>
                  </a:cubicBezTo>
                  <a:cubicBezTo>
                    <a:pt x="43799" y="719"/>
                    <a:pt x="44062" y="783"/>
                    <a:pt x="44150" y="1126"/>
                  </a:cubicBezTo>
                  <a:cubicBezTo>
                    <a:pt x="44278" y="1596"/>
                    <a:pt x="43839" y="2075"/>
                    <a:pt x="43560" y="2442"/>
                  </a:cubicBezTo>
                  <a:cubicBezTo>
                    <a:pt x="43272" y="2817"/>
                    <a:pt x="42961" y="3176"/>
                    <a:pt x="42634" y="3511"/>
                  </a:cubicBezTo>
                  <a:cubicBezTo>
                    <a:pt x="41413" y="4780"/>
                    <a:pt x="39977" y="5802"/>
                    <a:pt x="38517" y="6775"/>
                  </a:cubicBezTo>
                  <a:cubicBezTo>
                    <a:pt x="36985" y="7804"/>
                    <a:pt x="35437" y="8850"/>
                    <a:pt x="33785" y="9688"/>
                  </a:cubicBezTo>
                  <a:cubicBezTo>
                    <a:pt x="32085" y="10549"/>
                    <a:pt x="30266" y="11108"/>
                    <a:pt x="28383" y="11387"/>
                  </a:cubicBezTo>
                  <a:cubicBezTo>
                    <a:pt x="27333" y="11543"/>
                    <a:pt x="26277" y="11614"/>
                    <a:pt x="25223" y="11614"/>
                  </a:cubicBezTo>
                  <a:cubicBezTo>
                    <a:pt x="22439" y="11614"/>
                    <a:pt x="19657" y="11121"/>
                    <a:pt x="16972" y="10398"/>
                  </a:cubicBezTo>
                  <a:cubicBezTo>
                    <a:pt x="15081" y="9895"/>
                    <a:pt x="13214" y="9273"/>
                    <a:pt x="11363" y="8626"/>
                  </a:cubicBezTo>
                  <a:cubicBezTo>
                    <a:pt x="9679" y="8036"/>
                    <a:pt x="7988" y="7461"/>
                    <a:pt x="6336" y="6783"/>
                  </a:cubicBezTo>
                  <a:cubicBezTo>
                    <a:pt x="4477" y="6025"/>
                    <a:pt x="2649" y="5099"/>
                    <a:pt x="1109" y="3783"/>
                  </a:cubicBezTo>
                  <a:cubicBezTo>
                    <a:pt x="950" y="3647"/>
                    <a:pt x="766" y="3511"/>
                    <a:pt x="623" y="3352"/>
                  </a:cubicBezTo>
                  <a:cubicBezTo>
                    <a:pt x="303" y="2993"/>
                    <a:pt x="311" y="2642"/>
                    <a:pt x="702" y="2354"/>
                  </a:cubicBezTo>
                  <a:cubicBezTo>
                    <a:pt x="1101" y="2059"/>
                    <a:pt x="1596" y="1860"/>
                    <a:pt x="2043" y="1636"/>
                  </a:cubicBezTo>
                  <a:cubicBezTo>
                    <a:pt x="3032" y="1150"/>
                    <a:pt x="4038" y="687"/>
                    <a:pt x="5051" y="256"/>
                  </a:cubicBezTo>
                  <a:cubicBezTo>
                    <a:pt x="5191" y="193"/>
                    <a:pt x="5104" y="13"/>
                    <a:pt x="4973" y="13"/>
                  </a:cubicBezTo>
                  <a:cubicBezTo>
                    <a:pt x="4954" y="13"/>
                    <a:pt x="4935" y="17"/>
                    <a:pt x="4915" y="25"/>
                  </a:cubicBezTo>
                  <a:cubicBezTo>
                    <a:pt x="3902" y="455"/>
                    <a:pt x="2897" y="918"/>
                    <a:pt x="1907" y="1413"/>
                  </a:cubicBezTo>
                  <a:cubicBezTo>
                    <a:pt x="1365" y="1684"/>
                    <a:pt x="208" y="2035"/>
                    <a:pt x="104" y="2761"/>
                  </a:cubicBezTo>
                  <a:cubicBezTo>
                    <a:pt x="0" y="3464"/>
                    <a:pt x="998" y="4054"/>
                    <a:pt x="1460" y="4413"/>
                  </a:cubicBezTo>
                  <a:cubicBezTo>
                    <a:pt x="2242" y="5012"/>
                    <a:pt x="3080" y="5522"/>
                    <a:pt x="3950" y="5977"/>
                  </a:cubicBezTo>
                  <a:cubicBezTo>
                    <a:pt x="5626" y="6855"/>
                    <a:pt x="7413" y="7501"/>
                    <a:pt x="9192" y="8140"/>
                  </a:cubicBezTo>
                  <a:cubicBezTo>
                    <a:pt x="11243" y="8866"/>
                    <a:pt x="13286" y="9600"/>
                    <a:pt x="15368" y="10222"/>
                  </a:cubicBezTo>
                  <a:cubicBezTo>
                    <a:pt x="18564" y="11175"/>
                    <a:pt x="21887" y="11875"/>
                    <a:pt x="25227" y="11875"/>
                  </a:cubicBezTo>
                  <a:cubicBezTo>
                    <a:pt x="26081" y="11875"/>
                    <a:pt x="26937" y="11829"/>
                    <a:pt x="27792" y="11730"/>
                  </a:cubicBezTo>
                  <a:cubicBezTo>
                    <a:pt x="29787" y="11499"/>
                    <a:pt x="31742" y="10972"/>
                    <a:pt x="33561" y="10094"/>
                  </a:cubicBezTo>
                  <a:cubicBezTo>
                    <a:pt x="35437" y="9193"/>
                    <a:pt x="37176" y="8004"/>
                    <a:pt x="38900" y="6839"/>
                  </a:cubicBezTo>
                  <a:cubicBezTo>
                    <a:pt x="40647" y="5666"/>
                    <a:pt x="42371" y="4389"/>
                    <a:pt x="43679" y="2714"/>
                  </a:cubicBezTo>
                  <a:cubicBezTo>
                    <a:pt x="44070" y="2219"/>
                    <a:pt x="44924" y="1269"/>
                    <a:pt x="44238" y="679"/>
                  </a:cubicBezTo>
                  <a:cubicBezTo>
                    <a:pt x="43911" y="400"/>
                    <a:pt x="43408" y="312"/>
                    <a:pt x="43009" y="216"/>
                  </a:cubicBezTo>
                  <a:cubicBezTo>
                    <a:pt x="42451" y="88"/>
                    <a:pt x="41876" y="17"/>
                    <a:pt x="413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698;p48"/>
            <p:cNvSpPr/>
            <p:nvPr/>
          </p:nvSpPr>
          <p:spPr>
            <a:xfrm>
              <a:off x="4202925" y="2255675"/>
              <a:ext cx="102400" cy="91600"/>
            </a:xfrm>
            <a:custGeom>
              <a:avLst/>
              <a:gdLst/>
              <a:ahLst/>
              <a:cxnLst/>
              <a:rect l="l" t="t" r="r" b="b"/>
              <a:pathLst>
                <a:path w="4096" h="3664" extrusionOk="0">
                  <a:moveTo>
                    <a:pt x="3899" y="1"/>
                  </a:moveTo>
                  <a:cubicBezTo>
                    <a:pt x="3870" y="1"/>
                    <a:pt x="3839" y="12"/>
                    <a:pt x="3813" y="39"/>
                  </a:cubicBezTo>
                  <a:cubicBezTo>
                    <a:pt x="2568" y="1172"/>
                    <a:pt x="1331" y="2305"/>
                    <a:pt x="94" y="3438"/>
                  </a:cubicBezTo>
                  <a:cubicBezTo>
                    <a:pt x="1" y="3531"/>
                    <a:pt x="92" y="3664"/>
                    <a:pt x="198" y="3664"/>
                  </a:cubicBezTo>
                  <a:cubicBezTo>
                    <a:pt x="227" y="3664"/>
                    <a:pt x="258" y="3654"/>
                    <a:pt x="286" y="3629"/>
                  </a:cubicBezTo>
                  <a:cubicBezTo>
                    <a:pt x="1522" y="2496"/>
                    <a:pt x="2759" y="1363"/>
                    <a:pt x="3996" y="222"/>
                  </a:cubicBezTo>
                  <a:cubicBezTo>
                    <a:pt x="4095" y="135"/>
                    <a:pt x="4002" y="1"/>
                    <a:pt x="38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699;p48"/>
            <p:cNvSpPr/>
            <p:nvPr/>
          </p:nvSpPr>
          <p:spPr>
            <a:xfrm>
              <a:off x="4316500" y="2297450"/>
              <a:ext cx="71650" cy="100975"/>
            </a:xfrm>
            <a:custGeom>
              <a:avLst/>
              <a:gdLst/>
              <a:ahLst/>
              <a:cxnLst/>
              <a:rect l="l" t="t" r="r" b="b"/>
              <a:pathLst>
                <a:path w="2866" h="4039" extrusionOk="0">
                  <a:moveTo>
                    <a:pt x="2682" y="1"/>
                  </a:moveTo>
                  <a:cubicBezTo>
                    <a:pt x="2641" y="1"/>
                    <a:pt x="2600" y="20"/>
                    <a:pt x="2573" y="67"/>
                  </a:cubicBezTo>
                  <a:cubicBezTo>
                    <a:pt x="1791" y="1360"/>
                    <a:pt x="953" y="2621"/>
                    <a:pt x="68" y="3849"/>
                  </a:cubicBezTo>
                  <a:cubicBezTo>
                    <a:pt x="1" y="3944"/>
                    <a:pt x="89" y="4038"/>
                    <a:pt x="184" y="4038"/>
                  </a:cubicBezTo>
                  <a:cubicBezTo>
                    <a:pt x="225" y="4038"/>
                    <a:pt x="267" y="4021"/>
                    <a:pt x="299" y="3977"/>
                  </a:cubicBezTo>
                  <a:cubicBezTo>
                    <a:pt x="1185" y="2756"/>
                    <a:pt x="2014" y="1495"/>
                    <a:pt x="2804" y="203"/>
                  </a:cubicBezTo>
                  <a:cubicBezTo>
                    <a:pt x="2865" y="98"/>
                    <a:pt x="2773" y="1"/>
                    <a:pt x="26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700;p48"/>
            <p:cNvSpPr/>
            <p:nvPr/>
          </p:nvSpPr>
          <p:spPr>
            <a:xfrm>
              <a:off x="4429450" y="2334825"/>
              <a:ext cx="54150" cy="107600"/>
            </a:xfrm>
            <a:custGeom>
              <a:avLst/>
              <a:gdLst/>
              <a:ahLst/>
              <a:cxnLst/>
              <a:rect l="l" t="t" r="r" b="b"/>
              <a:pathLst>
                <a:path w="2166" h="4304" extrusionOk="0">
                  <a:moveTo>
                    <a:pt x="1987" y="1"/>
                  </a:moveTo>
                  <a:cubicBezTo>
                    <a:pt x="1947" y="1"/>
                    <a:pt x="1908" y="22"/>
                    <a:pt x="1885" y="72"/>
                  </a:cubicBezTo>
                  <a:cubicBezTo>
                    <a:pt x="1271" y="1413"/>
                    <a:pt x="664" y="2761"/>
                    <a:pt x="50" y="4102"/>
                  </a:cubicBezTo>
                  <a:cubicBezTo>
                    <a:pt x="0" y="4207"/>
                    <a:pt x="95" y="4304"/>
                    <a:pt x="183" y="4304"/>
                  </a:cubicBezTo>
                  <a:cubicBezTo>
                    <a:pt x="222" y="4304"/>
                    <a:pt x="259" y="4284"/>
                    <a:pt x="281" y="4238"/>
                  </a:cubicBezTo>
                  <a:cubicBezTo>
                    <a:pt x="888" y="2889"/>
                    <a:pt x="1502" y="1549"/>
                    <a:pt x="2117" y="208"/>
                  </a:cubicBezTo>
                  <a:cubicBezTo>
                    <a:pt x="2166" y="99"/>
                    <a:pt x="2073" y="1"/>
                    <a:pt x="1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701;p48"/>
            <p:cNvSpPr/>
            <p:nvPr/>
          </p:nvSpPr>
          <p:spPr>
            <a:xfrm>
              <a:off x="4534725" y="2355525"/>
              <a:ext cx="38075" cy="117350"/>
            </a:xfrm>
            <a:custGeom>
              <a:avLst/>
              <a:gdLst/>
              <a:ahLst/>
              <a:cxnLst/>
              <a:rect l="l" t="t" r="r" b="b"/>
              <a:pathLst>
                <a:path w="1523" h="4694" extrusionOk="0">
                  <a:moveTo>
                    <a:pt x="1360" y="0"/>
                  </a:moveTo>
                  <a:cubicBezTo>
                    <a:pt x="1308" y="0"/>
                    <a:pt x="1255" y="27"/>
                    <a:pt x="1233" y="90"/>
                  </a:cubicBezTo>
                  <a:cubicBezTo>
                    <a:pt x="730" y="1542"/>
                    <a:pt x="331" y="3027"/>
                    <a:pt x="20" y="4527"/>
                  </a:cubicBezTo>
                  <a:cubicBezTo>
                    <a:pt x="1" y="4628"/>
                    <a:pt x="86" y="4694"/>
                    <a:pt x="164" y="4694"/>
                  </a:cubicBezTo>
                  <a:cubicBezTo>
                    <a:pt x="215" y="4694"/>
                    <a:pt x="263" y="4665"/>
                    <a:pt x="275" y="4598"/>
                  </a:cubicBezTo>
                  <a:cubicBezTo>
                    <a:pt x="587" y="3098"/>
                    <a:pt x="986" y="1614"/>
                    <a:pt x="1488" y="162"/>
                  </a:cubicBezTo>
                  <a:cubicBezTo>
                    <a:pt x="1522" y="65"/>
                    <a:pt x="1441" y="0"/>
                    <a:pt x="1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702;p48"/>
            <p:cNvSpPr/>
            <p:nvPr/>
          </p:nvSpPr>
          <p:spPr>
            <a:xfrm>
              <a:off x="4616000" y="2369200"/>
              <a:ext cx="29700" cy="119900"/>
            </a:xfrm>
            <a:custGeom>
              <a:avLst/>
              <a:gdLst/>
              <a:ahLst/>
              <a:cxnLst/>
              <a:rect l="l" t="t" r="r" b="b"/>
              <a:pathLst>
                <a:path w="1188" h="4796" extrusionOk="0">
                  <a:moveTo>
                    <a:pt x="1027" y="0"/>
                  </a:moveTo>
                  <a:cubicBezTo>
                    <a:pt x="976" y="0"/>
                    <a:pt x="928" y="31"/>
                    <a:pt x="918" y="102"/>
                  </a:cubicBezTo>
                  <a:cubicBezTo>
                    <a:pt x="703" y="1626"/>
                    <a:pt x="408" y="3134"/>
                    <a:pt x="25" y="4634"/>
                  </a:cubicBezTo>
                  <a:cubicBezTo>
                    <a:pt x="0" y="4731"/>
                    <a:pt x="85" y="4795"/>
                    <a:pt x="164" y="4795"/>
                  </a:cubicBezTo>
                  <a:cubicBezTo>
                    <a:pt x="215" y="4795"/>
                    <a:pt x="264" y="4768"/>
                    <a:pt x="280" y="4706"/>
                  </a:cubicBezTo>
                  <a:cubicBezTo>
                    <a:pt x="663" y="3206"/>
                    <a:pt x="958" y="1698"/>
                    <a:pt x="1174" y="166"/>
                  </a:cubicBezTo>
                  <a:cubicBezTo>
                    <a:pt x="1188" y="66"/>
                    <a:pt x="1103" y="0"/>
                    <a:pt x="10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703;p48"/>
            <p:cNvSpPr/>
            <p:nvPr/>
          </p:nvSpPr>
          <p:spPr>
            <a:xfrm>
              <a:off x="4733900" y="2364800"/>
              <a:ext cx="23050" cy="136000"/>
            </a:xfrm>
            <a:custGeom>
              <a:avLst/>
              <a:gdLst/>
              <a:ahLst/>
              <a:cxnLst/>
              <a:rect l="l" t="t" r="r" b="b"/>
              <a:pathLst>
                <a:path w="922" h="5440" extrusionOk="0">
                  <a:moveTo>
                    <a:pt x="128" y="0"/>
                  </a:moveTo>
                  <a:cubicBezTo>
                    <a:pt x="62" y="0"/>
                    <a:pt x="1" y="42"/>
                    <a:pt x="9" y="126"/>
                  </a:cubicBezTo>
                  <a:cubicBezTo>
                    <a:pt x="168" y="1874"/>
                    <a:pt x="384" y="3613"/>
                    <a:pt x="647" y="5345"/>
                  </a:cubicBezTo>
                  <a:cubicBezTo>
                    <a:pt x="660" y="5411"/>
                    <a:pt x="708" y="5440"/>
                    <a:pt x="759" y="5440"/>
                  </a:cubicBezTo>
                  <a:cubicBezTo>
                    <a:pt x="836" y="5440"/>
                    <a:pt x="921" y="5374"/>
                    <a:pt x="902" y="5273"/>
                  </a:cubicBezTo>
                  <a:cubicBezTo>
                    <a:pt x="639" y="3565"/>
                    <a:pt x="431" y="1850"/>
                    <a:pt x="272" y="126"/>
                  </a:cubicBezTo>
                  <a:cubicBezTo>
                    <a:pt x="264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704;p48"/>
            <p:cNvSpPr/>
            <p:nvPr/>
          </p:nvSpPr>
          <p:spPr>
            <a:xfrm>
              <a:off x="4818550" y="2357975"/>
              <a:ext cx="44375" cy="135375"/>
            </a:xfrm>
            <a:custGeom>
              <a:avLst/>
              <a:gdLst/>
              <a:ahLst/>
              <a:cxnLst/>
              <a:rect l="l" t="t" r="r" b="b"/>
              <a:pathLst>
                <a:path w="1775" h="5415" extrusionOk="0">
                  <a:moveTo>
                    <a:pt x="162" y="0"/>
                  </a:moveTo>
                  <a:cubicBezTo>
                    <a:pt x="82" y="0"/>
                    <a:pt x="1" y="67"/>
                    <a:pt x="30" y="168"/>
                  </a:cubicBezTo>
                  <a:cubicBezTo>
                    <a:pt x="516" y="1883"/>
                    <a:pt x="1003" y="3599"/>
                    <a:pt x="1490" y="5322"/>
                  </a:cubicBezTo>
                  <a:cubicBezTo>
                    <a:pt x="1509" y="5386"/>
                    <a:pt x="1561" y="5414"/>
                    <a:pt x="1614" y="5414"/>
                  </a:cubicBezTo>
                  <a:cubicBezTo>
                    <a:pt x="1694" y="5414"/>
                    <a:pt x="1774" y="5351"/>
                    <a:pt x="1745" y="5251"/>
                  </a:cubicBezTo>
                  <a:cubicBezTo>
                    <a:pt x="1259" y="3535"/>
                    <a:pt x="772" y="1811"/>
                    <a:pt x="285" y="96"/>
                  </a:cubicBezTo>
                  <a:cubicBezTo>
                    <a:pt x="266" y="29"/>
                    <a:pt x="214" y="0"/>
                    <a:pt x="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705;p48"/>
            <p:cNvSpPr/>
            <p:nvPr/>
          </p:nvSpPr>
          <p:spPr>
            <a:xfrm>
              <a:off x="4919850" y="2332775"/>
              <a:ext cx="51625" cy="121125"/>
            </a:xfrm>
            <a:custGeom>
              <a:avLst/>
              <a:gdLst/>
              <a:ahLst/>
              <a:cxnLst/>
              <a:rect l="l" t="t" r="r" b="b"/>
              <a:pathLst>
                <a:path w="2065" h="4845" extrusionOk="0">
                  <a:moveTo>
                    <a:pt x="162" y="1"/>
                  </a:moveTo>
                  <a:cubicBezTo>
                    <a:pt x="79" y="1"/>
                    <a:pt x="0" y="65"/>
                    <a:pt x="39" y="162"/>
                  </a:cubicBezTo>
                  <a:cubicBezTo>
                    <a:pt x="614" y="1694"/>
                    <a:pt x="1196" y="3226"/>
                    <a:pt x="1771" y="4758"/>
                  </a:cubicBezTo>
                  <a:cubicBezTo>
                    <a:pt x="1796" y="4818"/>
                    <a:pt x="1851" y="4845"/>
                    <a:pt x="1905" y="4845"/>
                  </a:cubicBezTo>
                  <a:cubicBezTo>
                    <a:pt x="1987" y="4845"/>
                    <a:pt x="2065" y="4783"/>
                    <a:pt x="2026" y="4687"/>
                  </a:cubicBezTo>
                  <a:cubicBezTo>
                    <a:pt x="1452" y="3155"/>
                    <a:pt x="869" y="1623"/>
                    <a:pt x="295" y="90"/>
                  </a:cubicBezTo>
                  <a:cubicBezTo>
                    <a:pt x="270" y="28"/>
                    <a:pt x="215" y="1"/>
                    <a:pt x="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06;p48"/>
            <p:cNvSpPr/>
            <p:nvPr/>
          </p:nvSpPr>
          <p:spPr>
            <a:xfrm>
              <a:off x="5024425" y="2290675"/>
              <a:ext cx="59325" cy="92175"/>
            </a:xfrm>
            <a:custGeom>
              <a:avLst/>
              <a:gdLst/>
              <a:ahLst/>
              <a:cxnLst/>
              <a:rect l="l" t="t" r="r" b="b"/>
              <a:pathLst>
                <a:path w="2373" h="3687" extrusionOk="0">
                  <a:moveTo>
                    <a:pt x="183" y="0"/>
                  </a:moveTo>
                  <a:cubicBezTo>
                    <a:pt x="92" y="0"/>
                    <a:pt x="1" y="96"/>
                    <a:pt x="61" y="195"/>
                  </a:cubicBezTo>
                  <a:cubicBezTo>
                    <a:pt x="740" y="1336"/>
                    <a:pt x="1410" y="2485"/>
                    <a:pt x="2088" y="3626"/>
                  </a:cubicBezTo>
                  <a:cubicBezTo>
                    <a:pt x="2112" y="3669"/>
                    <a:pt x="2150" y="3687"/>
                    <a:pt x="2189" y="3687"/>
                  </a:cubicBezTo>
                  <a:cubicBezTo>
                    <a:pt x="2278" y="3687"/>
                    <a:pt x="2373" y="3590"/>
                    <a:pt x="2312" y="3490"/>
                  </a:cubicBezTo>
                  <a:cubicBezTo>
                    <a:pt x="1641" y="2349"/>
                    <a:pt x="963" y="1208"/>
                    <a:pt x="293" y="67"/>
                  </a:cubicBezTo>
                  <a:cubicBezTo>
                    <a:pt x="266" y="20"/>
                    <a:pt x="224" y="0"/>
                    <a:pt x="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07;p48"/>
            <p:cNvSpPr/>
            <p:nvPr/>
          </p:nvSpPr>
          <p:spPr>
            <a:xfrm>
              <a:off x="5102225" y="2244775"/>
              <a:ext cx="60375" cy="71100"/>
            </a:xfrm>
            <a:custGeom>
              <a:avLst/>
              <a:gdLst/>
              <a:ahLst/>
              <a:cxnLst/>
              <a:rect l="l" t="t" r="r" b="b"/>
              <a:pathLst>
                <a:path w="2415" h="2844" extrusionOk="0">
                  <a:moveTo>
                    <a:pt x="185" y="1"/>
                  </a:moveTo>
                  <a:cubicBezTo>
                    <a:pt x="91" y="1"/>
                    <a:pt x="0" y="132"/>
                    <a:pt x="85" y="235"/>
                  </a:cubicBezTo>
                  <a:cubicBezTo>
                    <a:pt x="772" y="1089"/>
                    <a:pt x="1458" y="1943"/>
                    <a:pt x="2144" y="2797"/>
                  </a:cubicBezTo>
                  <a:cubicBezTo>
                    <a:pt x="2171" y="2829"/>
                    <a:pt x="2202" y="2843"/>
                    <a:pt x="2233" y="2843"/>
                  </a:cubicBezTo>
                  <a:cubicBezTo>
                    <a:pt x="2328" y="2843"/>
                    <a:pt x="2414" y="2710"/>
                    <a:pt x="2335" y="2613"/>
                  </a:cubicBezTo>
                  <a:cubicBezTo>
                    <a:pt x="1649" y="1759"/>
                    <a:pt x="955" y="897"/>
                    <a:pt x="269" y="44"/>
                  </a:cubicBezTo>
                  <a:cubicBezTo>
                    <a:pt x="244" y="13"/>
                    <a:pt x="215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08;p48"/>
            <p:cNvSpPr/>
            <p:nvPr/>
          </p:nvSpPr>
          <p:spPr>
            <a:xfrm>
              <a:off x="3947775" y="2113600"/>
              <a:ext cx="71550" cy="457825"/>
            </a:xfrm>
            <a:custGeom>
              <a:avLst/>
              <a:gdLst/>
              <a:ahLst/>
              <a:cxnLst/>
              <a:rect l="l" t="t" r="r" b="b"/>
              <a:pathLst>
                <a:path w="2862" h="18313" extrusionOk="0">
                  <a:moveTo>
                    <a:pt x="164" y="1"/>
                  </a:moveTo>
                  <a:cubicBezTo>
                    <a:pt x="87" y="1"/>
                    <a:pt x="0" y="67"/>
                    <a:pt x="15" y="168"/>
                  </a:cubicBezTo>
                  <a:cubicBezTo>
                    <a:pt x="877" y="6184"/>
                    <a:pt x="1730" y="12201"/>
                    <a:pt x="2592" y="18217"/>
                  </a:cubicBezTo>
                  <a:cubicBezTo>
                    <a:pt x="2602" y="18284"/>
                    <a:pt x="2648" y="18313"/>
                    <a:pt x="2698" y="18313"/>
                  </a:cubicBezTo>
                  <a:cubicBezTo>
                    <a:pt x="2775" y="18313"/>
                    <a:pt x="2862" y="18246"/>
                    <a:pt x="2847" y="18145"/>
                  </a:cubicBezTo>
                  <a:cubicBezTo>
                    <a:pt x="1986" y="12129"/>
                    <a:pt x="1132" y="6113"/>
                    <a:pt x="270" y="96"/>
                  </a:cubicBezTo>
                  <a:cubicBezTo>
                    <a:pt x="261" y="30"/>
                    <a:pt x="215" y="1"/>
                    <a:pt x="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09;p48"/>
            <p:cNvSpPr/>
            <p:nvPr/>
          </p:nvSpPr>
          <p:spPr>
            <a:xfrm>
              <a:off x="4694000" y="2176625"/>
              <a:ext cx="19975" cy="23425"/>
            </a:xfrm>
            <a:custGeom>
              <a:avLst/>
              <a:gdLst/>
              <a:ahLst/>
              <a:cxnLst/>
              <a:rect l="l" t="t" r="r" b="b"/>
              <a:pathLst>
                <a:path w="799" h="937" extrusionOk="0">
                  <a:moveTo>
                    <a:pt x="400" y="1"/>
                  </a:moveTo>
                  <a:cubicBezTo>
                    <a:pt x="368" y="9"/>
                    <a:pt x="328" y="9"/>
                    <a:pt x="296" y="17"/>
                  </a:cubicBezTo>
                  <a:cubicBezTo>
                    <a:pt x="232" y="33"/>
                    <a:pt x="168" y="65"/>
                    <a:pt x="120" y="121"/>
                  </a:cubicBezTo>
                  <a:lnTo>
                    <a:pt x="57" y="200"/>
                  </a:lnTo>
                  <a:cubicBezTo>
                    <a:pt x="25" y="264"/>
                    <a:pt x="1" y="328"/>
                    <a:pt x="1" y="400"/>
                  </a:cubicBezTo>
                  <a:lnTo>
                    <a:pt x="1" y="535"/>
                  </a:lnTo>
                  <a:cubicBezTo>
                    <a:pt x="1" y="591"/>
                    <a:pt x="9" y="647"/>
                    <a:pt x="41" y="695"/>
                  </a:cubicBezTo>
                  <a:cubicBezTo>
                    <a:pt x="57" y="743"/>
                    <a:pt x="80" y="783"/>
                    <a:pt x="120" y="823"/>
                  </a:cubicBezTo>
                  <a:cubicBezTo>
                    <a:pt x="152" y="863"/>
                    <a:pt x="200" y="887"/>
                    <a:pt x="248" y="903"/>
                  </a:cubicBezTo>
                  <a:cubicBezTo>
                    <a:pt x="287" y="922"/>
                    <a:pt x="327" y="937"/>
                    <a:pt x="371" y="937"/>
                  </a:cubicBezTo>
                  <a:cubicBezTo>
                    <a:pt x="380" y="937"/>
                    <a:pt x="390" y="936"/>
                    <a:pt x="400" y="934"/>
                  </a:cubicBezTo>
                  <a:cubicBezTo>
                    <a:pt x="440" y="934"/>
                    <a:pt x="471" y="926"/>
                    <a:pt x="511" y="926"/>
                  </a:cubicBezTo>
                  <a:cubicBezTo>
                    <a:pt x="575" y="903"/>
                    <a:pt x="631" y="871"/>
                    <a:pt x="687" y="823"/>
                  </a:cubicBezTo>
                  <a:lnTo>
                    <a:pt x="743" y="743"/>
                  </a:lnTo>
                  <a:cubicBezTo>
                    <a:pt x="783" y="679"/>
                    <a:pt x="799" y="607"/>
                    <a:pt x="799" y="535"/>
                  </a:cubicBezTo>
                  <a:lnTo>
                    <a:pt x="799" y="400"/>
                  </a:lnTo>
                  <a:cubicBezTo>
                    <a:pt x="799" y="344"/>
                    <a:pt x="791" y="296"/>
                    <a:pt x="767" y="248"/>
                  </a:cubicBezTo>
                  <a:cubicBezTo>
                    <a:pt x="751" y="200"/>
                    <a:pt x="719" y="152"/>
                    <a:pt x="687" y="121"/>
                  </a:cubicBezTo>
                  <a:cubicBezTo>
                    <a:pt x="647" y="81"/>
                    <a:pt x="607" y="49"/>
                    <a:pt x="551" y="33"/>
                  </a:cubicBezTo>
                  <a:cubicBezTo>
                    <a:pt x="511" y="9"/>
                    <a:pt x="456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10;p48"/>
            <p:cNvSpPr/>
            <p:nvPr/>
          </p:nvSpPr>
          <p:spPr>
            <a:xfrm>
              <a:off x="4701575" y="2246050"/>
              <a:ext cx="25775" cy="19775"/>
            </a:xfrm>
            <a:custGeom>
              <a:avLst/>
              <a:gdLst/>
              <a:ahLst/>
              <a:cxnLst/>
              <a:rect l="l" t="t" r="r" b="b"/>
              <a:pathLst>
                <a:path w="1031" h="791" extrusionOk="0">
                  <a:moveTo>
                    <a:pt x="512" y="1"/>
                  </a:moveTo>
                  <a:cubicBezTo>
                    <a:pt x="1" y="1"/>
                    <a:pt x="1" y="791"/>
                    <a:pt x="512" y="791"/>
                  </a:cubicBezTo>
                  <a:cubicBezTo>
                    <a:pt x="1030" y="791"/>
                    <a:pt x="1030" y="1"/>
                    <a:pt x="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11;p48"/>
            <p:cNvSpPr/>
            <p:nvPr/>
          </p:nvSpPr>
          <p:spPr>
            <a:xfrm>
              <a:off x="4704375" y="2308300"/>
              <a:ext cx="23575" cy="23550"/>
            </a:xfrm>
            <a:custGeom>
              <a:avLst/>
              <a:gdLst/>
              <a:ahLst/>
              <a:cxnLst/>
              <a:rect l="l" t="t" r="r" b="b"/>
              <a:pathLst>
                <a:path w="943" h="942" extrusionOk="0">
                  <a:moveTo>
                    <a:pt x="543" y="0"/>
                  </a:moveTo>
                  <a:cubicBezTo>
                    <a:pt x="503" y="8"/>
                    <a:pt x="471" y="8"/>
                    <a:pt x="431" y="16"/>
                  </a:cubicBezTo>
                  <a:cubicBezTo>
                    <a:pt x="368" y="32"/>
                    <a:pt x="312" y="72"/>
                    <a:pt x="256" y="120"/>
                  </a:cubicBezTo>
                  <a:cubicBezTo>
                    <a:pt x="216" y="168"/>
                    <a:pt x="168" y="216"/>
                    <a:pt x="120" y="256"/>
                  </a:cubicBezTo>
                  <a:cubicBezTo>
                    <a:pt x="80" y="295"/>
                    <a:pt x="56" y="335"/>
                    <a:pt x="41" y="383"/>
                  </a:cubicBezTo>
                  <a:cubicBezTo>
                    <a:pt x="17" y="431"/>
                    <a:pt x="1" y="487"/>
                    <a:pt x="1" y="543"/>
                  </a:cubicBezTo>
                  <a:cubicBezTo>
                    <a:pt x="1" y="591"/>
                    <a:pt x="17" y="647"/>
                    <a:pt x="41" y="694"/>
                  </a:cubicBezTo>
                  <a:cubicBezTo>
                    <a:pt x="56" y="742"/>
                    <a:pt x="80" y="782"/>
                    <a:pt x="120" y="822"/>
                  </a:cubicBezTo>
                  <a:lnTo>
                    <a:pt x="200" y="886"/>
                  </a:lnTo>
                  <a:cubicBezTo>
                    <a:pt x="264" y="918"/>
                    <a:pt x="328" y="942"/>
                    <a:pt x="400" y="942"/>
                  </a:cubicBezTo>
                  <a:cubicBezTo>
                    <a:pt x="439" y="934"/>
                    <a:pt x="471" y="926"/>
                    <a:pt x="511" y="926"/>
                  </a:cubicBezTo>
                  <a:cubicBezTo>
                    <a:pt x="575" y="902"/>
                    <a:pt x="631" y="870"/>
                    <a:pt x="687" y="822"/>
                  </a:cubicBezTo>
                  <a:cubicBezTo>
                    <a:pt x="727" y="774"/>
                    <a:pt x="775" y="726"/>
                    <a:pt x="822" y="686"/>
                  </a:cubicBezTo>
                  <a:cubicBezTo>
                    <a:pt x="862" y="647"/>
                    <a:pt x="886" y="607"/>
                    <a:pt x="902" y="551"/>
                  </a:cubicBezTo>
                  <a:cubicBezTo>
                    <a:pt x="934" y="503"/>
                    <a:pt x="942" y="455"/>
                    <a:pt x="942" y="399"/>
                  </a:cubicBezTo>
                  <a:cubicBezTo>
                    <a:pt x="942" y="343"/>
                    <a:pt x="934" y="295"/>
                    <a:pt x="902" y="248"/>
                  </a:cubicBezTo>
                  <a:cubicBezTo>
                    <a:pt x="886" y="200"/>
                    <a:pt x="862" y="152"/>
                    <a:pt x="822" y="120"/>
                  </a:cubicBezTo>
                  <a:lnTo>
                    <a:pt x="743" y="56"/>
                  </a:lnTo>
                  <a:cubicBezTo>
                    <a:pt x="679" y="24"/>
                    <a:pt x="615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2175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31"/>
          <p:cNvSpPr txBox="1">
            <a:spLocks noGrp="1"/>
          </p:cNvSpPr>
          <p:nvPr>
            <p:ph type="title"/>
          </p:nvPr>
        </p:nvSpPr>
        <p:spPr>
          <a:xfrm>
            <a:off x="1246654" y="2896120"/>
            <a:ext cx="4483200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5400">
                <a:latin typeface="+mj-lt"/>
              </a:rPr>
              <a:t>BÀI TẬP 3 </a:t>
            </a:r>
          </a:p>
        </p:txBody>
      </p:sp>
      <p:sp>
        <p:nvSpPr>
          <p:cNvPr id="1026" name="Google Shape;1026;p31"/>
          <p:cNvSpPr txBox="1">
            <a:spLocks noGrp="1"/>
          </p:cNvSpPr>
          <p:nvPr>
            <p:ph type="title" idx="2"/>
          </p:nvPr>
        </p:nvSpPr>
        <p:spPr>
          <a:xfrm>
            <a:off x="1395789" y="1543868"/>
            <a:ext cx="1417200" cy="10667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03</a:t>
            </a:r>
            <a:endParaRPr>
              <a:latin typeface="+mj-lt"/>
            </a:endParaRPr>
          </a:p>
        </p:txBody>
      </p:sp>
      <p:grpSp>
        <p:nvGrpSpPr>
          <p:cNvPr id="1028" name="Google Shape;1028;p31"/>
          <p:cNvGrpSpPr/>
          <p:nvPr/>
        </p:nvGrpSpPr>
        <p:grpSpPr>
          <a:xfrm>
            <a:off x="4666310" y="1811968"/>
            <a:ext cx="523914" cy="590707"/>
            <a:chOff x="589550" y="2214400"/>
            <a:chExt cx="321400" cy="362375"/>
          </a:xfrm>
        </p:grpSpPr>
        <p:sp>
          <p:nvSpPr>
            <p:cNvPr id="1029" name="Google Shape;1029;p31"/>
            <p:cNvSpPr/>
            <p:nvPr/>
          </p:nvSpPr>
          <p:spPr>
            <a:xfrm>
              <a:off x="605900" y="2214400"/>
              <a:ext cx="201575" cy="201575"/>
            </a:xfrm>
            <a:custGeom>
              <a:avLst/>
              <a:gdLst/>
              <a:ahLst/>
              <a:cxnLst/>
              <a:rect l="l" t="t" r="r" b="b"/>
              <a:pathLst>
                <a:path w="8063" h="8063" extrusionOk="0">
                  <a:moveTo>
                    <a:pt x="4027" y="1"/>
                  </a:moveTo>
                  <a:cubicBezTo>
                    <a:pt x="2711" y="3565"/>
                    <a:pt x="3556" y="2711"/>
                    <a:pt x="1" y="4027"/>
                  </a:cubicBezTo>
                  <a:cubicBezTo>
                    <a:pt x="3556" y="5352"/>
                    <a:pt x="2711" y="4498"/>
                    <a:pt x="4027" y="8062"/>
                  </a:cubicBezTo>
                  <a:cubicBezTo>
                    <a:pt x="5343" y="4498"/>
                    <a:pt x="4498" y="5352"/>
                    <a:pt x="8062" y="4027"/>
                  </a:cubicBezTo>
                  <a:cubicBezTo>
                    <a:pt x="4498" y="2711"/>
                    <a:pt x="5343" y="3565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0" name="Google Shape;1030;p31"/>
            <p:cNvSpPr/>
            <p:nvPr/>
          </p:nvSpPr>
          <p:spPr>
            <a:xfrm>
              <a:off x="766475" y="2369750"/>
              <a:ext cx="144475" cy="144275"/>
            </a:xfrm>
            <a:custGeom>
              <a:avLst/>
              <a:gdLst/>
              <a:ahLst/>
              <a:cxnLst/>
              <a:rect l="l" t="t" r="r" b="b"/>
              <a:pathLst>
                <a:path w="5779" h="5771" extrusionOk="0">
                  <a:moveTo>
                    <a:pt x="2885" y="1"/>
                  </a:moveTo>
                  <a:cubicBezTo>
                    <a:pt x="1944" y="2546"/>
                    <a:pt x="2554" y="1936"/>
                    <a:pt x="1" y="2886"/>
                  </a:cubicBezTo>
                  <a:cubicBezTo>
                    <a:pt x="2554" y="3827"/>
                    <a:pt x="1944" y="3217"/>
                    <a:pt x="2885" y="5770"/>
                  </a:cubicBezTo>
                  <a:cubicBezTo>
                    <a:pt x="3835" y="3217"/>
                    <a:pt x="3225" y="3827"/>
                    <a:pt x="5779" y="2886"/>
                  </a:cubicBezTo>
                  <a:cubicBezTo>
                    <a:pt x="3225" y="1936"/>
                    <a:pt x="3835" y="2546"/>
                    <a:pt x="28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1" name="Google Shape;1031;p31"/>
            <p:cNvSpPr/>
            <p:nvPr/>
          </p:nvSpPr>
          <p:spPr>
            <a:xfrm>
              <a:off x="589550" y="2432300"/>
              <a:ext cx="144275" cy="144475"/>
            </a:xfrm>
            <a:custGeom>
              <a:avLst/>
              <a:gdLst/>
              <a:ahLst/>
              <a:cxnLst/>
              <a:rect l="l" t="t" r="r" b="b"/>
              <a:pathLst>
                <a:path w="5771" h="5779" extrusionOk="0">
                  <a:moveTo>
                    <a:pt x="2886" y="0"/>
                  </a:moveTo>
                  <a:cubicBezTo>
                    <a:pt x="1936" y="2554"/>
                    <a:pt x="2546" y="1944"/>
                    <a:pt x="1" y="2885"/>
                  </a:cubicBezTo>
                  <a:cubicBezTo>
                    <a:pt x="2546" y="3835"/>
                    <a:pt x="1936" y="3225"/>
                    <a:pt x="2886" y="5778"/>
                  </a:cubicBezTo>
                  <a:cubicBezTo>
                    <a:pt x="3827" y="3225"/>
                    <a:pt x="3217" y="3835"/>
                    <a:pt x="5770" y="2885"/>
                  </a:cubicBezTo>
                  <a:cubicBezTo>
                    <a:pt x="3217" y="1944"/>
                    <a:pt x="3827" y="2554"/>
                    <a:pt x="28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35" name="Google Shape;848;p27"/>
          <p:cNvGrpSpPr/>
          <p:nvPr/>
        </p:nvGrpSpPr>
        <p:grpSpPr>
          <a:xfrm flipH="1">
            <a:off x="5451977" y="1091821"/>
            <a:ext cx="3473128" cy="4051679"/>
            <a:chOff x="3838694" y="979677"/>
            <a:chExt cx="2079803" cy="2576958"/>
          </a:xfrm>
        </p:grpSpPr>
        <p:sp>
          <p:nvSpPr>
            <p:cNvPr id="136" name="Google Shape;849;p27"/>
            <p:cNvSpPr/>
            <p:nvPr/>
          </p:nvSpPr>
          <p:spPr>
            <a:xfrm>
              <a:off x="5324347" y="1859619"/>
              <a:ext cx="594150" cy="444700"/>
            </a:xfrm>
            <a:custGeom>
              <a:avLst/>
              <a:gdLst/>
              <a:ahLst/>
              <a:cxnLst/>
              <a:rect l="l" t="t" r="r" b="b"/>
              <a:pathLst>
                <a:path w="23766" h="17788" extrusionOk="0">
                  <a:moveTo>
                    <a:pt x="11273" y="1"/>
                  </a:moveTo>
                  <a:cubicBezTo>
                    <a:pt x="10828" y="1"/>
                    <a:pt x="10378" y="135"/>
                    <a:pt x="9963" y="314"/>
                  </a:cubicBezTo>
                  <a:cubicBezTo>
                    <a:pt x="7670" y="1316"/>
                    <a:pt x="6171" y="3582"/>
                    <a:pt x="5082" y="5796"/>
                  </a:cubicBezTo>
                  <a:cubicBezTo>
                    <a:pt x="3888" y="8210"/>
                    <a:pt x="2528" y="10537"/>
                    <a:pt x="1038" y="12785"/>
                  </a:cubicBezTo>
                  <a:cubicBezTo>
                    <a:pt x="794" y="13143"/>
                    <a:pt x="567" y="13509"/>
                    <a:pt x="341" y="13884"/>
                  </a:cubicBezTo>
                  <a:cubicBezTo>
                    <a:pt x="1" y="14441"/>
                    <a:pt x="193" y="15165"/>
                    <a:pt x="750" y="15496"/>
                  </a:cubicBezTo>
                  <a:cubicBezTo>
                    <a:pt x="2947" y="16794"/>
                    <a:pt x="4672" y="17160"/>
                    <a:pt x="7130" y="17788"/>
                  </a:cubicBezTo>
                  <a:cubicBezTo>
                    <a:pt x="7426" y="17169"/>
                    <a:pt x="7714" y="16550"/>
                    <a:pt x="8002" y="15932"/>
                  </a:cubicBezTo>
                  <a:cubicBezTo>
                    <a:pt x="8455" y="14982"/>
                    <a:pt x="8934" y="13988"/>
                    <a:pt x="9797" y="13387"/>
                  </a:cubicBezTo>
                  <a:cubicBezTo>
                    <a:pt x="10782" y="12698"/>
                    <a:pt x="12054" y="12646"/>
                    <a:pt x="13248" y="12568"/>
                  </a:cubicBezTo>
                  <a:cubicBezTo>
                    <a:pt x="14878" y="12463"/>
                    <a:pt x="16508" y="12245"/>
                    <a:pt x="18111" y="11931"/>
                  </a:cubicBezTo>
                  <a:cubicBezTo>
                    <a:pt x="19262" y="11705"/>
                    <a:pt x="20430" y="11408"/>
                    <a:pt x="21415" y="10772"/>
                  </a:cubicBezTo>
                  <a:cubicBezTo>
                    <a:pt x="22216" y="10249"/>
                    <a:pt x="22887" y="9456"/>
                    <a:pt x="23131" y="8541"/>
                  </a:cubicBezTo>
                  <a:cubicBezTo>
                    <a:pt x="23209" y="8263"/>
                    <a:pt x="22978" y="8005"/>
                    <a:pt x="22705" y="8005"/>
                  </a:cubicBezTo>
                  <a:cubicBezTo>
                    <a:pt x="22671" y="8005"/>
                    <a:pt x="22635" y="8009"/>
                    <a:pt x="22600" y="8018"/>
                  </a:cubicBezTo>
                  <a:cubicBezTo>
                    <a:pt x="22288" y="8101"/>
                    <a:pt x="21985" y="8212"/>
                    <a:pt x="21694" y="8349"/>
                  </a:cubicBezTo>
                  <a:lnTo>
                    <a:pt x="21694" y="8349"/>
                  </a:lnTo>
                  <a:cubicBezTo>
                    <a:pt x="22136" y="8027"/>
                    <a:pt x="22549" y="7672"/>
                    <a:pt x="22896" y="7251"/>
                  </a:cubicBezTo>
                  <a:cubicBezTo>
                    <a:pt x="23393" y="6650"/>
                    <a:pt x="23742" y="5874"/>
                    <a:pt x="23759" y="5099"/>
                  </a:cubicBezTo>
                  <a:cubicBezTo>
                    <a:pt x="23766" y="4785"/>
                    <a:pt x="23495" y="4544"/>
                    <a:pt x="23204" y="4544"/>
                  </a:cubicBezTo>
                  <a:cubicBezTo>
                    <a:pt x="23130" y="4544"/>
                    <a:pt x="23055" y="4560"/>
                    <a:pt x="22983" y="4593"/>
                  </a:cubicBezTo>
                  <a:cubicBezTo>
                    <a:pt x="22772" y="4690"/>
                    <a:pt x="22573" y="4815"/>
                    <a:pt x="22393" y="4965"/>
                  </a:cubicBezTo>
                  <a:lnTo>
                    <a:pt x="22393" y="4965"/>
                  </a:lnTo>
                  <a:cubicBezTo>
                    <a:pt x="23051" y="4262"/>
                    <a:pt x="23278" y="3116"/>
                    <a:pt x="22704" y="2353"/>
                  </a:cubicBezTo>
                  <a:cubicBezTo>
                    <a:pt x="22424" y="1977"/>
                    <a:pt x="21954" y="1794"/>
                    <a:pt x="21491" y="1794"/>
                  </a:cubicBezTo>
                  <a:cubicBezTo>
                    <a:pt x="20903" y="1794"/>
                    <a:pt x="20328" y="2089"/>
                    <a:pt x="20170" y="2662"/>
                  </a:cubicBezTo>
                  <a:lnTo>
                    <a:pt x="20170" y="2662"/>
                  </a:lnTo>
                  <a:cubicBezTo>
                    <a:pt x="20388" y="1857"/>
                    <a:pt x="19549" y="1071"/>
                    <a:pt x="18727" y="1071"/>
                  </a:cubicBezTo>
                  <a:cubicBezTo>
                    <a:pt x="18713" y="1071"/>
                    <a:pt x="18700" y="1072"/>
                    <a:pt x="18687" y="1072"/>
                  </a:cubicBezTo>
                  <a:cubicBezTo>
                    <a:pt x="17841" y="1089"/>
                    <a:pt x="17118" y="1682"/>
                    <a:pt x="16595" y="2344"/>
                  </a:cubicBezTo>
                  <a:cubicBezTo>
                    <a:pt x="16072" y="3007"/>
                    <a:pt x="15680" y="3765"/>
                    <a:pt x="15087" y="4366"/>
                  </a:cubicBezTo>
                  <a:cubicBezTo>
                    <a:pt x="14312" y="5157"/>
                    <a:pt x="13211" y="5621"/>
                    <a:pt x="12099" y="5621"/>
                  </a:cubicBezTo>
                  <a:cubicBezTo>
                    <a:pt x="11886" y="5621"/>
                    <a:pt x="11673" y="5604"/>
                    <a:pt x="11462" y="5569"/>
                  </a:cubicBezTo>
                  <a:cubicBezTo>
                    <a:pt x="10913" y="5482"/>
                    <a:pt x="10442" y="5072"/>
                    <a:pt x="10355" y="4523"/>
                  </a:cubicBezTo>
                  <a:cubicBezTo>
                    <a:pt x="10119" y="3016"/>
                    <a:pt x="12821" y="2772"/>
                    <a:pt x="12839" y="1299"/>
                  </a:cubicBezTo>
                  <a:cubicBezTo>
                    <a:pt x="12847" y="828"/>
                    <a:pt x="12551" y="410"/>
                    <a:pt x="12133" y="201"/>
                  </a:cubicBezTo>
                  <a:cubicBezTo>
                    <a:pt x="11856" y="59"/>
                    <a:pt x="11566" y="1"/>
                    <a:pt x="112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50;p27"/>
            <p:cNvSpPr/>
            <p:nvPr/>
          </p:nvSpPr>
          <p:spPr>
            <a:xfrm>
              <a:off x="5577947" y="1865857"/>
              <a:ext cx="47825" cy="11175"/>
            </a:xfrm>
            <a:custGeom>
              <a:avLst/>
              <a:gdLst/>
              <a:ahLst/>
              <a:cxnLst/>
              <a:rect l="l" t="t" r="r" b="b"/>
              <a:pathLst>
                <a:path w="1913" h="447" extrusionOk="0">
                  <a:moveTo>
                    <a:pt x="1781" y="0"/>
                  </a:moveTo>
                  <a:cubicBezTo>
                    <a:pt x="1766" y="0"/>
                    <a:pt x="1751" y="4"/>
                    <a:pt x="1736" y="14"/>
                  </a:cubicBezTo>
                  <a:cubicBezTo>
                    <a:pt x="1497" y="181"/>
                    <a:pt x="1213" y="264"/>
                    <a:pt x="930" y="264"/>
                  </a:cubicBezTo>
                  <a:cubicBezTo>
                    <a:pt x="666" y="264"/>
                    <a:pt x="403" y="192"/>
                    <a:pt x="176" y="49"/>
                  </a:cubicBezTo>
                  <a:cubicBezTo>
                    <a:pt x="158" y="37"/>
                    <a:pt x="140" y="31"/>
                    <a:pt x="123" y="31"/>
                  </a:cubicBezTo>
                  <a:cubicBezTo>
                    <a:pt x="46" y="31"/>
                    <a:pt x="1" y="148"/>
                    <a:pt x="80" y="206"/>
                  </a:cubicBezTo>
                  <a:cubicBezTo>
                    <a:pt x="333" y="366"/>
                    <a:pt x="631" y="447"/>
                    <a:pt x="930" y="447"/>
                  </a:cubicBezTo>
                  <a:cubicBezTo>
                    <a:pt x="1248" y="447"/>
                    <a:pt x="1567" y="355"/>
                    <a:pt x="1832" y="171"/>
                  </a:cubicBezTo>
                  <a:cubicBezTo>
                    <a:pt x="1913" y="119"/>
                    <a:pt x="1857" y="0"/>
                    <a:pt x="17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51;p27"/>
            <p:cNvSpPr/>
            <p:nvPr/>
          </p:nvSpPr>
          <p:spPr>
            <a:xfrm>
              <a:off x="5685372" y="1914507"/>
              <a:ext cx="145625" cy="113450"/>
            </a:xfrm>
            <a:custGeom>
              <a:avLst/>
              <a:gdLst/>
              <a:ahLst/>
              <a:cxnLst/>
              <a:rect l="l" t="t" r="r" b="b"/>
              <a:pathLst>
                <a:path w="5825" h="4538" extrusionOk="0">
                  <a:moveTo>
                    <a:pt x="5700" y="1"/>
                  </a:moveTo>
                  <a:cubicBezTo>
                    <a:pt x="5674" y="1"/>
                    <a:pt x="5648" y="14"/>
                    <a:pt x="5631" y="46"/>
                  </a:cubicBezTo>
                  <a:cubicBezTo>
                    <a:pt x="4490" y="2182"/>
                    <a:pt x="2450" y="3768"/>
                    <a:pt x="106" y="4360"/>
                  </a:cubicBezTo>
                  <a:cubicBezTo>
                    <a:pt x="0" y="4385"/>
                    <a:pt x="31" y="4537"/>
                    <a:pt x="127" y="4537"/>
                  </a:cubicBezTo>
                  <a:cubicBezTo>
                    <a:pt x="134" y="4537"/>
                    <a:pt x="142" y="4537"/>
                    <a:pt x="149" y="4535"/>
                  </a:cubicBezTo>
                  <a:cubicBezTo>
                    <a:pt x="2546" y="3933"/>
                    <a:pt x="4620" y="2312"/>
                    <a:pt x="5788" y="133"/>
                  </a:cubicBezTo>
                  <a:cubicBezTo>
                    <a:pt x="5824" y="67"/>
                    <a:pt x="5761" y="1"/>
                    <a:pt x="57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52;p27"/>
            <p:cNvSpPr/>
            <p:nvPr/>
          </p:nvSpPr>
          <p:spPr>
            <a:xfrm>
              <a:off x="5709772" y="1971057"/>
              <a:ext cx="184775" cy="105050"/>
            </a:xfrm>
            <a:custGeom>
              <a:avLst/>
              <a:gdLst/>
              <a:ahLst/>
              <a:cxnLst/>
              <a:rect l="l" t="t" r="r" b="b"/>
              <a:pathLst>
                <a:path w="7391" h="4202" extrusionOk="0">
                  <a:moveTo>
                    <a:pt x="7265" y="0"/>
                  </a:moveTo>
                  <a:cubicBezTo>
                    <a:pt x="7237" y="0"/>
                    <a:pt x="7210" y="12"/>
                    <a:pt x="7192" y="42"/>
                  </a:cubicBezTo>
                  <a:cubicBezTo>
                    <a:pt x="5684" y="2525"/>
                    <a:pt x="2738" y="3345"/>
                    <a:pt x="106" y="4024"/>
                  </a:cubicBezTo>
                  <a:cubicBezTo>
                    <a:pt x="1" y="4057"/>
                    <a:pt x="38" y="4202"/>
                    <a:pt x="135" y="4202"/>
                  </a:cubicBezTo>
                  <a:cubicBezTo>
                    <a:pt x="142" y="4202"/>
                    <a:pt x="150" y="4201"/>
                    <a:pt x="158" y="4199"/>
                  </a:cubicBezTo>
                  <a:cubicBezTo>
                    <a:pt x="2834" y="3502"/>
                    <a:pt x="5815" y="2656"/>
                    <a:pt x="7348" y="137"/>
                  </a:cubicBezTo>
                  <a:cubicBezTo>
                    <a:pt x="7391" y="65"/>
                    <a:pt x="7328" y="0"/>
                    <a:pt x="7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53;p27"/>
            <p:cNvSpPr/>
            <p:nvPr/>
          </p:nvSpPr>
          <p:spPr>
            <a:xfrm>
              <a:off x="5721247" y="2058232"/>
              <a:ext cx="157050" cy="47475"/>
            </a:xfrm>
            <a:custGeom>
              <a:avLst/>
              <a:gdLst/>
              <a:ahLst/>
              <a:cxnLst/>
              <a:rect l="l" t="t" r="r" b="b"/>
              <a:pathLst>
                <a:path w="6282" h="1899" extrusionOk="0">
                  <a:moveTo>
                    <a:pt x="6150" y="1"/>
                  </a:moveTo>
                  <a:cubicBezTo>
                    <a:pt x="6135" y="1"/>
                    <a:pt x="6120" y="5"/>
                    <a:pt x="6105" y="15"/>
                  </a:cubicBezTo>
                  <a:cubicBezTo>
                    <a:pt x="5242" y="590"/>
                    <a:pt x="4371" y="1017"/>
                    <a:pt x="3342" y="1191"/>
                  </a:cubicBezTo>
                  <a:cubicBezTo>
                    <a:pt x="2262" y="1374"/>
                    <a:pt x="1190" y="1540"/>
                    <a:pt x="109" y="1723"/>
                  </a:cubicBezTo>
                  <a:cubicBezTo>
                    <a:pt x="1" y="1739"/>
                    <a:pt x="43" y="1898"/>
                    <a:pt x="145" y="1898"/>
                  </a:cubicBezTo>
                  <a:cubicBezTo>
                    <a:pt x="151" y="1898"/>
                    <a:pt x="156" y="1898"/>
                    <a:pt x="161" y="1897"/>
                  </a:cubicBezTo>
                  <a:cubicBezTo>
                    <a:pt x="1268" y="1714"/>
                    <a:pt x="2384" y="1548"/>
                    <a:pt x="3490" y="1348"/>
                  </a:cubicBezTo>
                  <a:cubicBezTo>
                    <a:pt x="4493" y="1174"/>
                    <a:pt x="5356" y="738"/>
                    <a:pt x="6201" y="171"/>
                  </a:cubicBezTo>
                  <a:cubicBezTo>
                    <a:pt x="6282" y="120"/>
                    <a:pt x="6226" y="1"/>
                    <a:pt x="6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54;p27"/>
            <p:cNvSpPr/>
            <p:nvPr/>
          </p:nvSpPr>
          <p:spPr>
            <a:xfrm>
              <a:off x="5734847" y="1961632"/>
              <a:ext cx="10700" cy="12450"/>
            </a:xfrm>
            <a:custGeom>
              <a:avLst/>
              <a:gdLst/>
              <a:ahLst/>
              <a:cxnLst/>
              <a:rect l="l" t="t" r="r" b="b"/>
              <a:pathLst>
                <a:path w="428" h="498" extrusionOk="0">
                  <a:moveTo>
                    <a:pt x="88" y="0"/>
                  </a:moveTo>
                  <a:cubicBezTo>
                    <a:pt x="62" y="0"/>
                    <a:pt x="36" y="9"/>
                    <a:pt x="27" y="26"/>
                  </a:cubicBezTo>
                  <a:cubicBezTo>
                    <a:pt x="9" y="44"/>
                    <a:pt x="1" y="70"/>
                    <a:pt x="1" y="87"/>
                  </a:cubicBezTo>
                  <a:cubicBezTo>
                    <a:pt x="1" y="114"/>
                    <a:pt x="9" y="140"/>
                    <a:pt x="27" y="157"/>
                  </a:cubicBezTo>
                  <a:cubicBezTo>
                    <a:pt x="105" y="262"/>
                    <a:pt x="192" y="366"/>
                    <a:pt x="271" y="471"/>
                  </a:cubicBezTo>
                  <a:cubicBezTo>
                    <a:pt x="288" y="488"/>
                    <a:pt x="314" y="497"/>
                    <a:pt x="341" y="497"/>
                  </a:cubicBezTo>
                  <a:cubicBezTo>
                    <a:pt x="358" y="497"/>
                    <a:pt x="384" y="488"/>
                    <a:pt x="402" y="471"/>
                  </a:cubicBezTo>
                  <a:cubicBezTo>
                    <a:pt x="419" y="453"/>
                    <a:pt x="428" y="427"/>
                    <a:pt x="428" y="401"/>
                  </a:cubicBezTo>
                  <a:cubicBezTo>
                    <a:pt x="428" y="384"/>
                    <a:pt x="419" y="358"/>
                    <a:pt x="402" y="340"/>
                  </a:cubicBezTo>
                  <a:cubicBezTo>
                    <a:pt x="323" y="236"/>
                    <a:pt x="236" y="131"/>
                    <a:pt x="149" y="26"/>
                  </a:cubicBezTo>
                  <a:cubicBezTo>
                    <a:pt x="140" y="9"/>
                    <a:pt x="105" y="0"/>
                    <a:pt x="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55;p27"/>
            <p:cNvSpPr/>
            <p:nvPr/>
          </p:nvSpPr>
          <p:spPr>
            <a:xfrm>
              <a:off x="5743997" y="1955382"/>
              <a:ext cx="8100" cy="12375"/>
            </a:xfrm>
            <a:custGeom>
              <a:avLst/>
              <a:gdLst/>
              <a:ahLst/>
              <a:cxnLst/>
              <a:rect l="l" t="t" r="r" b="b"/>
              <a:pathLst>
                <a:path w="324" h="495" extrusionOk="0">
                  <a:moveTo>
                    <a:pt x="105" y="0"/>
                  </a:moveTo>
                  <a:cubicBezTo>
                    <a:pt x="95" y="0"/>
                    <a:pt x="86" y="3"/>
                    <a:pt x="79" y="6"/>
                  </a:cubicBezTo>
                  <a:cubicBezTo>
                    <a:pt x="53" y="6"/>
                    <a:pt x="36" y="24"/>
                    <a:pt x="18" y="41"/>
                  </a:cubicBezTo>
                  <a:cubicBezTo>
                    <a:pt x="9" y="67"/>
                    <a:pt x="1" y="93"/>
                    <a:pt x="9" y="111"/>
                  </a:cubicBezTo>
                  <a:cubicBezTo>
                    <a:pt x="53" y="215"/>
                    <a:pt x="97" y="320"/>
                    <a:pt x="140" y="425"/>
                  </a:cubicBezTo>
                  <a:cubicBezTo>
                    <a:pt x="149" y="451"/>
                    <a:pt x="158" y="468"/>
                    <a:pt x="184" y="486"/>
                  </a:cubicBezTo>
                  <a:cubicBezTo>
                    <a:pt x="201" y="494"/>
                    <a:pt x="227" y="494"/>
                    <a:pt x="245" y="494"/>
                  </a:cubicBezTo>
                  <a:cubicBezTo>
                    <a:pt x="271" y="486"/>
                    <a:pt x="288" y="468"/>
                    <a:pt x="306" y="451"/>
                  </a:cubicBezTo>
                  <a:cubicBezTo>
                    <a:pt x="314" y="433"/>
                    <a:pt x="323" y="398"/>
                    <a:pt x="314" y="381"/>
                  </a:cubicBezTo>
                  <a:cubicBezTo>
                    <a:pt x="271" y="276"/>
                    <a:pt x="227" y="172"/>
                    <a:pt x="184" y="67"/>
                  </a:cubicBezTo>
                  <a:cubicBezTo>
                    <a:pt x="175" y="41"/>
                    <a:pt x="166" y="24"/>
                    <a:pt x="149" y="15"/>
                  </a:cubicBezTo>
                  <a:cubicBezTo>
                    <a:pt x="134" y="5"/>
                    <a:pt x="118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56;p27"/>
            <p:cNvSpPr/>
            <p:nvPr/>
          </p:nvSpPr>
          <p:spPr>
            <a:xfrm>
              <a:off x="5778647" y="2008607"/>
              <a:ext cx="11125" cy="14150"/>
            </a:xfrm>
            <a:custGeom>
              <a:avLst/>
              <a:gdLst/>
              <a:ahLst/>
              <a:cxnLst/>
              <a:rect l="l" t="t" r="r" b="b"/>
              <a:pathLst>
                <a:path w="445" h="566" extrusionOk="0">
                  <a:moveTo>
                    <a:pt x="105" y="0"/>
                  </a:moveTo>
                  <a:cubicBezTo>
                    <a:pt x="90" y="0"/>
                    <a:pt x="75" y="4"/>
                    <a:pt x="61" y="12"/>
                  </a:cubicBezTo>
                  <a:cubicBezTo>
                    <a:pt x="18" y="39"/>
                    <a:pt x="0" y="91"/>
                    <a:pt x="27" y="134"/>
                  </a:cubicBezTo>
                  <a:cubicBezTo>
                    <a:pt x="105" y="265"/>
                    <a:pt x="183" y="387"/>
                    <a:pt x="262" y="518"/>
                  </a:cubicBezTo>
                  <a:cubicBezTo>
                    <a:pt x="280" y="548"/>
                    <a:pt x="314" y="565"/>
                    <a:pt x="347" y="565"/>
                  </a:cubicBezTo>
                  <a:cubicBezTo>
                    <a:pt x="363" y="565"/>
                    <a:pt x="379" y="561"/>
                    <a:pt x="393" y="553"/>
                  </a:cubicBezTo>
                  <a:cubicBezTo>
                    <a:pt x="427" y="527"/>
                    <a:pt x="445" y="474"/>
                    <a:pt x="419" y="431"/>
                  </a:cubicBezTo>
                  <a:cubicBezTo>
                    <a:pt x="340" y="300"/>
                    <a:pt x="262" y="169"/>
                    <a:pt x="183" y="47"/>
                  </a:cubicBezTo>
                  <a:cubicBezTo>
                    <a:pt x="166" y="18"/>
                    <a:pt x="13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57;p27"/>
            <p:cNvSpPr/>
            <p:nvPr/>
          </p:nvSpPr>
          <p:spPr>
            <a:xfrm>
              <a:off x="5789547" y="2005557"/>
              <a:ext cx="8075" cy="10875"/>
            </a:xfrm>
            <a:custGeom>
              <a:avLst/>
              <a:gdLst/>
              <a:ahLst/>
              <a:cxnLst/>
              <a:rect l="l" t="t" r="r" b="b"/>
              <a:pathLst>
                <a:path w="323" h="435" extrusionOk="0">
                  <a:moveTo>
                    <a:pt x="98" y="0"/>
                  </a:moveTo>
                  <a:cubicBezTo>
                    <a:pt x="82" y="0"/>
                    <a:pt x="66" y="4"/>
                    <a:pt x="52" y="12"/>
                  </a:cubicBezTo>
                  <a:cubicBezTo>
                    <a:pt x="9" y="39"/>
                    <a:pt x="0" y="91"/>
                    <a:pt x="18" y="134"/>
                  </a:cubicBezTo>
                  <a:cubicBezTo>
                    <a:pt x="61" y="222"/>
                    <a:pt x="105" y="309"/>
                    <a:pt x="148" y="387"/>
                  </a:cubicBezTo>
                  <a:cubicBezTo>
                    <a:pt x="160" y="417"/>
                    <a:pt x="192" y="434"/>
                    <a:pt x="225" y="434"/>
                  </a:cubicBezTo>
                  <a:cubicBezTo>
                    <a:pt x="241" y="434"/>
                    <a:pt x="256" y="430"/>
                    <a:pt x="270" y="422"/>
                  </a:cubicBezTo>
                  <a:cubicBezTo>
                    <a:pt x="314" y="396"/>
                    <a:pt x="323" y="344"/>
                    <a:pt x="305" y="300"/>
                  </a:cubicBezTo>
                  <a:cubicBezTo>
                    <a:pt x="262" y="213"/>
                    <a:pt x="218" y="126"/>
                    <a:pt x="175" y="47"/>
                  </a:cubicBezTo>
                  <a:cubicBezTo>
                    <a:pt x="163" y="18"/>
                    <a:pt x="131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58;p27"/>
            <p:cNvSpPr/>
            <p:nvPr/>
          </p:nvSpPr>
          <p:spPr>
            <a:xfrm>
              <a:off x="5814372" y="2057382"/>
              <a:ext cx="8300" cy="13975"/>
            </a:xfrm>
            <a:custGeom>
              <a:avLst/>
              <a:gdLst/>
              <a:ahLst/>
              <a:cxnLst/>
              <a:rect l="l" t="t" r="r" b="b"/>
              <a:pathLst>
                <a:path w="332" h="559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36" y="22"/>
                    <a:pt x="1" y="66"/>
                    <a:pt x="9" y="118"/>
                  </a:cubicBezTo>
                  <a:cubicBezTo>
                    <a:pt x="53" y="240"/>
                    <a:pt x="97" y="371"/>
                    <a:pt x="140" y="493"/>
                  </a:cubicBezTo>
                  <a:cubicBezTo>
                    <a:pt x="154" y="529"/>
                    <a:pt x="186" y="559"/>
                    <a:pt x="226" y="559"/>
                  </a:cubicBezTo>
                  <a:cubicBezTo>
                    <a:pt x="235" y="559"/>
                    <a:pt x="244" y="557"/>
                    <a:pt x="253" y="554"/>
                  </a:cubicBezTo>
                  <a:cubicBezTo>
                    <a:pt x="297" y="545"/>
                    <a:pt x="332" y="493"/>
                    <a:pt x="314" y="449"/>
                  </a:cubicBezTo>
                  <a:cubicBezTo>
                    <a:pt x="271" y="319"/>
                    <a:pt x="227" y="197"/>
                    <a:pt x="184" y="66"/>
                  </a:cubicBezTo>
                  <a:cubicBezTo>
                    <a:pt x="177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59;p27"/>
            <p:cNvSpPr/>
            <p:nvPr/>
          </p:nvSpPr>
          <p:spPr>
            <a:xfrm>
              <a:off x="5823747" y="2054332"/>
              <a:ext cx="6550" cy="12375"/>
            </a:xfrm>
            <a:custGeom>
              <a:avLst/>
              <a:gdLst/>
              <a:ahLst/>
              <a:cxnLst/>
              <a:rect l="l" t="t" r="r" b="b"/>
              <a:pathLst>
                <a:path w="262" h="495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27" y="22"/>
                    <a:pt x="1" y="66"/>
                    <a:pt x="9" y="118"/>
                  </a:cubicBezTo>
                  <a:cubicBezTo>
                    <a:pt x="35" y="214"/>
                    <a:pt x="53" y="319"/>
                    <a:pt x="79" y="423"/>
                  </a:cubicBezTo>
                  <a:cubicBezTo>
                    <a:pt x="87" y="469"/>
                    <a:pt x="134" y="495"/>
                    <a:pt x="175" y="495"/>
                  </a:cubicBezTo>
                  <a:cubicBezTo>
                    <a:pt x="181" y="495"/>
                    <a:pt x="187" y="494"/>
                    <a:pt x="192" y="493"/>
                  </a:cubicBezTo>
                  <a:cubicBezTo>
                    <a:pt x="236" y="476"/>
                    <a:pt x="262" y="432"/>
                    <a:pt x="253" y="380"/>
                  </a:cubicBezTo>
                  <a:cubicBezTo>
                    <a:pt x="227" y="275"/>
                    <a:pt x="210" y="171"/>
                    <a:pt x="184" y="66"/>
                  </a:cubicBezTo>
                  <a:cubicBezTo>
                    <a:pt x="176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60;p27"/>
            <p:cNvSpPr/>
            <p:nvPr/>
          </p:nvSpPr>
          <p:spPr>
            <a:xfrm>
              <a:off x="5823747" y="2110757"/>
              <a:ext cx="6550" cy="13975"/>
            </a:xfrm>
            <a:custGeom>
              <a:avLst/>
              <a:gdLst/>
              <a:ahLst/>
              <a:cxnLst/>
              <a:rect l="l" t="t" r="r" b="b"/>
              <a:pathLst>
                <a:path w="262" h="559" extrusionOk="0">
                  <a:moveTo>
                    <a:pt x="103" y="1"/>
                  </a:moveTo>
                  <a:cubicBezTo>
                    <a:pt x="95" y="1"/>
                    <a:pt x="87" y="2"/>
                    <a:pt x="79" y="5"/>
                  </a:cubicBezTo>
                  <a:cubicBezTo>
                    <a:pt x="27" y="23"/>
                    <a:pt x="1" y="66"/>
                    <a:pt x="9" y="119"/>
                  </a:cubicBezTo>
                  <a:cubicBezTo>
                    <a:pt x="35" y="241"/>
                    <a:pt x="53" y="371"/>
                    <a:pt x="79" y="493"/>
                  </a:cubicBezTo>
                  <a:cubicBezTo>
                    <a:pt x="86" y="529"/>
                    <a:pt x="123" y="559"/>
                    <a:pt x="159" y="559"/>
                  </a:cubicBezTo>
                  <a:cubicBezTo>
                    <a:pt x="168" y="559"/>
                    <a:pt x="176" y="557"/>
                    <a:pt x="184" y="554"/>
                  </a:cubicBezTo>
                  <a:cubicBezTo>
                    <a:pt x="236" y="537"/>
                    <a:pt x="262" y="493"/>
                    <a:pt x="253" y="441"/>
                  </a:cubicBezTo>
                  <a:cubicBezTo>
                    <a:pt x="227" y="319"/>
                    <a:pt x="210" y="197"/>
                    <a:pt x="184" y="66"/>
                  </a:cubicBezTo>
                  <a:cubicBezTo>
                    <a:pt x="176" y="31"/>
                    <a:pt x="140" y="1"/>
                    <a:pt x="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61;p27"/>
            <p:cNvSpPr/>
            <p:nvPr/>
          </p:nvSpPr>
          <p:spPr>
            <a:xfrm>
              <a:off x="5833772" y="2109207"/>
              <a:ext cx="7875" cy="10825"/>
            </a:xfrm>
            <a:custGeom>
              <a:avLst/>
              <a:gdLst/>
              <a:ahLst/>
              <a:cxnLst/>
              <a:rect l="l" t="t" r="r" b="b"/>
              <a:pathLst>
                <a:path w="315" h="433" extrusionOk="0">
                  <a:moveTo>
                    <a:pt x="183" y="103"/>
                  </a:moveTo>
                  <a:cubicBezTo>
                    <a:pt x="183" y="107"/>
                    <a:pt x="181" y="111"/>
                    <a:pt x="179" y="115"/>
                  </a:cubicBezTo>
                  <a:lnTo>
                    <a:pt x="179" y="115"/>
                  </a:lnTo>
                  <a:cubicBezTo>
                    <a:pt x="180" y="114"/>
                    <a:pt x="182" y="113"/>
                    <a:pt x="183" y="111"/>
                  </a:cubicBezTo>
                  <a:cubicBezTo>
                    <a:pt x="183" y="108"/>
                    <a:pt x="183" y="106"/>
                    <a:pt x="183" y="103"/>
                  </a:cubicBezTo>
                  <a:close/>
                  <a:moveTo>
                    <a:pt x="177" y="140"/>
                  </a:moveTo>
                  <a:cubicBezTo>
                    <a:pt x="178" y="148"/>
                    <a:pt x="180" y="156"/>
                    <a:pt x="183" y="163"/>
                  </a:cubicBezTo>
                  <a:cubicBezTo>
                    <a:pt x="183" y="155"/>
                    <a:pt x="183" y="148"/>
                    <a:pt x="177" y="140"/>
                  </a:cubicBezTo>
                  <a:close/>
                  <a:moveTo>
                    <a:pt x="88" y="1"/>
                  </a:moveTo>
                  <a:cubicBezTo>
                    <a:pt x="75" y="1"/>
                    <a:pt x="59" y="5"/>
                    <a:pt x="44" y="15"/>
                  </a:cubicBezTo>
                  <a:cubicBezTo>
                    <a:pt x="27" y="24"/>
                    <a:pt x="9" y="41"/>
                    <a:pt x="9" y="67"/>
                  </a:cubicBezTo>
                  <a:cubicBezTo>
                    <a:pt x="0" y="111"/>
                    <a:pt x="0" y="146"/>
                    <a:pt x="0" y="189"/>
                  </a:cubicBezTo>
                  <a:cubicBezTo>
                    <a:pt x="9" y="215"/>
                    <a:pt x="18" y="250"/>
                    <a:pt x="35" y="276"/>
                  </a:cubicBezTo>
                  <a:cubicBezTo>
                    <a:pt x="61" y="337"/>
                    <a:pt x="114" y="390"/>
                    <a:pt x="166" y="425"/>
                  </a:cubicBezTo>
                  <a:cubicBezTo>
                    <a:pt x="180" y="430"/>
                    <a:pt x="195" y="433"/>
                    <a:pt x="211" y="433"/>
                  </a:cubicBezTo>
                  <a:cubicBezTo>
                    <a:pt x="244" y="433"/>
                    <a:pt x="276" y="419"/>
                    <a:pt x="288" y="390"/>
                  </a:cubicBezTo>
                  <a:cubicBezTo>
                    <a:pt x="314" y="346"/>
                    <a:pt x="297" y="294"/>
                    <a:pt x="253" y="268"/>
                  </a:cubicBezTo>
                  <a:cubicBezTo>
                    <a:pt x="244" y="259"/>
                    <a:pt x="236" y="250"/>
                    <a:pt x="227" y="250"/>
                  </a:cubicBezTo>
                  <a:lnTo>
                    <a:pt x="227" y="250"/>
                  </a:lnTo>
                  <a:cubicBezTo>
                    <a:pt x="236" y="250"/>
                    <a:pt x="244" y="259"/>
                    <a:pt x="244" y="259"/>
                  </a:cubicBezTo>
                  <a:cubicBezTo>
                    <a:pt x="239" y="253"/>
                    <a:pt x="229" y="244"/>
                    <a:pt x="218" y="233"/>
                  </a:cubicBezTo>
                  <a:cubicBezTo>
                    <a:pt x="212" y="220"/>
                    <a:pt x="200" y="207"/>
                    <a:pt x="191" y="194"/>
                  </a:cubicBezTo>
                  <a:lnTo>
                    <a:pt x="191" y="194"/>
                  </a:lnTo>
                  <a:cubicBezTo>
                    <a:pt x="192" y="196"/>
                    <a:pt x="192" y="198"/>
                    <a:pt x="192" y="198"/>
                  </a:cubicBezTo>
                  <a:cubicBezTo>
                    <a:pt x="191" y="195"/>
                    <a:pt x="190" y="192"/>
                    <a:pt x="188" y="189"/>
                  </a:cubicBezTo>
                  <a:lnTo>
                    <a:pt x="188" y="189"/>
                  </a:lnTo>
                  <a:cubicBezTo>
                    <a:pt x="189" y="191"/>
                    <a:pt x="190" y="192"/>
                    <a:pt x="191" y="194"/>
                  </a:cubicBezTo>
                  <a:lnTo>
                    <a:pt x="191" y="194"/>
                  </a:lnTo>
                  <a:cubicBezTo>
                    <a:pt x="191" y="191"/>
                    <a:pt x="189" y="188"/>
                    <a:pt x="187" y="185"/>
                  </a:cubicBezTo>
                  <a:lnTo>
                    <a:pt x="187" y="185"/>
                  </a:lnTo>
                  <a:cubicBezTo>
                    <a:pt x="187" y="186"/>
                    <a:pt x="188" y="188"/>
                    <a:pt x="188" y="189"/>
                  </a:cubicBezTo>
                  <a:lnTo>
                    <a:pt x="188" y="189"/>
                  </a:lnTo>
                  <a:cubicBezTo>
                    <a:pt x="187" y="186"/>
                    <a:pt x="185" y="183"/>
                    <a:pt x="183" y="181"/>
                  </a:cubicBezTo>
                  <a:lnTo>
                    <a:pt x="183" y="181"/>
                  </a:lnTo>
                  <a:cubicBezTo>
                    <a:pt x="185" y="182"/>
                    <a:pt x="186" y="183"/>
                    <a:pt x="187" y="185"/>
                  </a:cubicBezTo>
                  <a:lnTo>
                    <a:pt x="187" y="185"/>
                  </a:lnTo>
                  <a:cubicBezTo>
                    <a:pt x="183" y="171"/>
                    <a:pt x="181" y="156"/>
                    <a:pt x="175" y="137"/>
                  </a:cubicBezTo>
                  <a:lnTo>
                    <a:pt x="175" y="137"/>
                  </a:lnTo>
                  <a:cubicBezTo>
                    <a:pt x="176" y="138"/>
                    <a:pt x="176" y="139"/>
                    <a:pt x="177" y="140"/>
                  </a:cubicBezTo>
                  <a:lnTo>
                    <a:pt x="177" y="140"/>
                  </a:lnTo>
                  <a:cubicBezTo>
                    <a:pt x="177" y="132"/>
                    <a:pt x="177" y="124"/>
                    <a:pt x="179" y="116"/>
                  </a:cubicBezTo>
                  <a:lnTo>
                    <a:pt x="179" y="116"/>
                  </a:lnTo>
                  <a:cubicBezTo>
                    <a:pt x="177" y="120"/>
                    <a:pt x="175" y="124"/>
                    <a:pt x="175" y="128"/>
                  </a:cubicBezTo>
                  <a:cubicBezTo>
                    <a:pt x="175" y="122"/>
                    <a:pt x="175" y="120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5"/>
                  </a:cubicBezTo>
                  <a:lnTo>
                    <a:pt x="179" y="115"/>
                  </a:lnTo>
                  <a:cubicBezTo>
                    <a:pt x="179" y="115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80" y="111"/>
                    <a:pt x="181" y="106"/>
                    <a:pt x="183" y="102"/>
                  </a:cubicBezTo>
                  <a:lnTo>
                    <a:pt x="183" y="102"/>
                  </a:lnTo>
                  <a:cubicBezTo>
                    <a:pt x="183" y="103"/>
                    <a:pt x="183" y="103"/>
                    <a:pt x="183" y="103"/>
                  </a:cubicBezTo>
                  <a:lnTo>
                    <a:pt x="183" y="103"/>
                  </a:lnTo>
                  <a:cubicBezTo>
                    <a:pt x="183" y="103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102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85"/>
                    <a:pt x="181" y="63"/>
                    <a:pt x="166" y="41"/>
                  </a:cubicBezTo>
                  <a:cubicBezTo>
                    <a:pt x="157" y="24"/>
                    <a:pt x="140" y="6"/>
                    <a:pt x="114" y="6"/>
                  </a:cubicBezTo>
                  <a:cubicBezTo>
                    <a:pt x="106" y="3"/>
                    <a:pt x="98" y="1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62;p27"/>
            <p:cNvSpPr/>
            <p:nvPr/>
          </p:nvSpPr>
          <p:spPr>
            <a:xfrm>
              <a:off x="5483597" y="2035107"/>
              <a:ext cx="157800" cy="77375"/>
            </a:xfrm>
            <a:custGeom>
              <a:avLst/>
              <a:gdLst/>
              <a:ahLst/>
              <a:cxnLst/>
              <a:rect l="l" t="t" r="r" b="b"/>
              <a:pathLst>
                <a:path w="6312" h="3095" extrusionOk="0">
                  <a:moveTo>
                    <a:pt x="4955" y="0"/>
                  </a:moveTo>
                  <a:cubicBezTo>
                    <a:pt x="4691" y="0"/>
                    <a:pt x="4426" y="116"/>
                    <a:pt x="4211" y="347"/>
                  </a:cubicBezTo>
                  <a:cubicBezTo>
                    <a:pt x="3950" y="617"/>
                    <a:pt x="3810" y="966"/>
                    <a:pt x="3584" y="1271"/>
                  </a:cubicBezTo>
                  <a:cubicBezTo>
                    <a:pt x="3314" y="1637"/>
                    <a:pt x="2904" y="1829"/>
                    <a:pt x="2451" y="1863"/>
                  </a:cubicBezTo>
                  <a:cubicBezTo>
                    <a:pt x="2397" y="1867"/>
                    <a:pt x="2341" y="1869"/>
                    <a:pt x="2285" y="1869"/>
                  </a:cubicBezTo>
                  <a:cubicBezTo>
                    <a:pt x="1525" y="1869"/>
                    <a:pt x="542" y="1542"/>
                    <a:pt x="194" y="861"/>
                  </a:cubicBezTo>
                  <a:cubicBezTo>
                    <a:pt x="178" y="832"/>
                    <a:pt x="152" y="820"/>
                    <a:pt x="126" y="820"/>
                  </a:cubicBezTo>
                  <a:cubicBezTo>
                    <a:pt x="65" y="820"/>
                    <a:pt x="0" y="884"/>
                    <a:pt x="37" y="957"/>
                  </a:cubicBezTo>
                  <a:cubicBezTo>
                    <a:pt x="350" y="1567"/>
                    <a:pt x="1100" y="1872"/>
                    <a:pt x="1745" y="1994"/>
                  </a:cubicBezTo>
                  <a:cubicBezTo>
                    <a:pt x="1919" y="2026"/>
                    <a:pt x="2101" y="2045"/>
                    <a:pt x="2283" y="2045"/>
                  </a:cubicBezTo>
                  <a:cubicBezTo>
                    <a:pt x="2747" y="2045"/>
                    <a:pt x="3211" y="1923"/>
                    <a:pt x="3549" y="1584"/>
                  </a:cubicBezTo>
                  <a:cubicBezTo>
                    <a:pt x="3943" y="1197"/>
                    <a:pt x="4337" y="146"/>
                    <a:pt x="4949" y="146"/>
                  </a:cubicBezTo>
                  <a:cubicBezTo>
                    <a:pt x="5108" y="146"/>
                    <a:pt x="5282" y="218"/>
                    <a:pt x="5475" y="390"/>
                  </a:cubicBezTo>
                  <a:cubicBezTo>
                    <a:pt x="6181" y="1027"/>
                    <a:pt x="5771" y="2212"/>
                    <a:pt x="5981" y="3031"/>
                  </a:cubicBezTo>
                  <a:cubicBezTo>
                    <a:pt x="5994" y="3075"/>
                    <a:pt x="6029" y="3094"/>
                    <a:pt x="6064" y="3094"/>
                  </a:cubicBezTo>
                  <a:cubicBezTo>
                    <a:pt x="6120" y="3094"/>
                    <a:pt x="6176" y="3048"/>
                    <a:pt x="6155" y="2979"/>
                  </a:cubicBezTo>
                  <a:cubicBezTo>
                    <a:pt x="5946" y="2151"/>
                    <a:pt x="6312" y="1123"/>
                    <a:pt x="5737" y="399"/>
                  </a:cubicBezTo>
                  <a:cubicBezTo>
                    <a:pt x="5520" y="133"/>
                    <a:pt x="5238" y="0"/>
                    <a:pt x="49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63;p27"/>
            <p:cNvSpPr/>
            <p:nvPr/>
          </p:nvSpPr>
          <p:spPr>
            <a:xfrm>
              <a:off x="5515047" y="2109107"/>
              <a:ext cx="83650" cy="61375"/>
            </a:xfrm>
            <a:custGeom>
              <a:avLst/>
              <a:gdLst/>
              <a:ahLst/>
              <a:cxnLst/>
              <a:rect l="l" t="t" r="r" b="b"/>
              <a:pathLst>
                <a:path w="3346" h="2455" extrusionOk="0">
                  <a:moveTo>
                    <a:pt x="3156" y="1"/>
                  </a:moveTo>
                  <a:cubicBezTo>
                    <a:pt x="2494" y="1"/>
                    <a:pt x="1844" y="218"/>
                    <a:pt x="1324" y="638"/>
                  </a:cubicBezTo>
                  <a:cubicBezTo>
                    <a:pt x="766" y="1082"/>
                    <a:pt x="400" y="1710"/>
                    <a:pt x="42" y="2320"/>
                  </a:cubicBezTo>
                  <a:cubicBezTo>
                    <a:pt x="1" y="2391"/>
                    <a:pt x="60" y="2454"/>
                    <a:pt x="122" y="2454"/>
                  </a:cubicBezTo>
                  <a:cubicBezTo>
                    <a:pt x="151" y="2454"/>
                    <a:pt x="180" y="2440"/>
                    <a:pt x="199" y="2407"/>
                  </a:cubicBezTo>
                  <a:cubicBezTo>
                    <a:pt x="530" y="1840"/>
                    <a:pt x="870" y="1265"/>
                    <a:pt x="1367" y="829"/>
                  </a:cubicBezTo>
                  <a:cubicBezTo>
                    <a:pt x="1855" y="408"/>
                    <a:pt x="2483" y="183"/>
                    <a:pt x="3126" y="183"/>
                  </a:cubicBezTo>
                  <a:cubicBezTo>
                    <a:pt x="3162" y="183"/>
                    <a:pt x="3197" y="183"/>
                    <a:pt x="3232" y="185"/>
                  </a:cubicBezTo>
                  <a:cubicBezTo>
                    <a:pt x="3346" y="185"/>
                    <a:pt x="3346" y="2"/>
                    <a:pt x="3232" y="2"/>
                  </a:cubicBezTo>
                  <a:cubicBezTo>
                    <a:pt x="3207" y="1"/>
                    <a:pt x="3181" y="1"/>
                    <a:pt x="3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64;p27"/>
            <p:cNvSpPr/>
            <p:nvPr/>
          </p:nvSpPr>
          <p:spPr>
            <a:xfrm rot="7548795">
              <a:off x="4628061" y="1863628"/>
              <a:ext cx="582158" cy="599182"/>
            </a:xfrm>
            <a:custGeom>
              <a:avLst/>
              <a:gdLst/>
              <a:ahLst/>
              <a:cxnLst/>
              <a:rect l="l" t="t" r="r" b="b"/>
              <a:pathLst>
                <a:path w="20586" h="21188" extrusionOk="0">
                  <a:moveTo>
                    <a:pt x="13531" y="0"/>
                  </a:moveTo>
                  <a:cubicBezTo>
                    <a:pt x="11975" y="0"/>
                    <a:pt x="10268" y="696"/>
                    <a:pt x="8986" y="1522"/>
                  </a:cubicBezTo>
                  <a:cubicBezTo>
                    <a:pt x="7060" y="2768"/>
                    <a:pt x="5578" y="4590"/>
                    <a:pt x="4288" y="6490"/>
                  </a:cubicBezTo>
                  <a:cubicBezTo>
                    <a:pt x="1918" y="9959"/>
                    <a:pt x="0" y="14194"/>
                    <a:pt x="1029" y="18273"/>
                  </a:cubicBezTo>
                  <a:cubicBezTo>
                    <a:pt x="1255" y="19171"/>
                    <a:pt x="1647" y="20068"/>
                    <a:pt x="2388" y="20626"/>
                  </a:cubicBezTo>
                  <a:cubicBezTo>
                    <a:pt x="2918" y="21023"/>
                    <a:pt x="3524" y="21188"/>
                    <a:pt x="4157" y="21188"/>
                  </a:cubicBezTo>
                  <a:cubicBezTo>
                    <a:pt x="5439" y="21188"/>
                    <a:pt x="6831" y="20513"/>
                    <a:pt x="7922" y="19737"/>
                  </a:cubicBezTo>
                  <a:cubicBezTo>
                    <a:pt x="13596" y="15728"/>
                    <a:pt x="17091" y="9680"/>
                    <a:pt x="20586" y="3675"/>
                  </a:cubicBezTo>
                  <a:cubicBezTo>
                    <a:pt x="18930" y="2716"/>
                    <a:pt x="17300" y="1696"/>
                    <a:pt x="15714" y="616"/>
                  </a:cubicBezTo>
                  <a:cubicBezTo>
                    <a:pt x="15076" y="181"/>
                    <a:pt x="14323" y="0"/>
                    <a:pt x="13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65;p27"/>
            <p:cNvSpPr/>
            <p:nvPr/>
          </p:nvSpPr>
          <p:spPr>
            <a:xfrm>
              <a:off x="4036880" y="2892932"/>
              <a:ext cx="1007334" cy="663025"/>
            </a:xfrm>
            <a:custGeom>
              <a:avLst/>
              <a:gdLst/>
              <a:ahLst/>
              <a:cxnLst/>
              <a:rect l="l" t="t" r="r" b="b"/>
              <a:pathLst>
                <a:path w="35620" h="23445" extrusionOk="0">
                  <a:moveTo>
                    <a:pt x="34277" y="1"/>
                  </a:moveTo>
                  <a:lnTo>
                    <a:pt x="2684" y="5308"/>
                  </a:lnTo>
                  <a:cubicBezTo>
                    <a:pt x="2684" y="5308"/>
                    <a:pt x="628" y="14773"/>
                    <a:pt x="0" y="23445"/>
                  </a:cubicBezTo>
                  <a:lnTo>
                    <a:pt x="35620" y="23445"/>
                  </a:lnTo>
                  <a:lnTo>
                    <a:pt x="3427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66;p27"/>
            <p:cNvSpPr/>
            <p:nvPr/>
          </p:nvSpPr>
          <p:spPr>
            <a:xfrm>
              <a:off x="4629827" y="3234385"/>
              <a:ext cx="214221" cy="322251"/>
            </a:xfrm>
            <a:custGeom>
              <a:avLst/>
              <a:gdLst/>
              <a:ahLst/>
              <a:cxnLst/>
              <a:rect l="l" t="t" r="r" b="b"/>
              <a:pathLst>
                <a:path w="7575" h="11395" extrusionOk="0">
                  <a:moveTo>
                    <a:pt x="7489" y="1"/>
                  </a:moveTo>
                  <a:cubicBezTo>
                    <a:pt x="7481" y="1"/>
                    <a:pt x="7472" y="2"/>
                    <a:pt x="7463" y="6"/>
                  </a:cubicBezTo>
                  <a:cubicBezTo>
                    <a:pt x="4037" y="1348"/>
                    <a:pt x="1998" y="4643"/>
                    <a:pt x="891" y="7989"/>
                  </a:cubicBezTo>
                  <a:cubicBezTo>
                    <a:pt x="534" y="9079"/>
                    <a:pt x="264" y="10186"/>
                    <a:pt x="11" y="11301"/>
                  </a:cubicBezTo>
                  <a:cubicBezTo>
                    <a:pt x="0" y="11359"/>
                    <a:pt x="47" y="11395"/>
                    <a:pt x="91" y="11395"/>
                  </a:cubicBezTo>
                  <a:cubicBezTo>
                    <a:pt x="121" y="11395"/>
                    <a:pt x="149" y="11379"/>
                    <a:pt x="159" y="11345"/>
                  </a:cubicBezTo>
                  <a:cubicBezTo>
                    <a:pt x="935" y="7780"/>
                    <a:pt x="2146" y="4067"/>
                    <a:pt x="5031" y="1636"/>
                  </a:cubicBezTo>
                  <a:cubicBezTo>
                    <a:pt x="5763" y="1008"/>
                    <a:pt x="6600" y="503"/>
                    <a:pt x="7497" y="145"/>
                  </a:cubicBezTo>
                  <a:cubicBezTo>
                    <a:pt x="7575" y="114"/>
                    <a:pt x="7556" y="1"/>
                    <a:pt x="74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67;p27"/>
            <p:cNvSpPr/>
            <p:nvPr/>
          </p:nvSpPr>
          <p:spPr>
            <a:xfrm>
              <a:off x="4733812" y="3327935"/>
              <a:ext cx="77968" cy="33851"/>
            </a:xfrm>
            <a:custGeom>
              <a:avLst/>
              <a:gdLst/>
              <a:ahLst/>
              <a:cxnLst/>
              <a:rect l="l" t="t" r="r" b="b"/>
              <a:pathLst>
                <a:path w="2757" h="1197" extrusionOk="0">
                  <a:moveTo>
                    <a:pt x="2669" y="1"/>
                  </a:moveTo>
                  <a:cubicBezTo>
                    <a:pt x="2667" y="1"/>
                    <a:pt x="2664" y="1"/>
                    <a:pt x="2661" y="1"/>
                  </a:cubicBezTo>
                  <a:cubicBezTo>
                    <a:pt x="1703" y="62"/>
                    <a:pt x="779" y="446"/>
                    <a:pt x="55" y="1073"/>
                  </a:cubicBezTo>
                  <a:cubicBezTo>
                    <a:pt x="0" y="1121"/>
                    <a:pt x="54" y="1196"/>
                    <a:pt x="113" y="1196"/>
                  </a:cubicBezTo>
                  <a:cubicBezTo>
                    <a:pt x="129" y="1196"/>
                    <a:pt x="145" y="1191"/>
                    <a:pt x="160" y="1178"/>
                  </a:cubicBezTo>
                  <a:cubicBezTo>
                    <a:pt x="857" y="568"/>
                    <a:pt x="1737" y="210"/>
                    <a:pt x="2661" y="149"/>
                  </a:cubicBezTo>
                  <a:cubicBezTo>
                    <a:pt x="2754" y="141"/>
                    <a:pt x="2757" y="1"/>
                    <a:pt x="2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68;p27"/>
            <p:cNvSpPr/>
            <p:nvPr/>
          </p:nvSpPr>
          <p:spPr>
            <a:xfrm>
              <a:off x="4924052" y="3165665"/>
              <a:ext cx="93069" cy="86989"/>
            </a:xfrm>
            <a:custGeom>
              <a:avLst/>
              <a:gdLst/>
              <a:ahLst/>
              <a:cxnLst/>
              <a:rect l="l" t="t" r="r" b="b"/>
              <a:pathLst>
                <a:path w="3291" h="3076" extrusionOk="0">
                  <a:moveTo>
                    <a:pt x="91" y="1"/>
                  </a:moveTo>
                  <a:cubicBezTo>
                    <a:pt x="45" y="1"/>
                    <a:pt x="0" y="38"/>
                    <a:pt x="22" y="92"/>
                  </a:cubicBezTo>
                  <a:cubicBezTo>
                    <a:pt x="562" y="1495"/>
                    <a:pt x="1730" y="2610"/>
                    <a:pt x="3168" y="3072"/>
                  </a:cubicBezTo>
                  <a:cubicBezTo>
                    <a:pt x="3175" y="3074"/>
                    <a:pt x="3182" y="3076"/>
                    <a:pt x="3189" y="3076"/>
                  </a:cubicBezTo>
                  <a:cubicBezTo>
                    <a:pt x="3262" y="3076"/>
                    <a:pt x="3291" y="2957"/>
                    <a:pt x="3203" y="2933"/>
                  </a:cubicBezTo>
                  <a:cubicBezTo>
                    <a:pt x="1826" y="2488"/>
                    <a:pt x="684" y="1408"/>
                    <a:pt x="161" y="48"/>
                  </a:cubicBezTo>
                  <a:cubicBezTo>
                    <a:pt x="148" y="15"/>
                    <a:pt x="119" y="1"/>
                    <a:pt x="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69;p27"/>
            <p:cNvSpPr/>
            <p:nvPr/>
          </p:nvSpPr>
          <p:spPr>
            <a:xfrm>
              <a:off x="4063350" y="3198809"/>
              <a:ext cx="191456" cy="172791"/>
            </a:xfrm>
            <a:custGeom>
              <a:avLst/>
              <a:gdLst/>
              <a:ahLst/>
              <a:cxnLst/>
              <a:rect l="l" t="t" r="r" b="b"/>
              <a:pathLst>
                <a:path w="6770" h="6110" extrusionOk="0">
                  <a:moveTo>
                    <a:pt x="6669" y="1"/>
                  </a:moveTo>
                  <a:cubicBezTo>
                    <a:pt x="6647" y="1"/>
                    <a:pt x="6625" y="11"/>
                    <a:pt x="6612" y="35"/>
                  </a:cubicBezTo>
                  <a:cubicBezTo>
                    <a:pt x="5008" y="2563"/>
                    <a:pt x="2742" y="4619"/>
                    <a:pt x="75" y="5979"/>
                  </a:cubicBezTo>
                  <a:cubicBezTo>
                    <a:pt x="0" y="6009"/>
                    <a:pt x="48" y="6110"/>
                    <a:pt x="112" y="6110"/>
                  </a:cubicBezTo>
                  <a:cubicBezTo>
                    <a:pt x="123" y="6110"/>
                    <a:pt x="134" y="6107"/>
                    <a:pt x="145" y="6101"/>
                  </a:cubicBezTo>
                  <a:cubicBezTo>
                    <a:pt x="2838" y="4741"/>
                    <a:pt x="5121" y="2650"/>
                    <a:pt x="6734" y="105"/>
                  </a:cubicBezTo>
                  <a:cubicBezTo>
                    <a:pt x="6770" y="51"/>
                    <a:pt x="6719" y="1"/>
                    <a:pt x="66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70;p27"/>
            <p:cNvSpPr/>
            <p:nvPr/>
          </p:nvSpPr>
          <p:spPr>
            <a:xfrm>
              <a:off x="4097937" y="3326776"/>
              <a:ext cx="45474" cy="209781"/>
            </a:xfrm>
            <a:custGeom>
              <a:avLst/>
              <a:gdLst/>
              <a:ahLst/>
              <a:cxnLst/>
              <a:rect l="l" t="t" r="r" b="b"/>
              <a:pathLst>
                <a:path w="1608" h="7418" extrusionOk="0">
                  <a:moveTo>
                    <a:pt x="1517" y="1"/>
                  </a:moveTo>
                  <a:cubicBezTo>
                    <a:pt x="1488" y="1"/>
                    <a:pt x="1460" y="16"/>
                    <a:pt x="1449" y="51"/>
                  </a:cubicBezTo>
                  <a:cubicBezTo>
                    <a:pt x="970" y="2482"/>
                    <a:pt x="491" y="4905"/>
                    <a:pt x="11" y="7328"/>
                  </a:cubicBezTo>
                  <a:cubicBezTo>
                    <a:pt x="1" y="7381"/>
                    <a:pt x="47" y="7417"/>
                    <a:pt x="89" y="7417"/>
                  </a:cubicBezTo>
                  <a:cubicBezTo>
                    <a:pt x="117" y="7417"/>
                    <a:pt x="144" y="7401"/>
                    <a:pt x="151" y="7363"/>
                  </a:cubicBezTo>
                  <a:cubicBezTo>
                    <a:pt x="630" y="4940"/>
                    <a:pt x="1109" y="2517"/>
                    <a:pt x="1597" y="94"/>
                  </a:cubicBezTo>
                  <a:cubicBezTo>
                    <a:pt x="1608" y="37"/>
                    <a:pt x="1561" y="1"/>
                    <a:pt x="1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71;p27"/>
            <p:cNvSpPr/>
            <p:nvPr/>
          </p:nvSpPr>
          <p:spPr>
            <a:xfrm>
              <a:off x="4954523" y="2213923"/>
              <a:ext cx="582172" cy="599197"/>
            </a:xfrm>
            <a:custGeom>
              <a:avLst/>
              <a:gdLst/>
              <a:ahLst/>
              <a:cxnLst/>
              <a:rect l="l" t="t" r="r" b="b"/>
              <a:pathLst>
                <a:path w="20586" h="21188" extrusionOk="0">
                  <a:moveTo>
                    <a:pt x="13531" y="0"/>
                  </a:moveTo>
                  <a:cubicBezTo>
                    <a:pt x="11975" y="0"/>
                    <a:pt x="10268" y="696"/>
                    <a:pt x="8986" y="1522"/>
                  </a:cubicBezTo>
                  <a:cubicBezTo>
                    <a:pt x="7060" y="2768"/>
                    <a:pt x="5578" y="4590"/>
                    <a:pt x="4288" y="6490"/>
                  </a:cubicBezTo>
                  <a:cubicBezTo>
                    <a:pt x="1918" y="9959"/>
                    <a:pt x="0" y="14194"/>
                    <a:pt x="1029" y="18273"/>
                  </a:cubicBezTo>
                  <a:cubicBezTo>
                    <a:pt x="1255" y="19171"/>
                    <a:pt x="1647" y="20068"/>
                    <a:pt x="2388" y="20626"/>
                  </a:cubicBezTo>
                  <a:cubicBezTo>
                    <a:pt x="2918" y="21023"/>
                    <a:pt x="3524" y="21188"/>
                    <a:pt x="4157" y="21188"/>
                  </a:cubicBezTo>
                  <a:cubicBezTo>
                    <a:pt x="5439" y="21188"/>
                    <a:pt x="6831" y="20513"/>
                    <a:pt x="7922" y="19737"/>
                  </a:cubicBezTo>
                  <a:cubicBezTo>
                    <a:pt x="13596" y="15728"/>
                    <a:pt x="17091" y="9680"/>
                    <a:pt x="20586" y="3675"/>
                  </a:cubicBezTo>
                  <a:cubicBezTo>
                    <a:pt x="18930" y="2716"/>
                    <a:pt x="17300" y="1696"/>
                    <a:pt x="15714" y="616"/>
                  </a:cubicBezTo>
                  <a:cubicBezTo>
                    <a:pt x="15076" y="181"/>
                    <a:pt x="14323" y="0"/>
                    <a:pt x="135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72;p27"/>
            <p:cNvSpPr/>
            <p:nvPr/>
          </p:nvSpPr>
          <p:spPr>
            <a:xfrm>
              <a:off x="4260405" y="1058918"/>
              <a:ext cx="374682" cy="484747"/>
            </a:xfrm>
            <a:custGeom>
              <a:avLst/>
              <a:gdLst/>
              <a:ahLst/>
              <a:cxnLst/>
              <a:rect l="l" t="t" r="r" b="b"/>
              <a:pathLst>
                <a:path w="13249" h="17141" extrusionOk="0">
                  <a:moveTo>
                    <a:pt x="5514" y="0"/>
                  </a:moveTo>
                  <a:cubicBezTo>
                    <a:pt x="4618" y="0"/>
                    <a:pt x="3726" y="186"/>
                    <a:pt x="2973" y="699"/>
                  </a:cubicBezTo>
                  <a:cubicBezTo>
                    <a:pt x="2040" y="1344"/>
                    <a:pt x="1387" y="2390"/>
                    <a:pt x="1230" y="3514"/>
                  </a:cubicBezTo>
                  <a:cubicBezTo>
                    <a:pt x="1212" y="3654"/>
                    <a:pt x="1195" y="3784"/>
                    <a:pt x="1195" y="3924"/>
                  </a:cubicBezTo>
                  <a:cubicBezTo>
                    <a:pt x="1177" y="4386"/>
                    <a:pt x="1238" y="4839"/>
                    <a:pt x="1169" y="5292"/>
                  </a:cubicBezTo>
                  <a:cubicBezTo>
                    <a:pt x="1021" y="6164"/>
                    <a:pt x="393" y="6887"/>
                    <a:pt x="262" y="7759"/>
                  </a:cubicBezTo>
                  <a:cubicBezTo>
                    <a:pt x="1" y="9554"/>
                    <a:pt x="1883" y="10931"/>
                    <a:pt x="2345" y="12692"/>
                  </a:cubicBezTo>
                  <a:cubicBezTo>
                    <a:pt x="2581" y="13572"/>
                    <a:pt x="2450" y="14557"/>
                    <a:pt x="2877" y="15358"/>
                  </a:cubicBezTo>
                  <a:cubicBezTo>
                    <a:pt x="3243" y="16047"/>
                    <a:pt x="3958" y="16483"/>
                    <a:pt x="4690" y="16762"/>
                  </a:cubicBezTo>
                  <a:cubicBezTo>
                    <a:pt x="5361" y="17009"/>
                    <a:pt x="6082" y="17140"/>
                    <a:pt x="6798" y="17140"/>
                  </a:cubicBezTo>
                  <a:cubicBezTo>
                    <a:pt x="7748" y="17140"/>
                    <a:pt x="8691" y="16910"/>
                    <a:pt x="9501" y="16413"/>
                  </a:cubicBezTo>
                  <a:cubicBezTo>
                    <a:pt x="11636" y="15114"/>
                    <a:pt x="12403" y="12413"/>
                    <a:pt x="12839" y="9946"/>
                  </a:cubicBezTo>
                  <a:cubicBezTo>
                    <a:pt x="13065" y="8682"/>
                    <a:pt x="13248" y="7393"/>
                    <a:pt x="13126" y="6120"/>
                  </a:cubicBezTo>
                  <a:cubicBezTo>
                    <a:pt x="13013" y="4926"/>
                    <a:pt x="12595" y="3723"/>
                    <a:pt x="11767" y="2826"/>
                  </a:cubicBezTo>
                  <a:cubicBezTo>
                    <a:pt x="10930" y="1928"/>
                    <a:pt x="9736" y="1545"/>
                    <a:pt x="8681" y="952"/>
                  </a:cubicBezTo>
                  <a:cubicBezTo>
                    <a:pt x="7984" y="560"/>
                    <a:pt x="7330" y="185"/>
                    <a:pt x="6520" y="72"/>
                  </a:cubicBezTo>
                  <a:cubicBezTo>
                    <a:pt x="6189" y="26"/>
                    <a:pt x="5851" y="0"/>
                    <a:pt x="55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73;p27"/>
            <p:cNvSpPr/>
            <p:nvPr/>
          </p:nvSpPr>
          <p:spPr>
            <a:xfrm>
              <a:off x="4651065" y="1290135"/>
              <a:ext cx="143493" cy="150874"/>
            </a:xfrm>
            <a:custGeom>
              <a:avLst/>
              <a:gdLst/>
              <a:ahLst/>
              <a:cxnLst/>
              <a:rect l="l" t="t" r="r" b="b"/>
              <a:pathLst>
                <a:path w="5074" h="5335" extrusionOk="0">
                  <a:moveTo>
                    <a:pt x="2537" y="1"/>
                  </a:moveTo>
                  <a:cubicBezTo>
                    <a:pt x="1142" y="1"/>
                    <a:pt x="1" y="1195"/>
                    <a:pt x="1" y="2668"/>
                  </a:cubicBezTo>
                  <a:cubicBezTo>
                    <a:pt x="1" y="4141"/>
                    <a:pt x="1142" y="5335"/>
                    <a:pt x="2537" y="5335"/>
                  </a:cubicBezTo>
                  <a:cubicBezTo>
                    <a:pt x="3940" y="5335"/>
                    <a:pt x="5073" y="4141"/>
                    <a:pt x="5073" y="2668"/>
                  </a:cubicBezTo>
                  <a:cubicBezTo>
                    <a:pt x="5073" y="1195"/>
                    <a:pt x="3940" y="1"/>
                    <a:pt x="2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74;p27"/>
            <p:cNvSpPr/>
            <p:nvPr/>
          </p:nvSpPr>
          <p:spPr>
            <a:xfrm>
              <a:off x="4684266" y="1323562"/>
              <a:ext cx="84897" cy="90044"/>
            </a:xfrm>
            <a:custGeom>
              <a:avLst/>
              <a:gdLst/>
              <a:ahLst/>
              <a:cxnLst/>
              <a:rect l="l" t="t" r="r" b="b"/>
              <a:pathLst>
                <a:path w="3002" h="3184" extrusionOk="0">
                  <a:moveTo>
                    <a:pt x="1508" y="0"/>
                  </a:moveTo>
                  <a:cubicBezTo>
                    <a:pt x="1314" y="0"/>
                    <a:pt x="1122" y="55"/>
                    <a:pt x="953" y="179"/>
                  </a:cubicBezTo>
                  <a:cubicBezTo>
                    <a:pt x="889" y="221"/>
                    <a:pt x="930" y="316"/>
                    <a:pt x="985" y="316"/>
                  </a:cubicBezTo>
                  <a:cubicBezTo>
                    <a:pt x="997" y="316"/>
                    <a:pt x="1010" y="312"/>
                    <a:pt x="1023" y="301"/>
                  </a:cubicBezTo>
                  <a:cubicBezTo>
                    <a:pt x="1173" y="192"/>
                    <a:pt x="1340" y="143"/>
                    <a:pt x="1508" y="143"/>
                  </a:cubicBezTo>
                  <a:cubicBezTo>
                    <a:pt x="1690" y="143"/>
                    <a:pt x="1875" y="201"/>
                    <a:pt x="2043" y="301"/>
                  </a:cubicBezTo>
                  <a:cubicBezTo>
                    <a:pt x="2400" y="501"/>
                    <a:pt x="2618" y="858"/>
                    <a:pt x="2679" y="1259"/>
                  </a:cubicBezTo>
                  <a:cubicBezTo>
                    <a:pt x="2792" y="2079"/>
                    <a:pt x="2252" y="2967"/>
                    <a:pt x="1380" y="3037"/>
                  </a:cubicBezTo>
                  <a:cubicBezTo>
                    <a:pt x="1335" y="3041"/>
                    <a:pt x="1290" y="3044"/>
                    <a:pt x="1245" y="3044"/>
                  </a:cubicBezTo>
                  <a:cubicBezTo>
                    <a:pt x="830" y="3044"/>
                    <a:pt x="427" y="2864"/>
                    <a:pt x="151" y="2549"/>
                  </a:cubicBezTo>
                  <a:cubicBezTo>
                    <a:pt x="137" y="2533"/>
                    <a:pt x="121" y="2526"/>
                    <a:pt x="104" y="2526"/>
                  </a:cubicBezTo>
                  <a:cubicBezTo>
                    <a:pt x="51" y="2526"/>
                    <a:pt x="0" y="2600"/>
                    <a:pt x="47" y="2654"/>
                  </a:cubicBezTo>
                  <a:cubicBezTo>
                    <a:pt x="359" y="3005"/>
                    <a:pt x="804" y="3183"/>
                    <a:pt x="1246" y="3183"/>
                  </a:cubicBezTo>
                  <a:cubicBezTo>
                    <a:pt x="1693" y="3183"/>
                    <a:pt x="2137" y="3000"/>
                    <a:pt x="2435" y="2628"/>
                  </a:cubicBezTo>
                  <a:cubicBezTo>
                    <a:pt x="3001" y="1922"/>
                    <a:pt x="2993" y="797"/>
                    <a:pt x="2234" y="248"/>
                  </a:cubicBezTo>
                  <a:cubicBezTo>
                    <a:pt x="2021" y="95"/>
                    <a:pt x="1763" y="0"/>
                    <a:pt x="15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75;p27"/>
            <p:cNvSpPr/>
            <p:nvPr/>
          </p:nvSpPr>
          <p:spPr>
            <a:xfrm>
              <a:off x="4707088" y="1367792"/>
              <a:ext cx="50536" cy="19174"/>
            </a:xfrm>
            <a:custGeom>
              <a:avLst/>
              <a:gdLst/>
              <a:ahLst/>
              <a:cxnLst/>
              <a:rect l="l" t="t" r="r" b="b"/>
              <a:pathLst>
                <a:path w="1787" h="678" extrusionOk="0">
                  <a:moveTo>
                    <a:pt x="614" y="1"/>
                  </a:moveTo>
                  <a:cubicBezTo>
                    <a:pt x="433" y="1"/>
                    <a:pt x="250" y="37"/>
                    <a:pt x="77" y="114"/>
                  </a:cubicBezTo>
                  <a:cubicBezTo>
                    <a:pt x="0" y="152"/>
                    <a:pt x="51" y="251"/>
                    <a:pt x="124" y="251"/>
                  </a:cubicBezTo>
                  <a:cubicBezTo>
                    <a:pt x="134" y="251"/>
                    <a:pt x="144" y="249"/>
                    <a:pt x="155" y="244"/>
                  </a:cubicBezTo>
                  <a:cubicBezTo>
                    <a:pt x="303" y="178"/>
                    <a:pt x="461" y="147"/>
                    <a:pt x="620" y="147"/>
                  </a:cubicBezTo>
                  <a:cubicBezTo>
                    <a:pt x="1005" y="147"/>
                    <a:pt x="1391" y="331"/>
                    <a:pt x="1619" y="645"/>
                  </a:cubicBezTo>
                  <a:cubicBezTo>
                    <a:pt x="1635" y="668"/>
                    <a:pt x="1657" y="678"/>
                    <a:pt x="1679" y="678"/>
                  </a:cubicBezTo>
                  <a:cubicBezTo>
                    <a:pt x="1733" y="678"/>
                    <a:pt x="1787" y="625"/>
                    <a:pt x="1750" y="576"/>
                  </a:cubicBezTo>
                  <a:cubicBezTo>
                    <a:pt x="1479" y="212"/>
                    <a:pt x="1051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76;p27"/>
            <p:cNvSpPr/>
            <p:nvPr/>
          </p:nvSpPr>
          <p:spPr>
            <a:xfrm>
              <a:off x="4349402" y="1137819"/>
              <a:ext cx="383533" cy="434805"/>
            </a:xfrm>
            <a:custGeom>
              <a:avLst/>
              <a:gdLst/>
              <a:ahLst/>
              <a:cxnLst/>
              <a:rect l="l" t="t" r="r" b="b"/>
              <a:pathLst>
                <a:path w="13562" h="15375" extrusionOk="0">
                  <a:moveTo>
                    <a:pt x="6781" y="1"/>
                  </a:moveTo>
                  <a:cubicBezTo>
                    <a:pt x="3033" y="1"/>
                    <a:pt x="0" y="3034"/>
                    <a:pt x="0" y="6773"/>
                  </a:cubicBezTo>
                  <a:cubicBezTo>
                    <a:pt x="0" y="10520"/>
                    <a:pt x="3085" y="15375"/>
                    <a:pt x="6833" y="15375"/>
                  </a:cubicBezTo>
                  <a:cubicBezTo>
                    <a:pt x="10572" y="15375"/>
                    <a:pt x="13561" y="10520"/>
                    <a:pt x="13561" y="6773"/>
                  </a:cubicBezTo>
                  <a:cubicBezTo>
                    <a:pt x="13561" y="3034"/>
                    <a:pt x="10520" y="1"/>
                    <a:pt x="678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77;p27"/>
            <p:cNvSpPr/>
            <p:nvPr/>
          </p:nvSpPr>
          <p:spPr>
            <a:xfrm>
              <a:off x="4255739" y="1294830"/>
              <a:ext cx="143210" cy="143238"/>
            </a:xfrm>
            <a:custGeom>
              <a:avLst/>
              <a:gdLst/>
              <a:ahLst/>
              <a:cxnLst/>
              <a:rect l="l" t="t" r="r" b="b"/>
              <a:pathLst>
                <a:path w="5064" h="5065" extrusionOk="0">
                  <a:moveTo>
                    <a:pt x="2536" y="1"/>
                  </a:moveTo>
                  <a:cubicBezTo>
                    <a:pt x="1133" y="1"/>
                    <a:pt x="0" y="1134"/>
                    <a:pt x="0" y="2537"/>
                  </a:cubicBezTo>
                  <a:cubicBezTo>
                    <a:pt x="0" y="3931"/>
                    <a:pt x="1133" y="5064"/>
                    <a:pt x="2536" y="5064"/>
                  </a:cubicBezTo>
                  <a:cubicBezTo>
                    <a:pt x="3931" y="5064"/>
                    <a:pt x="5064" y="3931"/>
                    <a:pt x="5064" y="2537"/>
                  </a:cubicBezTo>
                  <a:cubicBezTo>
                    <a:pt x="5064" y="1134"/>
                    <a:pt x="3931" y="1"/>
                    <a:pt x="25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78;p27"/>
            <p:cNvSpPr/>
            <p:nvPr/>
          </p:nvSpPr>
          <p:spPr>
            <a:xfrm>
              <a:off x="4281615" y="1326107"/>
              <a:ext cx="84416" cy="86141"/>
            </a:xfrm>
            <a:custGeom>
              <a:avLst/>
              <a:gdLst/>
              <a:ahLst/>
              <a:cxnLst/>
              <a:rect l="l" t="t" r="r" b="b"/>
              <a:pathLst>
                <a:path w="2985" h="3046" extrusionOk="0">
                  <a:moveTo>
                    <a:pt x="1473" y="0"/>
                  </a:moveTo>
                  <a:cubicBezTo>
                    <a:pt x="876" y="0"/>
                    <a:pt x="287" y="529"/>
                    <a:pt x="175" y="1117"/>
                  </a:cubicBezTo>
                  <a:cubicBezTo>
                    <a:pt x="0" y="2015"/>
                    <a:pt x="628" y="2930"/>
                    <a:pt x="1543" y="3034"/>
                  </a:cubicBezTo>
                  <a:cubicBezTo>
                    <a:pt x="1608" y="3042"/>
                    <a:pt x="1673" y="3046"/>
                    <a:pt x="1739" y="3046"/>
                  </a:cubicBezTo>
                  <a:cubicBezTo>
                    <a:pt x="2187" y="3046"/>
                    <a:pt x="2625" y="2865"/>
                    <a:pt x="2937" y="2538"/>
                  </a:cubicBezTo>
                  <a:cubicBezTo>
                    <a:pt x="2984" y="2484"/>
                    <a:pt x="2934" y="2410"/>
                    <a:pt x="2880" y="2410"/>
                  </a:cubicBezTo>
                  <a:cubicBezTo>
                    <a:pt x="2864" y="2410"/>
                    <a:pt x="2847" y="2417"/>
                    <a:pt x="2833" y="2433"/>
                  </a:cubicBezTo>
                  <a:cubicBezTo>
                    <a:pt x="2547" y="2741"/>
                    <a:pt x="2140" y="2900"/>
                    <a:pt x="1736" y="2900"/>
                  </a:cubicBezTo>
                  <a:cubicBezTo>
                    <a:pt x="1341" y="2900"/>
                    <a:pt x="947" y="2748"/>
                    <a:pt x="671" y="2433"/>
                  </a:cubicBezTo>
                  <a:cubicBezTo>
                    <a:pt x="149" y="1840"/>
                    <a:pt x="149" y="838"/>
                    <a:pt x="828" y="367"/>
                  </a:cubicBezTo>
                  <a:cubicBezTo>
                    <a:pt x="1018" y="238"/>
                    <a:pt x="1244" y="157"/>
                    <a:pt x="1469" y="157"/>
                  </a:cubicBezTo>
                  <a:cubicBezTo>
                    <a:pt x="1637" y="157"/>
                    <a:pt x="1803" y="202"/>
                    <a:pt x="1953" y="306"/>
                  </a:cubicBezTo>
                  <a:cubicBezTo>
                    <a:pt x="1965" y="315"/>
                    <a:pt x="1978" y="319"/>
                    <a:pt x="1990" y="319"/>
                  </a:cubicBezTo>
                  <a:cubicBezTo>
                    <a:pt x="2052" y="319"/>
                    <a:pt x="2097" y="220"/>
                    <a:pt x="2031" y="176"/>
                  </a:cubicBezTo>
                  <a:cubicBezTo>
                    <a:pt x="1854" y="54"/>
                    <a:pt x="1663" y="0"/>
                    <a:pt x="14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79;p27"/>
            <p:cNvSpPr/>
            <p:nvPr/>
          </p:nvSpPr>
          <p:spPr>
            <a:xfrm>
              <a:off x="4292814" y="1368499"/>
              <a:ext cx="50197" cy="18580"/>
            </a:xfrm>
            <a:custGeom>
              <a:avLst/>
              <a:gdLst/>
              <a:ahLst/>
              <a:cxnLst/>
              <a:rect l="l" t="t" r="r" b="b"/>
              <a:pathLst>
                <a:path w="1775" h="657" extrusionOk="0">
                  <a:moveTo>
                    <a:pt x="1160" y="0"/>
                  </a:moveTo>
                  <a:cubicBezTo>
                    <a:pt x="732" y="0"/>
                    <a:pt x="308" y="184"/>
                    <a:pt x="40" y="524"/>
                  </a:cubicBezTo>
                  <a:cubicBezTo>
                    <a:pt x="1" y="583"/>
                    <a:pt x="50" y="657"/>
                    <a:pt x="99" y="657"/>
                  </a:cubicBezTo>
                  <a:cubicBezTo>
                    <a:pt x="115" y="657"/>
                    <a:pt x="132" y="649"/>
                    <a:pt x="145" y="629"/>
                  </a:cubicBezTo>
                  <a:cubicBezTo>
                    <a:pt x="385" y="320"/>
                    <a:pt x="770" y="143"/>
                    <a:pt x="1157" y="143"/>
                  </a:cubicBezTo>
                  <a:cubicBezTo>
                    <a:pt x="1316" y="143"/>
                    <a:pt x="1476" y="173"/>
                    <a:pt x="1626" y="237"/>
                  </a:cubicBezTo>
                  <a:cubicBezTo>
                    <a:pt x="1636" y="241"/>
                    <a:pt x="1646" y="243"/>
                    <a:pt x="1656" y="243"/>
                  </a:cubicBezTo>
                  <a:cubicBezTo>
                    <a:pt x="1728" y="243"/>
                    <a:pt x="1774" y="137"/>
                    <a:pt x="1705" y="106"/>
                  </a:cubicBezTo>
                  <a:cubicBezTo>
                    <a:pt x="1531" y="35"/>
                    <a:pt x="1345" y="0"/>
                    <a:pt x="1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80;p27"/>
            <p:cNvSpPr/>
            <p:nvPr/>
          </p:nvSpPr>
          <p:spPr>
            <a:xfrm>
              <a:off x="4435911" y="1242964"/>
              <a:ext cx="71492" cy="25000"/>
            </a:xfrm>
            <a:custGeom>
              <a:avLst/>
              <a:gdLst/>
              <a:ahLst/>
              <a:cxnLst/>
              <a:rect l="l" t="t" r="r" b="b"/>
              <a:pathLst>
                <a:path w="2528" h="884" extrusionOk="0">
                  <a:moveTo>
                    <a:pt x="2023" y="0"/>
                  </a:moveTo>
                  <a:cubicBezTo>
                    <a:pt x="1424" y="0"/>
                    <a:pt x="817" y="106"/>
                    <a:pt x="253" y="309"/>
                  </a:cubicBezTo>
                  <a:cubicBezTo>
                    <a:pt x="105" y="362"/>
                    <a:pt x="0" y="510"/>
                    <a:pt x="44" y="667"/>
                  </a:cubicBezTo>
                  <a:cubicBezTo>
                    <a:pt x="79" y="781"/>
                    <a:pt x="203" y="883"/>
                    <a:pt x="327" y="883"/>
                  </a:cubicBezTo>
                  <a:cubicBezTo>
                    <a:pt x="355" y="883"/>
                    <a:pt x="383" y="878"/>
                    <a:pt x="410" y="867"/>
                  </a:cubicBezTo>
                  <a:cubicBezTo>
                    <a:pt x="935" y="674"/>
                    <a:pt x="1460" y="584"/>
                    <a:pt x="2009" y="584"/>
                  </a:cubicBezTo>
                  <a:cubicBezTo>
                    <a:pt x="2080" y="584"/>
                    <a:pt x="2151" y="585"/>
                    <a:pt x="2223" y="588"/>
                  </a:cubicBezTo>
                  <a:cubicBezTo>
                    <a:pt x="2227" y="589"/>
                    <a:pt x="2231" y="589"/>
                    <a:pt x="2236" y="589"/>
                  </a:cubicBezTo>
                  <a:cubicBezTo>
                    <a:pt x="2388" y="589"/>
                    <a:pt x="2527" y="445"/>
                    <a:pt x="2519" y="301"/>
                  </a:cubicBezTo>
                  <a:cubicBezTo>
                    <a:pt x="2510" y="135"/>
                    <a:pt x="2388" y="13"/>
                    <a:pt x="2223" y="4"/>
                  </a:cubicBezTo>
                  <a:cubicBezTo>
                    <a:pt x="2156" y="2"/>
                    <a:pt x="2090" y="0"/>
                    <a:pt x="20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81;p27"/>
            <p:cNvSpPr/>
            <p:nvPr/>
          </p:nvSpPr>
          <p:spPr>
            <a:xfrm>
              <a:off x="4603498" y="1241098"/>
              <a:ext cx="63856" cy="28195"/>
            </a:xfrm>
            <a:custGeom>
              <a:avLst/>
              <a:gdLst/>
              <a:ahLst/>
              <a:cxnLst/>
              <a:rect l="l" t="t" r="r" b="b"/>
              <a:pathLst>
                <a:path w="2258" h="997" extrusionOk="0">
                  <a:moveTo>
                    <a:pt x="284" y="0"/>
                  </a:moveTo>
                  <a:cubicBezTo>
                    <a:pt x="141" y="0"/>
                    <a:pt x="1" y="144"/>
                    <a:pt x="9" y="297"/>
                  </a:cubicBezTo>
                  <a:cubicBezTo>
                    <a:pt x="18" y="463"/>
                    <a:pt x="131" y="576"/>
                    <a:pt x="297" y="585"/>
                  </a:cubicBezTo>
                  <a:cubicBezTo>
                    <a:pt x="367" y="585"/>
                    <a:pt x="436" y="593"/>
                    <a:pt x="506" y="602"/>
                  </a:cubicBezTo>
                  <a:cubicBezTo>
                    <a:pt x="541" y="602"/>
                    <a:pt x="576" y="611"/>
                    <a:pt x="611" y="611"/>
                  </a:cubicBezTo>
                  <a:cubicBezTo>
                    <a:pt x="628" y="611"/>
                    <a:pt x="646" y="619"/>
                    <a:pt x="663" y="619"/>
                  </a:cubicBezTo>
                  <a:cubicBezTo>
                    <a:pt x="802" y="637"/>
                    <a:pt x="933" y="672"/>
                    <a:pt x="1064" y="698"/>
                  </a:cubicBezTo>
                  <a:cubicBezTo>
                    <a:pt x="1195" y="733"/>
                    <a:pt x="1325" y="776"/>
                    <a:pt x="1447" y="820"/>
                  </a:cubicBezTo>
                  <a:cubicBezTo>
                    <a:pt x="1513" y="836"/>
                    <a:pt x="1571" y="860"/>
                    <a:pt x="1635" y="885"/>
                  </a:cubicBezTo>
                  <a:lnTo>
                    <a:pt x="1635" y="885"/>
                  </a:lnTo>
                  <a:cubicBezTo>
                    <a:pt x="1635" y="885"/>
                    <a:pt x="1635" y="885"/>
                    <a:pt x="1635" y="885"/>
                  </a:cubicBezTo>
                  <a:lnTo>
                    <a:pt x="1635" y="885"/>
                  </a:lnTo>
                  <a:cubicBezTo>
                    <a:pt x="1632" y="885"/>
                    <a:pt x="1683" y="907"/>
                    <a:pt x="1683" y="907"/>
                  </a:cubicBezTo>
                  <a:cubicBezTo>
                    <a:pt x="1718" y="924"/>
                    <a:pt x="1752" y="942"/>
                    <a:pt x="1796" y="959"/>
                  </a:cubicBezTo>
                  <a:cubicBezTo>
                    <a:pt x="1841" y="984"/>
                    <a:pt x="1893" y="996"/>
                    <a:pt x="1945" y="996"/>
                  </a:cubicBezTo>
                  <a:cubicBezTo>
                    <a:pt x="2041" y="996"/>
                    <a:pt x="2137" y="951"/>
                    <a:pt x="2188" y="855"/>
                  </a:cubicBezTo>
                  <a:cubicBezTo>
                    <a:pt x="2258" y="724"/>
                    <a:pt x="2232" y="524"/>
                    <a:pt x="2084" y="454"/>
                  </a:cubicBezTo>
                  <a:cubicBezTo>
                    <a:pt x="1526" y="192"/>
                    <a:pt x="924" y="35"/>
                    <a:pt x="297" y="1"/>
                  </a:cubicBezTo>
                  <a:cubicBezTo>
                    <a:pt x="293" y="0"/>
                    <a:pt x="289" y="0"/>
                    <a:pt x="2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82;p27"/>
            <p:cNvSpPr/>
            <p:nvPr/>
          </p:nvSpPr>
          <p:spPr>
            <a:xfrm>
              <a:off x="4538313" y="1336429"/>
              <a:ext cx="36368" cy="52233"/>
            </a:xfrm>
            <a:custGeom>
              <a:avLst/>
              <a:gdLst/>
              <a:ahLst/>
              <a:cxnLst/>
              <a:rect l="l" t="t" r="r" b="b"/>
              <a:pathLst>
                <a:path w="1286" h="1847" extrusionOk="0">
                  <a:moveTo>
                    <a:pt x="395" y="1"/>
                  </a:moveTo>
                  <a:cubicBezTo>
                    <a:pt x="378" y="1"/>
                    <a:pt x="360" y="9"/>
                    <a:pt x="345" y="29"/>
                  </a:cubicBezTo>
                  <a:cubicBezTo>
                    <a:pt x="231" y="177"/>
                    <a:pt x="284" y="386"/>
                    <a:pt x="414" y="517"/>
                  </a:cubicBezTo>
                  <a:cubicBezTo>
                    <a:pt x="571" y="665"/>
                    <a:pt x="807" y="700"/>
                    <a:pt x="929" y="874"/>
                  </a:cubicBezTo>
                  <a:cubicBezTo>
                    <a:pt x="1138" y="1170"/>
                    <a:pt x="1033" y="1632"/>
                    <a:pt x="650" y="1693"/>
                  </a:cubicBezTo>
                  <a:cubicBezTo>
                    <a:pt x="619" y="1699"/>
                    <a:pt x="588" y="1702"/>
                    <a:pt x="556" y="1702"/>
                  </a:cubicBezTo>
                  <a:cubicBezTo>
                    <a:pt x="400" y="1702"/>
                    <a:pt x="241" y="1631"/>
                    <a:pt x="162" y="1493"/>
                  </a:cubicBezTo>
                  <a:cubicBezTo>
                    <a:pt x="146" y="1469"/>
                    <a:pt x="123" y="1459"/>
                    <a:pt x="101" y="1459"/>
                  </a:cubicBezTo>
                  <a:cubicBezTo>
                    <a:pt x="50" y="1459"/>
                    <a:pt x="1" y="1511"/>
                    <a:pt x="31" y="1571"/>
                  </a:cubicBezTo>
                  <a:cubicBezTo>
                    <a:pt x="147" y="1752"/>
                    <a:pt x="356" y="1846"/>
                    <a:pt x="565" y="1846"/>
                  </a:cubicBezTo>
                  <a:cubicBezTo>
                    <a:pt x="718" y="1846"/>
                    <a:pt x="872" y="1796"/>
                    <a:pt x="990" y="1693"/>
                  </a:cubicBezTo>
                  <a:cubicBezTo>
                    <a:pt x="1286" y="1423"/>
                    <a:pt x="1225" y="900"/>
                    <a:pt x="920" y="665"/>
                  </a:cubicBezTo>
                  <a:cubicBezTo>
                    <a:pt x="807" y="578"/>
                    <a:pt x="676" y="525"/>
                    <a:pt x="563" y="447"/>
                  </a:cubicBezTo>
                  <a:cubicBezTo>
                    <a:pt x="475" y="386"/>
                    <a:pt x="371" y="238"/>
                    <a:pt x="449" y="133"/>
                  </a:cubicBezTo>
                  <a:cubicBezTo>
                    <a:pt x="495" y="74"/>
                    <a:pt x="448" y="1"/>
                    <a:pt x="3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83;p27"/>
            <p:cNvSpPr/>
            <p:nvPr/>
          </p:nvSpPr>
          <p:spPr>
            <a:xfrm>
              <a:off x="4355115" y="1369574"/>
              <a:ext cx="19655" cy="56701"/>
            </a:xfrm>
            <a:custGeom>
              <a:avLst/>
              <a:gdLst/>
              <a:ahLst/>
              <a:cxnLst/>
              <a:rect l="l" t="t" r="r" b="b"/>
              <a:pathLst>
                <a:path w="695" h="2005" extrusionOk="0">
                  <a:moveTo>
                    <a:pt x="87" y="0"/>
                  </a:moveTo>
                  <a:cubicBezTo>
                    <a:pt x="44" y="0"/>
                    <a:pt x="0" y="33"/>
                    <a:pt x="16" y="85"/>
                  </a:cubicBezTo>
                  <a:lnTo>
                    <a:pt x="539" y="1951"/>
                  </a:lnTo>
                  <a:cubicBezTo>
                    <a:pt x="549" y="1989"/>
                    <a:pt x="578" y="2005"/>
                    <a:pt x="606" y="2005"/>
                  </a:cubicBezTo>
                  <a:cubicBezTo>
                    <a:pt x="650" y="2005"/>
                    <a:pt x="694" y="1968"/>
                    <a:pt x="678" y="1916"/>
                  </a:cubicBezTo>
                  <a:cubicBezTo>
                    <a:pt x="504" y="1297"/>
                    <a:pt x="330" y="669"/>
                    <a:pt x="155" y="51"/>
                  </a:cubicBezTo>
                  <a:cubicBezTo>
                    <a:pt x="145" y="15"/>
                    <a:pt x="116" y="0"/>
                    <a:pt x="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84;p27"/>
            <p:cNvSpPr/>
            <p:nvPr/>
          </p:nvSpPr>
          <p:spPr>
            <a:xfrm>
              <a:off x="4425051" y="1349806"/>
              <a:ext cx="55231" cy="27856"/>
            </a:xfrm>
            <a:custGeom>
              <a:avLst/>
              <a:gdLst/>
              <a:ahLst/>
              <a:cxnLst/>
              <a:rect l="l" t="t" r="r" b="b"/>
              <a:pathLst>
                <a:path w="1953" h="985" extrusionOk="0">
                  <a:moveTo>
                    <a:pt x="977" y="0"/>
                  </a:moveTo>
                  <a:cubicBezTo>
                    <a:pt x="436" y="0"/>
                    <a:pt x="1" y="218"/>
                    <a:pt x="1" y="488"/>
                  </a:cubicBezTo>
                  <a:cubicBezTo>
                    <a:pt x="1" y="767"/>
                    <a:pt x="436" y="985"/>
                    <a:pt x="977" y="985"/>
                  </a:cubicBezTo>
                  <a:cubicBezTo>
                    <a:pt x="1517" y="985"/>
                    <a:pt x="1953" y="767"/>
                    <a:pt x="1953" y="488"/>
                  </a:cubicBezTo>
                  <a:cubicBezTo>
                    <a:pt x="1953" y="218"/>
                    <a:pt x="1517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85;p27"/>
            <p:cNvSpPr/>
            <p:nvPr/>
          </p:nvSpPr>
          <p:spPr>
            <a:xfrm>
              <a:off x="4623464" y="1349806"/>
              <a:ext cx="55231" cy="27856"/>
            </a:xfrm>
            <a:custGeom>
              <a:avLst/>
              <a:gdLst/>
              <a:ahLst/>
              <a:cxnLst/>
              <a:rect l="l" t="t" r="r" b="b"/>
              <a:pathLst>
                <a:path w="1953" h="985" extrusionOk="0">
                  <a:moveTo>
                    <a:pt x="977" y="0"/>
                  </a:moveTo>
                  <a:cubicBezTo>
                    <a:pt x="436" y="0"/>
                    <a:pt x="1" y="218"/>
                    <a:pt x="1" y="488"/>
                  </a:cubicBezTo>
                  <a:cubicBezTo>
                    <a:pt x="1" y="767"/>
                    <a:pt x="436" y="985"/>
                    <a:pt x="977" y="985"/>
                  </a:cubicBezTo>
                  <a:cubicBezTo>
                    <a:pt x="1517" y="985"/>
                    <a:pt x="1953" y="767"/>
                    <a:pt x="1953" y="488"/>
                  </a:cubicBezTo>
                  <a:cubicBezTo>
                    <a:pt x="1953" y="218"/>
                    <a:pt x="1517" y="0"/>
                    <a:pt x="9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86;p27"/>
            <p:cNvSpPr/>
            <p:nvPr/>
          </p:nvSpPr>
          <p:spPr>
            <a:xfrm>
              <a:off x="4433196" y="979677"/>
              <a:ext cx="427396" cy="247082"/>
            </a:xfrm>
            <a:custGeom>
              <a:avLst/>
              <a:gdLst/>
              <a:ahLst/>
              <a:cxnLst/>
              <a:rect l="l" t="t" r="r" b="b"/>
              <a:pathLst>
                <a:path w="15113" h="8737" extrusionOk="0">
                  <a:moveTo>
                    <a:pt x="5899" y="1"/>
                  </a:moveTo>
                  <a:cubicBezTo>
                    <a:pt x="5812" y="1"/>
                    <a:pt x="5725" y="3"/>
                    <a:pt x="5639" y="6"/>
                  </a:cubicBezTo>
                  <a:cubicBezTo>
                    <a:pt x="4166" y="67"/>
                    <a:pt x="2667" y="660"/>
                    <a:pt x="1743" y="1810"/>
                  </a:cubicBezTo>
                  <a:cubicBezTo>
                    <a:pt x="811" y="2961"/>
                    <a:pt x="0" y="5645"/>
                    <a:pt x="1299" y="6342"/>
                  </a:cubicBezTo>
                  <a:cubicBezTo>
                    <a:pt x="2815" y="7144"/>
                    <a:pt x="4341" y="7946"/>
                    <a:pt x="5996" y="8399"/>
                  </a:cubicBezTo>
                  <a:cubicBezTo>
                    <a:pt x="6806" y="8616"/>
                    <a:pt x="7655" y="8737"/>
                    <a:pt x="8498" y="8737"/>
                  </a:cubicBezTo>
                  <a:cubicBezTo>
                    <a:pt x="9761" y="8737"/>
                    <a:pt x="11010" y="8465"/>
                    <a:pt x="12097" y="7833"/>
                  </a:cubicBezTo>
                  <a:cubicBezTo>
                    <a:pt x="13901" y="6778"/>
                    <a:pt x="15113" y="4582"/>
                    <a:pt x="14642" y="2543"/>
                  </a:cubicBezTo>
                  <a:cubicBezTo>
                    <a:pt x="14407" y="1532"/>
                    <a:pt x="13727" y="573"/>
                    <a:pt x="12733" y="259"/>
                  </a:cubicBezTo>
                  <a:cubicBezTo>
                    <a:pt x="12541" y="198"/>
                    <a:pt x="12338" y="168"/>
                    <a:pt x="12135" y="168"/>
                  </a:cubicBezTo>
                  <a:cubicBezTo>
                    <a:pt x="11298" y="168"/>
                    <a:pt x="10449" y="664"/>
                    <a:pt x="10232" y="1471"/>
                  </a:cubicBezTo>
                  <a:cubicBezTo>
                    <a:pt x="9046" y="564"/>
                    <a:pt x="7408" y="1"/>
                    <a:pt x="58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87;p27"/>
            <p:cNvSpPr/>
            <p:nvPr/>
          </p:nvSpPr>
          <p:spPr>
            <a:xfrm>
              <a:off x="4532515" y="1051508"/>
              <a:ext cx="206812" cy="105230"/>
            </a:xfrm>
            <a:custGeom>
              <a:avLst/>
              <a:gdLst/>
              <a:ahLst/>
              <a:cxnLst/>
              <a:rect l="l" t="t" r="r" b="b"/>
              <a:pathLst>
                <a:path w="7313" h="3721" extrusionOk="0">
                  <a:moveTo>
                    <a:pt x="7234" y="0"/>
                  </a:moveTo>
                  <a:cubicBezTo>
                    <a:pt x="7199" y="0"/>
                    <a:pt x="7165" y="24"/>
                    <a:pt x="7165" y="72"/>
                  </a:cubicBezTo>
                  <a:cubicBezTo>
                    <a:pt x="7165" y="1388"/>
                    <a:pt x="6372" y="2626"/>
                    <a:pt x="5195" y="3210"/>
                  </a:cubicBezTo>
                  <a:cubicBezTo>
                    <a:pt x="4684" y="3460"/>
                    <a:pt x="4111" y="3582"/>
                    <a:pt x="3534" y="3582"/>
                  </a:cubicBezTo>
                  <a:cubicBezTo>
                    <a:pt x="2643" y="3582"/>
                    <a:pt x="1746" y="3291"/>
                    <a:pt x="1064" y="2730"/>
                  </a:cubicBezTo>
                  <a:cubicBezTo>
                    <a:pt x="436" y="2225"/>
                    <a:pt x="18" y="1319"/>
                    <a:pt x="550" y="586"/>
                  </a:cubicBezTo>
                  <a:cubicBezTo>
                    <a:pt x="586" y="532"/>
                    <a:pt x="539" y="482"/>
                    <a:pt x="489" y="482"/>
                  </a:cubicBezTo>
                  <a:cubicBezTo>
                    <a:pt x="467" y="482"/>
                    <a:pt x="444" y="492"/>
                    <a:pt x="428" y="517"/>
                  </a:cubicBezTo>
                  <a:cubicBezTo>
                    <a:pt x="1" y="1101"/>
                    <a:pt x="131" y="1876"/>
                    <a:pt x="558" y="2425"/>
                  </a:cubicBezTo>
                  <a:cubicBezTo>
                    <a:pt x="1020" y="3018"/>
                    <a:pt x="1761" y="3402"/>
                    <a:pt x="2476" y="3585"/>
                  </a:cubicBezTo>
                  <a:cubicBezTo>
                    <a:pt x="2822" y="3676"/>
                    <a:pt x="3175" y="3721"/>
                    <a:pt x="3525" y="3721"/>
                  </a:cubicBezTo>
                  <a:cubicBezTo>
                    <a:pt x="4680" y="3721"/>
                    <a:pt x="5801" y="3229"/>
                    <a:pt x="6537" y="2286"/>
                  </a:cubicBezTo>
                  <a:cubicBezTo>
                    <a:pt x="7025" y="1658"/>
                    <a:pt x="7313" y="874"/>
                    <a:pt x="7304" y="72"/>
                  </a:cubicBezTo>
                  <a:cubicBezTo>
                    <a:pt x="7304" y="24"/>
                    <a:pt x="7269" y="0"/>
                    <a:pt x="72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88;p27"/>
            <p:cNvSpPr/>
            <p:nvPr/>
          </p:nvSpPr>
          <p:spPr>
            <a:xfrm>
              <a:off x="4701432" y="1072153"/>
              <a:ext cx="71379" cy="88403"/>
            </a:xfrm>
            <a:custGeom>
              <a:avLst/>
              <a:gdLst/>
              <a:ahLst/>
              <a:cxnLst/>
              <a:rect l="l" t="t" r="r" b="b"/>
              <a:pathLst>
                <a:path w="2524" h="3126" extrusionOk="0">
                  <a:moveTo>
                    <a:pt x="2430" y="1"/>
                  </a:moveTo>
                  <a:cubicBezTo>
                    <a:pt x="2401" y="1"/>
                    <a:pt x="2373" y="15"/>
                    <a:pt x="2359" y="48"/>
                  </a:cubicBezTo>
                  <a:cubicBezTo>
                    <a:pt x="1950" y="1251"/>
                    <a:pt x="1131" y="2297"/>
                    <a:pt x="67" y="2985"/>
                  </a:cubicBezTo>
                  <a:cubicBezTo>
                    <a:pt x="0" y="3030"/>
                    <a:pt x="48" y="3125"/>
                    <a:pt x="112" y="3125"/>
                  </a:cubicBezTo>
                  <a:cubicBezTo>
                    <a:pt x="123" y="3125"/>
                    <a:pt x="134" y="3122"/>
                    <a:pt x="146" y="3116"/>
                  </a:cubicBezTo>
                  <a:cubicBezTo>
                    <a:pt x="1244" y="2401"/>
                    <a:pt x="2081" y="1329"/>
                    <a:pt x="2508" y="92"/>
                  </a:cubicBezTo>
                  <a:cubicBezTo>
                    <a:pt x="2524" y="38"/>
                    <a:pt x="2477" y="1"/>
                    <a:pt x="24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89;p27"/>
            <p:cNvSpPr/>
            <p:nvPr/>
          </p:nvSpPr>
          <p:spPr>
            <a:xfrm>
              <a:off x="4424062" y="1509758"/>
              <a:ext cx="233197" cy="196461"/>
            </a:xfrm>
            <a:custGeom>
              <a:avLst/>
              <a:gdLst/>
              <a:ahLst/>
              <a:cxnLst/>
              <a:rect l="l" t="t" r="r" b="b"/>
              <a:pathLst>
                <a:path w="8246" h="6947" extrusionOk="0">
                  <a:moveTo>
                    <a:pt x="1" y="0"/>
                  </a:moveTo>
                  <a:lnTo>
                    <a:pt x="1" y="6946"/>
                  </a:lnTo>
                  <a:lnTo>
                    <a:pt x="8246" y="6946"/>
                  </a:lnTo>
                  <a:lnTo>
                    <a:pt x="824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90;p27"/>
            <p:cNvSpPr/>
            <p:nvPr/>
          </p:nvSpPr>
          <p:spPr>
            <a:xfrm>
              <a:off x="4447081" y="1533654"/>
              <a:ext cx="107407" cy="30599"/>
            </a:xfrm>
            <a:custGeom>
              <a:avLst/>
              <a:gdLst/>
              <a:ahLst/>
              <a:cxnLst/>
              <a:rect l="l" t="t" r="r" b="b"/>
              <a:pathLst>
                <a:path w="3798" h="1082" extrusionOk="0">
                  <a:moveTo>
                    <a:pt x="109" y="0"/>
                  </a:moveTo>
                  <a:cubicBezTo>
                    <a:pt x="41" y="0"/>
                    <a:pt x="0" y="94"/>
                    <a:pt x="67" y="131"/>
                  </a:cubicBezTo>
                  <a:cubicBezTo>
                    <a:pt x="1183" y="750"/>
                    <a:pt x="2429" y="1081"/>
                    <a:pt x="3710" y="1081"/>
                  </a:cubicBezTo>
                  <a:cubicBezTo>
                    <a:pt x="3713" y="1082"/>
                    <a:pt x="3715" y="1082"/>
                    <a:pt x="3717" y="1082"/>
                  </a:cubicBezTo>
                  <a:cubicBezTo>
                    <a:pt x="3797" y="1082"/>
                    <a:pt x="3795" y="942"/>
                    <a:pt x="3710" y="942"/>
                  </a:cubicBezTo>
                  <a:cubicBezTo>
                    <a:pt x="2455" y="933"/>
                    <a:pt x="1235" y="611"/>
                    <a:pt x="146" y="9"/>
                  </a:cubicBezTo>
                  <a:cubicBezTo>
                    <a:pt x="133" y="3"/>
                    <a:pt x="120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91;p27"/>
            <p:cNvSpPr/>
            <p:nvPr/>
          </p:nvSpPr>
          <p:spPr>
            <a:xfrm>
              <a:off x="4338543" y="1190816"/>
              <a:ext cx="208056" cy="208056"/>
            </a:xfrm>
            <a:custGeom>
              <a:avLst/>
              <a:gdLst/>
              <a:ahLst/>
              <a:cxnLst/>
              <a:rect l="l" t="t" r="r" b="b"/>
              <a:pathLst>
                <a:path w="7357" h="7357" extrusionOk="0">
                  <a:moveTo>
                    <a:pt x="3679" y="97"/>
                  </a:moveTo>
                  <a:cubicBezTo>
                    <a:pt x="5648" y="97"/>
                    <a:pt x="7261" y="1700"/>
                    <a:pt x="7261" y="3679"/>
                  </a:cubicBezTo>
                  <a:cubicBezTo>
                    <a:pt x="7261" y="5648"/>
                    <a:pt x="5648" y="7261"/>
                    <a:pt x="3679" y="7261"/>
                  </a:cubicBezTo>
                  <a:cubicBezTo>
                    <a:pt x="1700" y="7261"/>
                    <a:pt x="96" y="5648"/>
                    <a:pt x="96" y="3679"/>
                  </a:cubicBezTo>
                  <a:cubicBezTo>
                    <a:pt x="96" y="1700"/>
                    <a:pt x="1700" y="97"/>
                    <a:pt x="3679" y="97"/>
                  </a:cubicBezTo>
                  <a:close/>
                  <a:moveTo>
                    <a:pt x="3679" y="1"/>
                  </a:moveTo>
                  <a:cubicBezTo>
                    <a:pt x="1648" y="1"/>
                    <a:pt x="1" y="1648"/>
                    <a:pt x="1" y="3679"/>
                  </a:cubicBezTo>
                  <a:cubicBezTo>
                    <a:pt x="1" y="5709"/>
                    <a:pt x="1648" y="7356"/>
                    <a:pt x="3679" y="7356"/>
                  </a:cubicBezTo>
                  <a:cubicBezTo>
                    <a:pt x="5709" y="7356"/>
                    <a:pt x="7356" y="5709"/>
                    <a:pt x="7356" y="3679"/>
                  </a:cubicBezTo>
                  <a:cubicBezTo>
                    <a:pt x="7356" y="1648"/>
                    <a:pt x="5709" y="1"/>
                    <a:pt x="3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892;p27"/>
            <p:cNvSpPr/>
            <p:nvPr/>
          </p:nvSpPr>
          <p:spPr>
            <a:xfrm>
              <a:off x="4565801" y="1190816"/>
              <a:ext cx="208028" cy="208056"/>
            </a:xfrm>
            <a:custGeom>
              <a:avLst/>
              <a:gdLst/>
              <a:ahLst/>
              <a:cxnLst/>
              <a:rect l="l" t="t" r="r" b="b"/>
              <a:pathLst>
                <a:path w="7356" h="7357" extrusionOk="0">
                  <a:moveTo>
                    <a:pt x="3678" y="97"/>
                  </a:moveTo>
                  <a:cubicBezTo>
                    <a:pt x="5656" y="97"/>
                    <a:pt x="7260" y="1700"/>
                    <a:pt x="7260" y="3679"/>
                  </a:cubicBezTo>
                  <a:cubicBezTo>
                    <a:pt x="7260" y="5648"/>
                    <a:pt x="5656" y="7261"/>
                    <a:pt x="3678" y="7261"/>
                  </a:cubicBezTo>
                  <a:cubicBezTo>
                    <a:pt x="1708" y="7261"/>
                    <a:pt x="105" y="5648"/>
                    <a:pt x="105" y="3679"/>
                  </a:cubicBezTo>
                  <a:cubicBezTo>
                    <a:pt x="105" y="1700"/>
                    <a:pt x="1708" y="97"/>
                    <a:pt x="3678" y="97"/>
                  </a:cubicBezTo>
                  <a:close/>
                  <a:moveTo>
                    <a:pt x="3678" y="1"/>
                  </a:moveTo>
                  <a:cubicBezTo>
                    <a:pt x="1656" y="1"/>
                    <a:pt x="0" y="1648"/>
                    <a:pt x="0" y="3679"/>
                  </a:cubicBezTo>
                  <a:cubicBezTo>
                    <a:pt x="0" y="5709"/>
                    <a:pt x="1656" y="7356"/>
                    <a:pt x="3678" y="7356"/>
                  </a:cubicBezTo>
                  <a:cubicBezTo>
                    <a:pt x="5709" y="7356"/>
                    <a:pt x="7356" y="5709"/>
                    <a:pt x="7356" y="3679"/>
                  </a:cubicBezTo>
                  <a:cubicBezTo>
                    <a:pt x="7356" y="1648"/>
                    <a:pt x="5709" y="1"/>
                    <a:pt x="367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893;p27"/>
            <p:cNvSpPr/>
            <p:nvPr/>
          </p:nvSpPr>
          <p:spPr>
            <a:xfrm>
              <a:off x="4462777" y="1287194"/>
              <a:ext cx="29355" cy="29355"/>
            </a:xfrm>
            <a:custGeom>
              <a:avLst/>
              <a:gdLst/>
              <a:ahLst/>
              <a:cxnLst/>
              <a:rect l="l" t="t" r="r" b="b"/>
              <a:pathLst>
                <a:path w="1038" h="1038" extrusionOk="0">
                  <a:moveTo>
                    <a:pt x="514" y="0"/>
                  </a:moveTo>
                  <a:cubicBezTo>
                    <a:pt x="227" y="0"/>
                    <a:pt x="0" y="236"/>
                    <a:pt x="0" y="523"/>
                  </a:cubicBezTo>
                  <a:cubicBezTo>
                    <a:pt x="0" y="811"/>
                    <a:pt x="227" y="1038"/>
                    <a:pt x="514" y="1038"/>
                  </a:cubicBezTo>
                  <a:cubicBezTo>
                    <a:pt x="802" y="1038"/>
                    <a:pt x="1037" y="811"/>
                    <a:pt x="1037" y="523"/>
                  </a:cubicBezTo>
                  <a:cubicBezTo>
                    <a:pt x="1037" y="236"/>
                    <a:pt x="802" y="0"/>
                    <a:pt x="5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894;p27"/>
            <p:cNvSpPr/>
            <p:nvPr/>
          </p:nvSpPr>
          <p:spPr>
            <a:xfrm>
              <a:off x="4618769" y="1287194"/>
              <a:ext cx="29383" cy="29355"/>
            </a:xfrm>
            <a:custGeom>
              <a:avLst/>
              <a:gdLst/>
              <a:ahLst/>
              <a:cxnLst/>
              <a:rect l="l" t="t" r="r" b="b"/>
              <a:pathLst>
                <a:path w="1039" h="1038" extrusionOk="0">
                  <a:moveTo>
                    <a:pt x="515" y="0"/>
                  </a:moveTo>
                  <a:cubicBezTo>
                    <a:pt x="228" y="0"/>
                    <a:pt x="1" y="236"/>
                    <a:pt x="1" y="523"/>
                  </a:cubicBezTo>
                  <a:cubicBezTo>
                    <a:pt x="1" y="811"/>
                    <a:pt x="228" y="1038"/>
                    <a:pt x="515" y="1038"/>
                  </a:cubicBezTo>
                  <a:cubicBezTo>
                    <a:pt x="803" y="1038"/>
                    <a:pt x="1038" y="811"/>
                    <a:pt x="1038" y="523"/>
                  </a:cubicBezTo>
                  <a:cubicBezTo>
                    <a:pt x="1038" y="236"/>
                    <a:pt x="803" y="0"/>
                    <a:pt x="5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895;p27"/>
            <p:cNvSpPr/>
            <p:nvPr/>
          </p:nvSpPr>
          <p:spPr>
            <a:xfrm>
              <a:off x="4497533" y="1426699"/>
              <a:ext cx="115609" cy="41176"/>
            </a:xfrm>
            <a:custGeom>
              <a:avLst/>
              <a:gdLst/>
              <a:ahLst/>
              <a:cxnLst/>
              <a:rect l="l" t="t" r="r" b="b"/>
              <a:pathLst>
                <a:path w="4088" h="1456" extrusionOk="0">
                  <a:moveTo>
                    <a:pt x="0" y="0"/>
                  </a:moveTo>
                  <a:cubicBezTo>
                    <a:pt x="0" y="636"/>
                    <a:pt x="915" y="1456"/>
                    <a:pt x="2048" y="1456"/>
                  </a:cubicBezTo>
                  <a:cubicBezTo>
                    <a:pt x="3172" y="1456"/>
                    <a:pt x="4088" y="636"/>
                    <a:pt x="40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896;p27"/>
            <p:cNvSpPr/>
            <p:nvPr/>
          </p:nvSpPr>
          <p:spPr>
            <a:xfrm>
              <a:off x="4540886" y="1495165"/>
              <a:ext cx="31306" cy="14168"/>
            </a:xfrm>
            <a:custGeom>
              <a:avLst/>
              <a:gdLst/>
              <a:ahLst/>
              <a:cxnLst/>
              <a:rect l="l" t="t" r="r" b="b"/>
              <a:pathLst>
                <a:path w="1107" h="501" extrusionOk="0">
                  <a:moveTo>
                    <a:pt x="1018" y="0"/>
                  </a:moveTo>
                  <a:cubicBezTo>
                    <a:pt x="990" y="0"/>
                    <a:pt x="961" y="16"/>
                    <a:pt x="951" y="54"/>
                  </a:cubicBezTo>
                  <a:cubicBezTo>
                    <a:pt x="899" y="211"/>
                    <a:pt x="750" y="342"/>
                    <a:pt x="576" y="351"/>
                  </a:cubicBezTo>
                  <a:cubicBezTo>
                    <a:pt x="569" y="351"/>
                    <a:pt x="563" y="351"/>
                    <a:pt x="556" y="351"/>
                  </a:cubicBezTo>
                  <a:cubicBezTo>
                    <a:pt x="388" y="351"/>
                    <a:pt x="225" y="249"/>
                    <a:pt x="158" y="98"/>
                  </a:cubicBezTo>
                  <a:cubicBezTo>
                    <a:pt x="143" y="68"/>
                    <a:pt x="121" y="44"/>
                    <a:pt x="87" y="44"/>
                  </a:cubicBezTo>
                  <a:cubicBezTo>
                    <a:pt x="82" y="44"/>
                    <a:pt x="76" y="45"/>
                    <a:pt x="71" y="46"/>
                  </a:cubicBezTo>
                  <a:cubicBezTo>
                    <a:pt x="36" y="54"/>
                    <a:pt x="1" y="98"/>
                    <a:pt x="18" y="133"/>
                  </a:cubicBezTo>
                  <a:cubicBezTo>
                    <a:pt x="101" y="340"/>
                    <a:pt x="310" y="500"/>
                    <a:pt x="541" y="500"/>
                  </a:cubicBezTo>
                  <a:cubicBezTo>
                    <a:pt x="553" y="500"/>
                    <a:pt x="564" y="500"/>
                    <a:pt x="576" y="499"/>
                  </a:cubicBezTo>
                  <a:cubicBezTo>
                    <a:pt x="811" y="481"/>
                    <a:pt x="1021" y="316"/>
                    <a:pt x="1090" y="89"/>
                  </a:cubicBezTo>
                  <a:cubicBezTo>
                    <a:pt x="1106" y="37"/>
                    <a:pt x="1062" y="0"/>
                    <a:pt x="10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897;p27"/>
            <p:cNvSpPr/>
            <p:nvPr/>
          </p:nvSpPr>
          <p:spPr>
            <a:xfrm>
              <a:off x="4455877" y="1390218"/>
              <a:ext cx="198922" cy="53506"/>
            </a:xfrm>
            <a:custGeom>
              <a:avLst/>
              <a:gdLst/>
              <a:ahLst/>
              <a:cxnLst/>
              <a:rect l="l" t="t" r="r" b="b"/>
              <a:pathLst>
                <a:path w="7034" h="1892" extrusionOk="0">
                  <a:moveTo>
                    <a:pt x="3521" y="0"/>
                  </a:moveTo>
                  <a:cubicBezTo>
                    <a:pt x="1918" y="0"/>
                    <a:pt x="549" y="785"/>
                    <a:pt x="0" y="1892"/>
                  </a:cubicBezTo>
                  <a:lnTo>
                    <a:pt x="7033" y="1892"/>
                  </a:lnTo>
                  <a:cubicBezTo>
                    <a:pt x="6484" y="785"/>
                    <a:pt x="5116" y="0"/>
                    <a:pt x="35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898;p27"/>
            <p:cNvSpPr/>
            <p:nvPr/>
          </p:nvSpPr>
          <p:spPr>
            <a:xfrm>
              <a:off x="4491057" y="1416122"/>
              <a:ext cx="14904" cy="28280"/>
            </a:xfrm>
            <a:custGeom>
              <a:avLst/>
              <a:gdLst/>
              <a:ahLst/>
              <a:cxnLst/>
              <a:rect l="l" t="t" r="r" b="b"/>
              <a:pathLst>
                <a:path w="527" h="1000" extrusionOk="0">
                  <a:moveTo>
                    <a:pt x="425" y="0"/>
                  </a:moveTo>
                  <a:cubicBezTo>
                    <a:pt x="403" y="0"/>
                    <a:pt x="382" y="10"/>
                    <a:pt x="368" y="34"/>
                  </a:cubicBezTo>
                  <a:cubicBezTo>
                    <a:pt x="212" y="305"/>
                    <a:pt x="90" y="601"/>
                    <a:pt x="11" y="906"/>
                  </a:cubicBezTo>
                  <a:cubicBezTo>
                    <a:pt x="1" y="964"/>
                    <a:pt x="47" y="999"/>
                    <a:pt x="90" y="999"/>
                  </a:cubicBezTo>
                  <a:cubicBezTo>
                    <a:pt x="118" y="999"/>
                    <a:pt x="144" y="984"/>
                    <a:pt x="151" y="949"/>
                  </a:cubicBezTo>
                  <a:cubicBezTo>
                    <a:pt x="229" y="653"/>
                    <a:pt x="342" y="374"/>
                    <a:pt x="490" y="113"/>
                  </a:cubicBezTo>
                  <a:cubicBezTo>
                    <a:pt x="527" y="52"/>
                    <a:pt x="475" y="0"/>
                    <a:pt x="4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899;p27"/>
            <p:cNvSpPr/>
            <p:nvPr/>
          </p:nvSpPr>
          <p:spPr>
            <a:xfrm>
              <a:off x="4531299" y="1416405"/>
              <a:ext cx="7607" cy="26385"/>
            </a:xfrm>
            <a:custGeom>
              <a:avLst/>
              <a:gdLst/>
              <a:ahLst/>
              <a:cxnLst/>
              <a:rect l="l" t="t" r="r" b="b"/>
              <a:pathLst>
                <a:path w="269" h="933" extrusionOk="0">
                  <a:moveTo>
                    <a:pt x="180" y="1"/>
                  </a:moveTo>
                  <a:cubicBezTo>
                    <a:pt x="152" y="1"/>
                    <a:pt x="124" y="16"/>
                    <a:pt x="113" y="51"/>
                  </a:cubicBezTo>
                  <a:cubicBezTo>
                    <a:pt x="44" y="312"/>
                    <a:pt x="0" y="591"/>
                    <a:pt x="0" y="861"/>
                  </a:cubicBezTo>
                  <a:cubicBezTo>
                    <a:pt x="4" y="909"/>
                    <a:pt x="41" y="933"/>
                    <a:pt x="77" y="933"/>
                  </a:cubicBezTo>
                  <a:cubicBezTo>
                    <a:pt x="113" y="933"/>
                    <a:pt x="148" y="909"/>
                    <a:pt x="148" y="861"/>
                  </a:cubicBezTo>
                  <a:cubicBezTo>
                    <a:pt x="148" y="600"/>
                    <a:pt x="183" y="338"/>
                    <a:pt x="253" y="94"/>
                  </a:cubicBezTo>
                  <a:cubicBezTo>
                    <a:pt x="269" y="36"/>
                    <a:pt x="224" y="1"/>
                    <a:pt x="1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00;p27"/>
            <p:cNvSpPr/>
            <p:nvPr/>
          </p:nvSpPr>
          <p:spPr>
            <a:xfrm>
              <a:off x="4575755" y="1410495"/>
              <a:ext cx="6589" cy="32296"/>
            </a:xfrm>
            <a:custGeom>
              <a:avLst/>
              <a:gdLst/>
              <a:ahLst/>
              <a:cxnLst/>
              <a:rect l="l" t="t" r="r" b="b"/>
              <a:pathLst>
                <a:path w="233" h="1142" extrusionOk="0">
                  <a:moveTo>
                    <a:pt x="92" y="0"/>
                  </a:moveTo>
                  <a:cubicBezTo>
                    <a:pt x="49" y="0"/>
                    <a:pt x="0" y="36"/>
                    <a:pt x="6" y="94"/>
                  </a:cubicBezTo>
                  <a:cubicBezTo>
                    <a:pt x="67" y="416"/>
                    <a:pt x="84" y="739"/>
                    <a:pt x="67" y="1070"/>
                  </a:cubicBezTo>
                  <a:cubicBezTo>
                    <a:pt x="62" y="1118"/>
                    <a:pt x="97" y="1142"/>
                    <a:pt x="134" y="1142"/>
                  </a:cubicBezTo>
                  <a:cubicBezTo>
                    <a:pt x="171" y="1142"/>
                    <a:pt x="210" y="1118"/>
                    <a:pt x="215" y="1070"/>
                  </a:cubicBezTo>
                  <a:cubicBezTo>
                    <a:pt x="232" y="730"/>
                    <a:pt x="206" y="390"/>
                    <a:pt x="154" y="50"/>
                  </a:cubicBezTo>
                  <a:cubicBezTo>
                    <a:pt x="147" y="16"/>
                    <a:pt x="121" y="0"/>
                    <a:pt x="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01;p27"/>
            <p:cNvSpPr/>
            <p:nvPr/>
          </p:nvSpPr>
          <p:spPr>
            <a:xfrm>
              <a:off x="4610200" y="1419375"/>
              <a:ext cx="11029" cy="23303"/>
            </a:xfrm>
            <a:custGeom>
              <a:avLst/>
              <a:gdLst/>
              <a:ahLst/>
              <a:cxnLst/>
              <a:rect l="l" t="t" r="r" b="b"/>
              <a:pathLst>
                <a:path w="390" h="824" extrusionOk="0">
                  <a:moveTo>
                    <a:pt x="89" y="0"/>
                  </a:moveTo>
                  <a:cubicBezTo>
                    <a:pt x="45" y="0"/>
                    <a:pt x="1" y="36"/>
                    <a:pt x="16" y="94"/>
                  </a:cubicBezTo>
                  <a:cubicBezTo>
                    <a:pt x="86" y="320"/>
                    <a:pt x="156" y="547"/>
                    <a:pt x="234" y="773"/>
                  </a:cubicBezTo>
                  <a:cubicBezTo>
                    <a:pt x="245" y="809"/>
                    <a:pt x="274" y="824"/>
                    <a:pt x="303" y="824"/>
                  </a:cubicBezTo>
                  <a:cubicBezTo>
                    <a:pt x="346" y="824"/>
                    <a:pt x="389" y="791"/>
                    <a:pt x="374" y="739"/>
                  </a:cubicBezTo>
                  <a:cubicBezTo>
                    <a:pt x="304" y="503"/>
                    <a:pt x="234" y="277"/>
                    <a:pt x="156" y="50"/>
                  </a:cubicBezTo>
                  <a:cubicBezTo>
                    <a:pt x="145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02;p27"/>
            <p:cNvSpPr/>
            <p:nvPr/>
          </p:nvSpPr>
          <p:spPr>
            <a:xfrm>
              <a:off x="3966123" y="1621152"/>
              <a:ext cx="1167314" cy="1401755"/>
            </a:xfrm>
            <a:custGeom>
              <a:avLst/>
              <a:gdLst/>
              <a:ahLst/>
              <a:cxnLst/>
              <a:rect l="l" t="t" r="r" b="b"/>
              <a:pathLst>
                <a:path w="41277" h="49567" extrusionOk="0">
                  <a:moveTo>
                    <a:pt x="16054" y="1"/>
                  </a:moveTo>
                  <a:cubicBezTo>
                    <a:pt x="15540" y="1168"/>
                    <a:pt x="14869" y="2171"/>
                    <a:pt x="14355" y="3339"/>
                  </a:cubicBezTo>
                  <a:cubicBezTo>
                    <a:pt x="10642" y="5099"/>
                    <a:pt x="6459" y="7060"/>
                    <a:pt x="4184" y="10476"/>
                  </a:cubicBezTo>
                  <a:cubicBezTo>
                    <a:pt x="2825" y="12507"/>
                    <a:pt x="2162" y="14921"/>
                    <a:pt x="1735" y="17327"/>
                  </a:cubicBezTo>
                  <a:cubicBezTo>
                    <a:pt x="1" y="27210"/>
                    <a:pt x="2084" y="37328"/>
                    <a:pt x="4158" y="47150"/>
                  </a:cubicBezTo>
                  <a:cubicBezTo>
                    <a:pt x="9582" y="48755"/>
                    <a:pt x="15191" y="49566"/>
                    <a:pt x="20810" y="49566"/>
                  </a:cubicBezTo>
                  <a:cubicBezTo>
                    <a:pt x="24102" y="49566"/>
                    <a:pt x="27397" y="49288"/>
                    <a:pt x="30661" y="48728"/>
                  </a:cubicBezTo>
                  <a:cubicBezTo>
                    <a:pt x="32788" y="48362"/>
                    <a:pt x="35769" y="46915"/>
                    <a:pt x="37468" y="45590"/>
                  </a:cubicBezTo>
                  <a:cubicBezTo>
                    <a:pt x="38889" y="40292"/>
                    <a:pt x="40327" y="34958"/>
                    <a:pt x="40806" y="29493"/>
                  </a:cubicBezTo>
                  <a:cubicBezTo>
                    <a:pt x="41277" y="24029"/>
                    <a:pt x="40745" y="18355"/>
                    <a:pt x="38392" y="13405"/>
                  </a:cubicBezTo>
                  <a:cubicBezTo>
                    <a:pt x="36047" y="8446"/>
                    <a:pt x="31742" y="4663"/>
                    <a:pt x="26417" y="3330"/>
                  </a:cubicBezTo>
                  <a:cubicBezTo>
                    <a:pt x="25885" y="2136"/>
                    <a:pt x="25345" y="1012"/>
                    <a:pt x="24491" y="18"/>
                  </a:cubicBezTo>
                  <a:cubicBezTo>
                    <a:pt x="23981" y="886"/>
                    <a:pt x="22899" y="1128"/>
                    <a:pt x="21851" y="1128"/>
                  </a:cubicBezTo>
                  <a:cubicBezTo>
                    <a:pt x="21626" y="1128"/>
                    <a:pt x="21403" y="1117"/>
                    <a:pt x="21188" y="1099"/>
                  </a:cubicBezTo>
                  <a:cubicBezTo>
                    <a:pt x="19445" y="951"/>
                    <a:pt x="17710" y="585"/>
                    <a:pt x="1605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03;p27"/>
            <p:cNvSpPr/>
            <p:nvPr/>
          </p:nvSpPr>
          <p:spPr>
            <a:xfrm>
              <a:off x="3993500" y="1742675"/>
              <a:ext cx="1110832" cy="1336428"/>
            </a:xfrm>
            <a:custGeom>
              <a:avLst/>
              <a:gdLst/>
              <a:ahLst/>
              <a:cxnLst/>
              <a:rect l="l" t="t" r="r" b="b"/>
              <a:pathLst>
                <a:path w="40030" h="47257" extrusionOk="0">
                  <a:moveTo>
                    <a:pt x="10859" y="0"/>
                  </a:moveTo>
                  <a:cubicBezTo>
                    <a:pt x="9116" y="837"/>
                    <a:pt x="7365" y="1656"/>
                    <a:pt x="5918" y="2946"/>
                  </a:cubicBezTo>
                  <a:cubicBezTo>
                    <a:pt x="6694" y="6659"/>
                    <a:pt x="6877" y="10572"/>
                    <a:pt x="6022" y="14276"/>
                  </a:cubicBezTo>
                  <a:cubicBezTo>
                    <a:pt x="5168" y="17971"/>
                    <a:pt x="3129" y="21484"/>
                    <a:pt x="0" y="23636"/>
                  </a:cubicBezTo>
                  <a:cubicBezTo>
                    <a:pt x="227" y="29763"/>
                    <a:pt x="305" y="35663"/>
                    <a:pt x="1098" y="41747"/>
                  </a:cubicBezTo>
                  <a:cubicBezTo>
                    <a:pt x="1185" y="42418"/>
                    <a:pt x="1281" y="43106"/>
                    <a:pt x="1569" y="43716"/>
                  </a:cubicBezTo>
                  <a:cubicBezTo>
                    <a:pt x="4515" y="45695"/>
                    <a:pt x="7992" y="46130"/>
                    <a:pt x="11513" y="46540"/>
                  </a:cubicBezTo>
                  <a:cubicBezTo>
                    <a:pt x="14689" y="46911"/>
                    <a:pt x="17890" y="47257"/>
                    <a:pt x="21081" y="47257"/>
                  </a:cubicBezTo>
                  <a:cubicBezTo>
                    <a:pt x="22461" y="47257"/>
                    <a:pt x="23840" y="47192"/>
                    <a:pt x="25214" y="47037"/>
                  </a:cubicBezTo>
                  <a:cubicBezTo>
                    <a:pt x="29772" y="46531"/>
                    <a:pt x="34304" y="44692"/>
                    <a:pt x="37642" y="41564"/>
                  </a:cubicBezTo>
                  <a:cubicBezTo>
                    <a:pt x="39245" y="34626"/>
                    <a:pt x="40030" y="27497"/>
                    <a:pt x="39986" y="20377"/>
                  </a:cubicBezTo>
                  <a:cubicBezTo>
                    <a:pt x="39969" y="17971"/>
                    <a:pt x="39855" y="15540"/>
                    <a:pt x="39280" y="13204"/>
                  </a:cubicBezTo>
                  <a:cubicBezTo>
                    <a:pt x="38452" y="9901"/>
                    <a:pt x="36622" y="6877"/>
                    <a:pt x="34417" y="4280"/>
                  </a:cubicBezTo>
                  <a:cubicBezTo>
                    <a:pt x="32927" y="2528"/>
                    <a:pt x="31262" y="1360"/>
                    <a:pt x="29214" y="314"/>
                  </a:cubicBezTo>
                  <a:cubicBezTo>
                    <a:pt x="28412" y="1883"/>
                    <a:pt x="27488" y="3460"/>
                    <a:pt x="26059" y="4497"/>
                  </a:cubicBezTo>
                  <a:cubicBezTo>
                    <a:pt x="24516" y="5630"/>
                    <a:pt x="22538" y="6014"/>
                    <a:pt x="20621" y="6023"/>
                  </a:cubicBezTo>
                  <a:cubicBezTo>
                    <a:pt x="18573" y="6023"/>
                    <a:pt x="16490" y="5613"/>
                    <a:pt x="14703" y="4611"/>
                  </a:cubicBezTo>
                  <a:cubicBezTo>
                    <a:pt x="12916" y="3600"/>
                    <a:pt x="11443" y="1961"/>
                    <a:pt x="108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04;p27"/>
            <p:cNvSpPr/>
            <p:nvPr/>
          </p:nvSpPr>
          <p:spPr>
            <a:xfrm>
              <a:off x="4284811" y="1726269"/>
              <a:ext cx="568880" cy="207745"/>
            </a:xfrm>
            <a:custGeom>
              <a:avLst/>
              <a:gdLst/>
              <a:ahLst/>
              <a:cxnLst/>
              <a:rect l="l" t="t" r="r" b="b"/>
              <a:pathLst>
                <a:path w="20116" h="7346" extrusionOk="0">
                  <a:moveTo>
                    <a:pt x="18188" y="1086"/>
                  </a:moveTo>
                  <a:cubicBezTo>
                    <a:pt x="18188" y="1086"/>
                    <a:pt x="18184" y="1095"/>
                    <a:pt x="18172" y="1121"/>
                  </a:cubicBezTo>
                  <a:cubicBezTo>
                    <a:pt x="18172" y="1121"/>
                    <a:pt x="18171" y="1122"/>
                    <a:pt x="18171" y="1123"/>
                  </a:cubicBezTo>
                  <a:lnTo>
                    <a:pt x="18171" y="1123"/>
                  </a:lnTo>
                  <a:cubicBezTo>
                    <a:pt x="18179" y="1104"/>
                    <a:pt x="18188" y="1086"/>
                    <a:pt x="18188" y="1086"/>
                  </a:cubicBezTo>
                  <a:close/>
                  <a:moveTo>
                    <a:pt x="18156" y="1160"/>
                  </a:moveTo>
                  <a:lnTo>
                    <a:pt x="18156" y="1160"/>
                  </a:lnTo>
                  <a:cubicBezTo>
                    <a:pt x="18156" y="1161"/>
                    <a:pt x="18155" y="1163"/>
                    <a:pt x="18155" y="1164"/>
                  </a:cubicBezTo>
                  <a:cubicBezTo>
                    <a:pt x="18155" y="1163"/>
                    <a:pt x="18155" y="1162"/>
                    <a:pt x="18156" y="1160"/>
                  </a:cubicBezTo>
                  <a:close/>
                  <a:moveTo>
                    <a:pt x="1024" y="1"/>
                  </a:moveTo>
                  <a:cubicBezTo>
                    <a:pt x="946" y="1"/>
                    <a:pt x="866" y="13"/>
                    <a:pt x="785" y="40"/>
                  </a:cubicBezTo>
                  <a:cubicBezTo>
                    <a:pt x="367" y="171"/>
                    <a:pt x="1" y="659"/>
                    <a:pt x="175" y="1112"/>
                  </a:cubicBezTo>
                  <a:cubicBezTo>
                    <a:pt x="1360" y="4180"/>
                    <a:pt x="4402" y="6080"/>
                    <a:pt x="7470" y="6908"/>
                  </a:cubicBezTo>
                  <a:cubicBezTo>
                    <a:pt x="8532" y="7194"/>
                    <a:pt x="9638" y="7346"/>
                    <a:pt x="10739" y="7346"/>
                  </a:cubicBezTo>
                  <a:cubicBezTo>
                    <a:pt x="12928" y="7346"/>
                    <a:pt x="15099" y="6745"/>
                    <a:pt x="16874" y="5400"/>
                  </a:cubicBezTo>
                  <a:cubicBezTo>
                    <a:pt x="18285" y="4345"/>
                    <a:pt x="19366" y="2960"/>
                    <a:pt x="19968" y="1295"/>
                  </a:cubicBezTo>
                  <a:cubicBezTo>
                    <a:pt x="20116" y="868"/>
                    <a:pt x="19793" y="319"/>
                    <a:pt x="19357" y="223"/>
                  </a:cubicBezTo>
                  <a:cubicBezTo>
                    <a:pt x="19280" y="205"/>
                    <a:pt x="19204" y="197"/>
                    <a:pt x="19130" y="197"/>
                  </a:cubicBezTo>
                  <a:cubicBezTo>
                    <a:pt x="18736" y="197"/>
                    <a:pt x="18416" y="444"/>
                    <a:pt x="18277" y="833"/>
                  </a:cubicBezTo>
                  <a:cubicBezTo>
                    <a:pt x="18251" y="911"/>
                    <a:pt x="18224" y="990"/>
                    <a:pt x="18190" y="1060"/>
                  </a:cubicBezTo>
                  <a:cubicBezTo>
                    <a:pt x="18183" y="1088"/>
                    <a:pt x="18170" y="1116"/>
                    <a:pt x="18161" y="1144"/>
                  </a:cubicBezTo>
                  <a:lnTo>
                    <a:pt x="18161" y="1144"/>
                  </a:lnTo>
                  <a:cubicBezTo>
                    <a:pt x="18087" y="1294"/>
                    <a:pt x="18020" y="1451"/>
                    <a:pt x="17937" y="1600"/>
                  </a:cubicBezTo>
                  <a:cubicBezTo>
                    <a:pt x="17780" y="1888"/>
                    <a:pt x="17606" y="2166"/>
                    <a:pt x="17414" y="2437"/>
                  </a:cubicBezTo>
                  <a:cubicBezTo>
                    <a:pt x="17379" y="2498"/>
                    <a:pt x="17336" y="2550"/>
                    <a:pt x="17292" y="2611"/>
                  </a:cubicBezTo>
                  <a:cubicBezTo>
                    <a:pt x="17319" y="2571"/>
                    <a:pt x="17329" y="2556"/>
                    <a:pt x="17328" y="2556"/>
                  </a:cubicBezTo>
                  <a:lnTo>
                    <a:pt x="17328" y="2556"/>
                  </a:lnTo>
                  <a:cubicBezTo>
                    <a:pt x="17325" y="2556"/>
                    <a:pt x="17256" y="2650"/>
                    <a:pt x="17231" y="2681"/>
                  </a:cubicBezTo>
                  <a:cubicBezTo>
                    <a:pt x="17126" y="2811"/>
                    <a:pt x="17013" y="2933"/>
                    <a:pt x="16900" y="3055"/>
                  </a:cubicBezTo>
                  <a:cubicBezTo>
                    <a:pt x="16673" y="3299"/>
                    <a:pt x="16429" y="3526"/>
                    <a:pt x="16176" y="3744"/>
                  </a:cubicBezTo>
                  <a:cubicBezTo>
                    <a:pt x="16115" y="3796"/>
                    <a:pt x="16054" y="3849"/>
                    <a:pt x="15985" y="3901"/>
                  </a:cubicBezTo>
                  <a:cubicBezTo>
                    <a:pt x="15983" y="3902"/>
                    <a:pt x="15981" y="3904"/>
                    <a:pt x="15979" y="3905"/>
                  </a:cubicBezTo>
                  <a:lnTo>
                    <a:pt x="15979" y="3905"/>
                  </a:lnTo>
                  <a:cubicBezTo>
                    <a:pt x="15975" y="3907"/>
                    <a:pt x="15962" y="3915"/>
                    <a:pt x="15932" y="3936"/>
                  </a:cubicBezTo>
                  <a:cubicBezTo>
                    <a:pt x="15802" y="4040"/>
                    <a:pt x="15662" y="4136"/>
                    <a:pt x="15523" y="4223"/>
                  </a:cubicBezTo>
                  <a:cubicBezTo>
                    <a:pt x="15244" y="4406"/>
                    <a:pt x="14956" y="4581"/>
                    <a:pt x="14660" y="4729"/>
                  </a:cubicBezTo>
                  <a:cubicBezTo>
                    <a:pt x="14512" y="4807"/>
                    <a:pt x="14364" y="4877"/>
                    <a:pt x="14207" y="4947"/>
                  </a:cubicBezTo>
                  <a:cubicBezTo>
                    <a:pt x="14203" y="4948"/>
                    <a:pt x="14199" y="4950"/>
                    <a:pt x="14195" y="4952"/>
                  </a:cubicBezTo>
                  <a:lnTo>
                    <a:pt x="14195" y="4952"/>
                  </a:lnTo>
                  <a:cubicBezTo>
                    <a:pt x="14203" y="4948"/>
                    <a:pt x="14208" y="4945"/>
                    <a:pt x="14206" y="4945"/>
                  </a:cubicBezTo>
                  <a:lnTo>
                    <a:pt x="14206" y="4945"/>
                  </a:lnTo>
                  <a:cubicBezTo>
                    <a:pt x="14204" y="4945"/>
                    <a:pt x="14190" y="4950"/>
                    <a:pt x="14154" y="4964"/>
                  </a:cubicBezTo>
                  <a:cubicBezTo>
                    <a:pt x="14067" y="4999"/>
                    <a:pt x="13971" y="5034"/>
                    <a:pt x="13884" y="5069"/>
                  </a:cubicBezTo>
                  <a:cubicBezTo>
                    <a:pt x="13562" y="5191"/>
                    <a:pt x="13222" y="5287"/>
                    <a:pt x="12891" y="5374"/>
                  </a:cubicBezTo>
                  <a:cubicBezTo>
                    <a:pt x="12708" y="5409"/>
                    <a:pt x="12533" y="5452"/>
                    <a:pt x="12350" y="5478"/>
                  </a:cubicBezTo>
                  <a:cubicBezTo>
                    <a:pt x="12254" y="5496"/>
                    <a:pt x="12159" y="5513"/>
                    <a:pt x="12054" y="5531"/>
                  </a:cubicBezTo>
                  <a:cubicBezTo>
                    <a:pt x="12054" y="5531"/>
                    <a:pt x="11965" y="5542"/>
                    <a:pt x="11974" y="5542"/>
                  </a:cubicBezTo>
                  <a:cubicBezTo>
                    <a:pt x="11976" y="5542"/>
                    <a:pt x="11984" y="5541"/>
                    <a:pt x="12002" y="5539"/>
                  </a:cubicBezTo>
                  <a:cubicBezTo>
                    <a:pt x="12021" y="5538"/>
                    <a:pt x="12029" y="5537"/>
                    <a:pt x="12030" y="5537"/>
                  </a:cubicBezTo>
                  <a:lnTo>
                    <a:pt x="12030" y="5537"/>
                  </a:lnTo>
                  <a:cubicBezTo>
                    <a:pt x="12034" y="5537"/>
                    <a:pt x="11922" y="5548"/>
                    <a:pt x="11915" y="5548"/>
                  </a:cubicBezTo>
                  <a:cubicBezTo>
                    <a:pt x="11522" y="5592"/>
                    <a:pt x="11121" y="5609"/>
                    <a:pt x="10729" y="5609"/>
                  </a:cubicBezTo>
                  <a:cubicBezTo>
                    <a:pt x="10337" y="5609"/>
                    <a:pt x="9936" y="5583"/>
                    <a:pt x="9544" y="5539"/>
                  </a:cubicBezTo>
                  <a:cubicBezTo>
                    <a:pt x="9500" y="5539"/>
                    <a:pt x="9457" y="5531"/>
                    <a:pt x="9413" y="5531"/>
                  </a:cubicBezTo>
                  <a:cubicBezTo>
                    <a:pt x="9413" y="5525"/>
                    <a:pt x="9347" y="5514"/>
                    <a:pt x="9334" y="5514"/>
                  </a:cubicBezTo>
                  <a:cubicBezTo>
                    <a:pt x="9332" y="5514"/>
                    <a:pt x="9331" y="5515"/>
                    <a:pt x="9334" y="5516"/>
                  </a:cubicBezTo>
                  <a:lnTo>
                    <a:pt x="9334" y="5516"/>
                  </a:lnTo>
                  <a:cubicBezTo>
                    <a:pt x="9307" y="5512"/>
                    <a:pt x="9280" y="5508"/>
                    <a:pt x="9274" y="5504"/>
                  </a:cubicBezTo>
                  <a:cubicBezTo>
                    <a:pt x="9230" y="5496"/>
                    <a:pt x="9187" y="5496"/>
                    <a:pt x="9143" y="5487"/>
                  </a:cubicBezTo>
                  <a:cubicBezTo>
                    <a:pt x="8951" y="5452"/>
                    <a:pt x="8751" y="5417"/>
                    <a:pt x="8559" y="5374"/>
                  </a:cubicBezTo>
                  <a:cubicBezTo>
                    <a:pt x="8167" y="5287"/>
                    <a:pt x="7783" y="5191"/>
                    <a:pt x="7400" y="5069"/>
                  </a:cubicBezTo>
                  <a:cubicBezTo>
                    <a:pt x="7226" y="5008"/>
                    <a:pt x="7051" y="4955"/>
                    <a:pt x="6877" y="4886"/>
                  </a:cubicBezTo>
                  <a:cubicBezTo>
                    <a:pt x="6781" y="4860"/>
                    <a:pt x="6694" y="4816"/>
                    <a:pt x="6598" y="4781"/>
                  </a:cubicBezTo>
                  <a:cubicBezTo>
                    <a:pt x="6563" y="4772"/>
                    <a:pt x="6520" y="4755"/>
                    <a:pt x="6485" y="4737"/>
                  </a:cubicBezTo>
                  <a:cubicBezTo>
                    <a:pt x="6473" y="4734"/>
                    <a:pt x="6431" y="4717"/>
                    <a:pt x="6401" y="4705"/>
                  </a:cubicBezTo>
                  <a:lnTo>
                    <a:pt x="6401" y="4705"/>
                  </a:lnTo>
                  <a:cubicBezTo>
                    <a:pt x="5761" y="4436"/>
                    <a:pt x="5138" y="4107"/>
                    <a:pt x="4559" y="3727"/>
                  </a:cubicBezTo>
                  <a:cubicBezTo>
                    <a:pt x="4402" y="3622"/>
                    <a:pt x="4245" y="3517"/>
                    <a:pt x="4097" y="3413"/>
                  </a:cubicBezTo>
                  <a:cubicBezTo>
                    <a:pt x="4053" y="3378"/>
                    <a:pt x="4018" y="3352"/>
                    <a:pt x="3975" y="3317"/>
                  </a:cubicBezTo>
                  <a:cubicBezTo>
                    <a:pt x="3896" y="3256"/>
                    <a:pt x="3827" y="3195"/>
                    <a:pt x="3748" y="3134"/>
                  </a:cubicBezTo>
                  <a:cubicBezTo>
                    <a:pt x="3452" y="2890"/>
                    <a:pt x="3182" y="2620"/>
                    <a:pt x="2920" y="2341"/>
                  </a:cubicBezTo>
                  <a:cubicBezTo>
                    <a:pt x="2859" y="2262"/>
                    <a:pt x="2790" y="2193"/>
                    <a:pt x="2729" y="2114"/>
                  </a:cubicBezTo>
                  <a:cubicBezTo>
                    <a:pt x="2703" y="2083"/>
                    <a:pt x="2627" y="1986"/>
                    <a:pt x="2624" y="1986"/>
                  </a:cubicBezTo>
                  <a:lnTo>
                    <a:pt x="2624" y="1986"/>
                  </a:lnTo>
                  <a:cubicBezTo>
                    <a:pt x="2624" y="1986"/>
                    <a:pt x="2626" y="1990"/>
                    <a:pt x="2633" y="2000"/>
                  </a:cubicBezTo>
                  <a:lnTo>
                    <a:pt x="2633" y="2000"/>
                  </a:lnTo>
                  <a:cubicBezTo>
                    <a:pt x="2528" y="1855"/>
                    <a:pt x="2424" y="1709"/>
                    <a:pt x="2328" y="1556"/>
                  </a:cubicBezTo>
                  <a:cubicBezTo>
                    <a:pt x="2223" y="1391"/>
                    <a:pt x="2127" y="1217"/>
                    <a:pt x="2040" y="1042"/>
                  </a:cubicBezTo>
                  <a:cubicBezTo>
                    <a:pt x="1996" y="972"/>
                    <a:pt x="1962" y="894"/>
                    <a:pt x="1927" y="816"/>
                  </a:cubicBezTo>
                  <a:cubicBezTo>
                    <a:pt x="1925" y="809"/>
                    <a:pt x="1919" y="795"/>
                    <a:pt x="1912" y="779"/>
                  </a:cubicBezTo>
                  <a:lnTo>
                    <a:pt x="1912" y="779"/>
                  </a:lnTo>
                  <a:cubicBezTo>
                    <a:pt x="1913" y="779"/>
                    <a:pt x="1913" y="780"/>
                    <a:pt x="1913" y="780"/>
                  </a:cubicBezTo>
                  <a:cubicBezTo>
                    <a:pt x="1913" y="780"/>
                    <a:pt x="1910" y="770"/>
                    <a:pt x="1901" y="746"/>
                  </a:cubicBezTo>
                  <a:cubicBezTo>
                    <a:pt x="1890" y="722"/>
                    <a:pt x="1885" y="713"/>
                    <a:pt x="1885" y="713"/>
                  </a:cubicBezTo>
                  <a:lnTo>
                    <a:pt x="1885" y="713"/>
                  </a:lnTo>
                  <a:cubicBezTo>
                    <a:pt x="1885" y="713"/>
                    <a:pt x="1900" y="749"/>
                    <a:pt x="1912" y="779"/>
                  </a:cubicBezTo>
                  <a:lnTo>
                    <a:pt x="1912" y="779"/>
                  </a:lnTo>
                  <a:cubicBezTo>
                    <a:pt x="1907" y="771"/>
                    <a:pt x="1857" y="650"/>
                    <a:pt x="1857" y="650"/>
                  </a:cubicBezTo>
                  <a:cubicBezTo>
                    <a:pt x="1720" y="295"/>
                    <a:pt x="1402" y="1"/>
                    <a:pt x="10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05;p27"/>
            <p:cNvSpPr/>
            <p:nvPr/>
          </p:nvSpPr>
          <p:spPr>
            <a:xfrm>
              <a:off x="4307378" y="1760262"/>
              <a:ext cx="40525" cy="40949"/>
            </a:xfrm>
            <a:custGeom>
              <a:avLst/>
              <a:gdLst/>
              <a:ahLst/>
              <a:cxnLst/>
              <a:rect l="l" t="t" r="r" b="b"/>
              <a:pathLst>
                <a:path w="1433" h="1448" extrusionOk="0">
                  <a:moveTo>
                    <a:pt x="1339" y="0"/>
                  </a:moveTo>
                  <a:cubicBezTo>
                    <a:pt x="1330" y="0"/>
                    <a:pt x="1321" y="2"/>
                    <a:pt x="1312" y="6"/>
                  </a:cubicBezTo>
                  <a:cubicBezTo>
                    <a:pt x="710" y="250"/>
                    <a:pt x="231" y="747"/>
                    <a:pt x="22" y="1357"/>
                  </a:cubicBezTo>
                  <a:cubicBezTo>
                    <a:pt x="0" y="1411"/>
                    <a:pt x="45" y="1448"/>
                    <a:pt x="91" y="1448"/>
                  </a:cubicBezTo>
                  <a:cubicBezTo>
                    <a:pt x="119" y="1448"/>
                    <a:pt x="148" y="1434"/>
                    <a:pt x="161" y="1400"/>
                  </a:cubicBezTo>
                  <a:cubicBezTo>
                    <a:pt x="353" y="834"/>
                    <a:pt x="798" y="363"/>
                    <a:pt x="1355" y="145"/>
                  </a:cubicBezTo>
                  <a:cubicBezTo>
                    <a:pt x="1433" y="114"/>
                    <a:pt x="1407" y="0"/>
                    <a:pt x="1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06;p27"/>
            <p:cNvSpPr/>
            <p:nvPr/>
          </p:nvSpPr>
          <p:spPr>
            <a:xfrm>
              <a:off x="4355341" y="1805114"/>
              <a:ext cx="30882" cy="46945"/>
            </a:xfrm>
            <a:custGeom>
              <a:avLst/>
              <a:gdLst/>
              <a:ahLst/>
              <a:cxnLst/>
              <a:rect l="l" t="t" r="r" b="b"/>
              <a:pathLst>
                <a:path w="1092" h="1660" extrusionOk="0">
                  <a:moveTo>
                    <a:pt x="991" y="0"/>
                  </a:moveTo>
                  <a:cubicBezTo>
                    <a:pt x="974" y="0"/>
                    <a:pt x="957" y="7"/>
                    <a:pt x="941" y="23"/>
                  </a:cubicBezTo>
                  <a:cubicBezTo>
                    <a:pt x="513" y="459"/>
                    <a:pt x="200" y="991"/>
                    <a:pt x="17" y="1566"/>
                  </a:cubicBezTo>
                  <a:cubicBezTo>
                    <a:pt x="1" y="1624"/>
                    <a:pt x="45" y="1660"/>
                    <a:pt x="89" y="1660"/>
                  </a:cubicBezTo>
                  <a:cubicBezTo>
                    <a:pt x="118" y="1660"/>
                    <a:pt x="146" y="1644"/>
                    <a:pt x="156" y="1610"/>
                  </a:cubicBezTo>
                  <a:cubicBezTo>
                    <a:pt x="330" y="1052"/>
                    <a:pt x="635" y="538"/>
                    <a:pt x="1045" y="128"/>
                  </a:cubicBezTo>
                  <a:cubicBezTo>
                    <a:pt x="1092" y="74"/>
                    <a:pt x="1046" y="0"/>
                    <a:pt x="9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07;p27"/>
            <p:cNvSpPr/>
            <p:nvPr/>
          </p:nvSpPr>
          <p:spPr>
            <a:xfrm>
              <a:off x="4426409" y="1851125"/>
              <a:ext cx="26640" cy="48444"/>
            </a:xfrm>
            <a:custGeom>
              <a:avLst/>
              <a:gdLst/>
              <a:ahLst/>
              <a:cxnLst/>
              <a:rect l="l" t="t" r="r" b="b"/>
              <a:pathLst>
                <a:path w="942" h="1713" extrusionOk="0">
                  <a:moveTo>
                    <a:pt x="842" y="0"/>
                  </a:moveTo>
                  <a:cubicBezTo>
                    <a:pt x="820" y="0"/>
                    <a:pt x="797" y="11"/>
                    <a:pt x="781" y="35"/>
                  </a:cubicBezTo>
                  <a:cubicBezTo>
                    <a:pt x="484" y="540"/>
                    <a:pt x="232" y="1072"/>
                    <a:pt x="22" y="1621"/>
                  </a:cubicBezTo>
                  <a:cubicBezTo>
                    <a:pt x="1" y="1675"/>
                    <a:pt x="46" y="1712"/>
                    <a:pt x="92" y="1712"/>
                  </a:cubicBezTo>
                  <a:cubicBezTo>
                    <a:pt x="120" y="1712"/>
                    <a:pt x="149" y="1698"/>
                    <a:pt x="162" y="1665"/>
                  </a:cubicBezTo>
                  <a:cubicBezTo>
                    <a:pt x="371" y="1124"/>
                    <a:pt x="624" y="601"/>
                    <a:pt x="911" y="105"/>
                  </a:cubicBezTo>
                  <a:cubicBezTo>
                    <a:pt x="941" y="50"/>
                    <a:pt x="893" y="0"/>
                    <a:pt x="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08;p27"/>
            <p:cNvSpPr/>
            <p:nvPr/>
          </p:nvSpPr>
          <p:spPr>
            <a:xfrm>
              <a:off x="4513426" y="1874598"/>
              <a:ext cx="18919" cy="54920"/>
            </a:xfrm>
            <a:custGeom>
              <a:avLst/>
              <a:gdLst/>
              <a:ahLst/>
              <a:cxnLst/>
              <a:rect l="l" t="t" r="r" b="b"/>
              <a:pathLst>
                <a:path w="669" h="1942" extrusionOk="0">
                  <a:moveTo>
                    <a:pt x="580" y="0"/>
                  </a:moveTo>
                  <a:cubicBezTo>
                    <a:pt x="552" y="0"/>
                    <a:pt x="526" y="16"/>
                    <a:pt x="519" y="50"/>
                  </a:cubicBezTo>
                  <a:cubicBezTo>
                    <a:pt x="423" y="669"/>
                    <a:pt x="257" y="1279"/>
                    <a:pt x="22" y="1854"/>
                  </a:cubicBezTo>
                  <a:cubicBezTo>
                    <a:pt x="1" y="1908"/>
                    <a:pt x="45" y="1942"/>
                    <a:pt x="90" y="1942"/>
                  </a:cubicBezTo>
                  <a:cubicBezTo>
                    <a:pt x="119" y="1942"/>
                    <a:pt x="148" y="1928"/>
                    <a:pt x="161" y="1898"/>
                  </a:cubicBezTo>
                  <a:cubicBezTo>
                    <a:pt x="397" y="1314"/>
                    <a:pt x="562" y="713"/>
                    <a:pt x="658" y="94"/>
                  </a:cubicBezTo>
                  <a:cubicBezTo>
                    <a:pt x="669" y="36"/>
                    <a:pt x="622" y="0"/>
                    <a:pt x="5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09;p27"/>
            <p:cNvSpPr/>
            <p:nvPr/>
          </p:nvSpPr>
          <p:spPr>
            <a:xfrm>
              <a:off x="4620749" y="1877680"/>
              <a:ext cx="4214" cy="54665"/>
            </a:xfrm>
            <a:custGeom>
              <a:avLst/>
              <a:gdLst/>
              <a:ahLst/>
              <a:cxnLst/>
              <a:rect l="l" t="t" r="r" b="b"/>
              <a:pathLst>
                <a:path w="149" h="1933" extrusionOk="0">
                  <a:moveTo>
                    <a:pt x="75" y="0"/>
                  </a:moveTo>
                  <a:cubicBezTo>
                    <a:pt x="38" y="0"/>
                    <a:pt x="1" y="24"/>
                    <a:pt x="1" y="72"/>
                  </a:cubicBezTo>
                  <a:lnTo>
                    <a:pt x="1" y="1867"/>
                  </a:lnTo>
                  <a:cubicBezTo>
                    <a:pt x="1" y="1911"/>
                    <a:pt x="38" y="1933"/>
                    <a:pt x="75" y="1933"/>
                  </a:cubicBezTo>
                  <a:cubicBezTo>
                    <a:pt x="112" y="1933"/>
                    <a:pt x="149" y="1911"/>
                    <a:pt x="149" y="1867"/>
                  </a:cubicBezTo>
                  <a:lnTo>
                    <a:pt x="149" y="72"/>
                  </a:lnTo>
                  <a:cubicBezTo>
                    <a:pt x="149" y="24"/>
                    <a:pt x="112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10;p27"/>
            <p:cNvSpPr/>
            <p:nvPr/>
          </p:nvSpPr>
          <p:spPr>
            <a:xfrm>
              <a:off x="4691421" y="1859807"/>
              <a:ext cx="20305" cy="54750"/>
            </a:xfrm>
            <a:custGeom>
              <a:avLst/>
              <a:gdLst/>
              <a:ahLst/>
              <a:cxnLst/>
              <a:rect l="l" t="t" r="r" b="b"/>
              <a:pathLst>
                <a:path w="718" h="1936" extrusionOk="0">
                  <a:moveTo>
                    <a:pt x="109" y="0"/>
                  </a:moveTo>
                  <a:cubicBezTo>
                    <a:pt x="55" y="0"/>
                    <a:pt x="1" y="56"/>
                    <a:pt x="38" y="111"/>
                  </a:cubicBezTo>
                  <a:cubicBezTo>
                    <a:pt x="386" y="626"/>
                    <a:pt x="570" y="1236"/>
                    <a:pt x="570" y="1863"/>
                  </a:cubicBezTo>
                  <a:cubicBezTo>
                    <a:pt x="570" y="1911"/>
                    <a:pt x="607" y="1935"/>
                    <a:pt x="644" y="1935"/>
                  </a:cubicBezTo>
                  <a:cubicBezTo>
                    <a:pt x="681" y="1935"/>
                    <a:pt x="718" y="1911"/>
                    <a:pt x="718" y="1863"/>
                  </a:cubicBezTo>
                  <a:cubicBezTo>
                    <a:pt x="718" y="1218"/>
                    <a:pt x="526" y="573"/>
                    <a:pt x="169" y="33"/>
                  </a:cubicBezTo>
                  <a:cubicBezTo>
                    <a:pt x="153" y="10"/>
                    <a:pt x="131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11;p27"/>
            <p:cNvSpPr/>
            <p:nvPr/>
          </p:nvSpPr>
          <p:spPr>
            <a:xfrm>
              <a:off x="4751600" y="1823241"/>
              <a:ext cx="31306" cy="43721"/>
            </a:xfrm>
            <a:custGeom>
              <a:avLst/>
              <a:gdLst/>
              <a:ahLst/>
              <a:cxnLst/>
              <a:rect l="l" t="t" r="r" b="b"/>
              <a:pathLst>
                <a:path w="1107" h="1546" extrusionOk="0">
                  <a:moveTo>
                    <a:pt x="111" y="0"/>
                  </a:moveTo>
                  <a:cubicBezTo>
                    <a:pt x="52" y="0"/>
                    <a:pt x="1" y="75"/>
                    <a:pt x="63" y="123"/>
                  </a:cubicBezTo>
                  <a:cubicBezTo>
                    <a:pt x="498" y="472"/>
                    <a:pt x="812" y="951"/>
                    <a:pt x="952" y="1492"/>
                  </a:cubicBezTo>
                  <a:cubicBezTo>
                    <a:pt x="962" y="1530"/>
                    <a:pt x="990" y="1546"/>
                    <a:pt x="1019" y="1546"/>
                  </a:cubicBezTo>
                  <a:cubicBezTo>
                    <a:pt x="1062" y="1546"/>
                    <a:pt x="1107" y="1509"/>
                    <a:pt x="1091" y="1457"/>
                  </a:cubicBezTo>
                  <a:cubicBezTo>
                    <a:pt x="952" y="890"/>
                    <a:pt x="620" y="385"/>
                    <a:pt x="158" y="19"/>
                  </a:cubicBezTo>
                  <a:cubicBezTo>
                    <a:pt x="144" y="6"/>
                    <a:pt x="127" y="0"/>
                    <a:pt x="1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912;p27"/>
            <p:cNvSpPr/>
            <p:nvPr/>
          </p:nvSpPr>
          <p:spPr>
            <a:xfrm>
              <a:off x="4796028" y="1767162"/>
              <a:ext cx="41091" cy="37132"/>
            </a:xfrm>
            <a:custGeom>
              <a:avLst/>
              <a:gdLst/>
              <a:ahLst/>
              <a:cxnLst/>
              <a:rect l="l" t="t" r="r" b="b"/>
              <a:pathLst>
                <a:path w="1453" h="1313" extrusionOk="0">
                  <a:moveTo>
                    <a:pt x="94" y="0"/>
                  </a:moveTo>
                  <a:cubicBezTo>
                    <a:pt x="26" y="0"/>
                    <a:pt x="0" y="114"/>
                    <a:pt x="78" y="145"/>
                  </a:cubicBezTo>
                  <a:cubicBezTo>
                    <a:pt x="618" y="346"/>
                    <a:pt x="1054" y="755"/>
                    <a:pt x="1298" y="1278"/>
                  </a:cubicBezTo>
                  <a:cubicBezTo>
                    <a:pt x="1311" y="1302"/>
                    <a:pt x="1332" y="1312"/>
                    <a:pt x="1353" y="1312"/>
                  </a:cubicBezTo>
                  <a:cubicBezTo>
                    <a:pt x="1401" y="1312"/>
                    <a:pt x="1453" y="1260"/>
                    <a:pt x="1429" y="1200"/>
                  </a:cubicBezTo>
                  <a:cubicBezTo>
                    <a:pt x="1167" y="651"/>
                    <a:pt x="688" y="215"/>
                    <a:pt x="121" y="6"/>
                  </a:cubicBezTo>
                  <a:cubicBezTo>
                    <a:pt x="112" y="2"/>
                    <a:pt x="103" y="0"/>
                    <a:pt x="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913;p27"/>
            <p:cNvSpPr/>
            <p:nvPr/>
          </p:nvSpPr>
          <p:spPr>
            <a:xfrm>
              <a:off x="3972543" y="1807744"/>
              <a:ext cx="243547" cy="636272"/>
            </a:xfrm>
            <a:custGeom>
              <a:avLst/>
              <a:gdLst/>
              <a:ahLst/>
              <a:cxnLst/>
              <a:rect l="l" t="t" r="r" b="b"/>
              <a:pathLst>
                <a:path w="8612" h="22499" extrusionOk="0">
                  <a:moveTo>
                    <a:pt x="3195" y="18143"/>
                  </a:moveTo>
                  <a:cubicBezTo>
                    <a:pt x="3195" y="18143"/>
                    <a:pt x="3189" y="18151"/>
                    <a:pt x="3173" y="18172"/>
                  </a:cubicBezTo>
                  <a:cubicBezTo>
                    <a:pt x="3170" y="18175"/>
                    <a:pt x="3167" y="18179"/>
                    <a:pt x="3164" y="18182"/>
                  </a:cubicBezTo>
                  <a:lnTo>
                    <a:pt x="3164" y="18182"/>
                  </a:lnTo>
                  <a:cubicBezTo>
                    <a:pt x="3178" y="18164"/>
                    <a:pt x="3195" y="18143"/>
                    <a:pt x="3195" y="18143"/>
                  </a:cubicBezTo>
                  <a:close/>
                  <a:moveTo>
                    <a:pt x="6900" y="0"/>
                  </a:moveTo>
                  <a:cubicBezTo>
                    <a:pt x="6823" y="0"/>
                    <a:pt x="6747" y="11"/>
                    <a:pt x="6676" y="35"/>
                  </a:cubicBezTo>
                  <a:cubicBezTo>
                    <a:pt x="6188" y="192"/>
                    <a:pt x="5997" y="619"/>
                    <a:pt x="6066" y="1107"/>
                  </a:cubicBezTo>
                  <a:cubicBezTo>
                    <a:pt x="6345" y="2815"/>
                    <a:pt x="6580" y="4279"/>
                    <a:pt x="6694" y="5996"/>
                  </a:cubicBezTo>
                  <a:cubicBezTo>
                    <a:pt x="6755" y="6850"/>
                    <a:pt x="6772" y="7713"/>
                    <a:pt x="6729" y="8567"/>
                  </a:cubicBezTo>
                  <a:cubicBezTo>
                    <a:pt x="6711" y="8942"/>
                    <a:pt x="6685" y="9308"/>
                    <a:pt x="6650" y="9674"/>
                  </a:cubicBezTo>
                  <a:cubicBezTo>
                    <a:pt x="6641" y="9761"/>
                    <a:pt x="6624" y="9848"/>
                    <a:pt x="6615" y="9944"/>
                  </a:cubicBezTo>
                  <a:cubicBezTo>
                    <a:pt x="6615" y="9955"/>
                    <a:pt x="6614" y="9965"/>
                    <a:pt x="6613" y="9976"/>
                  </a:cubicBezTo>
                  <a:lnTo>
                    <a:pt x="6613" y="9976"/>
                  </a:lnTo>
                  <a:cubicBezTo>
                    <a:pt x="6612" y="9981"/>
                    <a:pt x="6610" y="9992"/>
                    <a:pt x="6607" y="10014"/>
                  </a:cubicBezTo>
                  <a:cubicBezTo>
                    <a:pt x="6580" y="10188"/>
                    <a:pt x="6554" y="10363"/>
                    <a:pt x="6519" y="10537"/>
                  </a:cubicBezTo>
                  <a:cubicBezTo>
                    <a:pt x="6406" y="11208"/>
                    <a:pt x="6249" y="11862"/>
                    <a:pt x="6066" y="12507"/>
                  </a:cubicBezTo>
                  <a:cubicBezTo>
                    <a:pt x="5962" y="12838"/>
                    <a:pt x="5857" y="13169"/>
                    <a:pt x="5744" y="13491"/>
                  </a:cubicBezTo>
                  <a:cubicBezTo>
                    <a:pt x="5683" y="13648"/>
                    <a:pt x="5630" y="13796"/>
                    <a:pt x="5569" y="13953"/>
                  </a:cubicBezTo>
                  <a:cubicBezTo>
                    <a:pt x="5543" y="14023"/>
                    <a:pt x="5508" y="14093"/>
                    <a:pt x="5482" y="14171"/>
                  </a:cubicBezTo>
                  <a:cubicBezTo>
                    <a:pt x="5465" y="14206"/>
                    <a:pt x="5456" y="14241"/>
                    <a:pt x="5439" y="14276"/>
                  </a:cubicBezTo>
                  <a:cubicBezTo>
                    <a:pt x="4898" y="15531"/>
                    <a:pt x="4227" y="16725"/>
                    <a:pt x="3425" y="17823"/>
                  </a:cubicBezTo>
                  <a:cubicBezTo>
                    <a:pt x="3373" y="17901"/>
                    <a:pt x="3321" y="17971"/>
                    <a:pt x="3269" y="18041"/>
                  </a:cubicBezTo>
                  <a:cubicBezTo>
                    <a:pt x="3242" y="18076"/>
                    <a:pt x="3216" y="18102"/>
                    <a:pt x="3199" y="18137"/>
                  </a:cubicBezTo>
                  <a:cubicBezTo>
                    <a:pt x="3181" y="18159"/>
                    <a:pt x="3169" y="18176"/>
                    <a:pt x="3160" y="18187"/>
                  </a:cubicBezTo>
                  <a:lnTo>
                    <a:pt x="3160" y="18187"/>
                  </a:lnTo>
                  <a:cubicBezTo>
                    <a:pt x="3042" y="18330"/>
                    <a:pt x="2925" y="18473"/>
                    <a:pt x="2807" y="18616"/>
                  </a:cubicBezTo>
                  <a:cubicBezTo>
                    <a:pt x="2571" y="18895"/>
                    <a:pt x="2327" y="19174"/>
                    <a:pt x="2075" y="19444"/>
                  </a:cubicBezTo>
                  <a:cubicBezTo>
                    <a:pt x="1534" y="20002"/>
                    <a:pt x="968" y="20533"/>
                    <a:pt x="358" y="21021"/>
                  </a:cubicBezTo>
                  <a:cubicBezTo>
                    <a:pt x="0" y="21309"/>
                    <a:pt x="35" y="21954"/>
                    <a:pt x="358" y="22250"/>
                  </a:cubicBezTo>
                  <a:cubicBezTo>
                    <a:pt x="544" y="22420"/>
                    <a:pt x="752" y="22499"/>
                    <a:pt x="960" y="22499"/>
                  </a:cubicBezTo>
                  <a:cubicBezTo>
                    <a:pt x="1179" y="22499"/>
                    <a:pt x="1398" y="22411"/>
                    <a:pt x="1595" y="22250"/>
                  </a:cubicBezTo>
                  <a:cubicBezTo>
                    <a:pt x="3800" y="20472"/>
                    <a:pt x="5587" y="18154"/>
                    <a:pt x="6763" y="15574"/>
                  </a:cubicBezTo>
                  <a:cubicBezTo>
                    <a:pt x="8045" y="12768"/>
                    <a:pt x="8611" y="9753"/>
                    <a:pt x="8480" y="6667"/>
                  </a:cubicBezTo>
                  <a:cubicBezTo>
                    <a:pt x="8393" y="4645"/>
                    <a:pt x="8071" y="2641"/>
                    <a:pt x="7757" y="645"/>
                  </a:cubicBezTo>
                  <a:cubicBezTo>
                    <a:pt x="7692" y="269"/>
                    <a:pt x="7278" y="0"/>
                    <a:pt x="69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914;p27"/>
            <p:cNvSpPr/>
            <p:nvPr/>
          </p:nvSpPr>
          <p:spPr>
            <a:xfrm>
              <a:off x="4145419" y="1839531"/>
              <a:ext cx="53647" cy="17873"/>
            </a:xfrm>
            <a:custGeom>
              <a:avLst/>
              <a:gdLst/>
              <a:ahLst/>
              <a:cxnLst/>
              <a:rect l="l" t="t" r="r" b="b"/>
              <a:pathLst>
                <a:path w="1897" h="632" extrusionOk="0">
                  <a:moveTo>
                    <a:pt x="1801" y="0"/>
                  </a:moveTo>
                  <a:cubicBezTo>
                    <a:pt x="1191" y="9"/>
                    <a:pt x="589" y="183"/>
                    <a:pt x="67" y="497"/>
                  </a:cubicBezTo>
                  <a:cubicBezTo>
                    <a:pt x="1" y="534"/>
                    <a:pt x="39" y="631"/>
                    <a:pt x="104" y="631"/>
                  </a:cubicBezTo>
                  <a:cubicBezTo>
                    <a:pt x="117" y="631"/>
                    <a:pt x="131" y="628"/>
                    <a:pt x="145" y="619"/>
                  </a:cubicBezTo>
                  <a:cubicBezTo>
                    <a:pt x="642" y="323"/>
                    <a:pt x="1217" y="157"/>
                    <a:pt x="1801" y="149"/>
                  </a:cubicBezTo>
                  <a:cubicBezTo>
                    <a:pt x="1897" y="149"/>
                    <a:pt x="1897" y="0"/>
                    <a:pt x="18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915;p27"/>
            <p:cNvSpPr/>
            <p:nvPr/>
          </p:nvSpPr>
          <p:spPr>
            <a:xfrm>
              <a:off x="4151951" y="1904320"/>
              <a:ext cx="53393" cy="16911"/>
            </a:xfrm>
            <a:custGeom>
              <a:avLst/>
              <a:gdLst/>
              <a:ahLst/>
              <a:cxnLst/>
              <a:rect l="l" t="t" r="r" b="b"/>
              <a:pathLst>
                <a:path w="1888" h="598" extrusionOk="0">
                  <a:moveTo>
                    <a:pt x="1778" y="0"/>
                  </a:moveTo>
                  <a:cubicBezTo>
                    <a:pt x="1773" y="0"/>
                    <a:pt x="1767" y="1"/>
                    <a:pt x="1762" y="2"/>
                  </a:cubicBezTo>
                  <a:cubicBezTo>
                    <a:pt x="1204" y="158"/>
                    <a:pt x="646" y="307"/>
                    <a:pt x="88" y="455"/>
                  </a:cubicBezTo>
                  <a:cubicBezTo>
                    <a:pt x="1" y="479"/>
                    <a:pt x="30" y="597"/>
                    <a:pt x="102" y="597"/>
                  </a:cubicBezTo>
                  <a:cubicBezTo>
                    <a:pt x="109" y="597"/>
                    <a:pt x="116" y="596"/>
                    <a:pt x="123" y="594"/>
                  </a:cubicBezTo>
                  <a:cubicBezTo>
                    <a:pt x="681" y="446"/>
                    <a:pt x="1239" y="298"/>
                    <a:pt x="1805" y="150"/>
                  </a:cubicBezTo>
                  <a:cubicBezTo>
                    <a:pt x="1887" y="125"/>
                    <a:pt x="1861" y="0"/>
                    <a:pt x="1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916;p27"/>
            <p:cNvSpPr/>
            <p:nvPr/>
          </p:nvSpPr>
          <p:spPr>
            <a:xfrm>
              <a:off x="4161086" y="1972475"/>
              <a:ext cx="55938" cy="20531"/>
            </a:xfrm>
            <a:custGeom>
              <a:avLst/>
              <a:gdLst/>
              <a:ahLst/>
              <a:cxnLst/>
              <a:rect l="l" t="t" r="r" b="b"/>
              <a:pathLst>
                <a:path w="1978" h="726" extrusionOk="0">
                  <a:moveTo>
                    <a:pt x="1884" y="0"/>
                  </a:moveTo>
                  <a:cubicBezTo>
                    <a:pt x="1876" y="0"/>
                    <a:pt x="1867" y="2"/>
                    <a:pt x="1857" y="6"/>
                  </a:cubicBezTo>
                  <a:cubicBezTo>
                    <a:pt x="1264" y="197"/>
                    <a:pt x="672" y="389"/>
                    <a:pt x="79" y="581"/>
                  </a:cubicBezTo>
                  <a:cubicBezTo>
                    <a:pt x="1" y="604"/>
                    <a:pt x="21" y="726"/>
                    <a:pt x="95" y="726"/>
                  </a:cubicBezTo>
                  <a:cubicBezTo>
                    <a:pt x="103" y="726"/>
                    <a:pt x="113" y="724"/>
                    <a:pt x="123" y="720"/>
                  </a:cubicBezTo>
                  <a:cubicBezTo>
                    <a:pt x="715" y="529"/>
                    <a:pt x="1299" y="337"/>
                    <a:pt x="1892" y="145"/>
                  </a:cubicBezTo>
                  <a:cubicBezTo>
                    <a:pt x="1977" y="114"/>
                    <a:pt x="1952" y="0"/>
                    <a:pt x="18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917;p27"/>
            <p:cNvSpPr/>
            <p:nvPr/>
          </p:nvSpPr>
          <p:spPr>
            <a:xfrm>
              <a:off x="4161086" y="2055929"/>
              <a:ext cx="55966" cy="7918"/>
            </a:xfrm>
            <a:custGeom>
              <a:avLst/>
              <a:gdLst/>
              <a:ahLst/>
              <a:cxnLst/>
              <a:rect l="l" t="t" r="r" b="b"/>
              <a:pathLst>
                <a:path w="1979" h="280" extrusionOk="0">
                  <a:moveTo>
                    <a:pt x="80" y="0"/>
                  </a:moveTo>
                  <a:cubicBezTo>
                    <a:pt x="1" y="0"/>
                    <a:pt x="3" y="140"/>
                    <a:pt x="88" y="149"/>
                  </a:cubicBezTo>
                  <a:cubicBezTo>
                    <a:pt x="689" y="227"/>
                    <a:pt x="1282" y="271"/>
                    <a:pt x="1883" y="279"/>
                  </a:cubicBezTo>
                  <a:cubicBezTo>
                    <a:pt x="1979" y="279"/>
                    <a:pt x="1979" y="140"/>
                    <a:pt x="1883" y="140"/>
                  </a:cubicBezTo>
                  <a:cubicBezTo>
                    <a:pt x="1282" y="122"/>
                    <a:pt x="689" y="79"/>
                    <a:pt x="88" y="0"/>
                  </a:cubicBezTo>
                  <a:cubicBezTo>
                    <a:pt x="85" y="0"/>
                    <a:pt x="83" y="0"/>
                    <a:pt x="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918;p27"/>
            <p:cNvSpPr/>
            <p:nvPr/>
          </p:nvSpPr>
          <p:spPr>
            <a:xfrm>
              <a:off x="4154779" y="2112602"/>
              <a:ext cx="52855" cy="27149"/>
            </a:xfrm>
            <a:custGeom>
              <a:avLst/>
              <a:gdLst/>
              <a:ahLst/>
              <a:cxnLst/>
              <a:rect l="l" t="t" r="r" b="b"/>
              <a:pathLst>
                <a:path w="1869" h="960" extrusionOk="0">
                  <a:moveTo>
                    <a:pt x="113" y="1"/>
                  </a:moveTo>
                  <a:cubicBezTo>
                    <a:pt x="48" y="1"/>
                    <a:pt x="0" y="102"/>
                    <a:pt x="75" y="132"/>
                  </a:cubicBezTo>
                  <a:cubicBezTo>
                    <a:pt x="624" y="411"/>
                    <a:pt x="1174" y="681"/>
                    <a:pt x="1723" y="951"/>
                  </a:cubicBezTo>
                  <a:cubicBezTo>
                    <a:pt x="1735" y="957"/>
                    <a:pt x="1747" y="960"/>
                    <a:pt x="1758" y="960"/>
                  </a:cubicBezTo>
                  <a:cubicBezTo>
                    <a:pt x="1826" y="960"/>
                    <a:pt x="1869" y="858"/>
                    <a:pt x="1801" y="820"/>
                  </a:cubicBezTo>
                  <a:cubicBezTo>
                    <a:pt x="1252" y="550"/>
                    <a:pt x="694" y="280"/>
                    <a:pt x="145" y="10"/>
                  </a:cubicBezTo>
                  <a:cubicBezTo>
                    <a:pt x="134" y="4"/>
                    <a:pt x="123" y="1"/>
                    <a:pt x="1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919;p27"/>
            <p:cNvSpPr/>
            <p:nvPr/>
          </p:nvSpPr>
          <p:spPr>
            <a:xfrm>
              <a:off x="4133682" y="2181945"/>
              <a:ext cx="44739" cy="45983"/>
            </a:xfrm>
            <a:custGeom>
              <a:avLst/>
              <a:gdLst/>
              <a:ahLst/>
              <a:cxnLst/>
              <a:rect l="l" t="t" r="r" b="b"/>
              <a:pathLst>
                <a:path w="1582" h="1626" extrusionOk="0">
                  <a:moveTo>
                    <a:pt x="107" y="0"/>
                  </a:moveTo>
                  <a:cubicBezTo>
                    <a:pt x="54" y="0"/>
                    <a:pt x="0" y="53"/>
                    <a:pt x="37" y="103"/>
                  </a:cubicBezTo>
                  <a:cubicBezTo>
                    <a:pt x="438" y="660"/>
                    <a:pt x="900" y="1166"/>
                    <a:pt x="1414" y="1610"/>
                  </a:cubicBezTo>
                  <a:cubicBezTo>
                    <a:pt x="1430" y="1621"/>
                    <a:pt x="1447" y="1625"/>
                    <a:pt x="1463" y="1625"/>
                  </a:cubicBezTo>
                  <a:cubicBezTo>
                    <a:pt x="1527" y="1625"/>
                    <a:pt x="1581" y="1554"/>
                    <a:pt x="1519" y="1506"/>
                  </a:cubicBezTo>
                  <a:cubicBezTo>
                    <a:pt x="1013" y="1070"/>
                    <a:pt x="551" y="582"/>
                    <a:pt x="168" y="33"/>
                  </a:cubicBezTo>
                  <a:cubicBezTo>
                    <a:pt x="152" y="10"/>
                    <a:pt x="130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920;p27"/>
            <p:cNvSpPr/>
            <p:nvPr/>
          </p:nvSpPr>
          <p:spPr>
            <a:xfrm>
              <a:off x="4110210" y="2238618"/>
              <a:ext cx="35718" cy="57295"/>
            </a:xfrm>
            <a:custGeom>
              <a:avLst/>
              <a:gdLst/>
              <a:ahLst/>
              <a:cxnLst/>
              <a:rect l="l" t="t" r="r" b="b"/>
              <a:pathLst>
                <a:path w="1263" h="2026" extrusionOk="0">
                  <a:moveTo>
                    <a:pt x="86" y="0"/>
                  </a:moveTo>
                  <a:cubicBezTo>
                    <a:pt x="42" y="0"/>
                    <a:pt x="1" y="34"/>
                    <a:pt x="22" y="86"/>
                  </a:cubicBezTo>
                  <a:cubicBezTo>
                    <a:pt x="283" y="783"/>
                    <a:pt x="649" y="1428"/>
                    <a:pt x="1120" y="2003"/>
                  </a:cubicBezTo>
                  <a:cubicBezTo>
                    <a:pt x="1132" y="2019"/>
                    <a:pt x="1147" y="2026"/>
                    <a:pt x="1162" y="2026"/>
                  </a:cubicBezTo>
                  <a:cubicBezTo>
                    <a:pt x="1212" y="2026"/>
                    <a:pt x="1262" y="1952"/>
                    <a:pt x="1216" y="1898"/>
                  </a:cubicBezTo>
                  <a:cubicBezTo>
                    <a:pt x="771" y="1341"/>
                    <a:pt x="414" y="713"/>
                    <a:pt x="161" y="51"/>
                  </a:cubicBezTo>
                  <a:cubicBezTo>
                    <a:pt x="147" y="16"/>
                    <a:pt x="116" y="0"/>
                    <a:pt x="86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921;p27"/>
            <p:cNvSpPr/>
            <p:nvPr/>
          </p:nvSpPr>
          <p:spPr>
            <a:xfrm>
              <a:off x="4073644" y="2307395"/>
              <a:ext cx="30316" cy="54156"/>
            </a:xfrm>
            <a:custGeom>
              <a:avLst/>
              <a:gdLst/>
              <a:ahLst/>
              <a:cxnLst/>
              <a:rect l="l" t="t" r="r" b="b"/>
              <a:pathLst>
                <a:path w="1072" h="1915" extrusionOk="0">
                  <a:moveTo>
                    <a:pt x="90" y="0"/>
                  </a:moveTo>
                  <a:cubicBezTo>
                    <a:pt x="45" y="0"/>
                    <a:pt x="0" y="36"/>
                    <a:pt x="16" y="94"/>
                  </a:cubicBezTo>
                  <a:cubicBezTo>
                    <a:pt x="243" y="721"/>
                    <a:pt x="539" y="1323"/>
                    <a:pt x="914" y="1881"/>
                  </a:cubicBezTo>
                  <a:cubicBezTo>
                    <a:pt x="930" y="1905"/>
                    <a:pt x="953" y="1915"/>
                    <a:pt x="975" y="1915"/>
                  </a:cubicBezTo>
                  <a:cubicBezTo>
                    <a:pt x="1025" y="1915"/>
                    <a:pt x="1072" y="1865"/>
                    <a:pt x="1036" y="1811"/>
                  </a:cubicBezTo>
                  <a:cubicBezTo>
                    <a:pt x="670" y="1262"/>
                    <a:pt x="373" y="669"/>
                    <a:pt x="164" y="50"/>
                  </a:cubicBezTo>
                  <a:cubicBezTo>
                    <a:pt x="150" y="16"/>
                    <a:pt x="120" y="0"/>
                    <a:pt x="90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922;p27"/>
            <p:cNvSpPr/>
            <p:nvPr/>
          </p:nvSpPr>
          <p:spPr>
            <a:xfrm>
              <a:off x="4032581" y="2357762"/>
              <a:ext cx="26131" cy="51866"/>
            </a:xfrm>
            <a:custGeom>
              <a:avLst/>
              <a:gdLst/>
              <a:ahLst/>
              <a:cxnLst/>
              <a:rect l="l" t="t" r="r" b="b"/>
              <a:pathLst>
                <a:path w="924" h="1834" extrusionOk="0">
                  <a:moveTo>
                    <a:pt x="100" y="0"/>
                  </a:moveTo>
                  <a:cubicBezTo>
                    <a:pt x="53" y="0"/>
                    <a:pt x="0" y="54"/>
                    <a:pt x="30" y="108"/>
                  </a:cubicBezTo>
                  <a:cubicBezTo>
                    <a:pt x="274" y="675"/>
                    <a:pt x="518" y="1233"/>
                    <a:pt x="771" y="1799"/>
                  </a:cubicBezTo>
                  <a:cubicBezTo>
                    <a:pt x="782" y="1823"/>
                    <a:pt x="801" y="1833"/>
                    <a:pt x="822" y="1833"/>
                  </a:cubicBezTo>
                  <a:cubicBezTo>
                    <a:pt x="869" y="1833"/>
                    <a:pt x="923" y="1781"/>
                    <a:pt x="893" y="1721"/>
                  </a:cubicBezTo>
                  <a:cubicBezTo>
                    <a:pt x="649" y="1163"/>
                    <a:pt x="405" y="596"/>
                    <a:pt x="152" y="39"/>
                  </a:cubicBezTo>
                  <a:cubicBezTo>
                    <a:pt x="141" y="11"/>
                    <a:pt x="121" y="0"/>
                    <a:pt x="100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923;p27"/>
            <p:cNvSpPr/>
            <p:nvPr/>
          </p:nvSpPr>
          <p:spPr>
            <a:xfrm>
              <a:off x="4008289" y="2892678"/>
              <a:ext cx="1089176" cy="308591"/>
            </a:xfrm>
            <a:custGeom>
              <a:avLst/>
              <a:gdLst/>
              <a:ahLst/>
              <a:cxnLst/>
              <a:rect l="l" t="t" r="r" b="b"/>
              <a:pathLst>
                <a:path w="38514" h="10912" extrusionOk="0">
                  <a:moveTo>
                    <a:pt x="37424" y="1"/>
                  </a:moveTo>
                  <a:cubicBezTo>
                    <a:pt x="34443" y="2764"/>
                    <a:pt x="30486" y="4306"/>
                    <a:pt x="26477" y="4960"/>
                  </a:cubicBezTo>
                  <a:cubicBezTo>
                    <a:pt x="24525" y="5278"/>
                    <a:pt x="22552" y="5398"/>
                    <a:pt x="20575" y="5398"/>
                  </a:cubicBezTo>
                  <a:cubicBezTo>
                    <a:pt x="18491" y="5398"/>
                    <a:pt x="16403" y="5265"/>
                    <a:pt x="14328" y="5091"/>
                  </a:cubicBezTo>
                  <a:cubicBezTo>
                    <a:pt x="9596" y="4690"/>
                    <a:pt x="4759" y="4036"/>
                    <a:pt x="558" y="1831"/>
                  </a:cubicBezTo>
                  <a:cubicBezTo>
                    <a:pt x="288" y="3182"/>
                    <a:pt x="0" y="4611"/>
                    <a:pt x="61" y="5988"/>
                  </a:cubicBezTo>
                  <a:cubicBezTo>
                    <a:pt x="87" y="6494"/>
                    <a:pt x="148" y="7025"/>
                    <a:pt x="471" y="7409"/>
                  </a:cubicBezTo>
                  <a:cubicBezTo>
                    <a:pt x="689" y="7662"/>
                    <a:pt x="1002" y="7819"/>
                    <a:pt x="1307" y="7967"/>
                  </a:cubicBezTo>
                  <a:cubicBezTo>
                    <a:pt x="5960" y="10117"/>
                    <a:pt x="11043" y="10911"/>
                    <a:pt x="16190" y="10911"/>
                  </a:cubicBezTo>
                  <a:cubicBezTo>
                    <a:pt x="19828" y="10911"/>
                    <a:pt x="23497" y="10514"/>
                    <a:pt x="27070" y="9919"/>
                  </a:cubicBezTo>
                  <a:cubicBezTo>
                    <a:pt x="29772" y="9466"/>
                    <a:pt x="32561" y="8864"/>
                    <a:pt x="34731" y="7182"/>
                  </a:cubicBezTo>
                  <a:cubicBezTo>
                    <a:pt x="36901" y="5509"/>
                    <a:pt x="38513" y="2520"/>
                    <a:pt x="374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924;p27"/>
            <p:cNvSpPr/>
            <p:nvPr/>
          </p:nvSpPr>
          <p:spPr>
            <a:xfrm>
              <a:off x="4059052" y="2969288"/>
              <a:ext cx="18806" cy="155823"/>
            </a:xfrm>
            <a:custGeom>
              <a:avLst/>
              <a:gdLst/>
              <a:ahLst/>
              <a:cxnLst/>
              <a:rect l="l" t="t" r="r" b="b"/>
              <a:pathLst>
                <a:path w="665" h="5510" extrusionOk="0">
                  <a:moveTo>
                    <a:pt x="576" y="0"/>
                  </a:moveTo>
                  <a:cubicBezTo>
                    <a:pt x="548" y="0"/>
                    <a:pt x="522" y="16"/>
                    <a:pt x="515" y="55"/>
                  </a:cubicBezTo>
                  <a:cubicBezTo>
                    <a:pt x="131" y="1824"/>
                    <a:pt x="0" y="3637"/>
                    <a:pt x="131" y="5441"/>
                  </a:cubicBezTo>
                  <a:cubicBezTo>
                    <a:pt x="131" y="5485"/>
                    <a:pt x="170" y="5509"/>
                    <a:pt x="207" y="5509"/>
                  </a:cubicBezTo>
                  <a:cubicBezTo>
                    <a:pt x="242" y="5509"/>
                    <a:pt x="275" y="5488"/>
                    <a:pt x="271" y="5441"/>
                  </a:cubicBezTo>
                  <a:cubicBezTo>
                    <a:pt x="140" y="3645"/>
                    <a:pt x="271" y="1850"/>
                    <a:pt x="654" y="90"/>
                  </a:cubicBezTo>
                  <a:cubicBezTo>
                    <a:pt x="665" y="37"/>
                    <a:pt x="618" y="0"/>
                    <a:pt x="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925;p27"/>
            <p:cNvSpPr/>
            <p:nvPr/>
          </p:nvSpPr>
          <p:spPr>
            <a:xfrm>
              <a:off x="4151216" y="2998869"/>
              <a:ext cx="8795" cy="158934"/>
            </a:xfrm>
            <a:custGeom>
              <a:avLst/>
              <a:gdLst/>
              <a:ahLst/>
              <a:cxnLst/>
              <a:rect l="l" t="t" r="r" b="b"/>
              <a:pathLst>
                <a:path w="311" h="5620" extrusionOk="0">
                  <a:moveTo>
                    <a:pt x="135" y="0"/>
                  </a:moveTo>
                  <a:cubicBezTo>
                    <a:pt x="99" y="0"/>
                    <a:pt x="62" y="24"/>
                    <a:pt x="62" y="72"/>
                  </a:cubicBezTo>
                  <a:cubicBezTo>
                    <a:pt x="1" y="1893"/>
                    <a:pt x="36" y="3724"/>
                    <a:pt x="167" y="5554"/>
                  </a:cubicBezTo>
                  <a:cubicBezTo>
                    <a:pt x="171" y="5597"/>
                    <a:pt x="208" y="5619"/>
                    <a:pt x="243" y="5619"/>
                  </a:cubicBezTo>
                  <a:cubicBezTo>
                    <a:pt x="278" y="5619"/>
                    <a:pt x="310" y="5597"/>
                    <a:pt x="306" y="5554"/>
                  </a:cubicBezTo>
                  <a:cubicBezTo>
                    <a:pt x="175" y="3724"/>
                    <a:pt x="140" y="1893"/>
                    <a:pt x="201" y="72"/>
                  </a:cubicBezTo>
                  <a:cubicBezTo>
                    <a:pt x="206" y="24"/>
                    <a:pt x="171" y="0"/>
                    <a:pt x="1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926;p27"/>
            <p:cNvSpPr/>
            <p:nvPr/>
          </p:nvSpPr>
          <p:spPr>
            <a:xfrm>
              <a:off x="4264845" y="3025735"/>
              <a:ext cx="12981" cy="159103"/>
            </a:xfrm>
            <a:custGeom>
              <a:avLst/>
              <a:gdLst/>
              <a:ahLst/>
              <a:cxnLst/>
              <a:rect l="l" t="t" r="r" b="b"/>
              <a:pathLst>
                <a:path w="459" h="5626" extrusionOk="0">
                  <a:moveTo>
                    <a:pt x="118" y="0"/>
                  </a:moveTo>
                  <a:cubicBezTo>
                    <a:pt x="81" y="0"/>
                    <a:pt x="44" y="24"/>
                    <a:pt x="44" y="72"/>
                  </a:cubicBezTo>
                  <a:cubicBezTo>
                    <a:pt x="1" y="1902"/>
                    <a:pt x="88" y="3732"/>
                    <a:pt x="306" y="5554"/>
                  </a:cubicBezTo>
                  <a:cubicBezTo>
                    <a:pt x="314" y="5602"/>
                    <a:pt x="354" y="5626"/>
                    <a:pt x="390" y="5626"/>
                  </a:cubicBezTo>
                  <a:cubicBezTo>
                    <a:pt x="426" y="5626"/>
                    <a:pt x="458" y="5602"/>
                    <a:pt x="454" y="5554"/>
                  </a:cubicBezTo>
                  <a:cubicBezTo>
                    <a:pt x="236" y="3732"/>
                    <a:pt x="149" y="1902"/>
                    <a:pt x="192" y="72"/>
                  </a:cubicBezTo>
                  <a:cubicBezTo>
                    <a:pt x="192" y="24"/>
                    <a:pt x="155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927;p27"/>
            <p:cNvSpPr/>
            <p:nvPr/>
          </p:nvSpPr>
          <p:spPr>
            <a:xfrm>
              <a:off x="4376014" y="3037556"/>
              <a:ext cx="20051" cy="161960"/>
            </a:xfrm>
            <a:custGeom>
              <a:avLst/>
              <a:gdLst/>
              <a:ahLst/>
              <a:cxnLst/>
              <a:rect l="l" t="t" r="r" b="b"/>
              <a:pathLst>
                <a:path w="709" h="5727" extrusionOk="0">
                  <a:moveTo>
                    <a:pt x="217" y="0"/>
                  </a:moveTo>
                  <a:cubicBezTo>
                    <a:pt x="181" y="0"/>
                    <a:pt x="144" y="24"/>
                    <a:pt x="140" y="72"/>
                  </a:cubicBezTo>
                  <a:cubicBezTo>
                    <a:pt x="0" y="1955"/>
                    <a:pt x="140" y="3837"/>
                    <a:pt x="558" y="5676"/>
                  </a:cubicBezTo>
                  <a:cubicBezTo>
                    <a:pt x="565" y="5711"/>
                    <a:pt x="591" y="5726"/>
                    <a:pt x="619" y="5726"/>
                  </a:cubicBezTo>
                  <a:cubicBezTo>
                    <a:pt x="661" y="5726"/>
                    <a:pt x="708" y="5690"/>
                    <a:pt x="698" y="5633"/>
                  </a:cubicBezTo>
                  <a:cubicBezTo>
                    <a:pt x="279" y="3811"/>
                    <a:pt x="149" y="1937"/>
                    <a:pt x="288" y="72"/>
                  </a:cubicBezTo>
                  <a:cubicBezTo>
                    <a:pt x="288" y="24"/>
                    <a:pt x="253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928;p27"/>
            <p:cNvSpPr/>
            <p:nvPr/>
          </p:nvSpPr>
          <p:spPr>
            <a:xfrm>
              <a:off x="4498014" y="3043467"/>
              <a:ext cx="20531" cy="153080"/>
            </a:xfrm>
            <a:custGeom>
              <a:avLst/>
              <a:gdLst/>
              <a:ahLst/>
              <a:cxnLst/>
              <a:rect l="l" t="t" r="r" b="b"/>
              <a:pathLst>
                <a:path w="726" h="5413" extrusionOk="0">
                  <a:moveTo>
                    <a:pt x="71" y="1"/>
                  </a:moveTo>
                  <a:cubicBezTo>
                    <a:pt x="35" y="1"/>
                    <a:pt x="0" y="24"/>
                    <a:pt x="0" y="72"/>
                  </a:cubicBezTo>
                  <a:cubicBezTo>
                    <a:pt x="53" y="1850"/>
                    <a:pt x="244" y="3620"/>
                    <a:pt x="576" y="5363"/>
                  </a:cubicBezTo>
                  <a:cubicBezTo>
                    <a:pt x="583" y="5397"/>
                    <a:pt x="609" y="5413"/>
                    <a:pt x="637" y="5413"/>
                  </a:cubicBezTo>
                  <a:cubicBezTo>
                    <a:pt x="679" y="5413"/>
                    <a:pt x="726" y="5377"/>
                    <a:pt x="715" y="5319"/>
                  </a:cubicBezTo>
                  <a:cubicBezTo>
                    <a:pt x="384" y="3593"/>
                    <a:pt x="201" y="1833"/>
                    <a:pt x="149" y="72"/>
                  </a:cubicBezTo>
                  <a:cubicBezTo>
                    <a:pt x="144" y="24"/>
                    <a:pt x="107" y="1"/>
                    <a:pt x="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929;p27"/>
            <p:cNvSpPr/>
            <p:nvPr/>
          </p:nvSpPr>
          <p:spPr>
            <a:xfrm>
              <a:off x="4613396" y="3046804"/>
              <a:ext cx="32890" cy="140806"/>
            </a:xfrm>
            <a:custGeom>
              <a:avLst/>
              <a:gdLst/>
              <a:ahLst/>
              <a:cxnLst/>
              <a:rect l="l" t="t" r="r" b="b"/>
              <a:pathLst>
                <a:path w="1163" h="4979" extrusionOk="0">
                  <a:moveTo>
                    <a:pt x="89" y="0"/>
                  </a:moveTo>
                  <a:cubicBezTo>
                    <a:pt x="45" y="0"/>
                    <a:pt x="1" y="36"/>
                    <a:pt x="17" y="94"/>
                  </a:cubicBezTo>
                  <a:cubicBezTo>
                    <a:pt x="522" y="1663"/>
                    <a:pt x="853" y="3275"/>
                    <a:pt x="1019" y="4913"/>
                  </a:cubicBezTo>
                  <a:cubicBezTo>
                    <a:pt x="1023" y="4957"/>
                    <a:pt x="1060" y="4979"/>
                    <a:pt x="1095" y="4979"/>
                  </a:cubicBezTo>
                  <a:cubicBezTo>
                    <a:pt x="1130" y="4979"/>
                    <a:pt x="1163" y="4957"/>
                    <a:pt x="1158" y="4913"/>
                  </a:cubicBezTo>
                  <a:cubicBezTo>
                    <a:pt x="993" y="3258"/>
                    <a:pt x="662" y="1636"/>
                    <a:pt x="156" y="50"/>
                  </a:cubicBezTo>
                  <a:cubicBezTo>
                    <a:pt x="146" y="16"/>
                    <a:pt x="118" y="0"/>
                    <a:pt x="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930;p27"/>
            <p:cNvSpPr/>
            <p:nvPr/>
          </p:nvSpPr>
          <p:spPr>
            <a:xfrm>
              <a:off x="4740006" y="3037500"/>
              <a:ext cx="19287" cy="141174"/>
            </a:xfrm>
            <a:custGeom>
              <a:avLst/>
              <a:gdLst/>
              <a:ahLst/>
              <a:cxnLst/>
              <a:rect l="l" t="t" r="r" b="b"/>
              <a:pathLst>
                <a:path w="682" h="4992" extrusionOk="0">
                  <a:moveTo>
                    <a:pt x="90" y="0"/>
                  </a:moveTo>
                  <a:cubicBezTo>
                    <a:pt x="47" y="0"/>
                    <a:pt x="0" y="35"/>
                    <a:pt x="11" y="92"/>
                  </a:cubicBezTo>
                  <a:cubicBezTo>
                    <a:pt x="290" y="1687"/>
                    <a:pt x="464" y="3308"/>
                    <a:pt x="534" y="4920"/>
                  </a:cubicBezTo>
                  <a:cubicBezTo>
                    <a:pt x="534" y="4968"/>
                    <a:pt x="571" y="4992"/>
                    <a:pt x="608" y="4992"/>
                  </a:cubicBezTo>
                  <a:cubicBezTo>
                    <a:pt x="645" y="4992"/>
                    <a:pt x="682" y="4968"/>
                    <a:pt x="682" y="4920"/>
                  </a:cubicBezTo>
                  <a:cubicBezTo>
                    <a:pt x="603" y="3290"/>
                    <a:pt x="429" y="1660"/>
                    <a:pt x="150" y="57"/>
                  </a:cubicBezTo>
                  <a:cubicBezTo>
                    <a:pt x="146" y="17"/>
                    <a:pt x="119" y="0"/>
                    <a:pt x="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931;p27"/>
            <p:cNvSpPr/>
            <p:nvPr/>
          </p:nvSpPr>
          <p:spPr>
            <a:xfrm>
              <a:off x="4832764" y="3016488"/>
              <a:ext cx="24123" cy="138346"/>
            </a:xfrm>
            <a:custGeom>
              <a:avLst/>
              <a:gdLst/>
              <a:ahLst/>
              <a:cxnLst/>
              <a:rect l="l" t="t" r="r" b="b"/>
              <a:pathLst>
                <a:path w="853" h="4892" extrusionOk="0">
                  <a:moveTo>
                    <a:pt x="89" y="0"/>
                  </a:moveTo>
                  <a:cubicBezTo>
                    <a:pt x="45" y="0"/>
                    <a:pt x="1" y="36"/>
                    <a:pt x="16" y="94"/>
                  </a:cubicBezTo>
                  <a:cubicBezTo>
                    <a:pt x="426" y="1636"/>
                    <a:pt x="661" y="3223"/>
                    <a:pt x="705" y="4826"/>
                  </a:cubicBezTo>
                  <a:cubicBezTo>
                    <a:pt x="705" y="4870"/>
                    <a:pt x="742" y="4892"/>
                    <a:pt x="779" y="4892"/>
                  </a:cubicBezTo>
                  <a:cubicBezTo>
                    <a:pt x="816" y="4892"/>
                    <a:pt x="853" y="4870"/>
                    <a:pt x="853" y="4826"/>
                  </a:cubicBezTo>
                  <a:cubicBezTo>
                    <a:pt x="809" y="3214"/>
                    <a:pt x="574" y="1610"/>
                    <a:pt x="156" y="50"/>
                  </a:cubicBezTo>
                  <a:cubicBezTo>
                    <a:pt x="145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932;p27"/>
            <p:cNvSpPr/>
            <p:nvPr/>
          </p:nvSpPr>
          <p:spPr>
            <a:xfrm>
              <a:off x="4919782" y="2986652"/>
              <a:ext cx="20927" cy="135405"/>
            </a:xfrm>
            <a:custGeom>
              <a:avLst/>
              <a:gdLst/>
              <a:ahLst/>
              <a:cxnLst/>
              <a:rect l="l" t="t" r="r" b="b"/>
              <a:pathLst>
                <a:path w="740" h="4788" extrusionOk="0">
                  <a:moveTo>
                    <a:pt x="87" y="0"/>
                  </a:moveTo>
                  <a:cubicBezTo>
                    <a:pt x="44" y="0"/>
                    <a:pt x="0" y="34"/>
                    <a:pt x="16" y="86"/>
                  </a:cubicBezTo>
                  <a:cubicBezTo>
                    <a:pt x="399" y="1602"/>
                    <a:pt x="600" y="3153"/>
                    <a:pt x="600" y="4722"/>
                  </a:cubicBezTo>
                  <a:cubicBezTo>
                    <a:pt x="600" y="4766"/>
                    <a:pt x="635" y="4788"/>
                    <a:pt x="669" y="4788"/>
                  </a:cubicBezTo>
                  <a:cubicBezTo>
                    <a:pt x="704" y="4788"/>
                    <a:pt x="739" y="4766"/>
                    <a:pt x="739" y="4722"/>
                  </a:cubicBezTo>
                  <a:cubicBezTo>
                    <a:pt x="739" y="3145"/>
                    <a:pt x="547" y="1576"/>
                    <a:pt x="155" y="51"/>
                  </a:cubicBezTo>
                  <a:cubicBezTo>
                    <a:pt x="145" y="16"/>
                    <a:pt x="116" y="0"/>
                    <a:pt x="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933;p27"/>
            <p:cNvSpPr/>
            <p:nvPr/>
          </p:nvSpPr>
          <p:spPr>
            <a:xfrm>
              <a:off x="5001256" y="2948333"/>
              <a:ext cx="18325" cy="120190"/>
            </a:xfrm>
            <a:custGeom>
              <a:avLst/>
              <a:gdLst/>
              <a:ahLst/>
              <a:cxnLst/>
              <a:rect l="l" t="t" r="r" b="b"/>
              <a:pathLst>
                <a:path w="648" h="4250" extrusionOk="0">
                  <a:moveTo>
                    <a:pt x="89" y="1"/>
                  </a:moveTo>
                  <a:cubicBezTo>
                    <a:pt x="47" y="1"/>
                    <a:pt x="0" y="37"/>
                    <a:pt x="11" y="90"/>
                  </a:cubicBezTo>
                  <a:cubicBezTo>
                    <a:pt x="342" y="1432"/>
                    <a:pt x="499" y="2800"/>
                    <a:pt x="482" y="4177"/>
                  </a:cubicBezTo>
                  <a:cubicBezTo>
                    <a:pt x="477" y="4225"/>
                    <a:pt x="512" y="4249"/>
                    <a:pt x="548" y="4249"/>
                  </a:cubicBezTo>
                  <a:cubicBezTo>
                    <a:pt x="584" y="4249"/>
                    <a:pt x="621" y="4225"/>
                    <a:pt x="621" y="4177"/>
                  </a:cubicBezTo>
                  <a:cubicBezTo>
                    <a:pt x="647" y="2783"/>
                    <a:pt x="490" y="1406"/>
                    <a:pt x="150" y="55"/>
                  </a:cubicBezTo>
                  <a:cubicBezTo>
                    <a:pt x="143" y="17"/>
                    <a:pt x="117" y="1"/>
                    <a:pt x="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934;p27"/>
            <p:cNvSpPr/>
            <p:nvPr/>
          </p:nvSpPr>
          <p:spPr>
            <a:xfrm>
              <a:off x="4370725" y="1651553"/>
              <a:ext cx="212920" cy="143153"/>
            </a:xfrm>
            <a:custGeom>
              <a:avLst/>
              <a:gdLst/>
              <a:ahLst/>
              <a:cxnLst/>
              <a:rect l="l" t="t" r="r" b="b"/>
              <a:pathLst>
                <a:path w="7529" h="5062" extrusionOk="0">
                  <a:moveTo>
                    <a:pt x="7428" y="1"/>
                  </a:moveTo>
                  <a:cubicBezTo>
                    <a:pt x="7411" y="1"/>
                    <a:pt x="7394" y="8"/>
                    <a:pt x="7378" y="24"/>
                  </a:cubicBezTo>
                  <a:cubicBezTo>
                    <a:pt x="6149" y="1305"/>
                    <a:pt x="4911" y="2577"/>
                    <a:pt x="3682" y="3859"/>
                  </a:cubicBezTo>
                  <a:cubicBezTo>
                    <a:pt x="3386" y="4164"/>
                    <a:pt x="3107" y="4495"/>
                    <a:pt x="2793" y="4774"/>
                  </a:cubicBezTo>
                  <a:cubicBezTo>
                    <a:pt x="2696" y="4856"/>
                    <a:pt x="2610" y="4904"/>
                    <a:pt x="2519" y="4904"/>
                  </a:cubicBezTo>
                  <a:cubicBezTo>
                    <a:pt x="2447" y="4904"/>
                    <a:pt x="2373" y="4874"/>
                    <a:pt x="2288" y="4808"/>
                  </a:cubicBezTo>
                  <a:cubicBezTo>
                    <a:pt x="2218" y="4756"/>
                    <a:pt x="2157" y="4695"/>
                    <a:pt x="2096" y="4634"/>
                  </a:cubicBezTo>
                  <a:cubicBezTo>
                    <a:pt x="1948" y="4503"/>
                    <a:pt x="1808" y="4364"/>
                    <a:pt x="1669" y="4225"/>
                  </a:cubicBezTo>
                  <a:cubicBezTo>
                    <a:pt x="1094" y="3641"/>
                    <a:pt x="588" y="2996"/>
                    <a:pt x="161" y="2298"/>
                  </a:cubicBezTo>
                  <a:cubicBezTo>
                    <a:pt x="145" y="2274"/>
                    <a:pt x="122" y="2264"/>
                    <a:pt x="100" y="2264"/>
                  </a:cubicBezTo>
                  <a:cubicBezTo>
                    <a:pt x="49" y="2264"/>
                    <a:pt x="0" y="2314"/>
                    <a:pt x="30" y="2368"/>
                  </a:cubicBezTo>
                  <a:cubicBezTo>
                    <a:pt x="484" y="3100"/>
                    <a:pt x="1015" y="3780"/>
                    <a:pt x="1625" y="4390"/>
                  </a:cubicBezTo>
                  <a:cubicBezTo>
                    <a:pt x="1791" y="4547"/>
                    <a:pt x="1948" y="4704"/>
                    <a:pt x="2122" y="4852"/>
                  </a:cubicBezTo>
                  <a:cubicBezTo>
                    <a:pt x="2235" y="4948"/>
                    <a:pt x="2349" y="5061"/>
                    <a:pt x="2506" y="5061"/>
                  </a:cubicBezTo>
                  <a:cubicBezTo>
                    <a:pt x="2509" y="5061"/>
                    <a:pt x="2513" y="5061"/>
                    <a:pt x="2516" y="5061"/>
                  </a:cubicBezTo>
                  <a:cubicBezTo>
                    <a:pt x="2842" y="5061"/>
                    <a:pt x="3109" y="4658"/>
                    <a:pt x="3307" y="4451"/>
                  </a:cubicBezTo>
                  <a:cubicBezTo>
                    <a:pt x="4702" y="3013"/>
                    <a:pt x="6088" y="1566"/>
                    <a:pt x="7482" y="128"/>
                  </a:cubicBezTo>
                  <a:cubicBezTo>
                    <a:pt x="7529" y="75"/>
                    <a:pt x="7483" y="1"/>
                    <a:pt x="74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935;p27"/>
            <p:cNvSpPr/>
            <p:nvPr/>
          </p:nvSpPr>
          <p:spPr>
            <a:xfrm>
              <a:off x="4578725" y="1654268"/>
              <a:ext cx="135829" cy="111508"/>
            </a:xfrm>
            <a:custGeom>
              <a:avLst/>
              <a:gdLst/>
              <a:ahLst/>
              <a:cxnLst/>
              <a:rect l="l" t="t" r="r" b="b"/>
              <a:pathLst>
                <a:path w="4803" h="3943" extrusionOk="0">
                  <a:moveTo>
                    <a:pt x="120" y="1"/>
                  </a:moveTo>
                  <a:cubicBezTo>
                    <a:pt x="59" y="1"/>
                    <a:pt x="1" y="77"/>
                    <a:pt x="57" y="120"/>
                  </a:cubicBezTo>
                  <a:cubicBezTo>
                    <a:pt x="1121" y="965"/>
                    <a:pt x="2027" y="1950"/>
                    <a:pt x="2846" y="3022"/>
                  </a:cubicBezTo>
                  <a:cubicBezTo>
                    <a:pt x="3038" y="3283"/>
                    <a:pt x="3230" y="3553"/>
                    <a:pt x="3456" y="3789"/>
                  </a:cubicBezTo>
                  <a:cubicBezTo>
                    <a:pt x="3529" y="3867"/>
                    <a:pt x="3623" y="3942"/>
                    <a:pt x="3723" y="3942"/>
                  </a:cubicBezTo>
                  <a:cubicBezTo>
                    <a:pt x="3767" y="3942"/>
                    <a:pt x="3812" y="3928"/>
                    <a:pt x="3857" y="3893"/>
                  </a:cubicBezTo>
                  <a:cubicBezTo>
                    <a:pt x="3953" y="3824"/>
                    <a:pt x="3997" y="3693"/>
                    <a:pt x="4049" y="3597"/>
                  </a:cubicBezTo>
                  <a:cubicBezTo>
                    <a:pt x="4119" y="3457"/>
                    <a:pt x="4197" y="3309"/>
                    <a:pt x="4267" y="3170"/>
                  </a:cubicBezTo>
                  <a:cubicBezTo>
                    <a:pt x="4441" y="2847"/>
                    <a:pt x="4607" y="2525"/>
                    <a:pt x="4772" y="2202"/>
                  </a:cubicBezTo>
                  <a:cubicBezTo>
                    <a:pt x="4802" y="2148"/>
                    <a:pt x="4754" y="2094"/>
                    <a:pt x="4707" y="2094"/>
                  </a:cubicBezTo>
                  <a:cubicBezTo>
                    <a:pt x="4685" y="2094"/>
                    <a:pt x="4664" y="2106"/>
                    <a:pt x="4650" y="2133"/>
                  </a:cubicBezTo>
                  <a:cubicBezTo>
                    <a:pt x="4511" y="2403"/>
                    <a:pt x="4363" y="2673"/>
                    <a:pt x="4223" y="2943"/>
                  </a:cubicBezTo>
                  <a:cubicBezTo>
                    <a:pt x="4154" y="3074"/>
                    <a:pt x="4093" y="3205"/>
                    <a:pt x="4023" y="3327"/>
                  </a:cubicBezTo>
                  <a:cubicBezTo>
                    <a:pt x="3971" y="3423"/>
                    <a:pt x="3901" y="3667"/>
                    <a:pt x="3814" y="3728"/>
                  </a:cubicBezTo>
                  <a:cubicBezTo>
                    <a:pt x="3786" y="3745"/>
                    <a:pt x="3758" y="3752"/>
                    <a:pt x="3728" y="3752"/>
                  </a:cubicBezTo>
                  <a:cubicBezTo>
                    <a:pt x="3485" y="3752"/>
                    <a:pt x="3182" y="3231"/>
                    <a:pt x="3073" y="3091"/>
                  </a:cubicBezTo>
                  <a:cubicBezTo>
                    <a:pt x="2907" y="2865"/>
                    <a:pt x="2733" y="2638"/>
                    <a:pt x="2559" y="2420"/>
                  </a:cubicBezTo>
                  <a:cubicBezTo>
                    <a:pt x="1861" y="1531"/>
                    <a:pt x="1051" y="730"/>
                    <a:pt x="162" y="15"/>
                  </a:cubicBezTo>
                  <a:cubicBezTo>
                    <a:pt x="149" y="5"/>
                    <a:pt x="134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936;p27"/>
            <p:cNvSpPr/>
            <p:nvPr/>
          </p:nvSpPr>
          <p:spPr>
            <a:xfrm>
              <a:off x="4548550" y="1688883"/>
              <a:ext cx="11340" cy="189844"/>
            </a:xfrm>
            <a:custGeom>
              <a:avLst/>
              <a:gdLst/>
              <a:ahLst/>
              <a:cxnLst/>
              <a:rect l="l" t="t" r="r" b="b"/>
              <a:pathLst>
                <a:path w="401" h="6713" extrusionOk="0">
                  <a:moveTo>
                    <a:pt x="71" y="0"/>
                  </a:moveTo>
                  <a:cubicBezTo>
                    <a:pt x="35" y="0"/>
                    <a:pt x="0" y="24"/>
                    <a:pt x="0" y="72"/>
                  </a:cubicBezTo>
                  <a:cubicBezTo>
                    <a:pt x="87" y="2260"/>
                    <a:pt x="166" y="4456"/>
                    <a:pt x="253" y="6643"/>
                  </a:cubicBezTo>
                  <a:cubicBezTo>
                    <a:pt x="257" y="6688"/>
                    <a:pt x="296" y="6712"/>
                    <a:pt x="333" y="6712"/>
                  </a:cubicBezTo>
                  <a:cubicBezTo>
                    <a:pt x="368" y="6712"/>
                    <a:pt x="401" y="6690"/>
                    <a:pt x="401" y="6643"/>
                  </a:cubicBezTo>
                  <a:cubicBezTo>
                    <a:pt x="314" y="4456"/>
                    <a:pt x="227" y="2260"/>
                    <a:pt x="148" y="72"/>
                  </a:cubicBezTo>
                  <a:cubicBezTo>
                    <a:pt x="144" y="24"/>
                    <a:pt x="107" y="0"/>
                    <a:pt x="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937;p27"/>
            <p:cNvSpPr/>
            <p:nvPr/>
          </p:nvSpPr>
          <p:spPr>
            <a:xfrm>
              <a:off x="4609296" y="1677656"/>
              <a:ext cx="40695" cy="196518"/>
            </a:xfrm>
            <a:custGeom>
              <a:avLst/>
              <a:gdLst/>
              <a:ahLst/>
              <a:cxnLst/>
              <a:rect l="l" t="t" r="r" b="b"/>
              <a:pathLst>
                <a:path w="1439" h="6949" extrusionOk="0">
                  <a:moveTo>
                    <a:pt x="104" y="1"/>
                  </a:moveTo>
                  <a:cubicBezTo>
                    <a:pt x="52" y="1"/>
                    <a:pt x="0" y="56"/>
                    <a:pt x="31" y="112"/>
                  </a:cubicBezTo>
                  <a:cubicBezTo>
                    <a:pt x="319" y="565"/>
                    <a:pt x="388" y="1131"/>
                    <a:pt x="502" y="1654"/>
                  </a:cubicBezTo>
                  <a:cubicBezTo>
                    <a:pt x="615" y="2221"/>
                    <a:pt x="719" y="2796"/>
                    <a:pt x="815" y="3380"/>
                  </a:cubicBezTo>
                  <a:cubicBezTo>
                    <a:pt x="1016" y="4539"/>
                    <a:pt x="1173" y="5707"/>
                    <a:pt x="1286" y="6884"/>
                  </a:cubicBezTo>
                  <a:cubicBezTo>
                    <a:pt x="1290" y="6927"/>
                    <a:pt x="1330" y="6949"/>
                    <a:pt x="1367" y="6949"/>
                  </a:cubicBezTo>
                  <a:cubicBezTo>
                    <a:pt x="1404" y="6949"/>
                    <a:pt x="1438" y="6927"/>
                    <a:pt x="1434" y="6884"/>
                  </a:cubicBezTo>
                  <a:cubicBezTo>
                    <a:pt x="1312" y="5690"/>
                    <a:pt x="1155" y="4513"/>
                    <a:pt x="955" y="3336"/>
                  </a:cubicBezTo>
                  <a:cubicBezTo>
                    <a:pt x="859" y="2744"/>
                    <a:pt x="746" y="2151"/>
                    <a:pt x="632" y="1567"/>
                  </a:cubicBezTo>
                  <a:cubicBezTo>
                    <a:pt x="519" y="1044"/>
                    <a:pt x="449" y="495"/>
                    <a:pt x="162" y="33"/>
                  </a:cubicBezTo>
                  <a:cubicBezTo>
                    <a:pt x="146" y="10"/>
                    <a:pt x="125" y="1"/>
                    <a:pt x="1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938;p27"/>
            <p:cNvSpPr/>
            <p:nvPr/>
          </p:nvSpPr>
          <p:spPr>
            <a:xfrm>
              <a:off x="4576632" y="1702995"/>
              <a:ext cx="18778" cy="16544"/>
            </a:xfrm>
            <a:custGeom>
              <a:avLst/>
              <a:gdLst/>
              <a:ahLst/>
              <a:cxnLst/>
              <a:rect l="l" t="t" r="r" b="b"/>
              <a:pathLst>
                <a:path w="664" h="585" extrusionOk="0">
                  <a:moveTo>
                    <a:pt x="288" y="0"/>
                  </a:moveTo>
                  <a:cubicBezTo>
                    <a:pt x="253" y="0"/>
                    <a:pt x="210" y="9"/>
                    <a:pt x="175" y="26"/>
                  </a:cubicBezTo>
                  <a:cubicBezTo>
                    <a:pt x="140" y="35"/>
                    <a:pt x="114" y="61"/>
                    <a:pt x="88" y="87"/>
                  </a:cubicBezTo>
                  <a:cubicBezTo>
                    <a:pt x="53" y="113"/>
                    <a:pt x="36" y="140"/>
                    <a:pt x="27" y="183"/>
                  </a:cubicBezTo>
                  <a:cubicBezTo>
                    <a:pt x="9" y="209"/>
                    <a:pt x="1" y="253"/>
                    <a:pt x="1" y="288"/>
                  </a:cubicBezTo>
                  <a:cubicBezTo>
                    <a:pt x="1" y="314"/>
                    <a:pt x="9" y="340"/>
                    <a:pt x="9" y="366"/>
                  </a:cubicBezTo>
                  <a:cubicBezTo>
                    <a:pt x="27" y="418"/>
                    <a:pt x="53" y="462"/>
                    <a:pt x="88" y="497"/>
                  </a:cubicBezTo>
                  <a:cubicBezTo>
                    <a:pt x="105" y="514"/>
                    <a:pt x="123" y="523"/>
                    <a:pt x="149" y="540"/>
                  </a:cubicBezTo>
                  <a:cubicBezTo>
                    <a:pt x="192" y="567"/>
                    <a:pt x="236" y="584"/>
                    <a:pt x="288" y="584"/>
                  </a:cubicBezTo>
                  <a:lnTo>
                    <a:pt x="367" y="584"/>
                  </a:lnTo>
                  <a:cubicBezTo>
                    <a:pt x="410" y="584"/>
                    <a:pt x="445" y="575"/>
                    <a:pt x="480" y="558"/>
                  </a:cubicBezTo>
                  <a:cubicBezTo>
                    <a:pt x="515" y="549"/>
                    <a:pt x="550" y="523"/>
                    <a:pt x="576" y="497"/>
                  </a:cubicBezTo>
                  <a:cubicBezTo>
                    <a:pt x="602" y="471"/>
                    <a:pt x="628" y="436"/>
                    <a:pt x="637" y="401"/>
                  </a:cubicBezTo>
                  <a:cubicBezTo>
                    <a:pt x="654" y="366"/>
                    <a:pt x="663" y="331"/>
                    <a:pt x="663" y="288"/>
                  </a:cubicBezTo>
                  <a:cubicBezTo>
                    <a:pt x="654" y="262"/>
                    <a:pt x="654" y="235"/>
                    <a:pt x="654" y="218"/>
                  </a:cubicBezTo>
                  <a:cubicBezTo>
                    <a:pt x="637" y="166"/>
                    <a:pt x="611" y="122"/>
                    <a:pt x="576" y="87"/>
                  </a:cubicBezTo>
                  <a:cubicBezTo>
                    <a:pt x="558" y="70"/>
                    <a:pt x="541" y="52"/>
                    <a:pt x="515" y="44"/>
                  </a:cubicBezTo>
                  <a:cubicBezTo>
                    <a:pt x="471" y="18"/>
                    <a:pt x="419" y="0"/>
                    <a:pt x="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939;p27"/>
            <p:cNvSpPr/>
            <p:nvPr/>
          </p:nvSpPr>
          <p:spPr>
            <a:xfrm>
              <a:off x="4583278" y="1765578"/>
              <a:ext cx="21238" cy="16544"/>
            </a:xfrm>
            <a:custGeom>
              <a:avLst/>
              <a:gdLst/>
              <a:ahLst/>
              <a:cxnLst/>
              <a:rect l="l" t="t" r="r" b="b"/>
              <a:pathLst>
                <a:path w="751" h="585" extrusionOk="0">
                  <a:moveTo>
                    <a:pt x="376" y="1"/>
                  </a:moveTo>
                  <a:cubicBezTo>
                    <a:pt x="1" y="1"/>
                    <a:pt x="1" y="585"/>
                    <a:pt x="376" y="585"/>
                  </a:cubicBezTo>
                  <a:cubicBezTo>
                    <a:pt x="750" y="585"/>
                    <a:pt x="750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940;p27"/>
            <p:cNvSpPr/>
            <p:nvPr/>
          </p:nvSpPr>
          <p:spPr>
            <a:xfrm>
              <a:off x="4589952" y="1830396"/>
              <a:ext cx="21210" cy="16544"/>
            </a:xfrm>
            <a:custGeom>
              <a:avLst/>
              <a:gdLst/>
              <a:ahLst/>
              <a:cxnLst/>
              <a:rect l="l" t="t" r="r" b="b"/>
              <a:pathLst>
                <a:path w="750" h="585" extrusionOk="0">
                  <a:moveTo>
                    <a:pt x="375" y="1"/>
                  </a:moveTo>
                  <a:cubicBezTo>
                    <a:pt x="0" y="1"/>
                    <a:pt x="0" y="585"/>
                    <a:pt x="375" y="585"/>
                  </a:cubicBezTo>
                  <a:cubicBezTo>
                    <a:pt x="750" y="585"/>
                    <a:pt x="750" y="1"/>
                    <a:pt x="3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941;p27"/>
            <p:cNvSpPr/>
            <p:nvPr/>
          </p:nvSpPr>
          <p:spPr>
            <a:xfrm>
              <a:off x="4740373" y="2502188"/>
              <a:ext cx="351662" cy="123442"/>
            </a:xfrm>
            <a:custGeom>
              <a:avLst/>
              <a:gdLst/>
              <a:ahLst/>
              <a:cxnLst/>
              <a:rect l="l" t="t" r="r" b="b"/>
              <a:pathLst>
                <a:path w="12435" h="4365" extrusionOk="0">
                  <a:moveTo>
                    <a:pt x="12334" y="1"/>
                  </a:moveTo>
                  <a:cubicBezTo>
                    <a:pt x="12327" y="1"/>
                    <a:pt x="12320" y="2"/>
                    <a:pt x="12312" y="4"/>
                  </a:cubicBezTo>
                  <a:cubicBezTo>
                    <a:pt x="10587" y="509"/>
                    <a:pt x="8861" y="1015"/>
                    <a:pt x="7136" y="1512"/>
                  </a:cubicBezTo>
                  <a:cubicBezTo>
                    <a:pt x="5541" y="1982"/>
                    <a:pt x="3911" y="2392"/>
                    <a:pt x="2368" y="3002"/>
                  </a:cubicBezTo>
                  <a:cubicBezTo>
                    <a:pt x="1558" y="3324"/>
                    <a:pt x="773" y="3717"/>
                    <a:pt x="59" y="4222"/>
                  </a:cubicBezTo>
                  <a:cubicBezTo>
                    <a:pt x="0" y="4266"/>
                    <a:pt x="40" y="4365"/>
                    <a:pt x="100" y="4365"/>
                  </a:cubicBezTo>
                  <a:cubicBezTo>
                    <a:pt x="112" y="4365"/>
                    <a:pt x="124" y="4361"/>
                    <a:pt x="137" y="4353"/>
                  </a:cubicBezTo>
                  <a:cubicBezTo>
                    <a:pt x="1427" y="3429"/>
                    <a:pt x="2935" y="2906"/>
                    <a:pt x="4451" y="2453"/>
                  </a:cubicBezTo>
                  <a:cubicBezTo>
                    <a:pt x="6107" y="1956"/>
                    <a:pt x="7772" y="1477"/>
                    <a:pt x="9436" y="997"/>
                  </a:cubicBezTo>
                  <a:cubicBezTo>
                    <a:pt x="10404" y="710"/>
                    <a:pt x="11380" y="431"/>
                    <a:pt x="12347" y="143"/>
                  </a:cubicBezTo>
                  <a:cubicBezTo>
                    <a:pt x="12435" y="119"/>
                    <a:pt x="12406" y="1"/>
                    <a:pt x="12334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942;p27"/>
            <p:cNvSpPr/>
            <p:nvPr/>
          </p:nvSpPr>
          <p:spPr>
            <a:xfrm>
              <a:off x="4993168" y="2426850"/>
              <a:ext cx="30344" cy="15582"/>
            </a:xfrm>
            <a:custGeom>
              <a:avLst/>
              <a:gdLst/>
              <a:ahLst/>
              <a:cxnLst/>
              <a:rect l="l" t="t" r="r" b="b"/>
              <a:pathLst>
                <a:path w="1073" h="551" extrusionOk="0">
                  <a:moveTo>
                    <a:pt x="77" y="1"/>
                  </a:moveTo>
                  <a:cubicBezTo>
                    <a:pt x="53" y="1"/>
                    <a:pt x="30" y="13"/>
                    <a:pt x="18" y="36"/>
                  </a:cubicBezTo>
                  <a:cubicBezTo>
                    <a:pt x="1" y="62"/>
                    <a:pt x="9" y="114"/>
                    <a:pt x="44" y="132"/>
                  </a:cubicBezTo>
                  <a:cubicBezTo>
                    <a:pt x="349" y="271"/>
                    <a:pt x="654" y="402"/>
                    <a:pt x="951" y="541"/>
                  </a:cubicBezTo>
                  <a:cubicBezTo>
                    <a:pt x="965" y="547"/>
                    <a:pt x="979" y="550"/>
                    <a:pt x="991" y="550"/>
                  </a:cubicBezTo>
                  <a:cubicBezTo>
                    <a:pt x="1016" y="550"/>
                    <a:pt x="1038" y="538"/>
                    <a:pt x="1055" y="515"/>
                  </a:cubicBezTo>
                  <a:cubicBezTo>
                    <a:pt x="1073" y="480"/>
                    <a:pt x="1064" y="428"/>
                    <a:pt x="1029" y="411"/>
                  </a:cubicBezTo>
                  <a:cubicBezTo>
                    <a:pt x="724" y="280"/>
                    <a:pt x="419" y="140"/>
                    <a:pt x="114" y="10"/>
                  </a:cubicBezTo>
                  <a:cubicBezTo>
                    <a:pt x="102" y="4"/>
                    <a:pt x="90" y="1"/>
                    <a:pt x="77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3;p27"/>
            <p:cNvSpPr/>
            <p:nvPr/>
          </p:nvSpPr>
          <p:spPr>
            <a:xfrm>
              <a:off x="4577367" y="2307734"/>
              <a:ext cx="702475" cy="374003"/>
            </a:xfrm>
            <a:custGeom>
              <a:avLst/>
              <a:gdLst/>
              <a:ahLst/>
              <a:cxnLst/>
              <a:rect l="l" t="t" r="r" b="b"/>
              <a:pathLst>
                <a:path w="24840" h="13225" extrusionOk="0">
                  <a:moveTo>
                    <a:pt x="16006" y="0"/>
                  </a:moveTo>
                  <a:cubicBezTo>
                    <a:pt x="15482" y="0"/>
                    <a:pt x="14939" y="119"/>
                    <a:pt x="14433" y="256"/>
                  </a:cubicBezTo>
                  <a:cubicBezTo>
                    <a:pt x="12237" y="866"/>
                    <a:pt x="10111" y="1755"/>
                    <a:pt x="8124" y="2888"/>
                  </a:cubicBezTo>
                  <a:cubicBezTo>
                    <a:pt x="5204" y="4553"/>
                    <a:pt x="2153" y="6374"/>
                    <a:pt x="1" y="8954"/>
                  </a:cubicBezTo>
                  <a:cubicBezTo>
                    <a:pt x="925" y="10436"/>
                    <a:pt x="2206" y="12353"/>
                    <a:pt x="3722" y="13225"/>
                  </a:cubicBezTo>
                  <a:cubicBezTo>
                    <a:pt x="5169" y="11943"/>
                    <a:pt x="6903" y="10898"/>
                    <a:pt x="8829" y="10706"/>
                  </a:cubicBezTo>
                  <a:cubicBezTo>
                    <a:pt x="9057" y="10683"/>
                    <a:pt x="9285" y="10673"/>
                    <a:pt x="9512" y="10673"/>
                  </a:cubicBezTo>
                  <a:cubicBezTo>
                    <a:pt x="11126" y="10673"/>
                    <a:pt x="12721" y="11197"/>
                    <a:pt x="14303" y="11586"/>
                  </a:cubicBezTo>
                  <a:cubicBezTo>
                    <a:pt x="15238" y="11816"/>
                    <a:pt x="16222" y="11995"/>
                    <a:pt x="17183" y="11995"/>
                  </a:cubicBezTo>
                  <a:cubicBezTo>
                    <a:pt x="18077" y="11995"/>
                    <a:pt x="18952" y="11841"/>
                    <a:pt x="19750" y="11429"/>
                  </a:cubicBezTo>
                  <a:cubicBezTo>
                    <a:pt x="20255" y="11168"/>
                    <a:pt x="20761" y="10688"/>
                    <a:pt x="20674" y="10122"/>
                  </a:cubicBezTo>
                  <a:cubicBezTo>
                    <a:pt x="20139" y="9853"/>
                    <a:pt x="19532" y="9629"/>
                    <a:pt x="18906" y="9477"/>
                  </a:cubicBezTo>
                  <a:lnTo>
                    <a:pt x="18906" y="9477"/>
                  </a:lnTo>
                  <a:cubicBezTo>
                    <a:pt x="20365" y="9418"/>
                    <a:pt x="21814" y="9060"/>
                    <a:pt x="23123" y="8422"/>
                  </a:cubicBezTo>
                  <a:cubicBezTo>
                    <a:pt x="23393" y="8292"/>
                    <a:pt x="23707" y="8056"/>
                    <a:pt x="23637" y="7769"/>
                  </a:cubicBezTo>
                  <a:cubicBezTo>
                    <a:pt x="23585" y="7516"/>
                    <a:pt x="23297" y="7412"/>
                    <a:pt x="23044" y="7359"/>
                  </a:cubicBezTo>
                  <a:cubicBezTo>
                    <a:pt x="22677" y="7290"/>
                    <a:pt x="22290" y="7253"/>
                    <a:pt x="21900" y="7253"/>
                  </a:cubicBezTo>
                  <a:cubicBezTo>
                    <a:pt x="21894" y="7253"/>
                    <a:pt x="21888" y="7253"/>
                    <a:pt x="21882" y="7253"/>
                  </a:cubicBezTo>
                  <a:lnTo>
                    <a:pt x="21882" y="7253"/>
                  </a:lnTo>
                  <a:cubicBezTo>
                    <a:pt x="22577" y="7033"/>
                    <a:pt x="23241" y="6714"/>
                    <a:pt x="23846" y="6305"/>
                  </a:cubicBezTo>
                  <a:cubicBezTo>
                    <a:pt x="24343" y="5965"/>
                    <a:pt x="24840" y="5311"/>
                    <a:pt x="24473" y="4832"/>
                  </a:cubicBezTo>
                  <a:cubicBezTo>
                    <a:pt x="24313" y="4618"/>
                    <a:pt x="24052" y="4549"/>
                    <a:pt x="23776" y="4549"/>
                  </a:cubicBezTo>
                  <a:cubicBezTo>
                    <a:pt x="23600" y="4549"/>
                    <a:pt x="23419" y="4577"/>
                    <a:pt x="23253" y="4614"/>
                  </a:cubicBezTo>
                  <a:cubicBezTo>
                    <a:pt x="22923" y="4693"/>
                    <a:pt x="22567" y="4797"/>
                    <a:pt x="22219" y="4913"/>
                  </a:cubicBezTo>
                  <a:lnTo>
                    <a:pt x="22219" y="4913"/>
                  </a:lnTo>
                  <a:cubicBezTo>
                    <a:pt x="22523" y="4754"/>
                    <a:pt x="22796" y="4537"/>
                    <a:pt x="23018" y="4274"/>
                  </a:cubicBezTo>
                  <a:cubicBezTo>
                    <a:pt x="23210" y="4056"/>
                    <a:pt x="23367" y="3760"/>
                    <a:pt x="23288" y="3481"/>
                  </a:cubicBezTo>
                  <a:cubicBezTo>
                    <a:pt x="23182" y="3115"/>
                    <a:pt x="22776" y="2998"/>
                    <a:pt x="22372" y="2998"/>
                  </a:cubicBezTo>
                  <a:cubicBezTo>
                    <a:pt x="22247" y="2998"/>
                    <a:pt x="22123" y="3009"/>
                    <a:pt x="22007" y="3028"/>
                  </a:cubicBezTo>
                  <a:cubicBezTo>
                    <a:pt x="20691" y="3228"/>
                    <a:pt x="19419" y="3646"/>
                    <a:pt x="18103" y="3882"/>
                  </a:cubicBezTo>
                  <a:cubicBezTo>
                    <a:pt x="17552" y="3981"/>
                    <a:pt x="16986" y="4044"/>
                    <a:pt x="16424" y="4044"/>
                  </a:cubicBezTo>
                  <a:cubicBezTo>
                    <a:pt x="15652" y="4044"/>
                    <a:pt x="14887" y="3924"/>
                    <a:pt x="14181" y="3612"/>
                  </a:cubicBezTo>
                  <a:cubicBezTo>
                    <a:pt x="13910" y="3498"/>
                    <a:pt x="13614" y="3246"/>
                    <a:pt x="13710" y="2967"/>
                  </a:cubicBezTo>
                  <a:cubicBezTo>
                    <a:pt x="13771" y="2810"/>
                    <a:pt x="13945" y="2731"/>
                    <a:pt x="14111" y="2679"/>
                  </a:cubicBezTo>
                  <a:cubicBezTo>
                    <a:pt x="15209" y="2313"/>
                    <a:pt x="16534" y="2548"/>
                    <a:pt x="17458" y="1842"/>
                  </a:cubicBezTo>
                  <a:cubicBezTo>
                    <a:pt x="17597" y="1738"/>
                    <a:pt x="17719" y="1616"/>
                    <a:pt x="17789" y="1450"/>
                  </a:cubicBezTo>
                  <a:cubicBezTo>
                    <a:pt x="17963" y="1032"/>
                    <a:pt x="17641" y="553"/>
                    <a:pt x="17257" y="317"/>
                  </a:cubicBezTo>
                  <a:cubicBezTo>
                    <a:pt x="16878" y="86"/>
                    <a:pt x="16449" y="0"/>
                    <a:pt x="160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4;p27"/>
            <p:cNvSpPr/>
            <p:nvPr/>
          </p:nvSpPr>
          <p:spPr>
            <a:xfrm>
              <a:off x="5024107" y="2310223"/>
              <a:ext cx="55881" cy="24943"/>
            </a:xfrm>
            <a:custGeom>
              <a:avLst/>
              <a:gdLst/>
              <a:ahLst/>
              <a:cxnLst/>
              <a:rect l="l" t="t" r="r" b="b"/>
              <a:pathLst>
                <a:path w="1976" h="882" extrusionOk="0">
                  <a:moveTo>
                    <a:pt x="72" y="0"/>
                  </a:moveTo>
                  <a:cubicBezTo>
                    <a:pt x="35" y="0"/>
                    <a:pt x="0" y="24"/>
                    <a:pt x="5" y="72"/>
                  </a:cubicBezTo>
                  <a:cubicBezTo>
                    <a:pt x="40" y="412"/>
                    <a:pt x="292" y="674"/>
                    <a:pt x="606" y="796"/>
                  </a:cubicBezTo>
                  <a:cubicBezTo>
                    <a:pt x="759" y="858"/>
                    <a:pt x="920" y="882"/>
                    <a:pt x="1082" y="882"/>
                  </a:cubicBezTo>
                  <a:cubicBezTo>
                    <a:pt x="1354" y="882"/>
                    <a:pt x="1631" y="814"/>
                    <a:pt x="1887" y="743"/>
                  </a:cubicBezTo>
                  <a:cubicBezTo>
                    <a:pt x="1975" y="727"/>
                    <a:pt x="1946" y="601"/>
                    <a:pt x="1873" y="601"/>
                  </a:cubicBezTo>
                  <a:cubicBezTo>
                    <a:pt x="1866" y="601"/>
                    <a:pt x="1859" y="602"/>
                    <a:pt x="1852" y="604"/>
                  </a:cubicBezTo>
                  <a:cubicBezTo>
                    <a:pt x="1608" y="674"/>
                    <a:pt x="1349" y="740"/>
                    <a:pt x="1094" y="740"/>
                  </a:cubicBezTo>
                  <a:cubicBezTo>
                    <a:pt x="967" y="740"/>
                    <a:pt x="841" y="723"/>
                    <a:pt x="719" y="682"/>
                  </a:cubicBezTo>
                  <a:cubicBezTo>
                    <a:pt x="440" y="595"/>
                    <a:pt x="179" y="369"/>
                    <a:pt x="153" y="72"/>
                  </a:cubicBezTo>
                  <a:cubicBezTo>
                    <a:pt x="149" y="24"/>
                    <a:pt x="109" y="0"/>
                    <a:pt x="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5;p27"/>
            <p:cNvSpPr/>
            <p:nvPr/>
          </p:nvSpPr>
          <p:spPr>
            <a:xfrm>
              <a:off x="5046419" y="2422438"/>
              <a:ext cx="188684" cy="63630"/>
            </a:xfrm>
            <a:custGeom>
              <a:avLst/>
              <a:gdLst/>
              <a:ahLst/>
              <a:cxnLst/>
              <a:rect l="l" t="t" r="r" b="b"/>
              <a:pathLst>
                <a:path w="6672" h="2250" extrusionOk="0">
                  <a:moveTo>
                    <a:pt x="6574" y="1"/>
                  </a:moveTo>
                  <a:cubicBezTo>
                    <a:pt x="6553" y="1"/>
                    <a:pt x="6533" y="11"/>
                    <a:pt x="6519" y="35"/>
                  </a:cubicBezTo>
                  <a:cubicBezTo>
                    <a:pt x="6275" y="506"/>
                    <a:pt x="5813" y="758"/>
                    <a:pt x="5334" y="941"/>
                  </a:cubicBezTo>
                  <a:cubicBezTo>
                    <a:pt x="4811" y="1142"/>
                    <a:pt x="4262" y="1299"/>
                    <a:pt x="3713" y="1447"/>
                  </a:cubicBezTo>
                  <a:cubicBezTo>
                    <a:pt x="2528" y="1769"/>
                    <a:pt x="1316" y="1978"/>
                    <a:pt x="87" y="2100"/>
                  </a:cubicBezTo>
                  <a:cubicBezTo>
                    <a:pt x="3" y="2109"/>
                    <a:pt x="0" y="2249"/>
                    <a:pt x="80" y="2249"/>
                  </a:cubicBezTo>
                  <a:cubicBezTo>
                    <a:pt x="82" y="2249"/>
                    <a:pt x="85" y="2249"/>
                    <a:pt x="87" y="2249"/>
                  </a:cubicBezTo>
                  <a:cubicBezTo>
                    <a:pt x="1386" y="2118"/>
                    <a:pt x="2676" y="1891"/>
                    <a:pt x="3931" y="1543"/>
                  </a:cubicBezTo>
                  <a:cubicBezTo>
                    <a:pt x="4489" y="1386"/>
                    <a:pt x="5055" y="1229"/>
                    <a:pt x="5587" y="994"/>
                  </a:cubicBezTo>
                  <a:cubicBezTo>
                    <a:pt x="6022" y="811"/>
                    <a:pt x="6423" y="540"/>
                    <a:pt x="6641" y="113"/>
                  </a:cubicBezTo>
                  <a:cubicBezTo>
                    <a:pt x="6671" y="53"/>
                    <a:pt x="6622" y="1"/>
                    <a:pt x="65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6;p27"/>
            <p:cNvSpPr/>
            <p:nvPr/>
          </p:nvSpPr>
          <p:spPr>
            <a:xfrm>
              <a:off x="5197237" y="2398202"/>
              <a:ext cx="33653" cy="44004"/>
            </a:xfrm>
            <a:custGeom>
              <a:avLst/>
              <a:gdLst/>
              <a:ahLst/>
              <a:cxnLst/>
              <a:rect l="l" t="t" r="r" b="b"/>
              <a:pathLst>
                <a:path w="1190" h="1556" extrusionOk="0">
                  <a:moveTo>
                    <a:pt x="961" y="1"/>
                  </a:moveTo>
                  <a:cubicBezTo>
                    <a:pt x="621" y="1"/>
                    <a:pt x="287" y="194"/>
                    <a:pt x="149" y="508"/>
                  </a:cubicBezTo>
                  <a:cubicBezTo>
                    <a:pt x="1" y="857"/>
                    <a:pt x="105" y="1302"/>
                    <a:pt x="402" y="1537"/>
                  </a:cubicBezTo>
                  <a:cubicBezTo>
                    <a:pt x="418" y="1550"/>
                    <a:pt x="436" y="1555"/>
                    <a:pt x="453" y="1555"/>
                  </a:cubicBezTo>
                  <a:cubicBezTo>
                    <a:pt x="516" y="1555"/>
                    <a:pt x="568" y="1480"/>
                    <a:pt x="506" y="1432"/>
                  </a:cubicBezTo>
                  <a:cubicBezTo>
                    <a:pt x="262" y="1232"/>
                    <a:pt x="158" y="883"/>
                    <a:pt x="280" y="587"/>
                  </a:cubicBezTo>
                  <a:cubicBezTo>
                    <a:pt x="388" y="317"/>
                    <a:pt x="667" y="142"/>
                    <a:pt x="953" y="142"/>
                  </a:cubicBezTo>
                  <a:cubicBezTo>
                    <a:pt x="990" y="142"/>
                    <a:pt x="1027" y="145"/>
                    <a:pt x="1064" y="151"/>
                  </a:cubicBezTo>
                  <a:cubicBezTo>
                    <a:pt x="1069" y="152"/>
                    <a:pt x="1074" y="153"/>
                    <a:pt x="1079" y="153"/>
                  </a:cubicBezTo>
                  <a:cubicBezTo>
                    <a:pt x="1156" y="153"/>
                    <a:pt x="1189" y="28"/>
                    <a:pt x="1099" y="12"/>
                  </a:cubicBezTo>
                  <a:cubicBezTo>
                    <a:pt x="1053" y="4"/>
                    <a:pt x="1007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7;p27"/>
            <p:cNvSpPr/>
            <p:nvPr/>
          </p:nvSpPr>
          <p:spPr>
            <a:xfrm>
              <a:off x="5046165" y="2473427"/>
              <a:ext cx="224487" cy="62046"/>
            </a:xfrm>
            <a:custGeom>
              <a:avLst/>
              <a:gdLst/>
              <a:ahLst/>
              <a:cxnLst/>
              <a:rect l="l" t="t" r="r" b="b"/>
              <a:pathLst>
                <a:path w="7938" h="2194" extrusionOk="0">
                  <a:moveTo>
                    <a:pt x="7834" y="1"/>
                  </a:moveTo>
                  <a:cubicBezTo>
                    <a:pt x="7823" y="1"/>
                    <a:pt x="7812" y="3"/>
                    <a:pt x="7801" y="10"/>
                  </a:cubicBezTo>
                  <a:cubicBezTo>
                    <a:pt x="5762" y="1346"/>
                    <a:pt x="3358" y="2052"/>
                    <a:pt x="936" y="2052"/>
                  </a:cubicBezTo>
                  <a:cubicBezTo>
                    <a:pt x="656" y="2052"/>
                    <a:pt x="376" y="2042"/>
                    <a:pt x="96" y="2023"/>
                  </a:cubicBezTo>
                  <a:cubicBezTo>
                    <a:pt x="94" y="2023"/>
                    <a:pt x="91" y="2023"/>
                    <a:pt x="88" y="2023"/>
                  </a:cubicBezTo>
                  <a:cubicBezTo>
                    <a:pt x="0" y="2023"/>
                    <a:pt x="3" y="2163"/>
                    <a:pt x="96" y="2163"/>
                  </a:cubicBezTo>
                  <a:cubicBezTo>
                    <a:pt x="387" y="2183"/>
                    <a:pt x="678" y="2193"/>
                    <a:pt x="968" y="2193"/>
                  </a:cubicBezTo>
                  <a:cubicBezTo>
                    <a:pt x="3406" y="2193"/>
                    <a:pt x="5822" y="1480"/>
                    <a:pt x="7870" y="141"/>
                  </a:cubicBezTo>
                  <a:cubicBezTo>
                    <a:pt x="7937" y="96"/>
                    <a:pt x="7896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8;p27"/>
            <p:cNvSpPr/>
            <p:nvPr/>
          </p:nvSpPr>
          <p:spPr>
            <a:xfrm>
              <a:off x="5240873" y="2446278"/>
              <a:ext cx="28704" cy="38404"/>
            </a:xfrm>
            <a:custGeom>
              <a:avLst/>
              <a:gdLst/>
              <a:ahLst/>
              <a:cxnLst/>
              <a:rect l="l" t="t" r="r" b="b"/>
              <a:pathLst>
                <a:path w="1015" h="1358" extrusionOk="0">
                  <a:moveTo>
                    <a:pt x="904" y="1"/>
                  </a:moveTo>
                  <a:cubicBezTo>
                    <a:pt x="900" y="1"/>
                    <a:pt x="895" y="1"/>
                    <a:pt x="889" y="2"/>
                  </a:cubicBezTo>
                  <a:cubicBezTo>
                    <a:pt x="340" y="133"/>
                    <a:pt x="1" y="787"/>
                    <a:pt x="201" y="1310"/>
                  </a:cubicBezTo>
                  <a:cubicBezTo>
                    <a:pt x="214" y="1343"/>
                    <a:pt x="243" y="1357"/>
                    <a:pt x="271" y="1357"/>
                  </a:cubicBezTo>
                  <a:cubicBezTo>
                    <a:pt x="317" y="1357"/>
                    <a:pt x="362" y="1320"/>
                    <a:pt x="340" y="1266"/>
                  </a:cubicBezTo>
                  <a:cubicBezTo>
                    <a:pt x="166" y="822"/>
                    <a:pt x="454" y="255"/>
                    <a:pt x="924" y="142"/>
                  </a:cubicBezTo>
                  <a:cubicBezTo>
                    <a:pt x="1015" y="126"/>
                    <a:pt x="981" y="1"/>
                    <a:pt x="9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9;p27"/>
            <p:cNvSpPr/>
            <p:nvPr/>
          </p:nvSpPr>
          <p:spPr>
            <a:xfrm>
              <a:off x="5050068" y="2540224"/>
              <a:ext cx="194453" cy="40440"/>
            </a:xfrm>
            <a:custGeom>
              <a:avLst/>
              <a:gdLst/>
              <a:ahLst/>
              <a:cxnLst/>
              <a:rect l="l" t="t" r="r" b="b"/>
              <a:pathLst>
                <a:path w="6876" h="1430" extrusionOk="0">
                  <a:moveTo>
                    <a:pt x="6773" y="0"/>
                  </a:moveTo>
                  <a:cubicBezTo>
                    <a:pt x="6762" y="0"/>
                    <a:pt x="6750" y="3"/>
                    <a:pt x="6739" y="10"/>
                  </a:cubicBezTo>
                  <a:cubicBezTo>
                    <a:pt x="5771" y="550"/>
                    <a:pt x="4699" y="820"/>
                    <a:pt x="3627" y="1012"/>
                  </a:cubicBezTo>
                  <a:cubicBezTo>
                    <a:pt x="2928" y="1141"/>
                    <a:pt x="2241" y="1263"/>
                    <a:pt x="1555" y="1263"/>
                  </a:cubicBezTo>
                  <a:cubicBezTo>
                    <a:pt x="1078" y="1263"/>
                    <a:pt x="602" y="1204"/>
                    <a:pt x="124" y="1047"/>
                  </a:cubicBezTo>
                  <a:cubicBezTo>
                    <a:pt x="116" y="1045"/>
                    <a:pt x="108" y="1044"/>
                    <a:pt x="101" y="1044"/>
                  </a:cubicBezTo>
                  <a:cubicBezTo>
                    <a:pt x="23" y="1044"/>
                    <a:pt x="1" y="1162"/>
                    <a:pt x="80" y="1186"/>
                  </a:cubicBezTo>
                  <a:cubicBezTo>
                    <a:pt x="567" y="1349"/>
                    <a:pt x="1066" y="1430"/>
                    <a:pt x="1573" y="1430"/>
                  </a:cubicBezTo>
                  <a:cubicBezTo>
                    <a:pt x="1665" y="1430"/>
                    <a:pt x="1757" y="1427"/>
                    <a:pt x="1849" y="1422"/>
                  </a:cubicBezTo>
                  <a:cubicBezTo>
                    <a:pt x="2433" y="1387"/>
                    <a:pt x="3009" y="1273"/>
                    <a:pt x="3584" y="1169"/>
                  </a:cubicBezTo>
                  <a:cubicBezTo>
                    <a:pt x="4699" y="968"/>
                    <a:pt x="5815" y="698"/>
                    <a:pt x="6809" y="132"/>
                  </a:cubicBezTo>
                  <a:cubicBezTo>
                    <a:pt x="6875" y="95"/>
                    <a:pt x="6835" y="0"/>
                    <a:pt x="67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50;p27"/>
            <p:cNvSpPr/>
            <p:nvPr/>
          </p:nvSpPr>
          <p:spPr>
            <a:xfrm>
              <a:off x="5210811" y="2521305"/>
              <a:ext cx="33399" cy="32579"/>
            </a:xfrm>
            <a:custGeom>
              <a:avLst/>
              <a:gdLst/>
              <a:ahLst/>
              <a:cxnLst/>
              <a:rect l="l" t="t" r="r" b="b"/>
              <a:pathLst>
                <a:path w="1181" h="1152" extrusionOk="0">
                  <a:moveTo>
                    <a:pt x="937" y="0"/>
                  </a:moveTo>
                  <a:cubicBezTo>
                    <a:pt x="526" y="0"/>
                    <a:pt x="151" y="312"/>
                    <a:pt x="35" y="705"/>
                  </a:cubicBezTo>
                  <a:cubicBezTo>
                    <a:pt x="0" y="836"/>
                    <a:pt x="0" y="966"/>
                    <a:pt x="26" y="1097"/>
                  </a:cubicBezTo>
                  <a:cubicBezTo>
                    <a:pt x="37" y="1135"/>
                    <a:pt x="65" y="1151"/>
                    <a:pt x="94" y="1151"/>
                  </a:cubicBezTo>
                  <a:cubicBezTo>
                    <a:pt x="137" y="1151"/>
                    <a:pt x="182" y="1115"/>
                    <a:pt x="166" y="1062"/>
                  </a:cubicBezTo>
                  <a:cubicBezTo>
                    <a:pt x="70" y="617"/>
                    <a:pt x="483" y="142"/>
                    <a:pt x="927" y="142"/>
                  </a:cubicBezTo>
                  <a:cubicBezTo>
                    <a:pt x="969" y="142"/>
                    <a:pt x="1012" y="147"/>
                    <a:pt x="1055" y="156"/>
                  </a:cubicBezTo>
                  <a:cubicBezTo>
                    <a:pt x="1060" y="157"/>
                    <a:pt x="1066" y="157"/>
                    <a:pt x="1071" y="157"/>
                  </a:cubicBezTo>
                  <a:cubicBezTo>
                    <a:pt x="1154" y="157"/>
                    <a:pt x="1180" y="33"/>
                    <a:pt x="1098" y="16"/>
                  </a:cubicBezTo>
                  <a:cubicBezTo>
                    <a:pt x="1044" y="5"/>
                    <a:pt x="990" y="0"/>
                    <a:pt x="9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51;p27"/>
            <p:cNvSpPr/>
            <p:nvPr/>
          </p:nvSpPr>
          <p:spPr>
            <a:xfrm>
              <a:off x="5087086" y="2600036"/>
              <a:ext cx="77431" cy="48670"/>
            </a:xfrm>
            <a:custGeom>
              <a:avLst/>
              <a:gdLst/>
              <a:ahLst/>
              <a:cxnLst/>
              <a:rect l="l" t="t" r="r" b="b"/>
              <a:pathLst>
                <a:path w="2738" h="1721" extrusionOk="0">
                  <a:moveTo>
                    <a:pt x="2638" y="0"/>
                  </a:moveTo>
                  <a:cubicBezTo>
                    <a:pt x="2616" y="0"/>
                    <a:pt x="2593" y="12"/>
                    <a:pt x="2580" y="39"/>
                  </a:cubicBezTo>
                  <a:cubicBezTo>
                    <a:pt x="2066" y="919"/>
                    <a:pt x="1116" y="1512"/>
                    <a:pt x="96" y="1573"/>
                  </a:cubicBezTo>
                  <a:cubicBezTo>
                    <a:pt x="0" y="1581"/>
                    <a:pt x="0" y="1721"/>
                    <a:pt x="96" y="1721"/>
                  </a:cubicBezTo>
                  <a:cubicBezTo>
                    <a:pt x="1168" y="1651"/>
                    <a:pt x="2170" y="1041"/>
                    <a:pt x="2702" y="108"/>
                  </a:cubicBezTo>
                  <a:cubicBezTo>
                    <a:pt x="2738" y="54"/>
                    <a:pt x="2687" y="0"/>
                    <a:pt x="2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2;p27"/>
            <p:cNvSpPr/>
            <p:nvPr/>
          </p:nvSpPr>
          <p:spPr>
            <a:xfrm>
              <a:off x="5130948" y="2589149"/>
              <a:ext cx="23218" cy="39196"/>
            </a:xfrm>
            <a:custGeom>
              <a:avLst/>
              <a:gdLst/>
              <a:ahLst/>
              <a:cxnLst/>
              <a:rect l="l" t="t" r="r" b="b"/>
              <a:pathLst>
                <a:path w="821" h="1386" extrusionOk="0">
                  <a:moveTo>
                    <a:pt x="632" y="0"/>
                  </a:moveTo>
                  <a:cubicBezTo>
                    <a:pt x="398" y="0"/>
                    <a:pt x="198" y="186"/>
                    <a:pt x="122" y="398"/>
                  </a:cubicBezTo>
                  <a:cubicBezTo>
                    <a:pt x="0" y="711"/>
                    <a:pt x="149" y="1060"/>
                    <a:pt x="279" y="1348"/>
                  </a:cubicBezTo>
                  <a:cubicBezTo>
                    <a:pt x="290" y="1375"/>
                    <a:pt x="310" y="1386"/>
                    <a:pt x="332" y="1386"/>
                  </a:cubicBezTo>
                  <a:cubicBezTo>
                    <a:pt x="379" y="1386"/>
                    <a:pt x="431" y="1332"/>
                    <a:pt x="401" y="1278"/>
                  </a:cubicBezTo>
                  <a:cubicBezTo>
                    <a:pt x="297" y="1034"/>
                    <a:pt x="166" y="755"/>
                    <a:pt x="244" y="493"/>
                  </a:cubicBezTo>
                  <a:cubicBezTo>
                    <a:pt x="291" y="323"/>
                    <a:pt x="448" y="145"/>
                    <a:pt x="630" y="145"/>
                  </a:cubicBezTo>
                  <a:cubicBezTo>
                    <a:pt x="652" y="145"/>
                    <a:pt x="675" y="148"/>
                    <a:pt x="698" y="154"/>
                  </a:cubicBezTo>
                  <a:cubicBezTo>
                    <a:pt x="706" y="156"/>
                    <a:pt x="714" y="157"/>
                    <a:pt x="721" y="157"/>
                  </a:cubicBezTo>
                  <a:cubicBezTo>
                    <a:pt x="799" y="157"/>
                    <a:pt x="821" y="38"/>
                    <a:pt x="741" y="14"/>
                  </a:cubicBezTo>
                  <a:cubicBezTo>
                    <a:pt x="704" y="5"/>
                    <a:pt x="668" y="0"/>
                    <a:pt x="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3;p27"/>
            <p:cNvSpPr/>
            <p:nvPr/>
          </p:nvSpPr>
          <p:spPr>
            <a:xfrm>
              <a:off x="5006969" y="2446023"/>
              <a:ext cx="4214" cy="25056"/>
            </a:xfrm>
            <a:custGeom>
              <a:avLst/>
              <a:gdLst/>
              <a:ahLst/>
              <a:cxnLst/>
              <a:rect l="l" t="t" r="r" b="b"/>
              <a:pathLst>
                <a:path w="149" h="886" extrusionOk="0">
                  <a:moveTo>
                    <a:pt x="75" y="1"/>
                  </a:moveTo>
                  <a:cubicBezTo>
                    <a:pt x="38" y="1"/>
                    <a:pt x="1" y="25"/>
                    <a:pt x="1" y="73"/>
                  </a:cubicBezTo>
                  <a:lnTo>
                    <a:pt x="1" y="813"/>
                  </a:lnTo>
                  <a:cubicBezTo>
                    <a:pt x="1" y="861"/>
                    <a:pt x="38" y="885"/>
                    <a:pt x="75" y="885"/>
                  </a:cubicBezTo>
                  <a:cubicBezTo>
                    <a:pt x="112" y="885"/>
                    <a:pt x="149" y="861"/>
                    <a:pt x="149" y="813"/>
                  </a:cubicBezTo>
                  <a:lnTo>
                    <a:pt x="149" y="73"/>
                  </a:lnTo>
                  <a:cubicBezTo>
                    <a:pt x="149" y="25"/>
                    <a:pt x="112" y="1"/>
                    <a:pt x="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4;p27"/>
            <p:cNvSpPr/>
            <p:nvPr/>
          </p:nvSpPr>
          <p:spPr>
            <a:xfrm>
              <a:off x="5006969" y="2501679"/>
              <a:ext cx="4214" cy="25084"/>
            </a:xfrm>
            <a:custGeom>
              <a:avLst/>
              <a:gdLst/>
              <a:ahLst/>
              <a:cxnLst/>
              <a:rect l="l" t="t" r="r" b="b"/>
              <a:pathLst>
                <a:path w="149" h="887" extrusionOk="0">
                  <a:moveTo>
                    <a:pt x="75" y="0"/>
                  </a:moveTo>
                  <a:cubicBezTo>
                    <a:pt x="38" y="0"/>
                    <a:pt x="1" y="22"/>
                    <a:pt x="1" y="65"/>
                  </a:cubicBezTo>
                  <a:lnTo>
                    <a:pt x="1" y="815"/>
                  </a:lnTo>
                  <a:cubicBezTo>
                    <a:pt x="1" y="863"/>
                    <a:pt x="38" y="887"/>
                    <a:pt x="75" y="887"/>
                  </a:cubicBezTo>
                  <a:cubicBezTo>
                    <a:pt x="112" y="887"/>
                    <a:pt x="149" y="863"/>
                    <a:pt x="149" y="815"/>
                  </a:cubicBezTo>
                  <a:lnTo>
                    <a:pt x="149" y="65"/>
                  </a:lnTo>
                  <a:cubicBezTo>
                    <a:pt x="149" y="22"/>
                    <a:pt x="112" y="0"/>
                    <a:pt x="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5;p27"/>
            <p:cNvSpPr/>
            <p:nvPr/>
          </p:nvSpPr>
          <p:spPr>
            <a:xfrm>
              <a:off x="5006714" y="2551480"/>
              <a:ext cx="7183" cy="13744"/>
            </a:xfrm>
            <a:custGeom>
              <a:avLst/>
              <a:gdLst/>
              <a:ahLst/>
              <a:cxnLst/>
              <a:rect l="l" t="t" r="r" b="b"/>
              <a:pathLst>
                <a:path w="254" h="486" extrusionOk="0">
                  <a:moveTo>
                    <a:pt x="86" y="0"/>
                  </a:moveTo>
                  <a:cubicBezTo>
                    <a:pt x="74" y="0"/>
                    <a:pt x="62" y="4"/>
                    <a:pt x="53" y="13"/>
                  </a:cubicBezTo>
                  <a:cubicBezTo>
                    <a:pt x="18" y="30"/>
                    <a:pt x="1" y="74"/>
                    <a:pt x="27" y="109"/>
                  </a:cubicBezTo>
                  <a:cubicBezTo>
                    <a:pt x="27" y="117"/>
                    <a:pt x="36" y="135"/>
                    <a:pt x="45" y="143"/>
                  </a:cubicBezTo>
                  <a:cubicBezTo>
                    <a:pt x="53" y="152"/>
                    <a:pt x="53" y="161"/>
                    <a:pt x="53" y="161"/>
                  </a:cubicBezTo>
                  <a:cubicBezTo>
                    <a:pt x="53" y="166"/>
                    <a:pt x="59" y="174"/>
                    <a:pt x="62" y="176"/>
                  </a:cubicBezTo>
                  <a:lnTo>
                    <a:pt x="62" y="176"/>
                  </a:lnTo>
                  <a:cubicBezTo>
                    <a:pt x="64" y="190"/>
                    <a:pt x="71" y="198"/>
                    <a:pt x="71" y="213"/>
                  </a:cubicBezTo>
                  <a:cubicBezTo>
                    <a:pt x="79" y="222"/>
                    <a:pt x="79" y="239"/>
                    <a:pt x="79" y="248"/>
                  </a:cubicBezTo>
                  <a:cubicBezTo>
                    <a:pt x="79" y="257"/>
                    <a:pt x="79" y="257"/>
                    <a:pt x="79" y="265"/>
                  </a:cubicBezTo>
                  <a:cubicBezTo>
                    <a:pt x="83" y="269"/>
                    <a:pt x="85" y="271"/>
                    <a:pt x="86" y="271"/>
                  </a:cubicBezTo>
                  <a:cubicBezTo>
                    <a:pt x="87" y="271"/>
                    <a:pt x="84" y="267"/>
                    <a:pt x="79" y="257"/>
                  </a:cubicBezTo>
                  <a:lnTo>
                    <a:pt x="79" y="257"/>
                  </a:lnTo>
                  <a:cubicBezTo>
                    <a:pt x="88" y="265"/>
                    <a:pt x="88" y="274"/>
                    <a:pt x="88" y="274"/>
                  </a:cubicBezTo>
                  <a:cubicBezTo>
                    <a:pt x="88" y="292"/>
                    <a:pt x="88" y="309"/>
                    <a:pt x="88" y="326"/>
                  </a:cubicBezTo>
                  <a:cubicBezTo>
                    <a:pt x="88" y="335"/>
                    <a:pt x="88" y="353"/>
                    <a:pt x="88" y="361"/>
                  </a:cubicBezTo>
                  <a:cubicBezTo>
                    <a:pt x="88" y="361"/>
                    <a:pt x="88" y="370"/>
                    <a:pt x="79" y="370"/>
                  </a:cubicBezTo>
                  <a:cubicBezTo>
                    <a:pt x="79" y="379"/>
                    <a:pt x="79" y="387"/>
                    <a:pt x="79" y="396"/>
                  </a:cubicBezTo>
                  <a:cubicBezTo>
                    <a:pt x="71" y="431"/>
                    <a:pt x="88" y="475"/>
                    <a:pt x="132" y="483"/>
                  </a:cubicBezTo>
                  <a:cubicBezTo>
                    <a:pt x="137" y="485"/>
                    <a:pt x="144" y="485"/>
                    <a:pt x="150" y="485"/>
                  </a:cubicBezTo>
                  <a:cubicBezTo>
                    <a:pt x="180" y="485"/>
                    <a:pt x="212" y="467"/>
                    <a:pt x="219" y="431"/>
                  </a:cubicBezTo>
                  <a:cubicBezTo>
                    <a:pt x="254" y="300"/>
                    <a:pt x="228" y="152"/>
                    <a:pt x="149" y="39"/>
                  </a:cubicBezTo>
                  <a:cubicBezTo>
                    <a:pt x="137" y="16"/>
                    <a:pt x="110" y="0"/>
                    <a:pt x="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6;p27"/>
            <p:cNvSpPr/>
            <p:nvPr/>
          </p:nvSpPr>
          <p:spPr>
            <a:xfrm>
              <a:off x="5006969" y="2593617"/>
              <a:ext cx="6929" cy="15724"/>
            </a:xfrm>
            <a:custGeom>
              <a:avLst/>
              <a:gdLst/>
              <a:ahLst/>
              <a:cxnLst/>
              <a:rect l="l" t="t" r="r" b="b"/>
              <a:pathLst>
                <a:path w="245" h="556" extrusionOk="0">
                  <a:moveTo>
                    <a:pt x="81" y="0"/>
                  </a:moveTo>
                  <a:cubicBezTo>
                    <a:pt x="68" y="0"/>
                    <a:pt x="56" y="4"/>
                    <a:pt x="44" y="13"/>
                  </a:cubicBezTo>
                  <a:cubicBezTo>
                    <a:pt x="9" y="30"/>
                    <a:pt x="1" y="74"/>
                    <a:pt x="18" y="109"/>
                  </a:cubicBezTo>
                  <a:cubicBezTo>
                    <a:pt x="27" y="126"/>
                    <a:pt x="36" y="144"/>
                    <a:pt x="44" y="161"/>
                  </a:cubicBezTo>
                  <a:cubicBezTo>
                    <a:pt x="46" y="165"/>
                    <a:pt x="47" y="166"/>
                    <a:pt x="47" y="166"/>
                  </a:cubicBezTo>
                  <a:cubicBezTo>
                    <a:pt x="47" y="166"/>
                    <a:pt x="43" y="160"/>
                    <a:pt x="42" y="160"/>
                  </a:cubicBezTo>
                  <a:lnTo>
                    <a:pt x="42" y="160"/>
                  </a:lnTo>
                  <a:cubicBezTo>
                    <a:pt x="41" y="160"/>
                    <a:pt x="42" y="162"/>
                    <a:pt x="44" y="170"/>
                  </a:cubicBezTo>
                  <a:cubicBezTo>
                    <a:pt x="53" y="179"/>
                    <a:pt x="53" y="187"/>
                    <a:pt x="53" y="196"/>
                  </a:cubicBezTo>
                  <a:cubicBezTo>
                    <a:pt x="70" y="222"/>
                    <a:pt x="70" y="257"/>
                    <a:pt x="79" y="292"/>
                  </a:cubicBezTo>
                  <a:cubicBezTo>
                    <a:pt x="79" y="294"/>
                    <a:pt x="79" y="296"/>
                    <a:pt x="79" y="301"/>
                  </a:cubicBezTo>
                  <a:cubicBezTo>
                    <a:pt x="79" y="309"/>
                    <a:pt x="79" y="318"/>
                    <a:pt x="79" y="327"/>
                  </a:cubicBezTo>
                  <a:lnTo>
                    <a:pt x="79" y="379"/>
                  </a:lnTo>
                  <a:cubicBezTo>
                    <a:pt x="79" y="388"/>
                    <a:pt x="79" y="396"/>
                    <a:pt x="79" y="405"/>
                  </a:cubicBezTo>
                  <a:cubicBezTo>
                    <a:pt x="79" y="405"/>
                    <a:pt x="79" y="411"/>
                    <a:pt x="79" y="414"/>
                  </a:cubicBezTo>
                  <a:cubicBezTo>
                    <a:pt x="79" y="431"/>
                    <a:pt x="70" y="449"/>
                    <a:pt x="70" y="466"/>
                  </a:cubicBezTo>
                  <a:cubicBezTo>
                    <a:pt x="62" y="501"/>
                    <a:pt x="79" y="545"/>
                    <a:pt x="123" y="553"/>
                  </a:cubicBezTo>
                  <a:cubicBezTo>
                    <a:pt x="128" y="555"/>
                    <a:pt x="135" y="555"/>
                    <a:pt x="141" y="555"/>
                  </a:cubicBezTo>
                  <a:cubicBezTo>
                    <a:pt x="171" y="555"/>
                    <a:pt x="203" y="537"/>
                    <a:pt x="210" y="501"/>
                  </a:cubicBezTo>
                  <a:cubicBezTo>
                    <a:pt x="245" y="344"/>
                    <a:pt x="227" y="179"/>
                    <a:pt x="140" y="39"/>
                  </a:cubicBezTo>
                  <a:cubicBezTo>
                    <a:pt x="128" y="16"/>
                    <a:pt x="105" y="0"/>
                    <a:pt x="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7;p27"/>
            <p:cNvSpPr/>
            <p:nvPr/>
          </p:nvSpPr>
          <p:spPr>
            <a:xfrm>
              <a:off x="5109738" y="2436239"/>
              <a:ext cx="24208" cy="17562"/>
            </a:xfrm>
            <a:custGeom>
              <a:avLst/>
              <a:gdLst/>
              <a:ahLst/>
              <a:cxnLst/>
              <a:rect l="l" t="t" r="r" b="b"/>
              <a:pathLst>
                <a:path w="856" h="621" extrusionOk="0">
                  <a:moveTo>
                    <a:pt x="517" y="1"/>
                  </a:moveTo>
                  <a:cubicBezTo>
                    <a:pt x="494" y="1"/>
                    <a:pt x="470" y="12"/>
                    <a:pt x="454" y="35"/>
                  </a:cubicBezTo>
                  <a:cubicBezTo>
                    <a:pt x="367" y="156"/>
                    <a:pt x="274" y="277"/>
                    <a:pt x="184" y="403"/>
                  </a:cubicBezTo>
                  <a:lnTo>
                    <a:pt x="184" y="403"/>
                  </a:lnTo>
                  <a:cubicBezTo>
                    <a:pt x="161" y="325"/>
                    <a:pt x="161" y="241"/>
                    <a:pt x="184" y="166"/>
                  </a:cubicBezTo>
                  <a:cubicBezTo>
                    <a:pt x="200" y="112"/>
                    <a:pt x="153" y="75"/>
                    <a:pt x="109" y="75"/>
                  </a:cubicBezTo>
                  <a:cubicBezTo>
                    <a:pt x="81" y="75"/>
                    <a:pt x="55" y="89"/>
                    <a:pt x="45" y="122"/>
                  </a:cubicBezTo>
                  <a:cubicBezTo>
                    <a:pt x="1" y="279"/>
                    <a:pt x="27" y="445"/>
                    <a:pt x="106" y="584"/>
                  </a:cubicBezTo>
                  <a:cubicBezTo>
                    <a:pt x="122" y="609"/>
                    <a:pt x="145" y="620"/>
                    <a:pt x="168" y="620"/>
                  </a:cubicBezTo>
                  <a:cubicBezTo>
                    <a:pt x="193" y="620"/>
                    <a:pt x="218" y="607"/>
                    <a:pt x="236" y="584"/>
                  </a:cubicBezTo>
                  <a:cubicBezTo>
                    <a:pt x="324" y="463"/>
                    <a:pt x="411" y="342"/>
                    <a:pt x="499" y="216"/>
                  </a:cubicBezTo>
                  <a:lnTo>
                    <a:pt x="499" y="216"/>
                  </a:lnTo>
                  <a:cubicBezTo>
                    <a:pt x="554" y="311"/>
                    <a:pt x="635" y="387"/>
                    <a:pt x="733" y="436"/>
                  </a:cubicBezTo>
                  <a:cubicBezTo>
                    <a:pt x="745" y="442"/>
                    <a:pt x="757" y="445"/>
                    <a:pt x="770" y="445"/>
                  </a:cubicBezTo>
                  <a:cubicBezTo>
                    <a:pt x="795" y="445"/>
                    <a:pt x="820" y="433"/>
                    <a:pt x="838" y="410"/>
                  </a:cubicBezTo>
                  <a:cubicBezTo>
                    <a:pt x="855" y="384"/>
                    <a:pt x="846" y="331"/>
                    <a:pt x="811" y="314"/>
                  </a:cubicBezTo>
                  <a:cubicBezTo>
                    <a:pt x="698" y="262"/>
                    <a:pt x="620" y="166"/>
                    <a:pt x="585" y="52"/>
                  </a:cubicBezTo>
                  <a:cubicBezTo>
                    <a:pt x="575" y="18"/>
                    <a:pt x="546" y="1"/>
                    <a:pt x="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8;p27"/>
            <p:cNvSpPr/>
            <p:nvPr/>
          </p:nvSpPr>
          <p:spPr>
            <a:xfrm>
              <a:off x="5128488" y="2495627"/>
              <a:ext cx="24660" cy="21776"/>
            </a:xfrm>
            <a:custGeom>
              <a:avLst/>
              <a:gdLst/>
              <a:ahLst/>
              <a:cxnLst/>
              <a:rect l="l" t="t" r="r" b="b"/>
              <a:pathLst>
                <a:path w="872" h="770" extrusionOk="0">
                  <a:moveTo>
                    <a:pt x="288" y="1"/>
                  </a:moveTo>
                  <a:cubicBezTo>
                    <a:pt x="166" y="1"/>
                    <a:pt x="114" y="123"/>
                    <a:pt x="96" y="227"/>
                  </a:cubicBezTo>
                  <a:cubicBezTo>
                    <a:pt x="70" y="375"/>
                    <a:pt x="35" y="523"/>
                    <a:pt x="9" y="680"/>
                  </a:cubicBezTo>
                  <a:cubicBezTo>
                    <a:pt x="0" y="715"/>
                    <a:pt x="18" y="759"/>
                    <a:pt x="61" y="768"/>
                  </a:cubicBezTo>
                  <a:cubicBezTo>
                    <a:pt x="67" y="769"/>
                    <a:pt x="73" y="770"/>
                    <a:pt x="79" y="770"/>
                  </a:cubicBezTo>
                  <a:cubicBezTo>
                    <a:pt x="110" y="770"/>
                    <a:pt x="141" y="752"/>
                    <a:pt x="148" y="715"/>
                  </a:cubicBezTo>
                  <a:cubicBezTo>
                    <a:pt x="175" y="576"/>
                    <a:pt x="201" y="436"/>
                    <a:pt x="227" y="297"/>
                  </a:cubicBezTo>
                  <a:cubicBezTo>
                    <a:pt x="236" y="253"/>
                    <a:pt x="244" y="201"/>
                    <a:pt x="270" y="157"/>
                  </a:cubicBezTo>
                  <a:cubicBezTo>
                    <a:pt x="270" y="159"/>
                    <a:pt x="271" y="159"/>
                    <a:pt x="271" y="159"/>
                  </a:cubicBezTo>
                  <a:cubicBezTo>
                    <a:pt x="273" y="159"/>
                    <a:pt x="277" y="147"/>
                    <a:pt x="279" y="147"/>
                  </a:cubicBezTo>
                  <a:cubicBezTo>
                    <a:pt x="279" y="147"/>
                    <a:pt x="279" y="147"/>
                    <a:pt x="279" y="149"/>
                  </a:cubicBezTo>
                  <a:lnTo>
                    <a:pt x="288" y="149"/>
                  </a:lnTo>
                  <a:cubicBezTo>
                    <a:pt x="288" y="149"/>
                    <a:pt x="288" y="157"/>
                    <a:pt x="297" y="157"/>
                  </a:cubicBezTo>
                  <a:cubicBezTo>
                    <a:pt x="297" y="175"/>
                    <a:pt x="305" y="184"/>
                    <a:pt x="314" y="210"/>
                  </a:cubicBezTo>
                  <a:cubicBezTo>
                    <a:pt x="314" y="227"/>
                    <a:pt x="323" y="253"/>
                    <a:pt x="331" y="279"/>
                  </a:cubicBezTo>
                  <a:cubicBezTo>
                    <a:pt x="358" y="332"/>
                    <a:pt x="384" y="375"/>
                    <a:pt x="436" y="401"/>
                  </a:cubicBezTo>
                  <a:cubicBezTo>
                    <a:pt x="481" y="433"/>
                    <a:pt x="538" y="451"/>
                    <a:pt x="594" y="451"/>
                  </a:cubicBezTo>
                  <a:cubicBezTo>
                    <a:pt x="647" y="451"/>
                    <a:pt x="699" y="435"/>
                    <a:pt x="741" y="401"/>
                  </a:cubicBezTo>
                  <a:cubicBezTo>
                    <a:pt x="837" y="323"/>
                    <a:pt x="872" y="184"/>
                    <a:pt x="820" y="70"/>
                  </a:cubicBezTo>
                  <a:cubicBezTo>
                    <a:pt x="808" y="47"/>
                    <a:pt x="781" y="35"/>
                    <a:pt x="754" y="35"/>
                  </a:cubicBezTo>
                  <a:cubicBezTo>
                    <a:pt x="740" y="35"/>
                    <a:pt x="727" y="38"/>
                    <a:pt x="715" y="44"/>
                  </a:cubicBezTo>
                  <a:cubicBezTo>
                    <a:pt x="680" y="62"/>
                    <a:pt x="671" y="105"/>
                    <a:pt x="689" y="140"/>
                  </a:cubicBezTo>
                  <a:cubicBezTo>
                    <a:pt x="715" y="192"/>
                    <a:pt x="680" y="279"/>
                    <a:pt x="619" y="306"/>
                  </a:cubicBezTo>
                  <a:cubicBezTo>
                    <a:pt x="610" y="308"/>
                    <a:pt x="600" y="309"/>
                    <a:pt x="591" y="309"/>
                  </a:cubicBezTo>
                  <a:cubicBezTo>
                    <a:pt x="566" y="309"/>
                    <a:pt x="542" y="301"/>
                    <a:pt x="523" y="288"/>
                  </a:cubicBezTo>
                  <a:cubicBezTo>
                    <a:pt x="488" y="271"/>
                    <a:pt x="471" y="245"/>
                    <a:pt x="462" y="210"/>
                  </a:cubicBezTo>
                  <a:cubicBezTo>
                    <a:pt x="436" y="123"/>
                    <a:pt x="401" y="9"/>
                    <a:pt x="2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9;p27"/>
            <p:cNvSpPr/>
            <p:nvPr/>
          </p:nvSpPr>
          <p:spPr>
            <a:xfrm>
              <a:off x="5138329" y="2542260"/>
              <a:ext cx="22483" cy="15978"/>
            </a:xfrm>
            <a:custGeom>
              <a:avLst/>
              <a:gdLst/>
              <a:ahLst/>
              <a:cxnLst/>
              <a:rect l="l" t="t" r="r" b="b"/>
              <a:pathLst>
                <a:path w="795" h="565" extrusionOk="0">
                  <a:moveTo>
                    <a:pt x="550" y="225"/>
                  </a:moveTo>
                  <a:cubicBezTo>
                    <a:pt x="548" y="228"/>
                    <a:pt x="548" y="229"/>
                    <a:pt x="549" y="229"/>
                  </a:cubicBezTo>
                  <a:lnTo>
                    <a:pt x="549" y="229"/>
                  </a:lnTo>
                  <a:cubicBezTo>
                    <a:pt x="550" y="228"/>
                    <a:pt x="550" y="227"/>
                    <a:pt x="550" y="225"/>
                  </a:cubicBezTo>
                  <a:close/>
                  <a:moveTo>
                    <a:pt x="699" y="1"/>
                  </a:moveTo>
                  <a:cubicBezTo>
                    <a:pt x="656" y="1"/>
                    <a:pt x="613" y="34"/>
                    <a:pt x="628" y="86"/>
                  </a:cubicBezTo>
                  <a:cubicBezTo>
                    <a:pt x="628" y="95"/>
                    <a:pt x="637" y="103"/>
                    <a:pt x="637" y="112"/>
                  </a:cubicBezTo>
                  <a:cubicBezTo>
                    <a:pt x="635" y="108"/>
                    <a:pt x="634" y="106"/>
                    <a:pt x="633" y="106"/>
                  </a:cubicBezTo>
                  <a:lnTo>
                    <a:pt x="633" y="106"/>
                  </a:lnTo>
                  <a:cubicBezTo>
                    <a:pt x="632" y="106"/>
                    <a:pt x="637" y="121"/>
                    <a:pt x="637" y="121"/>
                  </a:cubicBezTo>
                  <a:cubicBezTo>
                    <a:pt x="637" y="129"/>
                    <a:pt x="637" y="129"/>
                    <a:pt x="628" y="129"/>
                  </a:cubicBezTo>
                  <a:cubicBezTo>
                    <a:pt x="628" y="138"/>
                    <a:pt x="628" y="147"/>
                    <a:pt x="628" y="156"/>
                  </a:cubicBezTo>
                  <a:cubicBezTo>
                    <a:pt x="628" y="154"/>
                    <a:pt x="628" y="153"/>
                    <a:pt x="628" y="153"/>
                  </a:cubicBezTo>
                  <a:cubicBezTo>
                    <a:pt x="625" y="153"/>
                    <a:pt x="620" y="164"/>
                    <a:pt x="620" y="164"/>
                  </a:cubicBezTo>
                  <a:cubicBezTo>
                    <a:pt x="620" y="173"/>
                    <a:pt x="611" y="182"/>
                    <a:pt x="611" y="182"/>
                  </a:cubicBezTo>
                  <a:cubicBezTo>
                    <a:pt x="602" y="190"/>
                    <a:pt x="585" y="208"/>
                    <a:pt x="576" y="208"/>
                  </a:cubicBezTo>
                  <a:cubicBezTo>
                    <a:pt x="585" y="208"/>
                    <a:pt x="567" y="217"/>
                    <a:pt x="567" y="217"/>
                  </a:cubicBezTo>
                  <a:cubicBezTo>
                    <a:pt x="567" y="223"/>
                    <a:pt x="554" y="229"/>
                    <a:pt x="550" y="229"/>
                  </a:cubicBezTo>
                  <a:cubicBezTo>
                    <a:pt x="550" y="229"/>
                    <a:pt x="549" y="229"/>
                    <a:pt x="549" y="229"/>
                  </a:cubicBezTo>
                  <a:lnTo>
                    <a:pt x="549" y="229"/>
                  </a:lnTo>
                  <a:cubicBezTo>
                    <a:pt x="547" y="234"/>
                    <a:pt x="540" y="234"/>
                    <a:pt x="533" y="234"/>
                  </a:cubicBezTo>
                  <a:lnTo>
                    <a:pt x="489" y="234"/>
                  </a:lnTo>
                  <a:cubicBezTo>
                    <a:pt x="472" y="234"/>
                    <a:pt x="454" y="217"/>
                    <a:pt x="437" y="208"/>
                  </a:cubicBezTo>
                  <a:cubicBezTo>
                    <a:pt x="384" y="175"/>
                    <a:pt x="331" y="147"/>
                    <a:pt x="270" y="147"/>
                  </a:cubicBezTo>
                  <a:cubicBezTo>
                    <a:pt x="251" y="147"/>
                    <a:pt x="231" y="149"/>
                    <a:pt x="210" y="156"/>
                  </a:cubicBezTo>
                  <a:cubicBezTo>
                    <a:pt x="140" y="173"/>
                    <a:pt x="79" y="225"/>
                    <a:pt x="45" y="286"/>
                  </a:cubicBezTo>
                  <a:cubicBezTo>
                    <a:pt x="1" y="365"/>
                    <a:pt x="1" y="461"/>
                    <a:pt x="45" y="530"/>
                  </a:cubicBezTo>
                  <a:cubicBezTo>
                    <a:pt x="58" y="555"/>
                    <a:pt x="80" y="565"/>
                    <a:pt x="102" y="565"/>
                  </a:cubicBezTo>
                  <a:cubicBezTo>
                    <a:pt x="152" y="565"/>
                    <a:pt x="203" y="515"/>
                    <a:pt x="167" y="461"/>
                  </a:cubicBezTo>
                  <a:cubicBezTo>
                    <a:pt x="167" y="454"/>
                    <a:pt x="162" y="448"/>
                    <a:pt x="163" y="448"/>
                  </a:cubicBezTo>
                  <a:lnTo>
                    <a:pt x="163" y="448"/>
                  </a:lnTo>
                  <a:cubicBezTo>
                    <a:pt x="163" y="448"/>
                    <a:pt x="164" y="449"/>
                    <a:pt x="167" y="452"/>
                  </a:cubicBezTo>
                  <a:cubicBezTo>
                    <a:pt x="158" y="443"/>
                    <a:pt x="158" y="435"/>
                    <a:pt x="158" y="426"/>
                  </a:cubicBezTo>
                  <a:cubicBezTo>
                    <a:pt x="158" y="424"/>
                    <a:pt x="158" y="421"/>
                    <a:pt x="158" y="417"/>
                  </a:cubicBezTo>
                  <a:cubicBezTo>
                    <a:pt x="158" y="417"/>
                    <a:pt x="158" y="412"/>
                    <a:pt x="158" y="408"/>
                  </a:cubicBezTo>
                  <a:cubicBezTo>
                    <a:pt x="158" y="400"/>
                    <a:pt x="158" y="400"/>
                    <a:pt x="158" y="391"/>
                  </a:cubicBezTo>
                  <a:cubicBezTo>
                    <a:pt x="158" y="382"/>
                    <a:pt x="166" y="382"/>
                    <a:pt x="167" y="374"/>
                  </a:cubicBezTo>
                  <a:lnTo>
                    <a:pt x="167" y="374"/>
                  </a:lnTo>
                  <a:cubicBezTo>
                    <a:pt x="166" y="380"/>
                    <a:pt x="162" y="386"/>
                    <a:pt x="163" y="386"/>
                  </a:cubicBezTo>
                  <a:cubicBezTo>
                    <a:pt x="163" y="386"/>
                    <a:pt x="164" y="385"/>
                    <a:pt x="167" y="382"/>
                  </a:cubicBezTo>
                  <a:cubicBezTo>
                    <a:pt x="167" y="365"/>
                    <a:pt x="175" y="347"/>
                    <a:pt x="184" y="339"/>
                  </a:cubicBezTo>
                  <a:cubicBezTo>
                    <a:pt x="184" y="341"/>
                    <a:pt x="185" y="342"/>
                    <a:pt x="186" y="342"/>
                  </a:cubicBezTo>
                  <a:cubicBezTo>
                    <a:pt x="188" y="342"/>
                    <a:pt x="193" y="336"/>
                    <a:pt x="193" y="330"/>
                  </a:cubicBezTo>
                  <a:cubicBezTo>
                    <a:pt x="201" y="330"/>
                    <a:pt x="201" y="321"/>
                    <a:pt x="210" y="313"/>
                  </a:cubicBezTo>
                  <a:lnTo>
                    <a:pt x="219" y="313"/>
                  </a:lnTo>
                  <a:cubicBezTo>
                    <a:pt x="228" y="304"/>
                    <a:pt x="236" y="304"/>
                    <a:pt x="236" y="295"/>
                  </a:cubicBezTo>
                  <a:lnTo>
                    <a:pt x="289" y="295"/>
                  </a:lnTo>
                  <a:cubicBezTo>
                    <a:pt x="306" y="295"/>
                    <a:pt x="315" y="304"/>
                    <a:pt x="332" y="313"/>
                  </a:cubicBezTo>
                  <a:cubicBezTo>
                    <a:pt x="350" y="321"/>
                    <a:pt x="367" y="330"/>
                    <a:pt x="384" y="347"/>
                  </a:cubicBezTo>
                  <a:cubicBezTo>
                    <a:pt x="419" y="365"/>
                    <a:pt x="463" y="382"/>
                    <a:pt x="506" y="382"/>
                  </a:cubicBezTo>
                  <a:cubicBezTo>
                    <a:pt x="576" y="382"/>
                    <a:pt x="655" y="347"/>
                    <a:pt x="707" y="295"/>
                  </a:cubicBezTo>
                  <a:cubicBezTo>
                    <a:pt x="768" y="225"/>
                    <a:pt x="794" y="138"/>
                    <a:pt x="768" y="51"/>
                  </a:cubicBezTo>
                  <a:cubicBezTo>
                    <a:pt x="757" y="16"/>
                    <a:pt x="728" y="1"/>
                    <a:pt x="6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60;p27"/>
            <p:cNvSpPr/>
            <p:nvPr/>
          </p:nvSpPr>
          <p:spPr>
            <a:xfrm>
              <a:off x="5081034" y="2606908"/>
              <a:ext cx="23331" cy="17618"/>
            </a:xfrm>
            <a:custGeom>
              <a:avLst/>
              <a:gdLst/>
              <a:ahLst/>
              <a:cxnLst/>
              <a:rect l="l" t="t" r="r" b="b"/>
              <a:pathLst>
                <a:path w="825" h="623" extrusionOk="0">
                  <a:moveTo>
                    <a:pt x="341" y="1"/>
                  </a:moveTo>
                  <a:cubicBezTo>
                    <a:pt x="314" y="1"/>
                    <a:pt x="288" y="14"/>
                    <a:pt x="275" y="40"/>
                  </a:cubicBezTo>
                  <a:cubicBezTo>
                    <a:pt x="197" y="197"/>
                    <a:pt x="110" y="353"/>
                    <a:pt x="31" y="510"/>
                  </a:cubicBezTo>
                  <a:cubicBezTo>
                    <a:pt x="1" y="571"/>
                    <a:pt x="50" y="623"/>
                    <a:pt x="98" y="623"/>
                  </a:cubicBezTo>
                  <a:cubicBezTo>
                    <a:pt x="119" y="623"/>
                    <a:pt x="140" y="613"/>
                    <a:pt x="153" y="589"/>
                  </a:cubicBezTo>
                  <a:cubicBezTo>
                    <a:pt x="218" y="472"/>
                    <a:pt x="278" y="351"/>
                    <a:pt x="340" y="232"/>
                  </a:cubicBezTo>
                  <a:lnTo>
                    <a:pt x="340" y="232"/>
                  </a:lnTo>
                  <a:cubicBezTo>
                    <a:pt x="389" y="310"/>
                    <a:pt x="454" y="380"/>
                    <a:pt x="545" y="397"/>
                  </a:cubicBezTo>
                  <a:cubicBezTo>
                    <a:pt x="559" y="399"/>
                    <a:pt x="572" y="400"/>
                    <a:pt x="585" y="400"/>
                  </a:cubicBezTo>
                  <a:cubicBezTo>
                    <a:pt x="701" y="400"/>
                    <a:pt x="809" y="331"/>
                    <a:pt x="824" y="214"/>
                  </a:cubicBezTo>
                  <a:cubicBezTo>
                    <a:pt x="824" y="170"/>
                    <a:pt x="781" y="136"/>
                    <a:pt x="746" y="136"/>
                  </a:cubicBezTo>
                  <a:cubicBezTo>
                    <a:pt x="702" y="136"/>
                    <a:pt x="676" y="170"/>
                    <a:pt x="676" y="214"/>
                  </a:cubicBezTo>
                  <a:cubicBezTo>
                    <a:pt x="676" y="210"/>
                    <a:pt x="676" y="209"/>
                    <a:pt x="675" y="209"/>
                  </a:cubicBezTo>
                  <a:cubicBezTo>
                    <a:pt x="674" y="209"/>
                    <a:pt x="672" y="215"/>
                    <a:pt x="672" y="218"/>
                  </a:cubicBezTo>
                  <a:lnTo>
                    <a:pt x="672" y="218"/>
                  </a:lnTo>
                  <a:cubicBezTo>
                    <a:pt x="667" y="223"/>
                    <a:pt x="667" y="224"/>
                    <a:pt x="667" y="231"/>
                  </a:cubicBezTo>
                  <a:cubicBezTo>
                    <a:pt x="666" y="232"/>
                    <a:pt x="666" y="232"/>
                    <a:pt x="665" y="233"/>
                  </a:cubicBezTo>
                  <a:lnTo>
                    <a:pt x="665" y="233"/>
                  </a:lnTo>
                  <a:cubicBezTo>
                    <a:pt x="665" y="232"/>
                    <a:pt x="665" y="232"/>
                    <a:pt x="664" y="232"/>
                  </a:cubicBezTo>
                  <a:lnTo>
                    <a:pt x="664" y="232"/>
                  </a:lnTo>
                  <a:cubicBezTo>
                    <a:pt x="663" y="232"/>
                    <a:pt x="660" y="234"/>
                    <a:pt x="661" y="234"/>
                  </a:cubicBezTo>
                  <a:cubicBezTo>
                    <a:pt x="662" y="234"/>
                    <a:pt x="663" y="234"/>
                    <a:pt x="665" y="233"/>
                  </a:cubicBezTo>
                  <a:lnTo>
                    <a:pt x="665" y="233"/>
                  </a:lnTo>
                  <a:cubicBezTo>
                    <a:pt x="665" y="234"/>
                    <a:pt x="663" y="236"/>
                    <a:pt x="659" y="240"/>
                  </a:cubicBezTo>
                  <a:cubicBezTo>
                    <a:pt x="653" y="240"/>
                    <a:pt x="643" y="244"/>
                    <a:pt x="640" y="244"/>
                  </a:cubicBezTo>
                  <a:cubicBezTo>
                    <a:pt x="638" y="244"/>
                    <a:pt x="638" y="243"/>
                    <a:pt x="641" y="240"/>
                  </a:cubicBezTo>
                  <a:lnTo>
                    <a:pt x="641" y="240"/>
                  </a:lnTo>
                  <a:cubicBezTo>
                    <a:pt x="615" y="249"/>
                    <a:pt x="615" y="249"/>
                    <a:pt x="598" y="249"/>
                  </a:cubicBezTo>
                  <a:lnTo>
                    <a:pt x="563" y="249"/>
                  </a:lnTo>
                  <a:cubicBezTo>
                    <a:pt x="484" y="214"/>
                    <a:pt x="441" y="109"/>
                    <a:pt x="406" y="40"/>
                  </a:cubicBezTo>
                  <a:cubicBezTo>
                    <a:pt x="393" y="14"/>
                    <a:pt x="367" y="1"/>
                    <a:pt x="3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61;p27"/>
            <p:cNvSpPr/>
            <p:nvPr/>
          </p:nvSpPr>
          <p:spPr>
            <a:xfrm>
              <a:off x="4956942" y="2332706"/>
              <a:ext cx="17760" cy="19513"/>
            </a:xfrm>
            <a:custGeom>
              <a:avLst/>
              <a:gdLst/>
              <a:ahLst/>
              <a:cxnLst/>
              <a:rect l="l" t="t" r="r" b="b"/>
              <a:pathLst>
                <a:path w="628" h="690" extrusionOk="0">
                  <a:moveTo>
                    <a:pt x="549" y="1"/>
                  </a:moveTo>
                  <a:cubicBezTo>
                    <a:pt x="506" y="1"/>
                    <a:pt x="480" y="36"/>
                    <a:pt x="480" y="70"/>
                  </a:cubicBezTo>
                  <a:cubicBezTo>
                    <a:pt x="468" y="124"/>
                    <a:pt x="448" y="186"/>
                    <a:pt x="416" y="240"/>
                  </a:cubicBezTo>
                  <a:lnTo>
                    <a:pt x="416" y="240"/>
                  </a:lnTo>
                  <a:cubicBezTo>
                    <a:pt x="337" y="148"/>
                    <a:pt x="238" y="74"/>
                    <a:pt x="122" y="27"/>
                  </a:cubicBezTo>
                  <a:cubicBezTo>
                    <a:pt x="111" y="20"/>
                    <a:pt x="98" y="17"/>
                    <a:pt x="86" y="17"/>
                  </a:cubicBezTo>
                  <a:cubicBezTo>
                    <a:pt x="51" y="17"/>
                    <a:pt x="18" y="43"/>
                    <a:pt x="18" y="88"/>
                  </a:cubicBezTo>
                  <a:cubicBezTo>
                    <a:pt x="9" y="262"/>
                    <a:pt x="9" y="437"/>
                    <a:pt x="0" y="611"/>
                  </a:cubicBezTo>
                  <a:cubicBezTo>
                    <a:pt x="0" y="654"/>
                    <a:pt x="35" y="689"/>
                    <a:pt x="70" y="689"/>
                  </a:cubicBezTo>
                  <a:cubicBezTo>
                    <a:pt x="114" y="689"/>
                    <a:pt x="149" y="654"/>
                    <a:pt x="149" y="611"/>
                  </a:cubicBezTo>
                  <a:cubicBezTo>
                    <a:pt x="149" y="476"/>
                    <a:pt x="154" y="341"/>
                    <a:pt x="160" y="207"/>
                  </a:cubicBezTo>
                  <a:lnTo>
                    <a:pt x="160" y="207"/>
                  </a:lnTo>
                  <a:cubicBezTo>
                    <a:pt x="237" y="256"/>
                    <a:pt x="303" y="321"/>
                    <a:pt x="358" y="393"/>
                  </a:cubicBezTo>
                  <a:cubicBezTo>
                    <a:pt x="374" y="414"/>
                    <a:pt x="400" y="429"/>
                    <a:pt x="426" y="429"/>
                  </a:cubicBezTo>
                  <a:cubicBezTo>
                    <a:pt x="442" y="429"/>
                    <a:pt x="458" y="424"/>
                    <a:pt x="471" y="410"/>
                  </a:cubicBezTo>
                  <a:cubicBezTo>
                    <a:pt x="558" y="314"/>
                    <a:pt x="611" y="201"/>
                    <a:pt x="619" y="70"/>
                  </a:cubicBezTo>
                  <a:cubicBezTo>
                    <a:pt x="628" y="36"/>
                    <a:pt x="584" y="1"/>
                    <a:pt x="5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2;p27"/>
            <p:cNvSpPr/>
            <p:nvPr/>
          </p:nvSpPr>
          <p:spPr>
            <a:xfrm>
              <a:off x="3838694" y="1855311"/>
              <a:ext cx="901877" cy="1162365"/>
            </a:xfrm>
            <a:custGeom>
              <a:avLst/>
              <a:gdLst/>
              <a:ahLst/>
              <a:cxnLst/>
              <a:rect l="l" t="t" r="r" b="b"/>
              <a:pathLst>
                <a:path w="31891" h="41102" extrusionOk="0">
                  <a:moveTo>
                    <a:pt x="10538" y="0"/>
                  </a:moveTo>
                  <a:cubicBezTo>
                    <a:pt x="1822" y="3669"/>
                    <a:pt x="951" y="18250"/>
                    <a:pt x="280" y="27549"/>
                  </a:cubicBezTo>
                  <a:cubicBezTo>
                    <a:pt x="1" y="31445"/>
                    <a:pt x="306" y="35803"/>
                    <a:pt x="3086" y="38557"/>
                  </a:cubicBezTo>
                  <a:cubicBezTo>
                    <a:pt x="4916" y="40369"/>
                    <a:pt x="7489" y="41101"/>
                    <a:pt x="10107" y="41101"/>
                  </a:cubicBezTo>
                  <a:cubicBezTo>
                    <a:pt x="11355" y="41101"/>
                    <a:pt x="12613" y="40935"/>
                    <a:pt x="13806" y="40640"/>
                  </a:cubicBezTo>
                  <a:cubicBezTo>
                    <a:pt x="17667" y="39690"/>
                    <a:pt x="21153" y="37624"/>
                    <a:pt x="24561" y="35585"/>
                  </a:cubicBezTo>
                  <a:cubicBezTo>
                    <a:pt x="27010" y="34121"/>
                    <a:pt x="29450" y="32665"/>
                    <a:pt x="31890" y="31210"/>
                  </a:cubicBezTo>
                  <a:cubicBezTo>
                    <a:pt x="30897" y="27994"/>
                    <a:pt x="29302" y="24499"/>
                    <a:pt x="27315" y="21780"/>
                  </a:cubicBezTo>
                  <a:cubicBezTo>
                    <a:pt x="23027" y="24185"/>
                    <a:pt x="18469" y="25815"/>
                    <a:pt x="13797" y="27375"/>
                  </a:cubicBezTo>
                  <a:cubicBezTo>
                    <a:pt x="13954" y="27279"/>
                    <a:pt x="14094" y="27157"/>
                    <a:pt x="14224" y="27018"/>
                  </a:cubicBezTo>
                  <a:cubicBezTo>
                    <a:pt x="14739" y="26451"/>
                    <a:pt x="14355" y="25536"/>
                    <a:pt x="13579" y="25510"/>
                  </a:cubicBezTo>
                  <a:lnTo>
                    <a:pt x="13414" y="25510"/>
                  </a:lnTo>
                  <a:cubicBezTo>
                    <a:pt x="13335" y="22015"/>
                    <a:pt x="10642" y="9970"/>
                    <a:pt x="10947" y="6188"/>
                  </a:cubicBezTo>
                  <a:cubicBezTo>
                    <a:pt x="11078" y="4637"/>
                    <a:pt x="11618" y="1124"/>
                    <a:pt x="1053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3;p27"/>
            <p:cNvSpPr/>
            <p:nvPr/>
          </p:nvSpPr>
          <p:spPr>
            <a:xfrm>
              <a:off x="4524427" y="2522040"/>
              <a:ext cx="101129" cy="277964"/>
            </a:xfrm>
            <a:custGeom>
              <a:avLst/>
              <a:gdLst/>
              <a:ahLst/>
              <a:cxnLst/>
              <a:rect l="l" t="t" r="r" b="b"/>
              <a:pathLst>
                <a:path w="3576" h="9829" extrusionOk="0">
                  <a:moveTo>
                    <a:pt x="89" y="1"/>
                  </a:moveTo>
                  <a:cubicBezTo>
                    <a:pt x="44" y="1"/>
                    <a:pt x="1" y="34"/>
                    <a:pt x="16" y="86"/>
                  </a:cubicBezTo>
                  <a:cubicBezTo>
                    <a:pt x="1219" y="3293"/>
                    <a:pt x="2352" y="6527"/>
                    <a:pt x="3415" y="9778"/>
                  </a:cubicBezTo>
                  <a:cubicBezTo>
                    <a:pt x="3426" y="9813"/>
                    <a:pt x="3456" y="9828"/>
                    <a:pt x="3487" y="9828"/>
                  </a:cubicBezTo>
                  <a:cubicBezTo>
                    <a:pt x="3531" y="9828"/>
                    <a:pt x="3576" y="9795"/>
                    <a:pt x="3555" y="9743"/>
                  </a:cubicBezTo>
                  <a:cubicBezTo>
                    <a:pt x="2492" y="6483"/>
                    <a:pt x="1367" y="3250"/>
                    <a:pt x="165" y="51"/>
                  </a:cubicBezTo>
                  <a:cubicBezTo>
                    <a:pt x="151" y="16"/>
                    <a:pt x="119" y="1"/>
                    <a:pt x="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4;p27"/>
            <p:cNvSpPr/>
            <p:nvPr/>
          </p:nvSpPr>
          <p:spPr>
            <a:xfrm>
              <a:off x="4099181" y="2576649"/>
              <a:ext cx="150902" cy="184810"/>
            </a:xfrm>
            <a:custGeom>
              <a:avLst/>
              <a:gdLst/>
              <a:ahLst/>
              <a:cxnLst/>
              <a:rect l="l" t="t" r="r" b="b"/>
              <a:pathLst>
                <a:path w="5336" h="6535" extrusionOk="0">
                  <a:moveTo>
                    <a:pt x="4261" y="1"/>
                  </a:moveTo>
                  <a:cubicBezTo>
                    <a:pt x="4153" y="1"/>
                    <a:pt x="4046" y="9"/>
                    <a:pt x="3941" y="20"/>
                  </a:cubicBezTo>
                  <a:cubicBezTo>
                    <a:pt x="3506" y="73"/>
                    <a:pt x="3079" y="168"/>
                    <a:pt x="2660" y="299"/>
                  </a:cubicBezTo>
                  <a:cubicBezTo>
                    <a:pt x="1702" y="604"/>
                    <a:pt x="813" y="1118"/>
                    <a:pt x="54" y="1790"/>
                  </a:cubicBezTo>
                  <a:cubicBezTo>
                    <a:pt x="1" y="1836"/>
                    <a:pt x="50" y="1909"/>
                    <a:pt x="107" y="1909"/>
                  </a:cubicBezTo>
                  <a:cubicBezTo>
                    <a:pt x="124" y="1909"/>
                    <a:pt x="143" y="1902"/>
                    <a:pt x="159" y="1885"/>
                  </a:cubicBezTo>
                  <a:cubicBezTo>
                    <a:pt x="804" y="1319"/>
                    <a:pt x="1545" y="866"/>
                    <a:pt x="2355" y="561"/>
                  </a:cubicBezTo>
                  <a:cubicBezTo>
                    <a:pt x="2730" y="413"/>
                    <a:pt x="3122" y="308"/>
                    <a:pt x="3523" y="229"/>
                  </a:cubicBezTo>
                  <a:cubicBezTo>
                    <a:pt x="3755" y="185"/>
                    <a:pt x="4000" y="141"/>
                    <a:pt x="4244" y="141"/>
                  </a:cubicBezTo>
                  <a:cubicBezTo>
                    <a:pt x="4386" y="141"/>
                    <a:pt x="4527" y="156"/>
                    <a:pt x="4665" y="195"/>
                  </a:cubicBezTo>
                  <a:cubicBezTo>
                    <a:pt x="5127" y="325"/>
                    <a:pt x="5301" y="744"/>
                    <a:pt x="5074" y="1171"/>
                  </a:cubicBezTo>
                  <a:cubicBezTo>
                    <a:pt x="4883" y="1528"/>
                    <a:pt x="4543" y="1798"/>
                    <a:pt x="4264" y="2086"/>
                  </a:cubicBezTo>
                  <a:cubicBezTo>
                    <a:pt x="3689" y="2670"/>
                    <a:pt x="3183" y="3306"/>
                    <a:pt x="2739" y="3986"/>
                  </a:cubicBezTo>
                  <a:cubicBezTo>
                    <a:pt x="2233" y="4753"/>
                    <a:pt x="1824" y="5581"/>
                    <a:pt x="1501" y="6444"/>
                  </a:cubicBezTo>
                  <a:cubicBezTo>
                    <a:pt x="1480" y="6497"/>
                    <a:pt x="1528" y="6535"/>
                    <a:pt x="1574" y="6535"/>
                  </a:cubicBezTo>
                  <a:cubicBezTo>
                    <a:pt x="1603" y="6535"/>
                    <a:pt x="1631" y="6520"/>
                    <a:pt x="1641" y="6487"/>
                  </a:cubicBezTo>
                  <a:cubicBezTo>
                    <a:pt x="1980" y="5581"/>
                    <a:pt x="2416" y="4718"/>
                    <a:pt x="2957" y="3916"/>
                  </a:cubicBezTo>
                  <a:cubicBezTo>
                    <a:pt x="3497" y="3114"/>
                    <a:pt x="4142" y="2434"/>
                    <a:pt x="4813" y="1746"/>
                  </a:cubicBezTo>
                  <a:cubicBezTo>
                    <a:pt x="5057" y="1493"/>
                    <a:pt x="5327" y="1171"/>
                    <a:pt x="5336" y="805"/>
                  </a:cubicBezTo>
                  <a:cubicBezTo>
                    <a:pt x="5336" y="508"/>
                    <a:pt x="5162" y="247"/>
                    <a:pt x="4891" y="125"/>
                  </a:cubicBezTo>
                  <a:cubicBezTo>
                    <a:pt x="4694" y="32"/>
                    <a:pt x="4477" y="1"/>
                    <a:pt x="42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5;p27"/>
            <p:cNvSpPr/>
            <p:nvPr/>
          </p:nvSpPr>
          <p:spPr>
            <a:xfrm>
              <a:off x="4193749" y="2658604"/>
              <a:ext cx="25395" cy="108708"/>
            </a:xfrm>
            <a:custGeom>
              <a:avLst/>
              <a:gdLst/>
              <a:ahLst/>
              <a:cxnLst/>
              <a:rect l="l" t="t" r="r" b="b"/>
              <a:pathLst>
                <a:path w="898" h="3844" extrusionOk="0">
                  <a:moveTo>
                    <a:pt x="808" y="0"/>
                  </a:moveTo>
                  <a:cubicBezTo>
                    <a:pt x="778" y="0"/>
                    <a:pt x="747" y="15"/>
                    <a:pt x="737" y="51"/>
                  </a:cubicBezTo>
                  <a:cubicBezTo>
                    <a:pt x="266" y="1236"/>
                    <a:pt x="22" y="2500"/>
                    <a:pt x="5" y="3772"/>
                  </a:cubicBezTo>
                  <a:cubicBezTo>
                    <a:pt x="0" y="3820"/>
                    <a:pt x="35" y="3844"/>
                    <a:pt x="71" y="3844"/>
                  </a:cubicBezTo>
                  <a:cubicBezTo>
                    <a:pt x="107" y="3844"/>
                    <a:pt x="144" y="3820"/>
                    <a:pt x="144" y="3772"/>
                  </a:cubicBezTo>
                  <a:cubicBezTo>
                    <a:pt x="170" y="2508"/>
                    <a:pt x="414" y="1262"/>
                    <a:pt x="876" y="86"/>
                  </a:cubicBezTo>
                  <a:cubicBezTo>
                    <a:pt x="897" y="34"/>
                    <a:pt x="853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6;p27"/>
            <p:cNvSpPr/>
            <p:nvPr/>
          </p:nvSpPr>
          <p:spPr>
            <a:xfrm>
              <a:off x="3841946" y="2661093"/>
              <a:ext cx="242020" cy="350474"/>
            </a:xfrm>
            <a:custGeom>
              <a:avLst/>
              <a:gdLst/>
              <a:ahLst/>
              <a:cxnLst/>
              <a:rect l="l" t="t" r="r" b="b"/>
              <a:pathLst>
                <a:path w="8558" h="12393" extrusionOk="0">
                  <a:moveTo>
                    <a:pt x="94" y="1"/>
                  </a:moveTo>
                  <a:cubicBezTo>
                    <a:pt x="26" y="1"/>
                    <a:pt x="0" y="115"/>
                    <a:pt x="78" y="146"/>
                  </a:cubicBezTo>
                  <a:cubicBezTo>
                    <a:pt x="3939" y="1497"/>
                    <a:pt x="6902" y="4774"/>
                    <a:pt x="7843" y="8756"/>
                  </a:cubicBezTo>
                  <a:cubicBezTo>
                    <a:pt x="8122" y="9924"/>
                    <a:pt x="8218" y="11127"/>
                    <a:pt x="8139" y="12321"/>
                  </a:cubicBezTo>
                  <a:cubicBezTo>
                    <a:pt x="8139" y="12369"/>
                    <a:pt x="8174" y="12393"/>
                    <a:pt x="8210" y="12393"/>
                  </a:cubicBezTo>
                  <a:cubicBezTo>
                    <a:pt x="8246" y="12393"/>
                    <a:pt x="8283" y="12369"/>
                    <a:pt x="8288" y="12321"/>
                  </a:cubicBezTo>
                  <a:cubicBezTo>
                    <a:pt x="8558" y="8103"/>
                    <a:pt x="6579" y="3972"/>
                    <a:pt x="3128" y="1549"/>
                  </a:cubicBezTo>
                  <a:cubicBezTo>
                    <a:pt x="2204" y="895"/>
                    <a:pt x="1184" y="372"/>
                    <a:pt x="121" y="6"/>
                  </a:cubicBezTo>
                  <a:cubicBezTo>
                    <a:pt x="112" y="2"/>
                    <a:pt x="103" y="1"/>
                    <a:pt x="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7;p27"/>
            <p:cNvSpPr/>
            <p:nvPr/>
          </p:nvSpPr>
          <p:spPr>
            <a:xfrm>
              <a:off x="4642185" y="2683180"/>
              <a:ext cx="33059" cy="36029"/>
            </a:xfrm>
            <a:custGeom>
              <a:avLst/>
              <a:gdLst/>
              <a:ahLst/>
              <a:cxnLst/>
              <a:rect l="l" t="t" r="r" b="b"/>
              <a:pathLst>
                <a:path w="1169" h="1274" extrusionOk="0">
                  <a:moveTo>
                    <a:pt x="585" y="1"/>
                  </a:moveTo>
                  <a:cubicBezTo>
                    <a:pt x="533" y="10"/>
                    <a:pt x="480" y="18"/>
                    <a:pt x="428" y="18"/>
                  </a:cubicBezTo>
                  <a:cubicBezTo>
                    <a:pt x="332" y="53"/>
                    <a:pt x="245" y="97"/>
                    <a:pt x="175" y="175"/>
                  </a:cubicBezTo>
                  <a:cubicBezTo>
                    <a:pt x="140" y="210"/>
                    <a:pt x="114" y="254"/>
                    <a:pt x="79" y="289"/>
                  </a:cubicBezTo>
                  <a:cubicBezTo>
                    <a:pt x="27" y="376"/>
                    <a:pt x="1" y="480"/>
                    <a:pt x="1" y="585"/>
                  </a:cubicBezTo>
                  <a:lnTo>
                    <a:pt x="1" y="689"/>
                  </a:lnTo>
                  <a:cubicBezTo>
                    <a:pt x="1" y="768"/>
                    <a:pt x="18" y="846"/>
                    <a:pt x="53" y="916"/>
                  </a:cubicBezTo>
                  <a:cubicBezTo>
                    <a:pt x="71" y="986"/>
                    <a:pt x="114" y="1047"/>
                    <a:pt x="175" y="1099"/>
                  </a:cubicBezTo>
                  <a:cubicBezTo>
                    <a:pt x="228" y="1160"/>
                    <a:pt x="289" y="1195"/>
                    <a:pt x="358" y="1221"/>
                  </a:cubicBezTo>
                  <a:cubicBezTo>
                    <a:pt x="428" y="1256"/>
                    <a:pt x="506" y="1273"/>
                    <a:pt x="585" y="1273"/>
                  </a:cubicBezTo>
                  <a:cubicBezTo>
                    <a:pt x="637" y="1265"/>
                    <a:pt x="689" y="1256"/>
                    <a:pt x="742" y="1247"/>
                  </a:cubicBezTo>
                  <a:cubicBezTo>
                    <a:pt x="838" y="1221"/>
                    <a:pt x="925" y="1169"/>
                    <a:pt x="994" y="1099"/>
                  </a:cubicBezTo>
                  <a:lnTo>
                    <a:pt x="1090" y="986"/>
                  </a:lnTo>
                  <a:cubicBezTo>
                    <a:pt x="1143" y="890"/>
                    <a:pt x="1169" y="794"/>
                    <a:pt x="1169" y="689"/>
                  </a:cubicBezTo>
                  <a:lnTo>
                    <a:pt x="1169" y="585"/>
                  </a:lnTo>
                  <a:cubicBezTo>
                    <a:pt x="1169" y="506"/>
                    <a:pt x="1151" y="428"/>
                    <a:pt x="1116" y="358"/>
                  </a:cubicBezTo>
                  <a:cubicBezTo>
                    <a:pt x="1090" y="289"/>
                    <a:pt x="1055" y="228"/>
                    <a:pt x="994" y="175"/>
                  </a:cubicBezTo>
                  <a:cubicBezTo>
                    <a:pt x="942" y="114"/>
                    <a:pt x="881" y="71"/>
                    <a:pt x="811" y="53"/>
                  </a:cubicBezTo>
                  <a:cubicBezTo>
                    <a:pt x="742" y="10"/>
                    <a:pt x="663" y="1"/>
                    <a:pt x="5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8;p27"/>
            <p:cNvSpPr/>
            <p:nvPr/>
          </p:nvSpPr>
          <p:spPr>
            <a:xfrm>
              <a:off x="4248754" y="1910259"/>
              <a:ext cx="117588" cy="84840"/>
            </a:xfrm>
            <a:custGeom>
              <a:avLst/>
              <a:gdLst/>
              <a:ahLst/>
              <a:cxnLst/>
              <a:rect l="l" t="t" r="r" b="b"/>
              <a:pathLst>
                <a:path w="4158" h="3000" extrusionOk="0">
                  <a:moveTo>
                    <a:pt x="4049" y="0"/>
                  </a:moveTo>
                  <a:cubicBezTo>
                    <a:pt x="4038" y="0"/>
                    <a:pt x="4025" y="3"/>
                    <a:pt x="4012" y="9"/>
                  </a:cubicBezTo>
                  <a:cubicBezTo>
                    <a:pt x="2609" y="846"/>
                    <a:pt x="1284" y="1805"/>
                    <a:pt x="56" y="2877"/>
                  </a:cubicBezTo>
                  <a:cubicBezTo>
                    <a:pt x="1" y="2925"/>
                    <a:pt x="54" y="3000"/>
                    <a:pt x="113" y="3000"/>
                  </a:cubicBezTo>
                  <a:cubicBezTo>
                    <a:pt x="129" y="3000"/>
                    <a:pt x="145" y="2994"/>
                    <a:pt x="160" y="2981"/>
                  </a:cubicBezTo>
                  <a:cubicBezTo>
                    <a:pt x="1380" y="1918"/>
                    <a:pt x="2696" y="959"/>
                    <a:pt x="4091" y="131"/>
                  </a:cubicBezTo>
                  <a:cubicBezTo>
                    <a:pt x="4158" y="94"/>
                    <a:pt x="4117" y="0"/>
                    <a:pt x="40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9;p27"/>
            <p:cNvSpPr/>
            <p:nvPr/>
          </p:nvSpPr>
          <p:spPr>
            <a:xfrm>
              <a:off x="4248980" y="1941537"/>
              <a:ext cx="188939" cy="152316"/>
            </a:xfrm>
            <a:custGeom>
              <a:avLst/>
              <a:gdLst/>
              <a:ahLst/>
              <a:cxnLst/>
              <a:rect l="l" t="t" r="r" b="b"/>
              <a:pathLst>
                <a:path w="6681" h="5386" extrusionOk="0">
                  <a:moveTo>
                    <a:pt x="6566" y="1"/>
                  </a:moveTo>
                  <a:cubicBezTo>
                    <a:pt x="6549" y="1"/>
                    <a:pt x="6531" y="6"/>
                    <a:pt x="6514" y="19"/>
                  </a:cubicBezTo>
                  <a:cubicBezTo>
                    <a:pt x="4327" y="1718"/>
                    <a:pt x="2165" y="3470"/>
                    <a:pt x="56" y="5266"/>
                  </a:cubicBezTo>
                  <a:cubicBezTo>
                    <a:pt x="1" y="5314"/>
                    <a:pt x="50" y="5385"/>
                    <a:pt x="113" y="5385"/>
                  </a:cubicBezTo>
                  <a:cubicBezTo>
                    <a:pt x="129" y="5385"/>
                    <a:pt x="145" y="5381"/>
                    <a:pt x="161" y="5370"/>
                  </a:cubicBezTo>
                  <a:cubicBezTo>
                    <a:pt x="2270" y="3566"/>
                    <a:pt x="4431" y="1823"/>
                    <a:pt x="6619" y="124"/>
                  </a:cubicBezTo>
                  <a:cubicBezTo>
                    <a:pt x="6681" y="76"/>
                    <a:pt x="6629" y="1"/>
                    <a:pt x="65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70;p27"/>
            <p:cNvSpPr/>
            <p:nvPr/>
          </p:nvSpPr>
          <p:spPr>
            <a:xfrm>
              <a:off x="4217985" y="1987124"/>
              <a:ext cx="332375" cy="312749"/>
            </a:xfrm>
            <a:custGeom>
              <a:avLst/>
              <a:gdLst/>
              <a:ahLst/>
              <a:cxnLst/>
              <a:rect l="l" t="t" r="r" b="b"/>
              <a:pathLst>
                <a:path w="11753" h="11059" extrusionOk="0">
                  <a:moveTo>
                    <a:pt x="11640" y="1"/>
                  </a:moveTo>
                  <a:cubicBezTo>
                    <a:pt x="11624" y="1"/>
                    <a:pt x="11608" y="6"/>
                    <a:pt x="11593" y="19"/>
                  </a:cubicBezTo>
                  <a:cubicBezTo>
                    <a:pt x="8491" y="2721"/>
                    <a:pt x="5466" y="5527"/>
                    <a:pt x="2538" y="8430"/>
                  </a:cubicBezTo>
                  <a:cubicBezTo>
                    <a:pt x="1701" y="9258"/>
                    <a:pt x="873" y="10094"/>
                    <a:pt x="54" y="10931"/>
                  </a:cubicBezTo>
                  <a:cubicBezTo>
                    <a:pt x="1" y="10984"/>
                    <a:pt x="50" y="11058"/>
                    <a:pt x="107" y="11058"/>
                  </a:cubicBezTo>
                  <a:cubicBezTo>
                    <a:pt x="124" y="11058"/>
                    <a:pt x="142" y="11052"/>
                    <a:pt x="159" y="11035"/>
                  </a:cubicBezTo>
                  <a:cubicBezTo>
                    <a:pt x="3035" y="8090"/>
                    <a:pt x="5998" y="5222"/>
                    <a:pt x="9057" y="2468"/>
                  </a:cubicBezTo>
                  <a:cubicBezTo>
                    <a:pt x="9929" y="1675"/>
                    <a:pt x="10809" y="891"/>
                    <a:pt x="11698" y="124"/>
                  </a:cubicBezTo>
                  <a:cubicBezTo>
                    <a:pt x="11753" y="76"/>
                    <a:pt x="11700" y="1"/>
                    <a:pt x="116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71;p27"/>
            <p:cNvSpPr/>
            <p:nvPr/>
          </p:nvSpPr>
          <p:spPr>
            <a:xfrm>
              <a:off x="4262611" y="1976887"/>
              <a:ext cx="474538" cy="474821"/>
            </a:xfrm>
            <a:custGeom>
              <a:avLst/>
              <a:gdLst/>
              <a:ahLst/>
              <a:cxnLst/>
              <a:rect l="l" t="t" r="r" b="b"/>
              <a:pathLst>
                <a:path w="16780" h="16790" extrusionOk="0">
                  <a:moveTo>
                    <a:pt x="16674" y="1"/>
                  </a:moveTo>
                  <a:cubicBezTo>
                    <a:pt x="16656" y="1"/>
                    <a:pt x="16638" y="8"/>
                    <a:pt x="16621" y="24"/>
                  </a:cubicBezTo>
                  <a:cubicBezTo>
                    <a:pt x="12203" y="4225"/>
                    <a:pt x="7863" y="8521"/>
                    <a:pt x="3627" y="12905"/>
                  </a:cubicBezTo>
                  <a:cubicBezTo>
                    <a:pt x="2433" y="14151"/>
                    <a:pt x="1239" y="15406"/>
                    <a:pt x="54" y="16662"/>
                  </a:cubicBezTo>
                  <a:cubicBezTo>
                    <a:pt x="0" y="16715"/>
                    <a:pt x="49" y="16789"/>
                    <a:pt x="103" y="16789"/>
                  </a:cubicBezTo>
                  <a:cubicBezTo>
                    <a:pt x="119" y="16789"/>
                    <a:pt x="135" y="16782"/>
                    <a:pt x="149" y="16766"/>
                  </a:cubicBezTo>
                  <a:cubicBezTo>
                    <a:pt x="4333" y="12330"/>
                    <a:pt x="8612" y="7972"/>
                    <a:pt x="12987" y="3719"/>
                  </a:cubicBezTo>
                  <a:cubicBezTo>
                    <a:pt x="14225" y="2517"/>
                    <a:pt x="15471" y="1314"/>
                    <a:pt x="16726" y="120"/>
                  </a:cubicBezTo>
                  <a:cubicBezTo>
                    <a:pt x="16779" y="73"/>
                    <a:pt x="16731" y="1"/>
                    <a:pt x="1667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2;p27"/>
            <p:cNvSpPr/>
            <p:nvPr/>
          </p:nvSpPr>
          <p:spPr>
            <a:xfrm>
              <a:off x="4382151" y="2366444"/>
              <a:ext cx="136168" cy="115439"/>
            </a:xfrm>
            <a:custGeom>
              <a:avLst/>
              <a:gdLst/>
              <a:ahLst/>
              <a:cxnLst/>
              <a:rect l="l" t="t" r="r" b="b"/>
              <a:pathLst>
                <a:path w="4815" h="4082" extrusionOk="0">
                  <a:moveTo>
                    <a:pt x="4702" y="1"/>
                  </a:moveTo>
                  <a:cubicBezTo>
                    <a:pt x="4686" y="1"/>
                    <a:pt x="4670" y="6"/>
                    <a:pt x="4655" y="19"/>
                  </a:cubicBezTo>
                  <a:cubicBezTo>
                    <a:pt x="3121" y="1335"/>
                    <a:pt x="1587" y="2642"/>
                    <a:pt x="62" y="3958"/>
                  </a:cubicBezTo>
                  <a:cubicBezTo>
                    <a:pt x="1" y="4007"/>
                    <a:pt x="52" y="4082"/>
                    <a:pt x="111" y="4082"/>
                  </a:cubicBezTo>
                  <a:cubicBezTo>
                    <a:pt x="127" y="4082"/>
                    <a:pt x="143" y="4076"/>
                    <a:pt x="158" y="4063"/>
                  </a:cubicBezTo>
                  <a:cubicBezTo>
                    <a:pt x="1692" y="2747"/>
                    <a:pt x="3226" y="1431"/>
                    <a:pt x="4760" y="124"/>
                  </a:cubicBezTo>
                  <a:cubicBezTo>
                    <a:pt x="4815" y="76"/>
                    <a:pt x="4762" y="1"/>
                    <a:pt x="470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3;p27"/>
            <p:cNvSpPr/>
            <p:nvPr/>
          </p:nvSpPr>
          <p:spPr>
            <a:xfrm>
              <a:off x="4696087" y="2679333"/>
              <a:ext cx="171009" cy="187921"/>
            </a:xfrm>
            <a:custGeom>
              <a:avLst/>
              <a:gdLst/>
              <a:ahLst/>
              <a:cxnLst/>
              <a:rect l="l" t="t" r="r" b="b"/>
              <a:pathLst>
                <a:path w="6047" h="6645" extrusionOk="0">
                  <a:moveTo>
                    <a:pt x="5942" y="1"/>
                  </a:moveTo>
                  <a:cubicBezTo>
                    <a:pt x="5926" y="1"/>
                    <a:pt x="5909" y="7"/>
                    <a:pt x="5895" y="24"/>
                  </a:cubicBezTo>
                  <a:cubicBezTo>
                    <a:pt x="3943" y="2185"/>
                    <a:pt x="1999" y="4355"/>
                    <a:pt x="47" y="6517"/>
                  </a:cubicBezTo>
                  <a:cubicBezTo>
                    <a:pt x="0" y="6570"/>
                    <a:pt x="46" y="6644"/>
                    <a:pt x="101" y="6644"/>
                  </a:cubicBezTo>
                  <a:cubicBezTo>
                    <a:pt x="118" y="6644"/>
                    <a:pt x="136" y="6637"/>
                    <a:pt x="152" y="6621"/>
                  </a:cubicBezTo>
                  <a:cubicBezTo>
                    <a:pt x="2095" y="4460"/>
                    <a:pt x="4048" y="2290"/>
                    <a:pt x="6000" y="128"/>
                  </a:cubicBezTo>
                  <a:cubicBezTo>
                    <a:pt x="6047" y="75"/>
                    <a:pt x="5996" y="1"/>
                    <a:pt x="59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4;p27"/>
            <p:cNvSpPr/>
            <p:nvPr/>
          </p:nvSpPr>
          <p:spPr>
            <a:xfrm>
              <a:off x="4732087" y="2731708"/>
              <a:ext cx="272761" cy="256443"/>
            </a:xfrm>
            <a:custGeom>
              <a:avLst/>
              <a:gdLst/>
              <a:ahLst/>
              <a:cxnLst/>
              <a:rect l="l" t="t" r="r" b="b"/>
              <a:pathLst>
                <a:path w="9645" h="9068" extrusionOk="0">
                  <a:moveTo>
                    <a:pt x="9533" y="1"/>
                  </a:moveTo>
                  <a:cubicBezTo>
                    <a:pt x="9517" y="1"/>
                    <a:pt x="9500" y="6"/>
                    <a:pt x="9485" y="19"/>
                  </a:cubicBezTo>
                  <a:cubicBezTo>
                    <a:pt x="6853" y="2137"/>
                    <a:pt x="4352" y="4412"/>
                    <a:pt x="2008" y="6843"/>
                  </a:cubicBezTo>
                  <a:cubicBezTo>
                    <a:pt x="1336" y="7532"/>
                    <a:pt x="683" y="8229"/>
                    <a:pt x="47" y="8944"/>
                  </a:cubicBezTo>
                  <a:cubicBezTo>
                    <a:pt x="1" y="8996"/>
                    <a:pt x="48" y="9068"/>
                    <a:pt x="100" y="9068"/>
                  </a:cubicBezTo>
                  <a:cubicBezTo>
                    <a:pt x="118" y="9068"/>
                    <a:pt x="136" y="9059"/>
                    <a:pt x="151" y="9040"/>
                  </a:cubicBezTo>
                  <a:cubicBezTo>
                    <a:pt x="2408" y="6538"/>
                    <a:pt x="4823" y="4168"/>
                    <a:pt x="7385" y="1963"/>
                  </a:cubicBezTo>
                  <a:cubicBezTo>
                    <a:pt x="8108" y="1335"/>
                    <a:pt x="8840" y="725"/>
                    <a:pt x="9590" y="124"/>
                  </a:cubicBezTo>
                  <a:cubicBezTo>
                    <a:pt x="9645" y="76"/>
                    <a:pt x="9592" y="1"/>
                    <a:pt x="9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5;p27"/>
            <p:cNvSpPr/>
            <p:nvPr/>
          </p:nvSpPr>
          <p:spPr>
            <a:xfrm>
              <a:off x="4250253" y="1870045"/>
              <a:ext cx="166060" cy="649224"/>
            </a:xfrm>
            <a:custGeom>
              <a:avLst/>
              <a:gdLst/>
              <a:ahLst/>
              <a:cxnLst/>
              <a:rect l="l" t="t" r="r" b="b"/>
              <a:pathLst>
                <a:path w="5872" h="22957" extrusionOk="0">
                  <a:moveTo>
                    <a:pt x="89" y="0"/>
                  </a:moveTo>
                  <a:cubicBezTo>
                    <a:pt x="47" y="0"/>
                    <a:pt x="1" y="37"/>
                    <a:pt x="11" y="89"/>
                  </a:cubicBezTo>
                  <a:cubicBezTo>
                    <a:pt x="1144" y="6103"/>
                    <a:pt x="2547" y="12064"/>
                    <a:pt x="4229" y="17947"/>
                  </a:cubicBezTo>
                  <a:cubicBezTo>
                    <a:pt x="4700" y="19612"/>
                    <a:pt x="5197" y="21259"/>
                    <a:pt x="5711" y="22906"/>
                  </a:cubicBezTo>
                  <a:cubicBezTo>
                    <a:pt x="5722" y="22941"/>
                    <a:pt x="5752" y="22956"/>
                    <a:pt x="5782" y="22956"/>
                  </a:cubicBezTo>
                  <a:cubicBezTo>
                    <a:pt x="5827" y="22956"/>
                    <a:pt x="5871" y="22923"/>
                    <a:pt x="5851" y="22871"/>
                  </a:cubicBezTo>
                  <a:cubicBezTo>
                    <a:pt x="4020" y="17032"/>
                    <a:pt x="2460" y="11105"/>
                    <a:pt x="1170" y="5127"/>
                  </a:cubicBezTo>
                  <a:cubicBezTo>
                    <a:pt x="813" y="3436"/>
                    <a:pt x="464" y="1745"/>
                    <a:pt x="151" y="54"/>
                  </a:cubicBezTo>
                  <a:cubicBezTo>
                    <a:pt x="144" y="16"/>
                    <a:pt x="117" y="0"/>
                    <a:pt x="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6;p27"/>
            <p:cNvSpPr/>
            <p:nvPr/>
          </p:nvSpPr>
          <p:spPr>
            <a:xfrm>
              <a:off x="4316569" y="1890548"/>
              <a:ext cx="258168" cy="411361"/>
            </a:xfrm>
            <a:custGeom>
              <a:avLst/>
              <a:gdLst/>
              <a:ahLst/>
              <a:cxnLst/>
              <a:rect l="l" t="t" r="r" b="b"/>
              <a:pathLst>
                <a:path w="9129" h="14546" extrusionOk="0">
                  <a:moveTo>
                    <a:pt x="101" y="1"/>
                  </a:moveTo>
                  <a:cubicBezTo>
                    <a:pt x="52" y="1"/>
                    <a:pt x="1" y="51"/>
                    <a:pt x="37" y="105"/>
                  </a:cubicBezTo>
                  <a:cubicBezTo>
                    <a:pt x="2338" y="3853"/>
                    <a:pt x="4647" y="7592"/>
                    <a:pt x="6974" y="11330"/>
                  </a:cubicBezTo>
                  <a:cubicBezTo>
                    <a:pt x="7637" y="12385"/>
                    <a:pt x="8299" y="13448"/>
                    <a:pt x="8970" y="14511"/>
                  </a:cubicBezTo>
                  <a:cubicBezTo>
                    <a:pt x="8984" y="14536"/>
                    <a:pt x="9005" y="14546"/>
                    <a:pt x="9028" y="14546"/>
                  </a:cubicBezTo>
                  <a:cubicBezTo>
                    <a:pt x="9077" y="14546"/>
                    <a:pt x="9128" y="14496"/>
                    <a:pt x="9092" y="14442"/>
                  </a:cubicBezTo>
                  <a:cubicBezTo>
                    <a:pt x="6756" y="10712"/>
                    <a:pt x="4438" y="6973"/>
                    <a:pt x="2129" y="3234"/>
                  </a:cubicBezTo>
                  <a:cubicBezTo>
                    <a:pt x="1475" y="2162"/>
                    <a:pt x="812" y="1099"/>
                    <a:pt x="159" y="35"/>
                  </a:cubicBezTo>
                  <a:cubicBezTo>
                    <a:pt x="145" y="11"/>
                    <a:pt x="123" y="1"/>
                    <a:pt x="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7;p27"/>
            <p:cNvSpPr/>
            <p:nvPr/>
          </p:nvSpPr>
          <p:spPr>
            <a:xfrm>
              <a:off x="4593374" y="2008447"/>
              <a:ext cx="104353" cy="118917"/>
            </a:xfrm>
            <a:custGeom>
              <a:avLst/>
              <a:gdLst/>
              <a:ahLst/>
              <a:cxnLst/>
              <a:rect l="l" t="t" r="r" b="b"/>
              <a:pathLst>
                <a:path w="3690" h="4205" extrusionOk="0">
                  <a:moveTo>
                    <a:pt x="107" y="1"/>
                  </a:moveTo>
                  <a:cubicBezTo>
                    <a:pt x="49" y="1"/>
                    <a:pt x="0" y="75"/>
                    <a:pt x="54" y="128"/>
                  </a:cubicBezTo>
                  <a:cubicBezTo>
                    <a:pt x="1431" y="1496"/>
                    <a:pt x="2433" y="2568"/>
                    <a:pt x="3531" y="4172"/>
                  </a:cubicBezTo>
                  <a:cubicBezTo>
                    <a:pt x="3547" y="4195"/>
                    <a:pt x="3568" y="4205"/>
                    <a:pt x="3590" y="4205"/>
                  </a:cubicBezTo>
                  <a:cubicBezTo>
                    <a:pt x="3640" y="4205"/>
                    <a:pt x="3690" y="4151"/>
                    <a:pt x="3653" y="4102"/>
                  </a:cubicBezTo>
                  <a:cubicBezTo>
                    <a:pt x="2546" y="2490"/>
                    <a:pt x="1544" y="1401"/>
                    <a:pt x="158" y="24"/>
                  </a:cubicBezTo>
                  <a:cubicBezTo>
                    <a:pt x="142" y="7"/>
                    <a:pt x="124" y="1"/>
                    <a:pt x="1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8;p27"/>
            <p:cNvSpPr/>
            <p:nvPr/>
          </p:nvSpPr>
          <p:spPr>
            <a:xfrm>
              <a:off x="4752166" y="2756906"/>
              <a:ext cx="123782" cy="191060"/>
            </a:xfrm>
            <a:custGeom>
              <a:avLst/>
              <a:gdLst/>
              <a:ahLst/>
              <a:cxnLst/>
              <a:rect l="l" t="t" r="r" b="b"/>
              <a:pathLst>
                <a:path w="4377" h="6756" extrusionOk="0">
                  <a:moveTo>
                    <a:pt x="101" y="1"/>
                  </a:moveTo>
                  <a:cubicBezTo>
                    <a:pt x="52" y="1"/>
                    <a:pt x="1" y="53"/>
                    <a:pt x="25" y="113"/>
                  </a:cubicBezTo>
                  <a:cubicBezTo>
                    <a:pt x="1219" y="2440"/>
                    <a:pt x="2631" y="4662"/>
                    <a:pt x="4226" y="6728"/>
                  </a:cubicBezTo>
                  <a:cubicBezTo>
                    <a:pt x="4241" y="6748"/>
                    <a:pt x="4259" y="6756"/>
                    <a:pt x="4277" y="6756"/>
                  </a:cubicBezTo>
                  <a:cubicBezTo>
                    <a:pt x="4329" y="6756"/>
                    <a:pt x="4376" y="6682"/>
                    <a:pt x="4331" y="6623"/>
                  </a:cubicBezTo>
                  <a:cubicBezTo>
                    <a:pt x="2736" y="4567"/>
                    <a:pt x="1341" y="2362"/>
                    <a:pt x="156" y="35"/>
                  </a:cubicBezTo>
                  <a:cubicBezTo>
                    <a:pt x="143" y="11"/>
                    <a:pt x="122" y="1"/>
                    <a:pt x="10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9;p27"/>
            <p:cNvSpPr/>
            <p:nvPr/>
          </p:nvSpPr>
          <p:spPr>
            <a:xfrm>
              <a:off x="4906349" y="2688779"/>
              <a:ext cx="105371" cy="141570"/>
            </a:xfrm>
            <a:custGeom>
              <a:avLst/>
              <a:gdLst/>
              <a:ahLst/>
              <a:cxnLst/>
              <a:rect l="l" t="t" r="r" b="b"/>
              <a:pathLst>
                <a:path w="3726" h="5006" extrusionOk="0">
                  <a:moveTo>
                    <a:pt x="106" y="1"/>
                  </a:moveTo>
                  <a:cubicBezTo>
                    <a:pt x="51" y="1"/>
                    <a:pt x="0" y="52"/>
                    <a:pt x="38" y="108"/>
                  </a:cubicBezTo>
                  <a:cubicBezTo>
                    <a:pt x="1214" y="1729"/>
                    <a:pt x="2391" y="3350"/>
                    <a:pt x="3567" y="4971"/>
                  </a:cubicBezTo>
                  <a:cubicBezTo>
                    <a:pt x="3584" y="4995"/>
                    <a:pt x="3606" y="5005"/>
                    <a:pt x="3629" y="5005"/>
                  </a:cubicBezTo>
                  <a:cubicBezTo>
                    <a:pt x="3679" y="5005"/>
                    <a:pt x="3725" y="4955"/>
                    <a:pt x="3689" y="4901"/>
                  </a:cubicBezTo>
                  <a:cubicBezTo>
                    <a:pt x="2513" y="3280"/>
                    <a:pt x="1336" y="1651"/>
                    <a:pt x="168" y="30"/>
                  </a:cubicBezTo>
                  <a:cubicBezTo>
                    <a:pt x="151" y="9"/>
                    <a:pt x="128" y="1"/>
                    <a:pt x="1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7925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13571" y="-23721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44341" y="940435"/>
            <a:ext cx="7745135" cy="738239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Dấu câu nào có thể thay cho mỗi bông hoa dưới đây?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3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4341" y="1722688"/>
            <a:ext cx="77451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000"/>
              <a:t>Chim sâu con hỏi bố:</a:t>
            </a:r>
            <a:br>
              <a:rPr lang="vi-VN" sz="2000"/>
            </a:br>
            <a:r>
              <a:rPr lang="en-US" sz="2000"/>
              <a:t>    </a:t>
            </a:r>
            <a:r>
              <a:rPr lang="vi-VN" sz="2000"/>
              <a:t> Bố ơi, chúng ta có thể trở thành hoạ mi được không ạ</a:t>
            </a:r>
            <a:r>
              <a:rPr lang="en-US" sz="2000"/>
              <a:t> </a:t>
            </a:r>
            <a:br>
              <a:rPr lang="vi-VN" sz="2000"/>
            </a:br>
            <a:r>
              <a:rPr lang="en-US" sz="2000"/>
              <a:t>    </a:t>
            </a:r>
            <a:r>
              <a:rPr lang="vi-VN" sz="2000"/>
              <a:t> Tại sao con muốn trở thành hoạ mi</a:t>
            </a:r>
            <a:r>
              <a:rPr lang="en-US" sz="2000"/>
              <a:t> </a:t>
            </a:r>
            <a:br>
              <a:rPr lang="vi-VN" sz="2000"/>
            </a:br>
            <a:r>
              <a:rPr lang="en-US" sz="2000"/>
              <a:t>    </a:t>
            </a:r>
            <a:r>
              <a:rPr lang="vi-VN" sz="2000"/>
              <a:t> Con muốn có tiếng hót hay để được mọi người yêu quý</a:t>
            </a:r>
            <a:r>
              <a:rPr lang="en-US" sz="2000"/>
              <a:t> </a:t>
            </a:r>
            <a:br>
              <a:rPr lang="vi-VN" sz="2000"/>
            </a:br>
            <a:r>
              <a:rPr lang="vi-VN" sz="2000"/>
              <a:t>Chim bố nói:</a:t>
            </a:r>
            <a:br>
              <a:rPr lang="vi-VN" sz="2000"/>
            </a:br>
            <a:r>
              <a:rPr lang="en-US" sz="2000"/>
              <a:t>    </a:t>
            </a:r>
            <a:r>
              <a:rPr lang="vi-VN" sz="2000"/>
              <a:t> Con hãy bắt thật nhiều sâu để bảo vệ cây cối, hoa màu, con sẽ được</a:t>
            </a:r>
            <a:r>
              <a:rPr lang="en-US" sz="2000"/>
              <a:t> </a:t>
            </a:r>
            <a:r>
              <a:rPr lang="vi-VN" sz="2000"/>
              <a:t>mọi người yêu quý.</a:t>
            </a:r>
            <a:endParaRPr lang="vi-VN" sz="3200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548" y="2249377"/>
            <a:ext cx="390847" cy="40663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548" y="2740457"/>
            <a:ext cx="390847" cy="40663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546" y="3200203"/>
            <a:ext cx="390847" cy="40663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546" y="4132317"/>
            <a:ext cx="390847" cy="40663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88790" y="3181361"/>
            <a:ext cx="390847" cy="40663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46565" y="2740457"/>
            <a:ext cx="390847" cy="40663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93366" y="2327362"/>
            <a:ext cx="390847" cy="406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88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13571" y="-23721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44341" y="940435"/>
            <a:ext cx="7745135" cy="738239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Dấu câu nào có thể thay cho mỗi bông hoa dưới đây?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3 </a:t>
            </a:r>
          </a:p>
        </p:txBody>
      </p:sp>
      <p:sp>
        <p:nvSpPr>
          <p:cNvPr id="3" name="Rectangle 2"/>
          <p:cNvSpPr/>
          <p:nvPr/>
        </p:nvSpPr>
        <p:spPr>
          <a:xfrm>
            <a:off x="766185" y="1678674"/>
            <a:ext cx="775644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/>
              <a:t>Chim sâu con hỏi bố.</a:t>
            </a:r>
            <a:endParaRPr lang="en-US" sz="2000"/>
          </a:p>
          <a:p>
            <a:pPr algn="just">
              <a:lnSpc>
                <a:spcPct val="150000"/>
              </a:lnSpc>
            </a:pPr>
            <a:r>
              <a:rPr lang="vi-VN" sz="2000"/>
              <a:t>– Bố ơi, chúng ta có thể trở thành hoạ mi được không ạ?</a:t>
            </a:r>
            <a:endParaRPr lang="en-US" sz="2000"/>
          </a:p>
          <a:p>
            <a:pPr algn="just">
              <a:lnSpc>
                <a:spcPct val="150000"/>
              </a:lnSpc>
            </a:pPr>
            <a:r>
              <a:rPr lang="vi-VN" sz="2000"/>
              <a:t>– Tại sao con muốn trở thành hoạ mi?</a:t>
            </a:r>
            <a:endParaRPr lang="en-US" sz="2000"/>
          </a:p>
          <a:p>
            <a:pPr algn="just">
              <a:lnSpc>
                <a:spcPct val="150000"/>
              </a:lnSpc>
            </a:pPr>
            <a:r>
              <a:rPr lang="vi-VN" sz="2000"/>
              <a:t>– Con muốn có tiếng hót hay để được mọi người yêu quý.</a:t>
            </a:r>
            <a:endParaRPr lang="en-US" sz="2000"/>
          </a:p>
          <a:p>
            <a:pPr algn="just">
              <a:lnSpc>
                <a:spcPct val="150000"/>
              </a:lnSpc>
            </a:pPr>
            <a:r>
              <a:rPr lang="vi-VN" sz="2000"/>
              <a:t>Chim bố nói</a:t>
            </a:r>
            <a:r>
              <a:rPr lang="en-US" sz="2000"/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2000"/>
              <a:t>– Con hãy bắt thật nhiều sâu để bảo vệ cây cối, hoa màu, con sẽ được mọi người yêu quý.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6847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31"/>
          <p:cNvSpPr txBox="1">
            <a:spLocks noGrp="1"/>
          </p:cNvSpPr>
          <p:nvPr>
            <p:ph type="title"/>
          </p:nvPr>
        </p:nvSpPr>
        <p:spPr>
          <a:xfrm>
            <a:off x="4094328" y="2750709"/>
            <a:ext cx="3780430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r"/>
            <a:r>
              <a:rPr lang="en-US" sz="5400">
                <a:latin typeface="+mj-lt"/>
              </a:rPr>
              <a:t>BÀI TẬP 4 </a:t>
            </a:r>
          </a:p>
        </p:txBody>
      </p:sp>
      <p:sp>
        <p:nvSpPr>
          <p:cNvPr id="1026" name="Google Shape;1026;p31"/>
          <p:cNvSpPr txBox="1">
            <a:spLocks noGrp="1"/>
          </p:cNvSpPr>
          <p:nvPr>
            <p:ph type="title" idx="2"/>
          </p:nvPr>
        </p:nvSpPr>
        <p:spPr>
          <a:xfrm>
            <a:off x="6347837" y="1322986"/>
            <a:ext cx="1417200" cy="10667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04</a:t>
            </a:r>
            <a:endParaRPr>
              <a:latin typeface="+mj-lt"/>
            </a:endParaRPr>
          </a:p>
        </p:txBody>
      </p:sp>
      <p:grpSp>
        <p:nvGrpSpPr>
          <p:cNvPr id="1028" name="Google Shape;1028;p31"/>
          <p:cNvGrpSpPr/>
          <p:nvPr/>
        </p:nvGrpSpPr>
        <p:grpSpPr>
          <a:xfrm>
            <a:off x="5075743" y="952159"/>
            <a:ext cx="523914" cy="590707"/>
            <a:chOff x="589550" y="2214400"/>
            <a:chExt cx="321400" cy="362375"/>
          </a:xfrm>
        </p:grpSpPr>
        <p:sp>
          <p:nvSpPr>
            <p:cNvPr id="1029" name="Google Shape;1029;p31"/>
            <p:cNvSpPr/>
            <p:nvPr/>
          </p:nvSpPr>
          <p:spPr>
            <a:xfrm>
              <a:off x="605900" y="2214400"/>
              <a:ext cx="201575" cy="201575"/>
            </a:xfrm>
            <a:custGeom>
              <a:avLst/>
              <a:gdLst/>
              <a:ahLst/>
              <a:cxnLst/>
              <a:rect l="l" t="t" r="r" b="b"/>
              <a:pathLst>
                <a:path w="8063" h="8063" extrusionOk="0">
                  <a:moveTo>
                    <a:pt x="4027" y="1"/>
                  </a:moveTo>
                  <a:cubicBezTo>
                    <a:pt x="2711" y="3565"/>
                    <a:pt x="3556" y="2711"/>
                    <a:pt x="1" y="4027"/>
                  </a:cubicBezTo>
                  <a:cubicBezTo>
                    <a:pt x="3556" y="5352"/>
                    <a:pt x="2711" y="4498"/>
                    <a:pt x="4027" y="8062"/>
                  </a:cubicBezTo>
                  <a:cubicBezTo>
                    <a:pt x="5343" y="4498"/>
                    <a:pt x="4498" y="5352"/>
                    <a:pt x="8062" y="4027"/>
                  </a:cubicBezTo>
                  <a:cubicBezTo>
                    <a:pt x="4498" y="2711"/>
                    <a:pt x="5343" y="3565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0" name="Google Shape;1030;p31"/>
            <p:cNvSpPr/>
            <p:nvPr/>
          </p:nvSpPr>
          <p:spPr>
            <a:xfrm>
              <a:off x="766475" y="2369750"/>
              <a:ext cx="144475" cy="144275"/>
            </a:xfrm>
            <a:custGeom>
              <a:avLst/>
              <a:gdLst/>
              <a:ahLst/>
              <a:cxnLst/>
              <a:rect l="l" t="t" r="r" b="b"/>
              <a:pathLst>
                <a:path w="5779" h="5771" extrusionOk="0">
                  <a:moveTo>
                    <a:pt x="2885" y="1"/>
                  </a:moveTo>
                  <a:cubicBezTo>
                    <a:pt x="1944" y="2546"/>
                    <a:pt x="2554" y="1936"/>
                    <a:pt x="1" y="2886"/>
                  </a:cubicBezTo>
                  <a:cubicBezTo>
                    <a:pt x="2554" y="3827"/>
                    <a:pt x="1944" y="3217"/>
                    <a:pt x="2885" y="5770"/>
                  </a:cubicBezTo>
                  <a:cubicBezTo>
                    <a:pt x="3835" y="3217"/>
                    <a:pt x="3225" y="3827"/>
                    <a:pt x="5779" y="2886"/>
                  </a:cubicBezTo>
                  <a:cubicBezTo>
                    <a:pt x="3225" y="1936"/>
                    <a:pt x="3835" y="2546"/>
                    <a:pt x="28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1" name="Google Shape;1031;p31"/>
            <p:cNvSpPr/>
            <p:nvPr/>
          </p:nvSpPr>
          <p:spPr>
            <a:xfrm>
              <a:off x="589550" y="2432300"/>
              <a:ext cx="144275" cy="144475"/>
            </a:xfrm>
            <a:custGeom>
              <a:avLst/>
              <a:gdLst/>
              <a:ahLst/>
              <a:cxnLst/>
              <a:rect l="l" t="t" r="r" b="b"/>
              <a:pathLst>
                <a:path w="5771" h="5779" extrusionOk="0">
                  <a:moveTo>
                    <a:pt x="2886" y="0"/>
                  </a:moveTo>
                  <a:cubicBezTo>
                    <a:pt x="1936" y="2554"/>
                    <a:pt x="2546" y="1944"/>
                    <a:pt x="1" y="2885"/>
                  </a:cubicBezTo>
                  <a:cubicBezTo>
                    <a:pt x="2546" y="3835"/>
                    <a:pt x="1936" y="3225"/>
                    <a:pt x="2886" y="5778"/>
                  </a:cubicBezTo>
                  <a:cubicBezTo>
                    <a:pt x="3827" y="3225"/>
                    <a:pt x="3217" y="3835"/>
                    <a:pt x="5770" y="2885"/>
                  </a:cubicBezTo>
                  <a:cubicBezTo>
                    <a:pt x="3217" y="1944"/>
                    <a:pt x="3827" y="2554"/>
                    <a:pt x="28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73" name="Google Shape;1401;p36"/>
          <p:cNvGrpSpPr/>
          <p:nvPr/>
        </p:nvGrpSpPr>
        <p:grpSpPr>
          <a:xfrm flipH="1">
            <a:off x="790770" y="1440577"/>
            <a:ext cx="2266647" cy="3449687"/>
            <a:chOff x="731000" y="2896175"/>
            <a:chExt cx="1269400" cy="1919650"/>
          </a:xfrm>
        </p:grpSpPr>
        <p:sp>
          <p:nvSpPr>
            <p:cNvPr id="74" name="Google Shape;1402;p36"/>
            <p:cNvSpPr/>
            <p:nvPr/>
          </p:nvSpPr>
          <p:spPr>
            <a:xfrm>
              <a:off x="833625" y="2896175"/>
              <a:ext cx="857825" cy="960275"/>
            </a:xfrm>
            <a:custGeom>
              <a:avLst/>
              <a:gdLst/>
              <a:ahLst/>
              <a:cxnLst/>
              <a:rect l="l" t="t" r="r" b="b"/>
              <a:pathLst>
                <a:path w="34313" h="38411" extrusionOk="0">
                  <a:moveTo>
                    <a:pt x="12943" y="1"/>
                  </a:moveTo>
                  <a:cubicBezTo>
                    <a:pt x="10133" y="1"/>
                    <a:pt x="7431" y="2802"/>
                    <a:pt x="8167" y="5512"/>
                  </a:cubicBezTo>
                  <a:cubicBezTo>
                    <a:pt x="7539" y="4487"/>
                    <a:pt x="6380" y="4005"/>
                    <a:pt x="5175" y="4005"/>
                  </a:cubicBezTo>
                  <a:cubicBezTo>
                    <a:pt x="4137" y="4005"/>
                    <a:pt x="3066" y="4363"/>
                    <a:pt x="2275" y="5041"/>
                  </a:cubicBezTo>
                  <a:cubicBezTo>
                    <a:pt x="576" y="6488"/>
                    <a:pt x="0" y="8894"/>
                    <a:pt x="9" y="11133"/>
                  </a:cubicBezTo>
                  <a:cubicBezTo>
                    <a:pt x="26" y="15203"/>
                    <a:pt x="1743" y="19230"/>
                    <a:pt x="4663" y="22071"/>
                  </a:cubicBezTo>
                  <a:cubicBezTo>
                    <a:pt x="8620" y="25915"/>
                    <a:pt x="11522" y="30508"/>
                    <a:pt x="14790" y="34944"/>
                  </a:cubicBezTo>
                  <a:cubicBezTo>
                    <a:pt x="15644" y="36103"/>
                    <a:pt x="16559" y="37305"/>
                    <a:pt x="17875" y="37889"/>
                  </a:cubicBezTo>
                  <a:cubicBezTo>
                    <a:pt x="18808" y="38290"/>
                    <a:pt x="19845" y="38343"/>
                    <a:pt x="20865" y="38386"/>
                  </a:cubicBezTo>
                  <a:cubicBezTo>
                    <a:pt x="21175" y="38400"/>
                    <a:pt x="21494" y="38411"/>
                    <a:pt x="21815" y="38411"/>
                  </a:cubicBezTo>
                  <a:cubicBezTo>
                    <a:pt x="23291" y="38411"/>
                    <a:pt x="24812" y="38191"/>
                    <a:pt x="25728" y="37096"/>
                  </a:cubicBezTo>
                  <a:cubicBezTo>
                    <a:pt x="26251" y="36478"/>
                    <a:pt x="26486" y="35676"/>
                    <a:pt x="26844" y="34952"/>
                  </a:cubicBezTo>
                  <a:cubicBezTo>
                    <a:pt x="27820" y="32991"/>
                    <a:pt x="29685" y="31667"/>
                    <a:pt x="31280" y="30159"/>
                  </a:cubicBezTo>
                  <a:cubicBezTo>
                    <a:pt x="32875" y="28660"/>
                    <a:pt x="34313" y="26621"/>
                    <a:pt x="33981" y="24459"/>
                  </a:cubicBezTo>
                  <a:cubicBezTo>
                    <a:pt x="33816" y="23396"/>
                    <a:pt x="33232" y="22411"/>
                    <a:pt x="33197" y="21330"/>
                  </a:cubicBezTo>
                  <a:cubicBezTo>
                    <a:pt x="33162" y="20145"/>
                    <a:pt x="33798" y="19047"/>
                    <a:pt x="33964" y="17870"/>
                  </a:cubicBezTo>
                  <a:cubicBezTo>
                    <a:pt x="34252" y="15927"/>
                    <a:pt x="33188" y="13948"/>
                    <a:pt x="31620" y="12763"/>
                  </a:cubicBezTo>
                  <a:cubicBezTo>
                    <a:pt x="30060" y="11587"/>
                    <a:pt x="28055" y="11203"/>
                    <a:pt x="26094" y="11064"/>
                  </a:cubicBezTo>
                  <a:cubicBezTo>
                    <a:pt x="25955" y="9111"/>
                    <a:pt x="25658" y="7029"/>
                    <a:pt x="24360" y="5564"/>
                  </a:cubicBezTo>
                  <a:cubicBezTo>
                    <a:pt x="23637" y="4749"/>
                    <a:pt x="22493" y="4264"/>
                    <a:pt x="21420" y="4264"/>
                  </a:cubicBezTo>
                  <a:cubicBezTo>
                    <a:pt x="20564" y="4264"/>
                    <a:pt x="19753" y="4572"/>
                    <a:pt x="19235" y="5268"/>
                  </a:cubicBezTo>
                  <a:cubicBezTo>
                    <a:pt x="18381" y="2531"/>
                    <a:pt x="15976" y="117"/>
                    <a:pt x="13108" y="4"/>
                  </a:cubicBezTo>
                  <a:cubicBezTo>
                    <a:pt x="13053" y="2"/>
                    <a:pt x="12998" y="1"/>
                    <a:pt x="12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403;p36"/>
            <p:cNvSpPr/>
            <p:nvPr/>
          </p:nvSpPr>
          <p:spPr>
            <a:xfrm>
              <a:off x="776525" y="3350750"/>
              <a:ext cx="255600" cy="232550"/>
            </a:xfrm>
            <a:custGeom>
              <a:avLst/>
              <a:gdLst/>
              <a:ahLst/>
              <a:cxnLst/>
              <a:rect l="l" t="t" r="r" b="b"/>
              <a:pathLst>
                <a:path w="10224" h="9302" extrusionOk="0">
                  <a:moveTo>
                    <a:pt x="5104" y="1"/>
                  </a:moveTo>
                  <a:cubicBezTo>
                    <a:pt x="2993" y="1"/>
                    <a:pt x="1086" y="1454"/>
                    <a:pt x="585" y="3601"/>
                  </a:cubicBezTo>
                  <a:cubicBezTo>
                    <a:pt x="1" y="6093"/>
                    <a:pt x="1552" y="8594"/>
                    <a:pt x="4054" y="9178"/>
                  </a:cubicBezTo>
                  <a:cubicBezTo>
                    <a:pt x="4410" y="9261"/>
                    <a:pt x="4766" y="9301"/>
                    <a:pt x="5116" y="9301"/>
                  </a:cubicBezTo>
                  <a:cubicBezTo>
                    <a:pt x="7228" y="9301"/>
                    <a:pt x="9139" y="7855"/>
                    <a:pt x="9640" y="5710"/>
                  </a:cubicBezTo>
                  <a:cubicBezTo>
                    <a:pt x="10224" y="3208"/>
                    <a:pt x="8664" y="707"/>
                    <a:pt x="6163" y="123"/>
                  </a:cubicBezTo>
                  <a:cubicBezTo>
                    <a:pt x="5808" y="40"/>
                    <a:pt x="5453" y="1"/>
                    <a:pt x="51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404;p36"/>
            <p:cNvSpPr/>
            <p:nvPr/>
          </p:nvSpPr>
          <p:spPr>
            <a:xfrm>
              <a:off x="825350" y="3400675"/>
              <a:ext cx="129100" cy="141900"/>
            </a:xfrm>
            <a:custGeom>
              <a:avLst/>
              <a:gdLst/>
              <a:ahLst/>
              <a:cxnLst/>
              <a:rect l="l" t="t" r="r" b="b"/>
              <a:pathLst>
                <a:path w="5164" h="5676" extrusionOk="0">
                  <a:moveTo>
                    <a:pt x="3037" y="0"/>
                  </a:moveTo>
                  <a:cubicBezTo>
                    <a:pt x="2117" y="0"/>
                    <a:pt x="1149" y="594"/>
                    <a:pt x="750" y="1420"/>
                  </a:cubicBezTo>
                  <a:cubicBezTo>
                    <a:pt x="0" y="2954"/>
                    <a:pt x="723" y="4907"/>
                    <a:pt x="2345" y="5491"/>
                  </a:cubicBezTo>
                  <a:cubicBezTo>
                    <a:pt x="2681" y="5614"/>
                    <a:pt x="3041" y="5676"/>
                    <a:pt x="3400" y="5676"/>
                  </a:cubicBezTo>
                  <a:cubicBezTo>
                    <a:pt x="3981" y="5676"/>
                    <a:pt x="4562" y="5514"/>
                    <a:pt x="5046" y="5186"/>
                  </a:cubicBezTo>
                  <a:cubicBezTo>
                    <a:pt x="5164" y="5112"/>
                    <a:pt x="5089" y="4939"/>
                    <a:pt x="4979" y="4939"/>
                  </a:cubicBezTo>
                  <a:cubicBezTo>
                    <a:pt x="4959" y="4939"/>
                    <a:pt x="4937" y="4945"/>
                    <a:pt x="4916" y="4959"/>
                  </a:cubicBezTo>
                  <a:cubicBezTo>
                    <a:pt x="4460" y="5263"/>
                    <a:pt x="3927" y="5409"/>
                    <a:pt x="3398" y="5409"/>
                  </a:cubicBezTo>
                  <a:cubicBezTo>
                    <a:pt x="2441" y="5409"/>
                    <a:pt x="1494" y="4931"/>
                    <a:pt x="1029" y="4044"/>
                  </a:cubicBezTo>
                  <a:cubicBezTo>
                    <a:pt x="349" y="2745"/>
                    <a:pt x="784" y="950"/>
                    <a:pt x="2223" y="418"/>
                  </a:cubicBezTo>
                  <a:cubicBezTo>
                    <a:pt x="2476" y="325"/>
                    <a:pt x="2746" y="274"/>
                    <a:pt x="3011" y="274"/>
                  </a:cubicBezTo>
                  <a:cubicBezTo>
                    <a:pt x="3466" y="274"/>
                    <a:pt x="3908" y="426"/>
                    <a:pt x="4227" y="784"/>
                  </a:cubicBezTo>
                  <a:cubicBezTo>
                    <a:pt x="4253" y="813"/>
                    <a:pt x="4283" y="825"/>
                    <a:pt x="4313" y="825"/>
                  </a:cubicBezTo>
                  <a:cubicBezTo>
                    <a:pt x="4409" y="825"/>
                    <a:pt x="4497" y="695"/>
                    <a:pt x="4410" y="601"/>
                  </a:cubicBezTo>
                  <a:cubicBezTo>
                    <a:pt x="4036" y="180"/>
                    <a:pt x="3543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405;p36"/>
            <p:cNvSpPr/>
            <p:nvPr/>
          </p:nvSpPr>
          <p:spPr>
            <a:xfrm>
              <a:off x="842375" y="3467925"/>
              <a:ext cx="83500" cy="19600"/>
            </a:xfrm>
            <a:custGeom>
              <a:avLst/>
              <a:gdLst/>
              <a:ahLst/>
              <a:cxnLst/>
              <a:rect l="l" t="t" r="r" b="b"/>
              <a:pathLst>
                <a:path w="3340" h="784" extrusionOk="0">
                  <a:moveTo>
                    <a:pt x="1741" y="0"/>
                  </a:moveTo>
                  <a:cubicBezTo>
                    <a:pt x="1154" y="0"/>
                    <a:pt x="567" y="193"/>
                    <a:pt x="103" y="569"/>
                  </a:cubicBezTo>
                  <a:cubicBezTo>
                    <a:pt x="0" y="652"/>
                    <a:pt x="93" y="784"/>
                    <a:pt x="201" y="784"/>
                  </a:cubicBezTo>
                  <a:cubicBezTo>
                    <a:pt x="229" y="784"/>
                    <a:pt x="259" y="774"/>
                    <a:pt x="287" y="752"/>
                  </a:cubicBezTo>
                  <a:cubicBezTo>
                    <a:pt x="694" y="421"/>
                    <a:pt x="1210" y="257"/>
                    <a:pt x="1727" y="257"/>
                  </a:cubicBezTo>
                  <a:cubicBezTo>
                    <a:pt x="2215" y="257"/>
                    <a:pt x="2703" y="403"/>
                    <a:pt x="3102" y="691"/>
                  </a:cubicBezTo>
                  <a:cubicBezTo>
                    <a:pt x="3125" y="710"/>
                    <a:pt x="3149" y="718"/>
                    <a:pt x="3171" y="718"/>
                  </a:cubicBezTo>
                  <a:cubicBezTo>
                    <a:pt x="3271" y="718"/>
                    <a:pt x="3339" y="552"/>
                    <a:pt x="3232" y="474"/>
                  </a:cubicBezTo>
                  <a:cubicBezTo>
                    <a:pt x="2795" y="156"/>
                    <a:pt x="2268" y="0"/>
                    <a:pt x="1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406;p36"/>
            <p:cNvSpPr/>
            <p:nvPr/>
          </p:nvSpPr>
          <p:spPr>
            <a:xfrm>
              <a:off x="864775" y="3223025"/>
              <a:ext cx="693775" cy="631350"/>
            </a:xfrm>
            <a:custGeom>
              <a:avLst/>
              <a:gdLst/>
              <a:ahLst/>
              <a:cxnLst/>
              <a:rect l="l" t="t" r="r" b="b"/>
              <a:pathLst>
                <a:path w="27751" h="25254" extrusionOk="0">
                  <a:moveTo>
                    <a:pt x="13864" y="1"/>
                  </a:moveTo>
                  <a:cubicBezTo>
                    <a:pt x="8129" y="1"/>
                    <a:pt x="2939" y="3939"/>
                    <a:pt x="1578" y="9764"/>
                  </a:cubicBezTo>
                  <a:cubicBezTo>
                    <a:pt x="1" y="16553"/>
                    <a:pt x="4219" y="23334"/>
                    <a:pt x="11008" y="24920"/>
                  </a:cubicBezTo>
                  <a:cubicBezTo>
                    <a:pt x="11973" y="25145"/>
                    <a:pt x="12937" y="25253"/>
                    <a:pt x="13887" y="25253"/>
                  </a:cubicBezTo>
                  <a:cubicBezTo>
                    <a:pt x="19621" y="25253"/>
                    <a:pt x="24811" y="21315"/>
                    <a:pt x="26164" y="15490"/>
                  </a:cubicBezTo>
                  <a:cubicBezTo>
                    <a:pt x="27750" y="8701"/>
                    <a:pt x="23532" y="1920"/>
                    <a:pt x="16743" y="334"/>
                  </a:cubicBezTo>
                  <a:cubicBezTo>
                    <a:pt x="15778" y="109"/>
                    <a:pt x="14814" y="1"/>
                    <a:pt x="13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407;p36"/>
            <p:cNvSpPr/>
            <p:nvPr/>
          </p:nvSpPr>
          <p:spPr>
            <a:xfrm>
              <a:off x="1408175" y="3542925"/>
              <a:ext cx="257125" cy="244375"/>
            </a:xfrm>
            <a:custGeom>
              <a:avLst/>
              <a:gdLst/>
              <a:ahLst/>
              <a:cxnLst/>
              <a:rect l="l" t="t" r="r" b="b"/>
              <a:pathLst>
                <a:path w="10285" h="9775" extrusionOk="0">
                  <a:moveTo>
                    <a:pt x="5256" y="0"/>
                  </a:moveTo>
                  <a:cubicBezTo>
                    <a:pt x="3114" y="0"/>
                    <a:pt x="1147" y="1548"/>
                    <a:pt x="611" y="3827"/>
                  </a:cubicBezTo>
                  <a:cubicBezTo>
                    <a:pt x="1" y="6468"/>
                    <a:pt x="1526" y="9074"/>
                    <a:pt x="4027" y="9658"/>
                  </a:cubicBezTo>
                  <a:cubicBezTo>
                    <a:pt x="4365" y="9736"/>
                    <a:pt x="4703" y="9774"/>
                    <a:pt x="5037" y="9774"/>
                  </a:cubicBezTo>
                  <a:cubicBezTo>
                    <a:pt x="7176" y="9774"/>
                    <a:pt x="9139" y="8221"/>
                    <a:pt x="9675" y="5945"/>
                  </a:cubicBezTo>
                  <a:cubicBezTo>
                    <a:pt x="10285" y="3304"/>
                    <a:pt x="8751" y="698"/>
                    <a:pt x="6258" y="114"/>
                  </a:cubicBezTo>
                  <a:cubicBezTo>
                    <a:pt x="5923" y="37"/>
                    <a:pt x="5588" y="0"/>
                    <a:pt x="52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408;p36"/>
            <p:cNvSpPr/>
            <p:nvPr/>
          </p:nvSpPr>
          <p:spPr>
            <a:xfrm>
              <a:off x="1464350" y="3599125"/>
              <a:ext cx="152800" cy="142375"/>
            </a:xfrm>
            <a:custGeom>
              <a:avLst/>
              <a:gdLst/>
              <a:ahLst/>
              <a:cxnLst/>
              <a:rect l="l" t="t" r="r" b="b"/>
              <a:pathLst>
                <a:path w="6112" h="5695" extrusionOk="0">
                  <a:moveTo>
                    <a:pt x="3367" y="0"/>
                  </a:moveTo>
                  <a:cubicBezTo>
                    <a:pt x="3138" y="0"/>
                    <a:pt x="2906" y="45"/>
                    <a:pt x="2678" y="141"/>
                  </a:cubicBezTo>
                  <a:cubicBezTo>
                    <a:pt x="2547" y="195"/>
                    <a:pt x="2634" y="378"/>
                    <a:pt x="2758" y="378"/>
                  </a:cubicBezTo>
                  <a:cubicBezTo>
                    <a:pt x="2774" y="378"/>
                    <a:pt x="2791" y="375"/>
                    <a:pt x="2809" y="368"/>
                  </a:cubicBezTo>
                  <a:cubicBezTo>
                    <a:pt x="2992" y="289"/>
                    <a:pt x="3179" y="253"/>
                    <a:pt x="3363" y="253"/>
                  </a:cubicBezTo>
                  <a:cubicBezTo>
                    <a:pt x="3870" y="253"/>
                    <a:pt x="4359" y="522"/>
                    <a:pt x="4717" y="899"/>
                  </a:cubicBezTo>
                  <a:cubicBezTo>
                    <a:pt x="5240" y="1457"/>
                    <a:pt x="5441" y="2224"/>
                    <a:pt x="5319" y="2973"/>
                  </a:cubicBezTo>
                  <a:cubicBezTo>
                    <a:pt x="5097" y="4308"/>
                    <a:pt x="3982" y="5443"/>
                    <a:pt x="2633" y="5443"/>
                  </a:cubicBezTo>
                  <a:cubicBezTo>
                    <a:pt x="2493" y="5443"/>
                    <a:pt x="2351" y="5430"/>
                    <a:pt x="2207" y="5405"/>
                  </a:cubicBezTo>
                  <a:cubicBezTo>
                    <a:pt x="1388" y="5274"/>
                    <a:pt x="673" y="4760"/>
                    <a:pt x="281" y="4037"/>
                  </a:cubicBezTo>
                  <a:cubicBezTo>
                    <a:pt x="257" y="3991"/>
                    <a:pt x="218" y="3972"/>
                    <a:pt x="179" y="3972"/>
                  </a:cubicBezTo>
                  <a:cubicBezTo>
                    <a:pt x="91" y="3972"/>
                    <a:pt x="0" y="4065"/>
                    <a:pt x="55" y="4167"/>
                  </a:cubicBezTo>
                  <a:cubicBezTo>
                    <a:pt x="579" y="5125"/>
                    <a:pt x="1613" y="5694"/>
                    <a:pt x="2653" y="5694"/>
                  </a:cubicBezTo>
                  <a:cubicBezTo>
                    <a:pt x="3205" y="5694"/>
                    <a:pt x="3758" y="5534"/>
                    <a:pt x="4238" y="5187"/>
                  </a:cubicBezTo>
                  <a:cubicBezTo>
                    <a:pt x="5589" y="4220"/>
                    <a:pt x="6112" y="2172"/>
                    <a:pt x="4996" y="830"/>
                  </a:cubicBezTo>
                  <a:cubicBezTo>
                    <a:pt x="4582" y="327"/>
                    <a:pt x="3987" y="0"/>
                    <a:pt x="3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409;p36"/>
            <p:cNvSpPr/>
            <p:nvPr/>
          </p:nvSpPr>
          <p:spPr>
            <a:xfrm>
              <a:off x="1509550" y="3667600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0" y="1"/>
                  </a:moveTo>
                  <a:cubicBezTo>
                    <a:pt x="452" y="1"/>
                    <a:pt x="303" y="14"/>
                    <a:pt x="155" y="43"/>
                  </a:cubicBezTo>
                  <a:cubicBezTo>
                    <a:pt x="0" y="75"/>
                    <a:pt x="51" y="299"/>
                    <a:pt x="194" y="299"/>
                  </a:cubicBezTo>
                  <a:cubicBezTo>
                    <a:pt x="204" y="299"/>
                    <a:pt x="214" y="298"/>
                    <a:pt x="225" y="295"/>
                  </a:cubicBezTo>
                  <a:cubicBezTo>
                    <a:pt x="356" y="270"/>
                    <a:pt x="487" y="258"/>
                    <a:pt x="617" y="258"/>
                  </a:cubicBezTo>
                  <a:cubicBezTo>
                    <a:pt x="1509" y="258"/>
                    <a:pt x="2350" y="835"/>
                    <a:pt x="2700" y="1664"/>
                  </a:cubicBezTo>
                  <a:cubicBezTo>
                    <a:pt x="2722" y="1710"/>
                    <a:pt x="2758" y="1729"/>
                    <a:pt x="2795" y="1729"/>
                  </a:cubicBezTo>
                  <a:cubicBezTo>
                    <a:pt x="2878" y="1729"/>
                    <a:pt x="2969" y="1635"/>
                    <a:pt x="2927" y="1533"/>
                  </a:cubicBezTo>
                  <a:cubicBezTo>
                    <a:pt x="2533" y="609"/>
                    <a:pt x="1585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410;p36"/>
            <p:cNvSpPr/>
            <p:nvPr/>
          </p:nvSpPr>
          <p:spPr>
            <a:xfrm>
              <a:off x="1277450" y="3476200"/>
              <a:ext cx="42725" cy="38725"/>
            </a:xfrm>
            <a:custGeom>
              <a:avLst/>
              <a:gdLst/>
              <a:ahLst/>
              <a:cxnLst/>
              <a:rect l="l" t="t" r="r" b="b"/>
              <a:pathLst>
                <a:path w="1709" h="1549" extrusionOk="0">
                  <a:moveTo>
                    <a:pt x="851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62" y="1432"/>
                    <a:pt x="680" y="1528"/>
                  </a:cubicBezTo>
                  <a:cubicBezTo>
                    <a:pt x="738" y="1542"/>
                    <a:pt x="795" y="1548"/>
                    <a:pt x="852" y="1548"/>
                  </a:cubicBezTo>
                  <a:cubicBezTo>
                    <a:pt x="1201" y="1548"/>
                    <a:pt x="1522" y="1305"/>
                    <a:pt x="1604" y="953"/>
                  </a:cubicBezTo>
                  <a:cubicBezTo>
                    <a:pt x="1709" y="535"/>
                    <a:pt x="1447" y="116"/>
                    <a:pt x="1029" y="21"/>
                  </a:cubicBezTo>
                  <a:cubicBezTo>
                    <a:pt x="969" y="7"/>
                    <a:pt x="909" y="0"/>
                    <a:pt x="8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411;p36"/>
            <p:cNvSpPr/>
            <p:nvPr/>
          </p:nvSpPr>
          <p:spPr>
            <a:xfrm>
              <a:off x="1084625" y="3405175"/>
              <a:ext cx="42500" cy="38700"/>
            </a:xfrm>
            <a:custGeom>
              <a:avLst/>
              <a:gdLst/>
              <a:ahLst/>
              <a:cxnLst/>
              <a:rect l="l" t="t" r="r" b="b"/>
              <a:pathLst>
                <a:path w="1700" h="1548" extrusionOk="0">
                  <a:moveTo>
                    <a:pt x="850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53" y="1432"/>
                    <a:pt x="671" y="1528"/>
                  </a:cubicBezTo>
                  <a:cubicBezTo>
                    <a:pt x="730" y="1541"/>
                    <a:pt x="788" y="1548"/>
                    <a:pt x="846" y="1548"/>
                  </a:cubicBezTo>
                  <a:cubicBezTo>
                    <a:pt x="1200" y="1548"/>
                    <a:pt x="1522" y="1304"/>
                    <a:pt x="1604" y="944"/>
                  </a:cubicBezTo>
                  <a:cubicBezTo>
                    <a:pt x="1700" y="535"/>
                    <a:pt x="1438" y="116"/>
                    <a:pt x="1029" y="20"/>
                  </a:cubicBezTo>
                  <a:cubicBezTo>
                    <a:pt x="969" y="7"/>
                    <a:pt x="909" y="0"/>
                    <a:pt x="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412;p36"/>
            <p:cNvSpPr/>
            <p:nvPr/>
          </p:nvSpPr>
          <p:spPr>
            <a:xfrm>
              <a:off x="1311225" y="3383850"/>
              <a:ext cx="83900" cy="86275"/>
            </a:xfrm>
            <a:custGeom>
              <a:avLst/>
              <a:gdLst/>
              <a:ahLst/>
              <a:cxnLst/>
              <a:rect l="l" t="t" r="r" b="b"/>
              <a:pathLst>
                <a:path w="3356" h="3451" extrusionOk="0">
                  <a:moveTo>
                    <a:pt x="570" y="0"/>
                  </a:moveTo>
                  <a:cubicBezTo>
                    <a:pt x="391" y="0"/>
                    <a:pt x="215" y="82"/>
                    <a:pt x="122" y="255"/>
                  </a:cubicBezTo>
                  <a:cubicBezTo>
                    <a:pt x="0" y="490"/>
                    <a:pt x="53" y="830"/>
                    <a:pt x="314" y="961"/>
                  </a:cubicBezTo>
                  <a:cubicBezTo>
                    <a:pt x="436" y="1030"/>
                    <a:pt x="549" y="1091"/>
                    <a:pt x="671" y="1170"/>
                  </a:cubicBezTo>
                  <a:cubicBezTo>
                    <a:pt x="724" y="1205"/>
                    <a:pt x="767" y="1231"/>
                    <a:pt x="820" y="1274"/>
                  </a:cubicBezTo>
                  <a:cubicBezTo>
                    <a:pt x="854" y="1292"/>
                    <a:pt x="881" y="1309"/>
                    <a:pt x="915" y="1335"/>
                  </a:cubicBezTo>
                  <a:cubicBezTo>
                    <a:pt x="917" y="1337"/>
                    <a:pt x="923" y="1341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29" y="1346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54" y="1364"/>
                    <a:pt x="971" y="1377"/>
                  </a:cubicBezTo>
                  <a:lnTo>
                    <a:pt x="971" y="1377"/>
                  </a:lnTo>
                  <a:cubicBezTo>
                    <a:pt x="969" y="1375"/>
                    <a:pt x="963" y="1371"/>
                    <a:pt x="950" y="1361"/>
                  </a:cubicBezTo>
                  <a:cubicBezTo>
                    <a:pt x="937" y="1352"/>
                    <a:pt x="931" y="1348"/>
                    <a:pt x="929" y="1346"/>
                  </a:cubicBezTo>
                  <a:lnTo>
                    <a:pt x="929" y="1346"/>
                  </a:lnTo>
                  <a:cubicBezTo>
                    <a:pt x="946" y="1359"/>
                    <a:pt x="972" y="1377"/>
                    <a:pt x="972" y="1377"/>
                  </a:cubicBezTo>
                  <a:cubicBezTo>
                    <a:pt x="972" y="1377"/>
                    <a:pt x="972" y="1377"/>
                    <a:pt x="971" y="1377"/>
                  </a:cubicBezTo>
                  <a:lnTo>
                    <a:pt x="971" y="1377"/>
                  </a:lnTo>
                  <a:cubicBezTo>
                    <a:pt x="978" y="1382"/>
                    <a:pt x="983" y="1386"/>
                    <a:pt x="985" y="1388"/>
                  </a:cubicBezTo>
                  <a:cubicBezTo>
                    <a:pt x="1011" y="1414"/>
                    <a:pt x="1046" y="1440"/>
                    <a:pt x="1072" y="1457"/>
                  </a:cubicBezTo>
                  <a:cubicBezTo>
                    <a:pt x="1116" y="1501"/>
                    <a:pt x="1168" y="1544"/>
                    <a:pt x="1212" y="1588"/>
                  </a:cubicBezTo>
                  <a:cubicBezTo>
                    <a:pt x="1316" y="1675"/>
                    <a:pt x="1412" y="1771"/>
                    <a:pt x="1499" y="1876"/>
                  </a:cubicBezTo>
                  <a:cubicBezTo>
                    <a:pt x="1543" y="1919"/>
                    <a:pt x="1587" y="1971"/>
                    <a:pt x="1621" y="2015"/>
                  </a:cubicBezTo>
                  <a:cubicBezTo>
                    <a:pt x="1648" y="2041"/>
                    <a:pt x="1674" y="2076"/>
                    <a:pt x="1691" y="2102"/>
                  </a:cubicBezTo>
                  <a:cubicBezTo>
                    <a:pt x="1770" y="2207"/>
                    <a:pt x="1848" y="2311"/>
                    <a:pt x="1918" y="2425"/>
                  </a:cubicBezTo>
                  <a:cubicBezTo>
                    <a:pt x="1987" y="2538"/>
                    <a:pt x="2057" y="2660"/>
                    <a:pt x="2118" y="2782"/>
                  </a:cubicBezTo>
                  <a:cubicBezTo>
                    <a:pt x="2144" y="2834"/>
                    <a:pt x="2170" y="2887"/>
                    <a:pt x="2197" y="2948"/>
                  </a:cubicBezTo>
                  <a:cubicBezTo>
                    <a:pt x="2214" y="2982"/>
                    <a:pt x="2223" y="3017"/>
                    <a:pt x="2240" y="3052"/>
                  </a:cubicBezTo>
                  <a:cubicBezTo>
                    <a:pt x="2240" y="3047"/>
                    <a:pt x="2240" y="3042"/>
                    <a:pt x="2238" y="3036"/>
                  </a:cubicBezTo>
                  <a:lnTo>
                    <a:pt x="2238" y="3036"/>
                  </a:lnTo>
                  <a:cubicBezTo>
                    <a:pt x="2242" y="3045"/>
                    <a:pt x="2245" y="3054"/>
                    <a:pt x="2249" y="3061"/>
                  </a:cubicBezTo>
                  <a:cubicBezTo>
                    <a:pt x="2329" y="3271"/>
                    <a:pt x="2516" y="3451"/>
                    <a:pt x="2743" y="3451"/>
                  </a:cubicBezTo>
                  <a:cubicBezTo>
                    <a:pt x="2789" y="3451"/>
                    <a:pt x="2836" y="3443"/>
                    <a:pt x="2885" y="3427"/>
                  </a:cubicBezTo>
                  <a:cubicBezTo>
                    <a:pt x="3129" y="3349"/>
                    <a:pt x="3356" y="3061"/>
                    <a:pt x="3251" y="2791"/>
                  </a:cubicBezTo>
                  <a:cubicBezTo>
                    <a:pt x="2798" y="1623"/>
                    <a:pt x="1953" y="638"/>
                    <a:pt x="837" y="63"/>
                  </a:cubicBezTo>
                  <a:cubicBezTo>
                    <a:pt x="754" y="22"/>
                    <a:pt x="662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413;p36"/>
            <p:cNvSpPr/>
            <p:nvPr/>
          </p:nvSpPr>
          <p:spPr>
            <a:xfrm>
              <a:off x="1076350" y="3330800"/>
              <a:ext cx="101550" cy="36900"/>
            </a:xfrm>
            <a:custGeom>
              <a:avLst/>
              <a:gdLst/>
              <a:ahLst/>
              <a:cxnLst/>
              <a:rect l="l" t="t" r="r" b="b"/>
              <a:pathLst>
                <a:path w="4062" h="1476" extrusionOk="0">
                  <a:moveTo>
                    <a:pt x="2306" y="1"/>
                  </a:moveTo>
                  <a:cubicBezTo>
                    <a:pt x="1621" y="1"/>
                    <a:pt x="935" y="175"/>
                    <a:pt x="331" y="511"/>
                  </a:cubicBezTo>
                  <a:cubicBezTo>
                    <a:pt x="96" y="642"/>
                    <a:pt x="0" y="991"/>
                    <a:pt x="148" y="1217"/>
                  </a:cubicBezTo>
                  <a:cubicBezTo>
                    <a:pt x="254" y="1382"/>
                    <a:pt x="424" y="1476"/>
                    <a:pt x="601" y="1476"/>
                  </a:cubicBezTo>
                  <a:cubicBezTo>
                    <a:pt x="686" y="1476"/>
                    <a:pt x="772" y="1454"/>
                    <a:pt x="854" y="1409"/>
                  </a:cubicBezTo>
                  <a:cubicBezTo>
                    <a:pt x="915" y="1374"/>
                    <a:pt x="968" y="1348"/>
                    <a:pt x="1029" y="1313"/>
                  </a:cubicBezTo>
                  <a:cubicBezTo>
                    <a:pt x="1043" y="1306"/>
                    <a:pt x="1158" y="1260"/>
                    <a:pt x="1153" y="1260"/>
                  </a:cubicBezTo>
                  <a:lnTo>
                    <a:pt x="1153" y="1260"/>
                  </a:lnTo>
                  <a:cubicBezTo>
                    <a:pt x="1152" y="1260"/>
                    <a:pt x="1143" y="1263"/>
                    <a:pt x="1124" y="1270"/>
                  </a:cubicBezTo>
                  <a:cubicBezTo>
                    <a:pt x="1229" y="1226"/>
                    <a:pt x="1334" y="1191"/>
                    <a:pt x="1447" y="1165"/>
                  </a:cubicBezTo>
                  <a:cubicBezTo>
                    <a:pt x="1552" y="1130"/>
                    <a:pt x="1665" y="1104"/>
                    <a:pt x="1778" y="1087"/>
                  </a:cubicBezTo>
                  <a:cubicBezTo>
                    <a:pt x="1791" y="1080"/>
                    <a:pt x="1913" y="1063"/>
                    <a:pt x="1913" y="1059"/>
                  </a:cubicBezTo>
                  <a:lnTo>
                    <a:pt x="1913" y="1059"/>
                  </a:lnTo>
                  <a:cubicBezTo>
                    <a:pt x="1958" y="1057"/>
                    <a:pt x="2001" y="1052"/>
                    <a:pt x="2048" y="1052"/>
                  </a:cubicBezTo>
                  <a:cubicBezTo>
                    <a:pt x="2135" y="1046"/>
                    <a:pt x="2216" y="1040"/>
                    <a:pt x="2300" y="1040"/>
                  </a:cubicBezTo>
                  <a:cubicBezTo>
                    <a:pt x="2335" y="1040"/>
                    <a:pt x="2370" y="1041"/>
                    <a:pt x="2406" y="1043"/>
                  </a:cubicBezTo>
                  <a:cubicBezTo>
                    <a:pt x="2458" y="1043"/>
                    <a:pt x="2501" y="1043"/>
                    <a:pt x="2554" y="1052"/>
                  </a:cubicBezTo>
                  <a:cubicBezTo>
                    <a:pt x="2567" y="1052"/>
                    <a:pt x="2683" y="1067"/>
                    <a:pt x="2692" y="1067"/>
                  </a:cubicBezTo>
                  <a:cubicBezTo>
                    <a:pt x="2695" y="1067"/>
                    <a:pt x="2687" y="1065"/>
                    <a:pt x="2658" y="1061"/>
                  </a:cubicBezTo>
                  <a:lnTo>
                    <a:pt x="2658" y="1061"/>
                  </a:lnTo>
                  <a:cubicBezTo>
                    <a:pt x="2894" y="1095"/>
                    <a:pt x="3129" y="1156"/>
                    <a:pt x="3356" y="1235"/>
                  </a:cubicBezTo>
                  <a:cubicBezTo>
                    <a:pt x="3401" y="1252"/>
                    <a:pt x="3449" y="1259"/>
                    <a:pt x="3496" y="1259"/>
                  </a:cubicBezTo>
                  <a:cubicBezTo>
                    <a:pt x="3722" y="1259"/>
                    <a:pt x="3950" y="1086"/>
                    <a:pt x="4001" y="878"/>
                  </a:cubicBezTo>
                  <a:cubicBezTo>
                    <a:pt x="4062" y="581"/>
                    <a:pt x="3905" y="337"/>
                    <a:pt x="3634" y="233"/>
                  </a:cubicBezTo>
                  <a:cubicBezTo>
                    <a:pt x="3208" y="77"/>
                    <a:pt x="2758" y="1"/>
                    <a:pt x="23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414;p36"/>
            <p:cNvSpPr/>
            <p:nvPr/>
          </p:nvSpPr>
          <p:spPr>
            <a:xfrm>
              <a:off x="1095725" y="3473150"/>
              <a:ext cx="90575" cy="73325"/>
            </a:xfrm>
            <a:custGeom>
              <a:avLst/>
              <a:gdLst/>
              <a:ahLst/>
              <a:cxnLst/>
              <a:rect l="l" t="t" r="r" b="b"/>
              <a:pathLst>
                <a:path w="3623" h="2933" extrusionOk="0">
                  <a:moveTo>
                    <a:pt x="3497" y="1"/>
                  </a:moveTo>
                  <a:cubicBezTo>
                    <a:pt x="3433" y="1"/>
                    <a:pt x="3365" y="42"/>
                    <a:pt x="3356" y="125"/>
                  </a:cubicBezTo>
                  <a:cubicBezTo>
                    <a:pt x="3313" y="561"/>
                    <a:pt x="2755" y="718"/>
                    <a:pt x="2398" y="726"/>
                  </a:cubicBezTo>
                  <a:cubicBezTo>
                    <a:pt x="2384" y="727"/>
                    <a:pt x="2371" y="727"/>
                    <a:pt x="2357" y="727"/>
                  </a:cubicBezTo>
                  <a:cubicBezTo>
                    <a:pt x="2064" y="727"/>
                    <a:pt x="1766" y="678"/>
                    <a:pt x="1475" y="678"/>
                  </a:cubicBezTo>
                  <a:cubicBezTo>
                    <a:pt x="1242" y="678"/>
                    <a:pt x="1013" y="709"/>
                    <a:pt x="794" y="822"/>
                  </a:cubicBezTo>
                  <a:cubicBezTo>
                    <a:pt x="36" y="1206"/>
                    <a:pt x="1" y="2391"/>
                    <a:pt x="750" y="2792"/>
                  </a:cubicBezTo>
                  <a:cubicBezTo>
                    <a:pt x="927" y="2886"/>
                    <a:pt x="1121" y="2933"/>
                    <a:pt x="1315" y="2933"/>
                  </a:cubicBezTo>
                  <a:cubicBezTo>
                    <a:pt x="1570" y="2933"/>
                    <a:pt x="1823" y="2851"/>
                    <a:pt x="2032" y="2687"/>
                  </a:cubicBezTo>
                  <a:cubicBezTo>
                    <a:pt x="2135" y="2605"/>
                    <a:pt x="2042" y="2473"/>
                    <a:pt x="1934" y="2473"/>
                  </a:cubicBezTo>
                  <a:cubicBezTo>
                    <a:pt x="1906" y="2473"/>
                    <a:pt x="1876" y="2482"/>
                    <a:pt x="1849" y="2504"/>
                  </a:cubicBezTo>
                  <a:cubicBezTo>
                    <a:pt x="1700" y="2618"/>
                    <a:pt x="1515" y="2672"/>
                    <a:pt x="1329" y="2672"/>
                  </a:cubicBezTo>
                  <a:cubicBezTo>
                    <a:pt x="1143" y="2672"/>
                    <a:pt x="955" y="2618"/>
                    <a:pt x="803" y="2513"/>
                  </a:cubicBezTo>
                  <a:cubicBezTo>
                    <a:pt x="480" y="2304"/>
                    <a:pt x="393" y="1903"/>
                    <a:pt x="506" y="1554"/>
                  </a:cubicBezTo>
                  <a:cubicBezTo>
                    <a:pt x="651" y="1104"/>
                    <a:pt x="1052" y="935"/>
                    <a:pt x="1492" y="935"/>
                  </a:cubicBezTo>
                  <a:cubicBezTo>
                    <a:pt x="1504" y="935"/>
                    <a:pt x="1515" y="935"/>
                    <a:pt x="1526" y="936"/>
                  </a:cubicBezTo>
                  <a:cubicBezTo>
                    <a:pt x="1801" y="936"/>
                    <a:pt x="2076" y="977"/>
                    <a:pt x="2352" y="977"/>
                  </a:cubicBezTo>
                  <a:cubicBezTo>
                    <a:pt x="2512" y="977"/>
                    <a:pt x="2673" y="963"/>
                    <a:pt x="2833" y="918"/>
                  </a:cubicBezTo>
                  <a:cubicBezTo>
                    <a:pt x="3226" y="814"/>
                    <a:pt x="3574" y="552"/>
                    <a:pt x="3618" y="125"/>
                  </a:cubicBezTo>
                  <a:cubicBezTo>
                    <a:pt x="3622" y="42"/>
                    <a:pt x="3561" y="1"/>
                    <a:pt x="3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415;p36"/>
            <p:cNvSpPr/>
            <p:nvPr/>
          </p:nvSpPr>
          <p:spPr>
            <a:xfrm>
              <a:off x="1172200" y="3681975"/>
              <a:ext cx="34025" cy="14475"/>
            </a:xfrm>
            <a:custGeom>
              <a:avLst/>
              <a:gdLst/>
              <a:ahLst/>
              <a:cxnLst/>
              <a:rect l="l" t="t" r="r" b="b"/>
              <a:pathLst>
                <a:path w="1361" h="579" extrusionOk="0">
                  <a:moveTo>
                    <a:pt x="1177" y="1"/>
                  </a:moveTo>
                  <a:cubicBezTo>
                    <a:pt x="1138" y="1"/>
                    <a:pt x="1099" y="19"/>
                    <a:pt x="1073" y="60"/>
                  </a:cubicBezTo>
                  <a:cubicBezTo>
                    <a:pt x="973" y="227"/>
                    <a:pt x="803" y="313"/>
                    <a:pt x="631" y="313"/>
                  </a:cubicBezTo>
                  <a:cubicBezTo>
                    <a:pt x="488" y="313"/>
                    <a:pt x="343" y="253"/>
                    <a:pt x="236" y="130"/>
                  </a:cubicBezTo>
                  <a:cubicBezTo>
                    <a:pt x="215" y="105"/>
                    <a:pt x="183" y="94"/>
                    <a:pt x="149" y="94"/>
                  </a:cubicBezTo>
                  <a:cubicBezTo>
                    <a:pt x="113" y="94"/>
                    <a:pt x="76" y="107"/>
                    <a:pt x="53" y="130"/>
                  </a:cubicBezTo>
                  <a:cubicBezTo>
                    <a:pt x="1" y="182"/>
                    <a:pt x="10" y="261"/>
                    <a:pt x="53" y="313"/>
                  </a:cubicBezTo>
                  <a:cubicBezTo>
                    <a:pt x="194" y="477"/>
                    <a:pt x="412" y="579"/>
                    <a:pt x="632" y="579"/>
                  </a:cubicBezTo>
                  <a:cubicBezTo>
                    <a:pt x="657" y="579"/>
                    <a:pt x="682" y="577"/>
                    <a:pt x="707" y="575"/>
                  </a:cubicBezTo>
                  <a:cubicBezTo>
                    <a:pt x="951" y="548"/>
                    <a:pt x="1169" y="409"/>
                    <a:pt x="1300" y="200"/>
                  </a:cubicBezTo>
                  <a:cubicBezTo>
                    <a:pt x="1361" y="96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416;p36"/>
            <p:cNvSpPr/>
            <p:nvPr/>
          </p:nvSpPr>
          <p:spPr>
            <a:xfrm>
              <a:off x="1250225" y="3535275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4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4"/>
                    <a:pt x="2104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7" y="1170"/>
                    <a:pt x="2928" y="534"/>
                    <a:pt x="2066" y="194"/>
                  </a:cubicBezTo>
                  <a:cubicBezTo>
                    <a:pt x="1726" y="63"/>
                    <a:pt x="1388" y="0"/>
                    <a:pt x="10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417;p36"/>
            <p:cNvSpPr/>
            <p:nvPr/>
          </p:nvSpPr>
          <p:spPr>
            <a:xfrm>
              <a:off x="1007925" y="3450650"/>
              <a:ext cx="86950" cy="51400"/>
            </a:xfrm>
            <a:custGeom>
              <a:avLst/>
              <a:gdLst/>
              <a:ahLst/>
              <a:cxnLst/>
              <a:rect l="l" t="t" r="r" b="b"/>
              <a:pathLst>
                <a:path w="3478" h="2056" extrusionOk="0">
                  <a:moveTo>
                    <a:pt x="1074" y="1"/>
                  </a:moveTo>
                  <a:cubicBezTo>
                    <a:pt x="627" y="1"/>
                    <a:pt x="280" y="146"/>
                    <a:pt x="175" y="424"/>
                  </a:cubicBezTo>
                  <a:cubicBezTo>
                    <a:pt x="1" y="886"/>
                    <a:pt x="558" y="1522"/>
                    <a:pt x="1421" y="1862"/>
                  </a:cubicBezTo>
                  <a:cubicBezTo>
                    <a:pt x="1758" y="1992"/>
                    <a:pt x="2093" y="2055"/>
                    <a:pt x="2386" y="2055"/>
                  </a:cubicBezTo>
                  <a:cubicBezTo>
                    <a:pt x="2837" y="2055"/>
                    <a:pt x="3189" y="1906"/>
                    <a:pt x="3295" y="1626"/>
                  </a:cubicBezTo>
                  <a:cubicBezTo>
                    <a:pt x="3478" y="1173"/>
                    <a:pt x="2920" y="528"/>
                    <a:pt x="2057" y="197"/>
                  </a:cubicBezTo>
                  <a:cubicBezTo>
                    <a:pt x="1713" y="65"/>
                    <a:pt x="1371" y="1"/>
                    <a:pt x="10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418;p36"/>
            <p:cNvSpPr/>
            <p:nvPr/>
          </p:nvSpPr>
          <p:spPr>
            <a:xfrm>
              <a:off x="1160225" y="3767575"/>
              <a:ext cx="172150" cy="249925"/>
            </a:xfrm>
            <a:custGeom>
              <a:avLst/>
              <a:gdLst/>
              <a:ahLst/>
              <a:cxnLst/>
              <a:rect l="l" t="t" r="r" b="b"/>
              <a:pathLst>
                <a:path w="6886" h="9997" extrusionOk="0">
                  <a:moveTo>
                    <a:pt x="157" y="0"/>
                  </a:moveTo>
                  <a:lnTo>
                    <a:pt x="1" y="9457"/>
                  </a:lnTo>
                  <a:lnTo>
                    <a:pt x="6886" y="9997"/>
                  </a:lnTo>
                  <a:lnTo>
                    <a:pt x="68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419;p36"/>
            <p:cNvSpPr/>
            <p:nvPr/>
          </p:nvSpPr>
          <p:spPr>
            <a:xfrm>
              <a:off x="1105200" y="3580000"/>
              <a:ext cx="126900" cy="83750"/>
            </a:xfrm>
            <a:custGeom>
              <a:avLst/>
              <a:gdLst/>
              <a:ahLst/>
              <a:cxnLst/>
              <a:rect l="l" t="t" r="r" b="b"/>
              <a:pathLst>
                <a:path w="5076" h="3350" extrusionOk="0">
                  <a:moveTo>
                    <a:pt x="4915" y="1"/>
                  </a:moveTo>
                  <a:cubicBezTo>
                    <a:pt x="4864" y="1"/>
                    <a:pt x="4818" y="29"/>
                    <a:pt x="4807" y="95"/>
                  </a:cubicBezTo>
                  <a:cubicBezTo>
                    <a:pt x="4607" y="1316"/>
                    <a:pt x="4084" y="2780"/>
                    <a:pt x="2707" y="3059"/>
                  </a:cubicBezTo>
                  <a:cubicBezTo>
                    <a:pt x="2601" y="3080"/>
                    <a:pt x="2497" y="3090"/>
                    <a:pt x="2394" y="3090"/>
                  </a:cubicBezTo>
                  <a:cubicBezTo>
                    <a:pt x="1867" y="3090"/>
                    <a:pt x="1382" y="2825"/>
                    <a:pt x="1025" y="2431"/>
                  </a:cubicBezTo>
                  <a:cubicBezTo>
                    <a:pt x="563" y="1917"/>
                    <a:pt x="363" y="1228"/>
                    <a:pt x="267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4" y="557"/>
                  </a:cubicBezTo>
                  <a:cubicBezTo>
                    <a:pt x="110" y="1298"/>
                    <a:pt x="328" y="2048"/>
                    <a:pt x="842" y="2614"/>
                  </a:cubicBezTo>
                  <a:cubicBezTo>
                    <a:pt x="1241" y="3052"/>
                    <a:pt x="1794" y="3350"/>
                    <a:pt x="2388" y="3350"/>
                  </a:cubicBezTo>
                  <a:cubicBezTo>
                    <a:pt x="2456" y="3350"/>
                    <a:pt x="2525" y="3346"/>
                    <a:pt x="2594" y="3338"/>
                  </a:cubicBezTo>
                  <a:cubicBezTo>
                    <a:pt x="4171" y="3155"/>
                    <a:pt x="4842" y="1525"/>
                    <a:pt x="5060" y="165"/>
                  </a:cubicBezTo>
                  <a:cubicBezTo>
                    <a:pt x="5076" y="66"/>
                    <a:pt x="4991" y="1"/>
                    <a:pt x="49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420;p36"/>
            <p:cNvSpPr/>
            <p:nvPr/>
          </p:nvSpPr>
          <p:spPr>
            <a:xfrm>
              <a:off x="1087450" y="3579225"/>
              <a:ext cx="39650" cy="16875"/>
            </a:xfrm>
            <a:custGeom>
              <a:avLst/>
              <a:gdLst/>
              <a:ahLst/>
              <a:cxnLst/>
              <a:rect l="l" t="t" r="r" b="b"/>
              <a:pathLst>
                <a:path w="1586" h="675" extrusionOk="0">
                  <a:moveTo>
                    <a:pt x="1414" y="0"/>
                  </a:moveTo>
                  <a:cubicBezTo>
                    <a:pt x="1375" y="0"/>
                    <a:pt x="1335" y="19"/>
                    <a:pt x="1308" y="65"/>
                  </a:cubicBezTo>
                  <a:cubicBezTo>
                    <a:pt x="1167" y="292"/>
                    <a:pt x="913" y="412"/>
                    <a:pt x="659" y="412"/>
                  </a:cubicBezTo>
                  <a:cubicBezTo>
                    <a:pt x="503" y="412"/>
                    <a:pt x="348" y="367"/>
                    <a:pt x="219" y="275"/>
                  </a:cubicBezTo>
                  <a:cubicBezTo>
                    <a:pt x="200" y="264"/>
                    <a:pt x="179" y="259"/>
                    <a:pt x="158" y="259"/>
                  </a:cubicBezTo>
                  <a:cubicBezTo>
                    <a:pt x="109" y="259"/>
                    <a:pt x="60" y="285"/>
                    <a:pt x="36" y="327"/>
                  </a:cubicBezTo>
                  <a:cubicBezTo>
                    <a:pt x="1" y="388"/>
                    <a:pt x="27" y="466"/>
                    <a:pt x="88" y="501"/>
                  </a:cubicBezTo>
                  <a:cubicBezTo>
                    <a:pt x="250" y="620"/>
                    <a:pt x="444" y="675"/>
                    <a:pt x="639" y="675"/>
                  </a:cubicBezTo>
                  <a:cubicBezTo>
                    <a:pt x="988" y="675"/>
                    <a:pt x="1341" y="498"/>
                    <a:pt x="1526" y="196"/>
                  </a:cubicBezTo>
                  <a:cubicBezTo>
                    <a:pt x="1586" y="94"/>
                    <a:pt x="1501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421;p36"/>
            <p:cNvSpPr/>
            <p:nvPr/>
          </p:nvSpPr>
          <p:spPr>
            <a:xfrm>
              <a:off x="1211000" y="3570150"/>
              <a:ext cx="35525" cy="11900"/>
            </a:xfrm>
            <a:custGeom>
              <a:avLst/>
              <a:gdLst/>
              <a:ahLst/>
              <a:cxnLst/>
              <a:rect l="l" t="t" r="r" b="b"/>
              <a:pathLst>
                <a:path w="1421" h="476" extrusionOk="0">
                  <a:moveTo>
                    <a:pt x="140" y="0"/>
                  </a:moveTo>
                  <a:cubicBezTo>
                    <a:pt x="108" y="0"/>
                    <a:pt x="78" y="11"/>
                    <a:pt x="53" y="36"/>
                  </a:cubicBezTo>
                  <a:cubicBezTo>
                    <a:pt x="0" y="89"/>
                    <a:pt x="0" y="176"/>
                    <a:pt x="53" y="219"/>
                  </a:cubicBezTo>
                  <a:cubicBezTo>
                    <a:pt x="242" y="391"/>
                    <a:pt x="485" y="476"/>
                    <a:pt x="728" y="476"/>
                  </a:cubicBezTo>
                  <a:cubicBezTo>
                    <a:pt x="956" y="476"/>
                    <a:pt x="1183" y="401"/>
                    <a:pt x="1369" y="254"/>
                  </a:cubicBezTo>
                  <a:cubicBezTo>
                    <a:pt x="1421" y="219"/>
                    <a:pt x="1412" y="123"/>
                    <a:pt x="1369" y="71"/>
                  </a:cubicBezTo>
                  <a:cubicBezTo>
                    <a:pt x="1345" y="48"/>
                    <a:pt x="1316" y="38"/>
                    <a:pt x="1287" y="38"/>
                  </a:cubicBezTo>
                  <a:cubicBezTo>
                    <a:pt x="1251" y="38"/>
                    <a:pt x="1214" y="52"/>
                    <a:pt x="1186" y="71"/>
                  </a:cubicBezTo>
                  <a:cubicBezTo>
                    <a:pt x="1059" y="169"/>
                    <a:pt x="897" y="218"/>
                    <a:pt x="735" y="218"/>
                  </a:cubicBezTo>
                  <a:cubicBezTo>
                    <a:pt x="552" y="218"/>
                    <a:pt x="370" y="156"/>
                    <a:pt x="236" y="36"/>
                  </a:cubicBezTo>
                  <a:cubicBezTo>
                    <a:pt x="208" y="14"/>
                    <a:pt x="174" y="0"/>
                    <a:pt x="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422;p36"/>
            <p:cNvSpPr/>
            <p:nvPr/>
          </p:nvSpPr>
          <p:spPr>
            <a:xfrm>
              <a:off x="970050" y="3047950"/>
              <a:ext cx="122250" cy="187175"/>
            </a:xfrm>
            <a:custGeom>
              <a:avLst/>
              <a:gdLst/>
              <a:ahLst/>
              <a:cxnLst/>
              <a:rect l="l" t="t" r="r" b="b"/>
              <a:pathLst>
                <a:path w="4890" h="7487" extrusionOk="0">
                  <a:moveTo>
                    <a:pt x="158" y="0"/>
                  </a:moveTo>
                  <a:cubicBezTo>
                    <a:pt x="83" y="0"/>
                    <a:pt x="1" y="65"/>
                    <a:pt x="17" y="164"/>
                  </a:cubicBezTo>
                  <a:cubicBezTo>
                    <a:pt x="627" y="3067"/>
                    <a:pt x="2283" y="5672"/>
                    <a:pt x="4644" y="7459"/>
                  </a:cubicBezTo>
                  <a:cubicBezTo>
                    <a:pt x="4669" y="7478"/>
                    <a:pt x="4694" y="7486"/>
                    <a:pt x="4717" y="7486"/>
                  </a:cubicBezTo>
                  <a:cubicBezTo>
                    <a:pt x="4822" y="7486"/>
                    <a:pt x="4889" y="7318"/>
                    <a:pt x="4775" y="7233"/>
                  </a:cubicBezTo>
                  <a:cubicBezTo>
                    <a:pt x="2474" y="5489"/>
                    <a:pt x="862" y="2927"/>
                    <a:pt x="269" y="95"/>
                  </a:cubicBezTo>
                  <a:cubicBezTo>
                    <a:pt x="255" y="29"/>
                    <a:pt x="208" y="0"/>
                    <a:pt x="1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423;p36"/>
            <p:cNvSpPr/>
            <p:nvPr/>
          </p:nvSpPr>
          <p:spPr>
            <a:xfrm>
              <a:off x="970400" y="3120150"/>
              <a:ext cx="35425" cy="56225"/>
            </a:xfrm>
            <a:custGeom>
              <a:avLst/>
              <a:gdLst/>
              <a:ahLst/>
              <a:cxnLst/>
              <a:rect l="l" t="t" r="r" b="b"/>
              <a:pathLst>
                <a:path w="1417" h="2249" extrusionOk="0">
                  <a:moveTo>
                    <a:pt x="175" y="0"/>
                  </a:moveTo>
                  <a:cubicBezTo>
                    <a:pt x="87" y="0"/>
                    <a:pt x="1" y="94"/>
                    <a:pt x="55" y="196"/>
                  </a:cubicBezTo>
                  <a:lnTo>
                    <a:pt x="1136" y="2183"/>
                  </a:lnTo>
                  <a:cubicBezTo>
                    <a:pt x="1163" y="2229"/>
                    <a:pt x="1202" y="2248"/>
                    <a:pt x="1242" y="2248"/>
                  </a:cubicBezTo>
                  <a:cubicBezTo>
                    <a:pt x="1330" y="2248"/>
                    <a:pt x="1416" y="2154"/>
                    <a:pt x="1362" y="2052"/>
                  </a:cubicBezTo>
                  <a:cubicBezTo>
                    <a:pt x="1005" y="1390"/>
                    <a:pt x="639" y="728"/>
                    <a:pt x="281" y="65"/>
                  </a:cubicBezTo>
                  <a:cubicBezTo>
                    <a:pt x="254" y="19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424;p36"/>
            <p:cNvSpPr/>
            <p:nvPr/>
          </p:nvSpPr>
          <p:spPr>
            <a:xfrm>
              <a:off x="1202925" y="3002525"/>
              <a:ext cx="61000" cy="205525"/>
            </a:xfrm>
            <a:custGeom>
              <a:avLst/>
              <a:gdLst/>
              <a:ahLst/>
              <a:cxnLst/>
              <a:rect l="l" t="t" r="r" b="b"/>
              <a:pathLst>
                <a:path w="2440" h="8221" extrusionOk="0">
                  <a:moveTo>
                    <a:pt x="127" y="1"/>
                  </a:moveTo>
                  <a:cubicBezTo>
                    <a:pt x="62" y="1"/>
                    <a:pt x="1" y="42"/>
                    <a:pt x="10" y="125"/>
                  </a:cubicBezTo>
                  <a:cubicBezTo>
                    <a:pt x="332" y="2897"/>
                    <a:pt x="1064" y="5590"/>
                    <a:pt x="2171" y="8152"/>
                  </a:cubicBezTo>
                  <a:cubicBezTo>
                    <a:pt x="2190" y="8201"/>
                    <a:pt x="2225" y="8221"/>
                    <a:pt x="2263" y="8221"/>
                  </a:cubicBezTo>
                  <a:cubicBezTo>
                    <a:pt x="2345" y="8221"/>
                    <a:pt x="2440" y="8123"/>
                    <a:pt x="2398" y="8021"/>
                  </a:cubicBezTo>
                  <a:cubicBezTo>
                    <a:pt x="1308" y="5502"/>
                    <a:pt x="593" y="2844"/>
                    <a:pt x="271" y="125"/>
                  </a:cubicBezTo>
                  <a:cubicBezTo>
                    <a:pt x="262" y="42"/>
                    <a:pt x="193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425;p36"/>
            <p:cNvSpPr/>
            <p:nvPr/>
          </p:nvSpPr>
          <p:spPr>
            <a:xfrm>
              <a:off x="1129950" y="3079275"/>
              <a:ext cx="25725" cy="56200"/>
            </a:xfrm>
            <a:custGeom>
              <a:avLst/>
              <a:gdLst/>
              <a:ahLst/>
              <a:cxnLst/>
              <a:rect l="l" t="t" r="r" b="b"/>
              <a:pathLst>
                <a:path w="1029" h="2248" extrusionOk="0">
                  <a:moveTo>
                    <a:pt x="140" y="1"/>
                  </a:moveTo>
                  <a:cubicBezTo>
                    <a:pt x="79" y="1"/>
                    <a:pt x="0" y="62"/>
                    <a:pt x="9" y="132"/>
                  </a:cubicBezTo>
                  <a:cubicBezTo>
                    <a:pt x="105" y="864"/>
                    <a:pt x="349" y="1561"/>
                    <a:pt x="741" y="2188"/>
                  </a:cubicBezTo>
                  <a:cubicBezTo>
                    <a:pt x="767" y="2231"/>
                    <a:pt x="806" y="2248"/>
                    <a:pt x="846" y="2248"/>
                  </a:cubicBezTo>
                  <a:cubicBezTo>
                    <a:pt x="936" y="2248"/>
                    <a:pt x="1028" y="2155"/>
                    <a:pt x="968" y="2058"/>
                  </a:cubicBezTo>
                  <a:cubicBezTo>
                    <a:pt x="593" y="1474"/>
                    <a:pt x="357" y="820"/>
                    <a:pt x="270" y="132"/>
                  </a:cubicBezTo>
                  <a:cubicBezTo>
                    <a:pt x="262" y="62"/>
                    <a:pt x="218" y="1"/>
                    <a:pt x="1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426;p36"/>
            <p:cNvSpPr/>
            <p:nvPr/>
          </p:nvSpPr>
          <p:spPr>
            <a:xfrm>
              <a:off x="1500550" y="3259900"/>
              <a:ext cx="38850" cy="92900"/>
            </a:xfrm>
            <a:custGeom>
              <a:avLst/>
              <a:gdLst/>
              <a:ahLst/>
              <a:cxnLst/>
              <a:rect l="l" t="t" r="r" b="b"/>
              <a:pathLst>
                <a:path w="1554" h="3716" extrusionOk="0">
                  <a:moveTo>
                    <a:pt x="1373" y="1"/>
                  </a:moveTo>
                  <a:cubicBezTo>
                    <a:pt x="1345" y="1"/>
                    <a:pt x="1316" y="13"/>
                    <a:pt x="1291" y="44"/>
                  </a:cubicBezTo>
                  <a:cubicBezTo>
                    <a:pt x="489" y="1055"/>
                    <a:pt x="36" y="2302"/>
                    <a:pt x="1" y="3592"/>
                  </a:cubicBezTo>
                  <a:cubicBezTo>
                    <a:pt x="1" y="3674"/>
                    <a:pt x="66" y="3716"/>
                    <a:pt x="132" y="3716"/>
                  </a:cubicBezTo>
                  <a:cubicBezTo>
                    <a:pt x="197" y="3716"/>
                    <a:pt x="262" y="3674"/>
                    <a:pt x="262" y="3592"/>
                  </a:cubicBezTo>
                  <a:cubicBezTo>
                    <a:pt x="289" y="2371"/>
                    <a:pt x="716" y="1186"/>
                    <a:pt x="1474" y="227"/>
                  </a:cubicBezTo>
                  <a:cubicBezTo>
                    <a:pt x="1554" y="134"/>
                    <a:pt x="1466" y="1"/>
                    <a:pt x="13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427;p36"/>
            <p:cNvSpPr/>
            <p:nvPr/>
          </p:nvSpPr>
          <p:spPr>
            <a:xfrm>
              <a:off x="731000" y="4271750"/>
              <a:ext cx="147975" cy="544075"/>
            </a:xfrm>
            <a:custGeom>
              <a:avLst/>
              <a:gdLst/>
              <a:ahLst/>
              <a:cxnLst/>
              <a:rect l="l" t="t" r="r" b="b"/>
              <a:pathLst>
                <a:path w="5919" h="21763" extrusionOk="0">
                  <a:moveTo>
                    <a:pt x="5918" y="1"/>
                  </a:moveTo>
                  <a:lnTo>
                    <a:pt x="0" y="21763"/>
                  </a:lnTo>
                  <a:lnTo>
                    <a:pt x="4428" y="21763"/>
                  </a:lnTo>
                  <a:lnTo>
                    <a:pt x="59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428;p36"/>
            <p:cNvSpPr/>
            <p:nvPr/>
          </p:nvSpPr>
          <p:spPr>
            <a:xfrm>
              <a:off x="757350" y="3993950"/>
              <a:ext cx="1003825" cy="821875"/>
            </a:xfrm>
            <a:custGeom>
              <a:avLst/>
              <a:gdLst/>
              <a:ahLst/>
              <a:cxnLst/>
              <a:rect l="l" t="t" r="r" b="b"/>
              <a:pathLst>
                <a:path w="40153" h="32875" extrusionOk="0">
                  <a:moveTo>
                    <a:pt x="21703" y="0"/>
                  </a:moveTo>
                  <a:cubicBezTo>
                    <a:pt x="20800" y="0"/>
                    <a:pt x="19895" y="41"/>
                    <a:pt x="19000" y="97"/>
                  </a:cubicBezTo>
                  <a:cubicBezTo>
                    <a:pt x="14913" y="332"/>
                    <a:pt x="10119" y="192"/>
                    <a:pt x="7252" y="3103"/>
                  </a:cubicBezTo>
                  <a:cubicBezTo>
                    <a:pt x="1" y="10450"/>
                    <a:pt x="1212" y="25502"/>
                    <a:pt x="3260" y="32875"/>
                  </a:cubicBezTo>
                  <a:lnTo>
                    <a:pt x="40153" y="32875"/>
                  </a:lnTo>
                  <a:cubicBezTo>
                    <a:pt x="39865" y="27689"/>
                    <a:pt x="39107" y="22425"/>
                    <a:pt x="38070" y="17335"/>
                  </a:cubicBezTo>
                  <a:cubicBezTo>
                    <a:pt x="36719" y="10755"/>
                    <a:pt x="34026" y="3478"/>
                    <a:pt x="27785" y="986"/>
                  </a:cubicBezTo>
                  <a:cubicBezTo>
                    <a:pt x="25863" y="219"/>
                    <a:pt x="23788" y="0"/>
                    <a:pt x="2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429;p36"/>
            <p:cNvSpPr/>
            <p:nvPr/>
          </p:nvSpPr>
          <p:spPr>
            <a:xfrm>
              <a:off x="1099375" y="3837350"/>
              <a:ext cx="179050" cy="23250"/>
            </a:xfrm>
            <a:custGeom>
              <a:avLst/>
              <a:gdLst/>
              <a:ahLst/>
              <a:cxnLst/>
              <a:rect l="l" t="t" r="r" b="b"/>
              <a:pathLst>
                <a:path w="7162" h="930" extrusionOk="0">
                  <a:moveTo>
                    <a:pt x="171" y="0"/>
                  </a:moveTo>
                  <a:cubicBezTo>
                    <a:pt x="44" y="0"/>
                    <a:pt x="1" y="212"/>
                    <a:pt x="151" y="260"/>
                  </a:cubicBezTo>
                  <a:cubicBezTo>
                    <a:pt x="1526" y="735"/>
                    <a:pt x="2966" y="929"/>
                    <a:pt x="4413" y="929"/>
                  </a:cubicBezTo>
                  <a:cubicBezTo>
                    <a:pt x="5278" y="929"/>
                    <a:pt x="6144" y="860"/>
                    <a:pt x="7001" y="739"/>
                  </a:cubicBezTo>
                  <a:cubicBezTo>
                    <a:pt x="7161" y="714"/>
                    <a:pt x="7102" y="486"/>
                    <a:pt x="6948" y="486"/>
                  </a:cubicBezTo>
                  <a:cubicBezTo>
                    <a:pt x="6943" y="486"/>
                    <a:pt x="6937" y="486"/>
                    <a:pt x="6932" y="486"/>
                  </a:cubicBezTo>
                  <a:cubicBezTo>
                    <a:pt x="6104" y="605"/>
                    <a:pt x="5268" y="672"/>
                    <a:pt x="4434" y="672"/>
                  </a:cubicBezTo>
                  <a:cubicBezTo>
                    <a:pt x="3003" y="672"/>
                    <a:pt x="1578" y="475"/>
                    <a:pt x="212" y="7"/>
                  </a:cubicBezTo>
                  <a:cubicBezTo>
                    <a:pt x="198" y="2"/>
                    <a:pt x="184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430;p36"/>
            <p:cNvSpPr/>
            <p:nvPr/>
          </p:nvSpPr>
          <p:spPr>
            <a:xfrm>
              <a:off x="1403600" y="4003975"/>
              <a:ext cx="574150" cy="717950"/>
            </a:xfrm>
            <a:custGeom>
              <a:avLst/>
              <a:gdLst/>
              <a:ahLst/>
              <a:cxnLst/>
              <a:rect l="l" t="t" r="r" b="b"/>
              <a:pathLst>
                <a:path w="22966" h="28718" extrusionOk="0">
                  <a:moveTo>
                    <a:pt x="1" y="1"/>
                  </a:moveTo>
                  <a:lnTo>
                    <a:pt x="10546" y="28718"/>
                  </a:lnTo>
                  <a:lnTo>
                    <a:pt x="22966" y="25223"/>
                  </a:lnTo>
                  <a:cubicBezTo>
                    <a:pt x="18843" y="277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431;p36"/>
            <p:cNvSpPr/>
            <p:nvPr/>
          </p:nvSpPr>
          <p:spPr>
            <a:xfrm>
              <a:off x="1601475" y="4643125"/>
              <a:ext cx="331925" cy="91325"/>
            </a:xfrm>
            <a:custGeom>
              <a:avLst/>
              <a:gdLst/>
              <a:ahLst/>
              <a:cxnLst/>
              <a:rect l="l" t="t" r="r" b="b"/>
              <a:pathLst>
                <a:path w="13277" h="3653" extrusionOk="0">
                  <a:moveTo>
                    <a:pt x="13093" y="0"/>
                  </a:moveTo>
                  <a:cubicBezTo>
                    <a:pt x="13081" y="0"/>
                    <a:pt x="13068" y="2"/>
                    <a:pt x="13055" y="5"/>
                  </a:cubicBezTo>
                  <a:cubicBezTo>
                    <a:pt x="10710" y="650"/>
                    <a:pt x="8366" y="1286"/>
                    <a:pt x="6030" y="1949"/>
                  </a:cubicBezTo>
                  <a:cubicBezTo>
                    <a:pt x="4915" y="2254"/>
                    <a:pt x="3808" y="2576"/>
                    <a:pt x="2718" y="2951"/>
                  </a:cubicBezTo>
                  <a:cubicBezTo>
                    <a:pt x="2439" y="3056"/>
                    <a:pt x="2152" y="3160"/>
                    <a:pt x="1873" y="3265"/>
                  </a:cubicBezTo>
                  <a:cubicBezTo>
                    <a:pt x="1768" y="3300"/>
                    <a:pt x="1655" y="3361"/>
                    <a:pt x="1551" y="3369"/>
                  </a:cubicBezTo>
                  <a:cubicBezTo>
                    <a:pt x="1513" y="3373"/>
                    <a:pt x="1478" y="3375"/>
                    <a:pt x="1446" y="3375"/>
                  </a:cubicBezTo>
                  <a:cubicBezTo>
                    <a:pt x="1092" y="3375"/>
                    <a:pt x="1061" y="3162"/>
                    <a:pt x="949" y="2899"/>
                  </a:cubicBezTo>
                  <a:cubicBezTo>
                    <a:pt x="723" y="2350"/>
                    <a:pt x="513" y="1801"/>
                    <a:pt x="287" y="1252"/>
                  </a:cubicBezTo>
                  <a:cubicBezTo>
                    <a:pt x="263" y="1190"/>
                    <a:pt x="209" y="1163"/>
                    <a:pt x="157" y="1163"/>
                  </a:cubicBezTo>
                  <a:cubicBezTo>
                    <a:pt x="77" y="1163"/>
                    <a:pt x="0" y="1226"/>
                    <a:pt x="43" y="1321"/>
                  </a:cubicBezTo>
                  <a:cubicBezTo>
                    <a:pt x="287" y="1940"/>
                    <a:pt x="513" y="2568"/>
                    <a:pt x="784" y="3169"/>
                  </a:cubicBezTo>
                  <a:cubicBezTo>
                    <a:pt x="912" y="3466"/>
                    <a:pt x="1085" y="3652"/>
                    <a:pt x="1398" y="3652"/>
                  </a:cubicBezTo>
                  <a:cubicBezTo>
                    <a:pt x="1425" y="3652"/>
                    <a:pt x="1452" y="3651"/>
                    <a:pt x="1481" y="3648"/>
                  </a:cubicBezTo>
                  <a:cubicBezTo>
                    <a:pt x="1768" y="3622"/>
                    <a:pt x="2056" y="3465"/>
                    <a:pt x="2326" y="3369"/>
                  </a:cubicBezTo>
                  <a:cubicBezTo>
                    <a:pt x="2631" y="3256"/>
                    <a:pt x="2945" y="3152"/>
                    <a:pt x="3259" y="3047"/>
                  </a:cubicBezTo>
                  <a:cubicBezTo>
                    <a:pt x="3886" y="2838"/>
                    <a:pt x="4514" y="2646"/>
                    <a:pt x="5150" y="2463"/>
                  </a:cubicBezTo>
                  <a:cubicBezTo>
                    <a:pt x="7799" y="1696"/>
                    <a:pt x="10466" y="990"/>
                    <a:pt x="13124" y="249"/>
                  </a:cubicBezTo>
                  <a:cubicBezTo>
                    <a:pt x="13277" y="209"/>
                    <a:pt x="13230" y="0"/>
                    <a:pt x="13093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432;p36"/>
            <p:cNvSpPr/>
            <p:nvPr/>
          </p:nvSpPr>
          <p:spPr>
            <a:xfrm>
              <a:off x="1011200" y="3911375"/>
              <a:ext cx="442550" cy="163000"/>
            </a:xfrm>
            <a:custGeom>
              <a:avLst/>
              <a:gdLst/>
              <a:ahLst/>
              <a:cxnLst/>
              <a:rect l="l" t="t" r="r" b="b"/>
              <a:pathLst>
                <a:path w="17702" h="6520" extrusionOk="0">
                  <a:moveTo>
                    <a:pt x="13054" y="1"/>
                  </a:moveTo>
                  <a:cubicBezTo>
                    <a:pt x="12803" y="1"/>
                    <a:pt x="12567" y="169"/>
                    <a:pt x="12359" y="323"/>
                  </a:cubicBezTo>
                  <a:cubicBezTo>
                    <a:pt x="11200" y="1221"/>
                    <a:pt x="9945" y="2127"/>
                    <a:pt x="8777" y="3025"/>
                  </a:cubicBezTo>
                  <a:cubicBezTo>
                    <a:pt x="7992" y="2319"/>
                    <a:pt x="7138" y="1674"/>
                    <a:pt x="6240" y="1107"/>
                  </a:cubicBezTo>
                  <a:cubicBezTo>
                    <a:pt x="6092" y="1020"/>
                    <a:pt x="5944" y="924"/>
                    <a:pt x="5770" y="898"/>
                  </a:cubicBezTo>
                  <a:cubicBezTo>
                    <a:pt x="5730" y="892"/>
                    <a:pt x="5691" y="889"/>
                    <a:pt x="5652" y="889"/>
                  </a:cubicBezTo>
                  <a:cubicBezTo>
                    <a:pt x="5324" y="889"/>
                    <a:pt x="5024" y="1106"/>
                    <a:pt x="4759" y="1317"/>
                  </a:cubicBezTo>
                  <a:cubicBezTo>
                    <a:pt x="2885" y="2781"/>
                    <a:pt x="950" y="4341"/>
                    <a:pt x="0" y="6520"/>
                  </a:cubicBezTo>
                  <a:cubicBezTo>
                    <a:pt x="1569" y="6520"/>
                    <a:pt x="3120" y="6215"/>
                    <a:pt x="4637" y="5857"/>
                  </a:cubicBezTo>
                  <a:cubicBezTo>
                    <a:pt x="6162" y="5491"/>
                    <a:pt x="7731" y="5038"/>
                    <a:pt x="8855" y="3957"/>
                  </a:cubicBezTo>
                  <a:cubicBezTo>
                    <a:pt x="9361" y="4454"/>
                    <a:pt x="10058" y="4742"/>
                    <a:pt x="10755" y="4907"/>
                  </a:cubicBezTo>
                  <a:cubicBezTo>
                    <a:pt x="13047" y="5456"/>
                    <a:pt x="15357" y="5997"/>
                    <a:pt x="17701" y="6241"/>
                  </a:cubicBezTo>
                  <a:cubicBezTo>
                    <a:pt x="16769" y="4027"/>
                    <a:pt x="15392" y="2014"/>
                    <a:pt x="13675" y="340"/>
                  </a:cubicBezTo>
                  <a:cubicBezTo>
                    <a:pt x="13527" y="192"/>
                    <a:pt x="13361" y="44"/>
                    <a:pt x="13152" y="9"/>
                  </a:cubicBezTo>
                  <a:cubicBezTo>
                    <a:pt x="13119" y="3"/>
                    <a:pt x="13086" y="1"/>
                    <a:pt x="130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433;p36"/>
            <p:cNvSpPr/>
            <p:nvPr/>
          </p:nvSpPr>
          <p:spPr>
            <a:xfrm>
              <a:off x="1007500" y="3908200"/>
              <a:ext cx="449925" cy="169450"/>
            </a:xfrm>
            <a:custGeom>
              <a:avLst/>
              <a:gdLst/>
              <a:ahLst/>
              <a:cxnLst/>
              <a:rect l="l" t="t" r="r" b="b"/>
              <a:pathLst>
                <a:path w="17997" h="6778" extrusionOk="0">
                  <a:moveTo>
                    <a:pt x="13176" y="297"/>
                  </a:moveTo>
                  <a:cubicBezTo>
                    <a:pt x="13370" y="297"/>
                    <a:pt x="13555" y="389"/>
                    <a:pt x="13736" y="555"/>
                  </a:cubicBezTo>
                  <a:cubicBezTo>
                    <a:pt x="15388" y="2182"/>
                    <a:pt x="16715" y="4095"/>
                    <a:pt x="17652" y="6215"/>
                  </a:cubicBezTo>
                  <a:lnTo>
                    <a:pt x="17652" y="6215"/>
                  </a:lnTo>
                  <a:cubicBezTo>
                    <a:pt x="16168" y="6047"/>
                    <a:pt x="14699" y="5769"/>
                    <a:pt x="13239" y="5444"/>
                  </a:cubicBezTo>
                  <a:cubicBezTo>
                    <a:pt x="12524" y="5287"/>
                    <a:pt x="11809" y="5121"/>
                    <a:pt x="11095" y="4947"/>
                  </a:cubicBezTo>
                  <a:cubicBezTo>
                    <a:pt x="10363" y="4773"/>
                    <a:pt x="9665" y="4520"/>
                    <a:pt x="9099" y="3988"/>
                  </a:cubicBezTo>
                  <a:cubicBezTo>
                    <a:pt x="9073" y="3967"/>
                    <a:pt x="9040" y="3956"/>
                    <a:pt x="9007" y="3956"/>
                  </a:cubicBezTo>
                  <a:cubicBezTo>
                    <a:pt x="8975" y="3956"/>
                    <a:pt x="8942" y="3967"/>
                    <a:pt x="8916" y="3988"/>
                  </a:cubicBezTo>
                  <a:cubicBezTo>
                    <a:pt x="7853" y="4982"/>
                    <a:pt x="6467" y="5435"/>
                    <a:pt x="5090" y="5775"/>
                  </a:cubicBezTo>
                  <a:cubicBezTo>
                    <a:pt x="3534" y="6160"/>
                    <a:pt x="1955" y="6480"/>
                    <a:pt x="351" y="6513"/>
                  </a:cubicBezTo>
                  <a:lnTo>
                    <a:pt x="351" y="6513"/>
                  </a:lnTo>
                  <a:cubicBezTo>
                    <a:pt x="1104" y="4941"/>
                    <a:pt x="2347" y="3699"/>
                    <a:pt x="3678" y="2594"/>
                  </a:cubicBezTo>
                  <a:cubicBezTo>
                    <a:pt x="4000" y="2324"/>
                    <a:pt x="4332" y="2054"/>
                    <a:pt x="4663" y="1792"/>
                  </a:cubicBezTo>
                  <a:cubicBezTo>
                    <a:pt x="5032" y="1507"/>
                    <a:pt x="5386" y="1179"/>
                    <a:pt x="5805" y="1179"/>
                  </a:cubicBezTo>
                  <a:cubicBezTo>
                    <a:pt x="5950" y="1179"/>
                    <a:pt x="6103" y="1219"/>
                    <a:pt x="6266" y="1313"/>
                  </a:cubicBezTo>
                  <a:cubicBezTo>
                    <a:pt x="7190" y="1845"/>
                    <a:pt x="8044" y="2542"/>
                    <a:pt x="8838" y="3239"/>
                  </a:cubicBezTo>
                  <a:cubicBezTo>
                    <a:pt x="8861" y="3262"/>
                    <a:pt x="8899" y="3282"/>
                    <a:pt x="8938" y="3282"/>
                  </a:cubicBezTo>
                  <a:cubicBezTo>
                    <a:pt x="8958" y="3282"/>
                    <a:pt x="8977" y="3277"/>
                    <a:pt x="8994" y="3265"/>
                  </a:cubicBezTo>
                  <a:cubicBezTo>
                    <a:pt x="9718" y="2707"/>
                    <a:pt x="10450" y="2158"/>
                    <a:pt x="11191" y="1618"/>
                  </a:cubicBezTo>
                  <a:cubicBezTo>
                    <a:pt x="11539" y="1348"/>
                    <a:pt x="11897" y="1086"/>
                    <a:pt x="12254" y="816"/>
                  </a:cubicBezTo>
                  <a:cubicBezTo>
                    <a:pt x="12420" y="685"/>
                    <a:pt x="12576" y="546"/>
                    <a:pt x="12759" y="433"/>
                  </a:cubicBezTo>
                  <a:cubicBezTo>
                    <a:pt x="12905" y="340"/>
                    <a:pt x="13043" y="297"/>
                    <a:pt x="13176" y="297"/>
                  </a:cubicBezTo>
                  <a:close/>
                  <a:moveTo>
                    <a:pt x="13193" y="0"/>
                  </a:moveTo>
                  <a:cubicBezTo>
                    <a:pt x="13127" y="0"/>
                    <a:pt x="13058" y="10"/>
                    <a:pt x="12986" y="32"/>
                  </a:cubicBezTo>
                  <a:cubicBezTo>
                    <a:pt x="12515" y="162"/>
                    <a:pt x="12106" y="607"/>
                    <a:pt x="11722" y="886"/>
                  </a:cubicBezTo>
                  <a:cubicBezTo>
                    <a:pt x="10797" y="1591"/>
                    <a:pt x="9855" y="2270"/>
                    <a:pt x="8937" y="2982"/>
                  </a:cubicBezTo>
                  <a:lnTo>
                    <a:pt x="8937" y="2982"/>
                  </a:lnTo>
                  <a:cubicBezTo>
                    <a:pt x="8131" y="2272"/>
                    <a:pt x="7244" y="1531"/>
                    <a:pt x="6284" y="1025"/>
                  </a:cubicBezTo>
                  <a:cubicBezTo>
                    <a:pt x="6123" y="941"/>
                    <a:pt x="5965" y="904"/>
                    <a:pt x="5809" y="904"/>
                  </a:cubicBezTo>
                  <a:cubicBezTo>
                    <a:pt x="5146" y="904"/>
                    <a:pt x="4538" y="1563"/>
                    <a:pt x="4044" y="1958"/>
                  </a:cubicBezTo>
                  <a:cubicBezTo>
                    <a:pt x="2440" y="3248"/>
                    <a:pt x="889" y="4677"/>
                    <a:pt x="35" y="6577"/>
                  </a:cubicBezTo>
                  <a:cubicBezTo>
                    <a:pt x="0" y="6664"/>
                    <a:pt x="44" y="6777"/>
                    <a:pt x="148" y="6777"/>
                  </a:cubicBezTo>
                  <a:cubicBezTo>
                    <a:pt x="1891" y="6769"/>
                    <a:pt x="3608" y="6420"/>
                    <a:pt x="5290" y="5993"/>
                  </a:cubicBezTo>
                  <a:cubicBezTo>
                    <a:pt x="6628" y="5654"/>
                    <a:pt x="7966" y="5192"/>
                    <a:pt x="9008" y="4255"/>
                  </a:cubicBezTo>
                  <a:lnTo>
                    <a:pt x="9008" y="4255"/>
                  </a:lnTo>
                  <a:cubicBezTo>
                    <a:pt x="10080" y="5192"/>
                    <a:pt x="11657" y="5357"/>
                    <a:pt x="13003" y="5662"/>
                  </a:cubicBezTo>
                  <a:cubicBezTo>
                    <a:pt x="14607" y="6019"/>
                    <a:pt x="16219" y="6324"/>
                    <a:pt x="17849" y="6498"/>
                  </a:cubicBezTo>
                  <a:cubicBezTo>
                    <a:pt x="17853" y="6499"/>
                    <a:pt x="17856" y="6499"/>
                    <a:pt x="17860" y="6499"/>
                  </a:cubicBezTo>
                  <a:cubicBezTo>
                    <a:pt x="17965" y="6499"/>
                    <a:pt x="17996" y="6374"/>
                    <a:pt x="17962" y="6298"/>
                  </a:cubicBezTo>
                  <a:cubicBezTo>
                    <a:pt x="17014" y="4078"/>
                    <a:pt x="15647" y="2067"/>
                    <a:pt x="13925" y="378"/>
                  </a:cubicBezTo>
                  <a:lnTo>
                    <a:pt x="13925" y="378"/>
                  </a:lnTo>
                  <a:cubicBezTo>
                    <a:pt x="13923" y="376"/>
                    <a:pt x="13921" y="374"/>
                    <a:pt x="13919" y="372"/>
                  </a:cubicBezTo>
                  <a:lnTo>
                    <a:pt x="13919" y="372"/>
                  </a:lnTo>
                  <a:cubicBezTo>
                    <a:pt x="13919" y="372"/>
                    <a:pt x="13919" y="372"/>
                    <a:pt x="13919" y="372"/>
                  </a:cubicBezTo>
                  <a:cubicBezTo>
                    <a:pt x="13917" y="371"/>
                    <a:pt x="13916" y="370"/>
                    <a:pt x="13915" y="369"/>
                  </a:cubicBezTo>
                  <a:lnTo>
                    <a:pt x="13915" y="369"/>
                  </a:lnTo>
                  <a:cubicBezTo>
                    <a:pt x="13698" y="173"/>
                    <a:pt x="13469" y="0"/>
                    <a:pt x="13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434;p36"/>
            <p:cNvSpPr/>
            <p:nvPr/>
          </p:nvSpPr>
          <p:spPr>
            <a:xfrm>
              <a:off x="1069150" y="4040450"/>
              <a:ext cx="31175" cy="10175"/>
            </a:xfrm>
            <a:custGeom>
              <a:avLst/>
              <a:gdLst/>
              <a:ahLst/>
              <a:cxnLst/>
              <a:rect l="l" t="t" r="r" b="b"/>
              <a:pathLst>
                <a:path w="1247" h="407" extrusionOk="0">
                  <a:moveTo>
                    <a:pt x="148" y="1"/>
                  </a:moveTo>
                  <a:cubicBezTo>
                    <a:pt x="101" y="1"/>
                    <a:pt x="59" y="20"/>
                    <a:pt x="35" y="67"/>
                  </a:cubicBezTo>
                  <a:cubicBezTo>
                    <a:pt x="1" y="119"/>
                    <a:pt x="18" y="215"/>
                    <a:pt x="88" y="241"/>
                  </a:cubicBezTo>
                  <a:cubicBezTo>
                    <a:pt x="317" y="353"/>
                    <a:pt x="569" y="407"/>
                    <a:pt x="824" y="407"/>
                  </a:cubicBezTo>
                  <a:cubicBezTo>
                    <a:pt x="927" y="407"/>
                    <a:pt x="1031" y="398"/>
                    <a:pt x="1134" y="381"/>
                  </a:cubicBezTo>
                  <a:cubicBezTo>
                    <a:pt x="1203" y="363"/>
                    <a:pt x="1247" y="276"/>
                    <a:pt x="1229" y="215"/>
                  </a:cubicBezTo>
                  <a:cubicBezTo>
                    <a:pt x="1208" y="157"/>
                    <a:pt x="1156" y="123"/>
                    <a:pt x="1100" y="123"/>
                  </a:cubicBezTo>
                  <a:cubicBezTo>
                    <a:pt x="1088" y="123"/>
                    <a:pt x="1076" y="125"/>
                    <a:pt x="1064" y="128"/>
                  </a:cubicBezTo>
                  <a:cubicBezTo>
                    <a:pt x="986" y="142"/>
                    <a:pt x="906" y="150"/>
                    <a:pt x="825" y="150"/>
                  </a:cubicBezTo>
                  <a:cubicBezTo>
                    <a:pt x="618" y="150"/>
                    <a:pt x="407" y="102"/>
                    <a:pt x="218" y="14"/>
                  </a:cubicBezTo>
                  <a:cubicBezTo>
                    <a:pt x="195" y="6"/>
                    <a:pt x="171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435;p36"/>
            <p:cNvSpPr/>
            <p:nvPr/>
          </p:nvSpPr>
          <p:spPr>
            <a:xfrm>
              <a:off x="1083100" y="4026625"/>
              <a:ext cx="17225" cy="10300"/>
            </a:xfrm>
            <a:custGeom>
              <a:avLst/>
              <a:gdLst/>
              <a:ahLst/>
              <a:cxnLst/>
              <a:rect l="l" t="t" r="r" b="b"/>
              <a:pathLst>
                <a:path w="689" h="412" extrusionOk="0">
                  <a:moveTo>
                    <a:pt x="131" y="1"/>
                  </a:moveTo>
                  <a:cubicBezTo>
                    <a:pt x="105" y="1"/>
                    <a:pt x="61" y="18"/>
                    <a:pt x="44" y="45"/>
                  </a:cubicBezTo>
                  <a:cubicBezTo>
                    <a:pt x="18" y="71"/>
                    <a:pt x="0" y="97"/>
                    <a:pt x="0" y="132"/>
                  </a:cubicBezTo>
                  <a:cubicBezTo>
                    <a:pt x="9" y="175"/>
                    <a:pt x="18" y="201"/>
                    <a:pt x="44" y="228"/>
                  </a:cubicBezTo>
                  <a:cubicBezTo>
                    <a:pt x="137" y="348"/>
                    <a:pt x="292" y="411"/>
                    <a:pt x="441" y="411"/>
                  </a:cubicBezTo>
                  <a:cubicBezTo>
                    <a:pt x="487" y="411"/>
                    <a:pt x="533" y="405"/>
                    <a:pt x="576" y="393"/>
                  </a:cubicBezTo>
                  <a:cubicBezTo>
                    <a:pt x="645" y="376"/>
                    <a:pt x="689" y="297"/>
                    <a:pt x="671" y="228"/>
                  </a:cubicBezTo>
                  <a:cubicBezTo>
                    <a:pt x="649" y="176"/>
                    <a:pt x="596" y="137"/>
                    <a:pt x="537" y="137"/>
                  </a:cubicBezTo>
                  <a:cubicBezTo>
                    <a:pt x="527" y="137"/>
                    <a:pt x="516" y="138"/>
                    <a:pt x="506" y="140"/>
                  </a:cubicBezTo>
                  <a:cubicBezTo>
                    <a:pt x="488" y="140"/>
                    <a:pt x="471" y="149"/>
                    <a:pt x="454" y="149"/>
                  </a:cubicBezTo>
                  <a:lnTo>
                    <a:pt x="427" y="149"/>
                  </a:lnTo>
                  <a:cubicBezTo>
                    <a:pt x="384" y="149"/>
                    <a:pt x="349" y="140"/>
                    <a:pt x="323" y="123"/>
                  </a:cubicBezTo>
                  <a:cubicBezTo>
                    <a:pt x="332" y="123"/>
                    <a:pt x="340" y="132"/>
                    <a:pt x="349" y="132"/>
                  </a:cubicBezTo>
                  <a:cubicBezTo>
                    <a:pt x="330" y="125"/>
                    <a:pt x="306" y="114"/>
                    <a:pt x="284" y="102"/>
                  </a:cubicBezTo>
                  <a:lnTo>
                    <a:pt x="284" y="102"/>
                  </a:lnTo>
                  <a:cubicBezTo>
                    <a:pt x="286" y="103"/>
                    <a:pt x="287" y="104"/>
                    <a:pt x="288" y="106"/>
                  </a:cubicBezTo>
                  <a:cubicBezTo>
                    <a:pt x="287" y="104"/>
                    <a:pt x="285" y="103"/>
                    <a:pt x="284" y="102"/>
                  </a:cubicBezTo>
                  <a:lnTo>
                    <a:pt x="284" y="102"/>
                  </a:lnTo>
                  <a:cubicBezTo>
                    <a:pt x="284" y="102"/>
                    <a:pt x="284" y="102"/>
                    <a:pt x="284" y="102"/>
                  </a:cubicBezTo>
                  <a:lnTo>
                    <a:pt x="284" y="102"/>
                  </a:lnTo>
                  <a:cubicBezTo>
                    <a:pt x="281" y="99"/>
                    <a:pt x="278" y="96"/>
                    <a:pt x="275" y="94"/>
                  </a:cubicBezTo>
                  <a:lnTo>
                    <a:pt x="275" y="94"/>
                  </a:lnTo>
                  <a:cubicBezTo>
                    <a:pt x="278" y="97"/>
                    <a:pt x="281" y="99"/>
                    <a:pt x="284" y="102"/>
                  </a:cubicBezTo>
                  <a:lnTo>
                    <a:pt x="284" y="102"/>
                  </a:lnTo>
                  <a:cubicBezTo>
                    <a:pt x="276" y="97"/>
                    <a:pt x="269" y="93"/>
                    <a:pt x="262" y="88"/>
                  </a:cubicBezTo>
                  <a:cubicBezTo>
                    <a:pt x="266" y="88"/>
                    <a:pt x="271" y="90"/>
                    <a:pt x="275" y="94"/>
                  </a:cubicBezTo>
                  <a:lnTo>
                    <a:pt x="275" y="94"/>
                  </a:lnTo>
                  <a:cubicBezTo>
                    <a:pt x="259" y="80"/>
                    <a:pt x="241" y="65"/>
                    <a:pt x="227" y="45"/>
                  </a:cubicBezTo>
                  <a:cubicBezTo>
                    <a:pt x="210" y="18"/>
                    <a:pt x="166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436;p36"/>
            <p:cNvSpPr/>
            <p:nvPr/>
          </p:nvSpPr>
          <p:spPr>
            <a:xfrm>
              <a:off x="1295100" y="3955500"/>
              <a:ext cx="19750" cy="35325"/>
            </a:xfrm>
            <a:custGeom>
              <a:avLst/>
              <a:gdLst/>
              <a:ahLst/>
              <a:cxnLst/>
              <a:rect l="l" t="t" r="r" b="b"/>
              <a:pathLst>
                <a:path w="790" h="1413" extrusionOk="0">
                  <a:moveTo>
                    <a:pt x="614" y="1"/>
                  </a:moveTo>
                  <a:cubicBezTo>
                    <a:pt x="574" y="1"/>
                    <a:pt x="533" y="20"/>
                    <a:pt x="506" y="66"/>
                  </a:cubicBezTo>
                  <a:cubicBezTo>
                    <a:pt x="279" y="423"/>
                    <a:pt x="114" y="833"/>
                    <a:pt x="18" y="1251"/>
                  </a:cubicBezTo>
                  <a:cubicBezTo>
                    <a:pt x="0" y="1321"/>
                    <a:pt x="35" y="1391"/>
                    <a:pt x="105" y="1408"/>
                  </a:cubicBezTo>
                  <a:cubicBezTo>
                    <a:pt x="117" y="1411"/>
                    <a:pt x="129" y="1412"/>
                    <a:pt x="141" y="1412"/>
                  </a:cubicBezTo>
                  <a:cubicBezTo>
                    <a:pt x="200" y="1412"/>
                    <a:pt x="256" y="1379"/>
                    <a:pt x="271" y="1321"/>
                  </a:cubicBezTo>
                  <a:cubicBezTo>
                    <a:pt x="358" y="920"/>
                    <a:pt x="515" y="545"/>
                    <a:pt x="724" y="197"/>
                  </a:cubicBezTo>
                  <a:cubicBezTo>
                    <a:pt x="790" y="94"/>
                    <a:pt x="703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437;p36"/>
            <p:cNvSpPr/>
            <p:nvPr/>
          </p:nvSpPr>
          <p:spPr>
            <a:xfrm>
              <a:off x="1286825" y="3969125"/>
              <a:ext cx="8300" cy="8075"/>
            </a:xfrm>
            <a:custGeom>
              <a:avLst/>
              <a:gdLst/>
              <a:ahLst/>
              <a:cxnLst/>
              <a:rect l="l" t="t" r="r" b="b"/>
              <a:pathLst>
                <a:path w="332" h="323" extrusionOk="0">
                  <a:moveTo>
                    <a:pt x="166" y="0"/>
                  </a:moveTo>
                  <a:cubicBezTo>
                    <a:pt x="140" y="9"/>
                    <a:pt x="122" y="18"/>
                    <a:pt x="105" y="35"/>
                  </a:cubicBezTo>
                  <a:lnTo>
                    <a:pt x="44" y="105"/>
                  </a:lnTo>
                  <a:cubicBezTo>
                    <a:pt x="26" y="113"/>
                    <a:pt x="18" y="131"/>
                    <a:pt x="9" y="148"/>
                  </a:cubicBezTo>
                  <a:cubicBezTo>
                    <a:pt x="0" y="157"/>
                    <a:pt x="0" y="174"/>
                    <a:pt x="0" y="192"/>
                  </a:cubicBezTo>
                  <a:cubicBezTo>
                    <a:pt x="0" y="209"/>
                    <a:pt x="0" y="227"/>
                    <a:pt x="9" y="244"/>
                  </a:cubicBezTo>
                  <a:cubicBezTo>
                    <a:pt x="18" y="262"/>
                    <a:pt x="26" y="279"/>
                    <a:pt x="44" y="288"/>
                  </a:cubicBezTo>
                  <a:cubicBezTo>
                    <a:pt x="53" y="296"/>
                    <a:pt x="53" y="296"/>
                    <a:pt x="70" y="305"/>
                  </a:cubicBezTo>
                  <a:cubicBezTo>
                    <a:pt x="87" y="323"/>
                    <a:pt x="105" y="323"/>
                    <a:pt x="131" y="323"/>
                  </a:cubicBezTo>
                  <a:lnTo>
                    <a:pt x="166" y="323"/>
                  </a:lnTo>
                  <a:cubicBezTo>
                    <a:pt x="192" y="314"/>
                    <a:pt x="209" y="305"/>
                    <a:pt x="227" y="288"/>
                  </a:cubicBezTo>
                  <a:cubicBezTo>
                    <a:pt x="244" y="262"/>
                    <a:pt x="270" y="244"/>
                    <a:pt x="288" y="218"/>
                  </a:cubicBezTo>
                  <a:cubicBezTo>
                    <a:pt x="305" y="209"/>
                    <a:pt x="314" y="192"/>
                    <a:pt x="314" y="174"/>
                  </a:cubicBezTo>
                  <a:cubicBezTo>
                    <a:pt x="323" y="157"/>
                    <a:pt x="331" y="148"/>
                    <a:pt x="331" y="131"/>
                  </a:cubicBezTo>
                  <a:cubicBezTo>
                    <a:pt x="331" y="105"/>
                    <a:pt x="323" y="96"/>
                    <a:pt x="314" y="79"/>
                  </a:cubicBezTo>
                  <a:cubicBezTo>
                    <a:pt x="314" y="61"/>
                    <a:pt x="305" y="44"/>
                    <a:pt x="288" y="35"/>
                  </a:cubicBezTo>
                  <a:cubicBezTo>
                    <a:pt x="279" y="26"/>
                    <a:pt x="270" y="18"/>
                    <a:pt x="262" y="18"/>
                  </a:cubicBezTo>
                  <a:cubicBezTo>
                    <a:pt x="244" y="0"/>
                    <a:pt x="22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438;p36"/>
            <p:cNvSpPr/>
            <p:nvPr/>
          </p:nvSpPr>
          <p:spPr>
            <a:xfrm>
              <a:off x="777575" y="4254975"/>
              <a:ext cx="1222825" cy="526575"/>
            </a:xfrm>
            <a:custGeom>
              <a:avLst/>
              <a:gdLst/>
              <a:ahLst/>
              <a:cxnLst/>
              <a:rect l="l" t="t" r="r" b="b"/>
              <a:pathLst>
                <a:path w="48913" h="21063" extrusionOk="0">
                  <a:moveTo>
                    <a:pt x="6040" y="1"/>
                  </a:moveTo>
                  <a:cubicBezTo>
                    <a:pt x="5941" y="1"/>
                    <a:pt x="5843" y="9"/>
                    <a:pt x="5746" y="27"/>
                  </a:cubicBezTo>
                  <a:cubicBezTo>
                    <a:pt x="4639" y="227"/>
                    <a:pt x="4107" y="1613"/>
                    <a:pt x="4412" y="2694"/>
                  </a:cubicBezTo>
                  <a:cubicBezTo>
                    <a:pt x="4508" y="3034"/>
                    <a:pt x="4656" y="3347"/>
                    <a:pt x="4848" y="3644"/>
                  </a:cubicBezTo>
                  <a:cubicBezTo>
                    <a:pt x="4343" y="3243"/>
                    <a:pt x="3759" y="2964"/>
                    <a:pt x="3044" y="2920"/>
                  </a:cubicBezTo>
                  <a:cubicBezTo>
                    <a:pt x="2999" y="2917"/>
                    <a:pt x="2953" y="2915"/>
                    <a:pt x="2908" y="2915"/>
                  </a:cubicBezTo>
                  <a:cubicBezTo>
                    <a:pt x="2113" y="2915"/>
                    <a:pt x="1376" y="3417"/>
                    <a:pt x="1153" y="4193"/>
                  </a:cubicBezTo>
                  <a:cubicBezTo>
                    <a:pt x="682" y="5866"/>
                    <a:pt x="3009" y="6929"/>
                    <a:pt x="3654" y="8542"/>
                  </a:cubicBezTo>
                  <a:cubicBezTo>
                    <a:pt x="3236" y="7862"/>
                    <a:pt x="2695" y="7269"/>
                    <a:pt x="2068" y="6781"/>
                  </a:cubicBezTo>
                  <a:cubicBezTo>
                    <a:pt x="1846" y="6609"/>
                    <a:pt x="1601" y="6533"/>
                    <a:pt x="1363" y="6533"/>
                  </a:cubicBezTo>
                  <a:cubicBezTo>
                    <a:pt x="649" y="6533"/>
                    <a:pt x="0" y="7217"/>
                    <a:pt x="229" y="8027"/>
                  </a:cubicBezTo>
                  <a:cubicBezTo>
                    <a:pt x="525" y="9073"/>
                    <a:pt x="1144" y="10058"/>
                    <a:pt x="1911" y="10834"/>
                  </a:cubicBezTo>
                  <a:cubicBezTo>
                    <a:pt x="1998" y="10921"/>
                    <a:pt x="2085" y="10999"/>
                    <a:pt x="2173" y="11078"/>
                  </a:cubicBezTo>
                  <a:cubicBezTo>
                    <a:pt x="2094" y="11069"/>
                    <a:pt x="2016" y="11052"/>
                    <a:pt x="1937" y="11043"/>
                  </a:cubicBezTo>
                  <a:cubicBezTo>
                    <a:pt x="1844" y="11029"/>
                    <a:pt x="1747" y="11017"/>
                    <a:pt x="1650" y="11017"/>
                  </a:cubicBezTo>
                  <a:cubicBezTo>
                    <a:pt x="1512" y="11017"/>
                    <a:pt x="1376" y="11041"/>
                    <a:pt x="1257" y="11113"/>
                  </a:cubicBezTo>
                  <a:cubicBezTo>
                    <a:pt x="1005" y="11261"/>
                    <a:pt x="909" y="11618"/>
                    <a:pt x="987" y="11906"/>
                  </a:cubicBezTo>
                  <a:cubicBezTo>
                    <a:pt x="1057" y="12202"/>
                    <a:pt x="1266" y="12437"/>
                    <a:pt x="1484" y="12647"/>
                  </a:cubicBezTo>
                  <a:cubicBezTo>
                    <a:pt x="2329" y="13422"/>
                    <a:pt x="3454" y="13814"/>
                    <a:pt x="4543" y="14180"/>
                  </a:cubicBezTo>
                  <a:cubicBezTo>
                    <a:pt x="7245" y="15087"/>
                    <a:pt x="11672" y="16455"/>
                    <a:pt x="14740" y="16926"/>
                  </a:cubicBezTo>
                  <a:cubicBezTo>
                    <a:pt x="22367" y="19519"/>
                    <a:pt x="30328" y="21063"/>
                    <a:pt x="38363" y="21063"/>
                  </a:cubicBezTo>
                  <a:cubicBezTo>
                    <a:pt x="38646" y="21063"/>
                    <a:pt x="38929" y="21061"/>
                    <a:pt x="39213" y="21057"/>
                  </a:cubicBezTo>
                  <a:cubicBezTo>
                    <a:pt x="41671" y="21022"/>
                    <a:pt x="44311" y="20769"/>
                    <a:pt x="46202" y="19209"/>
                  </a:cubicBezTo>
                  <a:cubicBezTo>
                    <a:pt x="47728" y="17945"/>
                    <a:pt x="48913" y="14573"/>
                    <a:pt x="47057" y="13065"/>
                  </a:cubicBezTo>
                  <a:cubicBezTo>
                    <a:pt x="46490" y="12611"/>
                    <a:pt x="45715" y="12544"/>
                    <a:pt x="44996" y="12544"/>
                  </a:cubicBezTo>
                  <a:cubicBezTo>
                    <a:pt x="44830" y="12544"/>
                    <a:pt x="44668" y="12547"/>
                    <a:pt x="44512" y="12551"/>
                  </a:cubicBezTo>
                  <a:cubicBezTo>
                    <a:pt x="43472" y="12570"/>
                    <a:pt x="42433" y="12610"/>
                    <a:pt x="41394" y="12610"/>
                  </a:cubicBezTo>
                  <a:cubicBezTo>
                    <a:pt x="41047" y="12610"/>
                    <a:pt x="40701" y="12605"/>
                    <a:pt x="40355" y="12594"/>
                  </a:cubicBezTo>
                  <a:cubicBezTo>
                    <a:pt x="34498" y="12411"/>
                    <a:pt x="28685" y="11060"/>
                    <a:pt x="23342" y="8672"/>
                  </a:cubicBezTo>
                  <a:cubicBezTo>
                    <a:pt x="20335" y="7330"/>
                    <a:pt x="17477" y="5666"/>
                    <a:pt x="14845" y="3687"/>
                  </a:cubicBezTo>
                  <a:cubicBezTo>
                    <a:pt x="14324" y="3295"/>
                    <a:pt x="13665" y="2890"/>
                    <a:pt x="13068" y="2890"/>
                  </a:cubicBezTo>
                  <a:cubicBezTo>
                    <a:pt x="12816" y="2890"/>
                    <a:pt x="12576" y="2962"/>
                    <a:pt x="12361" y="3138"/>
                  </a:cubicBezTo>
                  <a:cubicBezTo>
                    <a:pt x="11890" y="3513"/>
                    <a:pt x="11820" y="4193"/>
                    <a:pt x="12117" y="4724"/>
                  </a:cubicBezTo>
                  <a:cubicBezTo>
                    <a:pt x="12587" y="5596"/>
                    <a:pt x="13537" y="5875"/>
                    <a:pt x="14426" y="6119"/>
                  </a:cubicBezTo>
                  <a:cubicBezTo>
                    <a:pt x="14395" y="6120"/>
                    <a:pt x="14364" y="6120"/>
                    <a:pt x="14333" y="6120"/>
                  </a:cubicBezTo>
                  <a:cubicBezTo>
                    <a:pt x="11050" y="6120"/>
                    <a:pt x="9926" y="1098"/>
                    <a:pt x="6748" y="123"/>
                  </a:cubicBezTo>
                  <a:cubicBezTo>
                    <a:pt x="6520" y="49"/>
                    <a:pt x="6279" y="1"/>
                    <a:pt x="60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439;p36"/>
            <p:cNvSpPr/>
            <p:nvPr/>
          </p:nvSpPr>
          <p:spPr>
            <a:xfrm>
              <a:off x="1082675" y="4378275"/>
              <a:ext cx="127200" cy="87750"/>
            </a:xfrm>
            <a:custGeom>
              <a:avLst/>
              <a:gdLst/>
              <a:ahLst/>
              <a:cxnLst/>
              <a:rect l="l" t="t" r="r" b="b"/>
              <a:pathLst>
                <a:path w="5088" h="3510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516" y="1527"/>
                    <a:pt x="3103" y="2634"/>
                    <a:pt x="4828" y="3496"/>
                  </a:cubicBezTo>
                  <a:cubicBezTo>
                    <a:pt x="4848" y="3506"/>
                    <a:pt x="4868" y="3510"/>
                    <a:pt x="4887" y="3510"/>
                  </a:cubicBezTo>
                  <a:cubicBezTo>
                    <a:pt x="5007" y="3510"/>
                    <a:pt x="5087" y="3338"/>
                    <a:pt x="4959" y="3270"/>
                  </a:cubicBezTo>
                  <a:cubicBezTo>
                    <a:pt x="3251" y="2416"/>
                    <a:pt x="1682" y="1326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440;p36"/>
            <p:cNvSpPr/>
            <p:nvPr/>
          </p:nvSpPr>
          <p:spPr>
            <a:xfrm>
              <a:off x="1084925" y="4334625"/>
              <a:ext cx="62500" cy="27400"/>
            </a:xfrm>
            <a:custGeom>
              <a:avLst/>
              <a:gdLst/>
              <a:ahLst/>
              <a:cxnLst/>
              <a:rect l="l" t="t" r="r" b="b"/>
              <a:pathLst>
                <a:path w="2500" h="1096" extrusionOk="0">
                  <a:moveTo>
                    <a:pt x="152" y="0"/>
                  </a:moveTo>
                  <a:cubicBezTo>
                    <a:pt x="74" y="0"/>
                    <a:pt x="1" y="59"/>
                    <a:pt x="32" y="153"/>
                  </a:cubicBezTo>
                  <a:cubicBezTo>
                    <a:pt x="198" y="606"/>
                    <a:pt x="590" y="972"/>
                    <a:pt x="1069" y="1068"/>
                  </a:cubicBezTo>
                  <a:cubicBezTo>
                    <a:pt x="1158" y="1087"/>
                    <a:pt x="1249" y="1096"/>
                    <a:pt x="1340" y="1096"/>
                  </a:cubicBezTo>
                  <a:cubicBezTo>
                    <a:pt x="1747" y="1096"/>
                    <a:pt x="2156" y="911"/>
                    <a:pt x="2420" y="597"/>
                  </a:cubicBezTo>
                  <a:cubicBezTo>
                    <a:pt x="2499" y="498"/>
                    <a:pt x="2413" y="369"/>
                    <a:pt x="2322" y="369"/>
                  </a:cubicBezTo>
                  <a:cubicBezTo>
                    <a:pt x="2292" y="369"/>
                    <a:pt x="2262" y="382"/>
                    <a:pt x="2237" y="414"/>
                  </a:cubicBezTo>
                  <a:cubicBezTo>
                    <a:pt x="2021" y="673"/>
                    <a:pt x="1686" y="837"/>
                    <a:pt x="1350" y="837"/>
                  </a:cubicBezTo>
                  <a:cubicBezTo>
                    <a:pt x="1279" y="837"/>
                    <a:pt x="1208" y="830"/>
                    <a:pt x="1139" y="815"/>
                  </a:cubicBezTo>
                  <a:cubicBezTo>
                    <a:pt x="747" y="737"/>
                    <a:pt x="415" y="458"/>
                    <a:pt x="285" y="92"/>
                  </a:cubicBezTo>
                  <a:cubicBezTo>
                    <a:pt x="260" y="28"/>
                    <a:pt x="205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441;p36"/>
            <p:cNvSpPr/>
            <p:nvPr/>
          </p:nvSpPr>
          <p:spPr>
            <a:xfrm>
              <a:off x="888325" y="4333175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200" y="1"/>
                  </a:moveTo>
                  <a:cubicBezTo>
                    <a:pt x="96" y="1"/>
                    <a:pt x="1" y="131"/>
                    <a:pt x="96" y="219"/>
                  </a:cubicBezTo>
                  <a:cubicBezTo>
                    <a:pt x="1150" y="1195"/>
                    <a:pt x="2231" y="2145"/>
                    <a:pt x="3347" y="3043"/>
                  </a:cubicBezTo>
                  <a:cubicBezTo>
                    <a:pt x="4297" y="3827"/>
                    <a:pt x="5342" y="4847"/>
                    <a:pt x="6606" y="5039"/>
                  </a:cubicBezTo>
                  <a:cubicBezTo>
                    <a:pt x="6614" y="5040"/>
                    <a:pt x="6622" y="5041"/>
                    <a:pt x="6629" y="5041"/>
                  </a:cubicBezTo>
                  <a:cubicBezTo>
                    <a:pt x="6769" y="5041"/>
                    <a:pt x="6825" y="4820"/>
                    <a:pt x="6676" y="4795"/>
                  </a:cubicBezTo>
                  <a:cubicBezTo>
                    <a:pt x="6040" y="4690"/>
                    <a:pt x="5499" y="4377"/>
                    <a:pt x="4994" y="4010"/>
                  </a:cubicBezTo>
                  <a:cubicBezTo>
                    <a:pt x="4427" y="3601"/>
                    <a:pt x="3887" y="3156"/>
                    <a:pt x="3347" y="2712"/>
                  </a:cubicBezTo>
                  <a:cubicBezTo>
                    <a:pt x="2292" y="1849"/>
                    <a:pt x="1272" y="960"/>
                    <a:pt x="287" y="36"/>
                  </a:cubicBezTo>
                  <a:cubicBezTo>
                    <a:pt x="260" y="11"/>
                    <a:pt x="230" y="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442;p36"/>
            <p:cNvSpPr/>
            <p:nvPr/>
          </p:nvSpPr>
          <p:spPr>
            <a:xfrm>
              <a:off x="816675" y="4396125"/>
              <a:ext cx="168075" cy="142525"/>
            </a:xfrm>
            <a:custGeom>
              <a:avLst/>
              <a:gdLst/>
              <a:ahLst/>
              <a:cxnLst/>
              <a:rect l="l" t="t" r="r" b="b"/>
              <a:pathLst>
                <a:path w="6723" h="5701" extrusionOk="0">
                  <a:moveTo>
                    <a:pt x="185" y="0"/>
                  </a:moveTo>
                  <a:cubicBezTo>
                    <a:pt x="90" y="0"/>
                    <a:pt x="0" y="93"/>
                    <a:pt x="68" y="185"/>
                  </a:cubicBezTo>
                  <a:cubicBezTo>
                    <a:pt x="1776" y="2460"/>
                    <a:pt x="3964" y="4342"/>
                    <a:pt x="6465" y="5685"/>
                  </a:cubicBezTo>
                  <a:cubicBezTo>
                    <a:pt x="6487" y="5696"/>
                    <a:pt x="6508" y="5701"/>
                    <a:pt x="6527" y="5701"/>
                  </a:cubicBezTo>
                  <a:cubicBezTo>
                    <a:pt x="6645" y="5701"/>
                    <a:pt x="6723" y="5525"/>
                    <a:pt x="6596" y="5458"/>
                  </a:cubicBezTo>
                  <a:cubicBezTo>
                    <a:pt x="4130" y="4133"/>
                    <a:pt x="1977" y="2294"/>
                    <a:pt x="295" y="54"/>
                  </a:cubicBezTo>
                  <a:cubicBezTo>
                    <a:pt x="264" y="16"/>
                    <a:pt x="22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443;p36"/>
            <p:cNvSpPr/>
            <p:nvPr/>
          </p:nvSpPr>
          <p:spPr>
            <a:xfrm>
              <a:off x="903175" y="4263350"/>
              <a:ext cx="35700" cy="94600"/>
            </a:xfrm>
            <a:custGeom>
              <a:avLst/>
              <a:gdLst/>
              <a:ahLst/>
              <a:cxnLst/>
              <a:rect l="l" t="t" r="r" b="b"/>
              <a:pathLst>
                <a:path w="1428" h="3784" extrusionOk="0">
                  <a:moveTo>
                    <a:pt x="187" y="0"/>
                  </a:moveTo>
                  <a:cubicBezTo>
                    <a:pt x="87" y="0"/>
                    <a:pt x="1" y="130"/>
                    <a:pt x="94" y="223"/>
                  </a:cubicBezTo>
                  <a:cubicBezTo>
                    <a:pt x="931" y="1104"/>
                    <a:pt x="1149" y="2489"/>
                    <a:pt x="626" y="3579"/>
                  </a:cubicBezTo>
                  <a:cubicBezTo>
                    <a:pt x="572" y="3687"/>
                    <a:pt x="663" y="3783"/>
                    <a:pt x="748" y="3783"/>
                  </a:cubicBezTo>
                  <a:cubicBezTo>
                    <a:pt x="786" y="3783"/>
                    <a:pt x="822" y="3764"/>
                    <a:pt x="844" y="3718"/>
                  </a:cubicBezTo>
                  <a:cubicBezTo>
                    <a:pt x="1428" y="2507"/>
                    <a:pt x="1192" y="1008"/>
                    <a:pt x="277" y="40"/>
                  </a:cubicBezTo>
                  <a:cubicBezTo>
                    <a:pt x="249" y="12"/>
                    <a:pt x="217" y="0"/>
                    <a:pt x="1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444;p36"/>
            <p:cNvSpPr/>
            <p:nvPr/>
          </p:nvSpPr>
          <p:spPr>
            <a:xfrm>
              <a:off x="833625" y="4332850"/>
              <a:ext cx="29425" cy="86125"/>
            </a:xfrm>
            <a:custGeom>
              <a:avLst/>
              <a:gdLst/>
              <a:ahLst/>
              <a:cxnLst/>
              <a:rect l="l" t="t" r="r" b="b"/>
              <a:pathLst>
                <a:path w="1177" h="3445" extrusionOk="0">
                  <a:moveTo>
                    <a:pt x="185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898" y="2385"/>
                    <a:pt x="175" y="3222"/>
                  </a:cubicBezTo>
                  <a:cubicBezTo>
                    <a:pt x="94" y="3315"/>
                    <a:pt x="184" y="3445"/>
                    <a:pt x="277" y="3445"/>
                  </a:cubicBezTo>
                  <a:cubicBezTo>
                    <a:pt x="305" y="3445"/>
                    <a:pt x="333" y="3433"/>
                    <a:pt x="358" y="3405"/>
                  </a:cubicBezTo>
                  <a:cubicBezTo>
                    <a:pt x="1177" y="2455"/>
                    <a:pt x="1142" y="938"/>
                    <a:pt x="270" y="41"/>
                  </a:cubicBezTo>
                  <a:cubicBezTo>
                    <a:pt x="244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445;p36"/>
            <p:cNvSpPr/>
            <p:nvPr/>
          </p:nvSpPr>
          <p:spPr>
            <a:xfrm>
              <a:off x="803800" y="4424025"/>
              <a:ext cx="25050" cy="74625"/>
            </a:xfrm>
            <a:custGeom>
              <a:avLst/>
              <a:gdLst/>
              <a:ahLst/>
              <a:cxnLst/>
              <a:rect l="l" t="t" r="r" b="b"/>
              <a:pathLst>
                <a:path w="1002" h="2985" extrusionOk="0">
                  <a:moveTo>
                    <a:pt x="180" y="0"/>
                  </a:moveTo>
                  <a:cubicBezTo>
                    <a:pt x="85" y="0"/>
                    <a:pt x="1" y="129"/>
                    <a:pt x="86" y="228"/>
                  </a:cubicBezTo>
                  <a:cubicBezTo>
                    <a:pt x="697" y="943"/>
                    <a:pt x="705" y="2050"/>
                    <a:pt x="139" y="2799"/>
                  </a:cubicBezTo>
                  <a:cubicBezTo>
                    <a:pt x="71" y="2892"/>
                    <a:pt x="164" y="2984"/>
                    <a:pt x="259" y="2984"/>
                  </a:cubicBezTo>
                  <a:cubicBezTo>
                    <a:pt x="298" y="2984"/>
                    <a:pt x="337" y="2968"/>
                    <a:pt x="365" y="2930"/>
                  </a:cubicBezTo>
                  <a:cubicBezTo>
                    <a:pt x="1002" y="2085"/>
                    <a:pt x="949" y="847"/>
                    <a:pt x="269" y="45"/>
                  </a:cubicBezTo>
                  <a:cubicBezTo>
                    <a:pt x="242" y="14"/>
                    <a:pt x="21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446;p36"/>
            <p:cNvSpPr/>
            <p:nvPr/>
          </p:nvSpPr>
          <p:spPr>
            <a:xfrm>
              <a:off x="823975" y="4528050"/>
              <a:ext cx="122875" cy="58050"/>
            </a:xfrm>
            <a:custGeom>
              <a:avLst/>
              <a:gdLst/>
              <a:ahLst/>
              <a:cxnLst/>
              <a:rect l="l" t="t" r="r" b="b"/>
              <a:pathLst>
                <a:path w="4915" h="2322" extrusionOk="0">
                  <a:moveTo>
                    <a:pt x="178" y="1"/>
                  </a:moveTo>
                  <a:cubicBezTo>
                    <a:pt x="71" y="1"/>
                    <a:pt x="0" y="171"/>
                    <a:pt x="116" y="251"/>
                  </a:cubicBezTo>
                  <a:cubicBezTo>
                    <a:pt x="1528" y="1166"/>
                    <a:pt x="3079" y="1863"/>
                    <a:pt x="4700" y="2316"/>
                  </a:cubicBezTo>
                  <a:cubicBezTo>
                    <a:pt x="4713" y="2320"/>
                    <a:pt x="4725" y="2321"/>
                    <a:pt x="4736" y="2321"/>
                  </a:cubicBezTo>
                  <a:cubicBezTo>
                    <a:pt x="4867" y="2321"/>
                    <a:pt x="4915" y="2104"/>
                    <a:pt x="4770" y="2063"/>
                  </a:cubicBezTo>
                  <a:cubicBezTo>
                    <a:pt x="3166" y="1619"/>
                    <a:pt x="1641" y="930"/>
                    <a:pt x="247" y="24"/>
                  </a:cubicBezTo>
                  <a:cubicBezTo>
                    <a:pt x="223" y="8"/>
                    <a:pt x="200" y="1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447;p36"/>
            <p:cNvSpPr/>
            <p:nvPr/>
          </p:nvSpPr>
          <p:spPr>
            <a:xfrm>
              <a:off x="811400" y="4530025"/>
              <a:ext cx="25300" cy="50600"/>
            </a:xfrm>
            <a:custGeom>
              <a:avLst/>
              <a:gdLst/>
              <a:ahLst/>
              <a:cxnLst/>
              <a:rect l="l" t="t" r="r" b="b"/>
              <a:pathLst>
                <a:path w="1012" h="2024" extrusionOk="0">
                  <a:moveTo>
                    <a:pt x="185" y="1"/>
                  </a:moveTo>
                  <a:cubicBezTo>
                    <a:pt x="88" y="1"/>
                    <a:pt x="1" y="130"/>
                    <a:pt x="87" y="224"/>
                  </a:cubicBezTo>
                  <a:cubicBezTo>
                    <a:pt x="523" y="642"/>
                    <a:pt x="750" y="1261"/>
                    <a:pt x="654" y="1862"/>
                  </a:cubicBezTo>
                  <a:cubicBezTo>
                    <a:pt x="645" y="1932"/>
                    <a:pt x="671" y="2002"/>
                    <a:pt x="750" y="2019"/>
                  </a:cubicBezTo>
                  <a:cubicBezTo>
                    <a:pt x="760" y="2022"/>
                    <a:pt x="772" y="2024"/>
                    <a:pt x="783" y="2024"/>
                  </a:cubicBezTo>
                  <a:cubicBezTo>
                    <a:pt x="838" y="2024"/>
                    <a:pt x="900" y="1990"/>
                    <a:pt x="907" y="1932"/>
                  </a:cubicBezTo>
                  <a:cubicBezTo>
                    <a:pt x="1011" y="1244"/>
                    <a:pt x="776" y="529"/>
                    <a:pt x="271" y="41"/>
                  </a:cubicBezTo>
                  <a:cubicBezTo>
                    <a:pt x="244" y="13"/>
                    <a:pt x="21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448;p36"/>
            <p:cNvSpPr/>
            <p:nvPr/>
          </p:nvSpPr>
          <p:spPr>
            <a:xfrm>
              <a:off x="882850" y="4515675"/>
              <a:ext cx="12025" cy="18750"/>
            </a:xfrm>
            <a:custGeom>
              <a:avLst/>
              <a:gdLst/>
              <a:ahLst/>
              <a:cxnLst/>
              <a:rect l="l" t="t" r="r" b="b"/>
              <a:pathLst>
                <a:path w="481" h="750" extrusionOk="0">
                  <a:moveTo>
                    <a:pt x="331" y="0"/>
                  </a:moveTo>
                  <a:cubicBezTo>
                    <a:pt x="275" y="0"/>
                    <a:pt x="225" y="34"/>
                    <a:pt x="210" y="92"/>
                  </a:cubicBezTo>
                  <a:cubicBezTo>
                    <a:pt x="149" y="258"/>
                    <a:pt x="88" y="423"/>
                    <a:pt x="27" y="589"/>
                  </a:cubicBezTo>
                  <a:cubicBezTo>
                    <a:pt x="1" y="650"/>
                    <a:pt x="53" y="728"/>
                    <a:pt x="114" y="746"/>
                  </a:cubicBezTo>
                  <a:cubicBezTo>
                    <a:pt x="126" y="748"/>
                    <a:pt x="138" y="750"/>
                    <a:pt x="149" y="750"/>
                  </a:cubicBezTo>
                  <a:cubicBezTo>
                    <a:pt x="210" y="750"/>
                    <a:pt x="256" y="710"/>
                    <a:pt x="271" y="659"/>
                  </a:cubicBezTo>
                  <a:cubicBezTo>
                    <a:pt x="332" y="493"/>
                    <a:pt x="393" y="327"/>
                    <a:pt x="454" y="162"/>
                  </a:cubicBezTo>
                  <a:cubicBezTo>
                    <a:pt x="480" y="101"/>
                    <a:pt x="428" y="22"/>
                    <a:pt x="367" y="5"/>
                  </a:cubicBezTo>
                  <a:cubicBezTo>
                    <a:pt x="355" y="2"/>
                    <a:pt x="343" y="0"/>
                    <a:pt x="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449;p36"/>
            <p:cNvSpPr/>
            <p:nvPr/>
          </p:nvSpPr>
          <p:spPr>
            <a:xfrm>
              <a:off x="872400" y="4498900"/>
              <a:ext cx="10475" cy="17225"/>
            </a:xfrm>
            <a:custGeom>
              <a:avLst/>
              <a:gdLst/>
              <a:ahLst/>
              <a:cxnLst/>
              <a:rect l="l" t="t" r="r" b="b"/>
              <a:pathLst>
                <a:path w="419" h="689" extrusionOk="0">
                  <a:moveTo>
                    <a:pt x="270" y="0"/>
                  </a:moveTo>
                  <a:cubicBezTo>
                    <a:pt x="214" y="0"/>
                    <a:pt x="163" y="34"/>
                    <a:pt x="149" y="92"/>
                  </a:cubicBezTo>
                  <a:cubicBezTo>
                    <a:pt x="105" y="240"/>
                    <a:pt x="62" y="380"/>
                    <a:pt x="18" y="519"/>
                  </a:cubicBezTo>
                  <a:cubicBezTo>
                    <a:pt x="1" y="589"/>
                    <a:pt x="35" y="667"/>
                    <a:pt x="105" y="685"/>
                  </a:cubicBezTo>
                  <a:cubicBezTo>
                    <a:pt x="116" y="687"/>
                    <a:pt x="126" y="688"/>
                    <a:pt x="136" y="688"/>
                  </a:cubicBezTo>
                  <a:cubicBezTo>
                    <a:pt x="195" y="688"/>
                    <a:pt x="249" y="648"/>
                    <a:pt x="271" y="589"/>
                  </a:cubicBezTo>
                  <a:cubicBezTo>
                    <a:pt x="306" y="449"/>
                    <a:pt x="349" y="310"/>
                    <a:pt x="393" y="162"/>
                  </a:cubicBezTo>
                  <a:cubicBezTo>
                    <a:pt x="419" y="101"/>
                    <a:pt x="375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450;p36"/>
            <p:cNvSpPr/>
            <p:nvPr/>
          </p:nvSpPr>
          <p:spPr>
            <a:xfrm>
              <a:off x="926450" y="4433075"/>
              <a:ext cx="13300" cy="21650"/>
            </a:xfrm>
            <a:custGeom>
              <a:avLst/>
              <a:gdLst/>
              <a:ahLst/>
              <a:cxnLst/>
              <a:rect l="l" t="t" r="r" b="b"/>
              <a:pathLst>
                <a:path w="532" h="866" extrusionOk="0">
                  <a:moveTo>
                    <a:pt x="399" y="1"/>
                  </a:moveTo>
                  <a:cubicBezTo>
                    <a:pt x="353" y="1"/>
                    <a:pt x="305" y="20"/>
                    <a:pt x="288" y="67"/>
                  </a:cubicBezTo>
                  <a:cubicBezTo>
                    <a:pt x="200" y="267"/>
                    <a:pt x="113" y="468"/>
                    <a:pt x="26" y="677"/>
                  </a:cubicBezTo>
                  <a:cubicBezTo>
                    <a:pt x="0" y="738"/>
                    <a:pt x="0" y="816"/>
                    <a:pt x="70" y="851"/>
                  </a:cubicBezTo>
                  <a:cubicBezTo>
                    <a:pt x="88" y="860"/>
                    <a:pt x="111" y="865"/>
                    <a:pt x="135" y="865"/>
                  </a:cubicBezTo>
                  <a:cubicBezTo>
                    <a:pt x="180" y="865"/>
                    <a:pt x="227" y="848"/>
                    <a:pt x="244" y="808"/>
                  </a:cubicBezTo>
                  <a:cubicBezTo>
                    <a:pt x="331" y="598"/>
                    <a:pt x="418" y="398"/>
                    <a:pt x="506" y="197"/>
                  </a:cubicBezTo>
                  <a:cubicBezTo>
                    <a:pt x="532" y="136"/>
                    <a:pt x="532" y="58"/>
                    <a:pt x="462" y="14"/>
                  </a:cubicBezTo>
                  <a:cubicBezTo>
                    <a:pt x="445" y="6"/>
                    <a:pt x="422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451;p36"/>
            <p:cNvSpPr/>
            <p:nvPr/>
          </p:nvSpPr>
          <p:spPr>
            <a:xfrm>
              <a:off x="917075" y="4416000"/>
              <a:ext cx="11350" cy="17325"/>
            </a:xfrm>
            <a:custGeom>
              <a:avLst/>
              <a:gdLst/>
              <a:ahLst/>
              <a:cxnLst/>
              <a:rect l="l" t="t" r="r" b="b"/>
              <a:pathLst>
                <a:path w="454" h="693" extrusionOk="0">
                  <a:moveTo>
                    <a:pt x="349" y="0"/>
                  </a:moveTo>
                  <a:cubicBezTo>
                    <a:pt x="323" y="0"/>
                    <a:pt x="279" y="0"/>
                    <a:pt x="253" y="18"/>
                  </a:cubicBezTo>
                  <a:cubicBezTo>
                    <a:pt x="218" y="35"/>
                    <a:pt x="209" y="61"/>
                    <a:pt x="192" y="96"/>
                  </a:cubicBezTo>
                  <a:cubicBezTo>
                    <a:pt x="131" y="236"/>
                    <a:pt x="70" y="384"/>
                    <a:pt x="18" y="523"/>
                  </a:cubicBezTo>
                  <a:cubicBezTo>
                    <a:pt x="0" y="558"/>
                    <a:pt x="9" y="602"/>
                    <a:pt x="26" y="628"/>
                  </a:cubicBezTo>
                  <a:cubicBezTo>
                    <a:pt x="44" y="654"/>
                    <a:pt x="79" y="680"/>
                    <a:pt x="105" y="689"/>
                  </a:cubicBezTo>
                  <a:cubicBezTo>
                    <a:pt x="114" y="691"/>
                    <a:pt x="124" y="692"/>
                    <a:pt x="133" y="692"/>
                  </a:cubicBezTo>
                  <a:cubicBezTo>
                    <a:pt x="158" y="692"/>
                    <a:pt x="184" y="684"/>
                    <a:pt x="209" y="671"/>
                  </a:cubicBezTo>
                  <a:cubicBezTo>
                    <a:pt x="236" y="654"/>
                    <a:pt x="253" y="628"/>
                    <a:pt x="270" y="593"/>
                  </a:cubicBezTo>
                  <a:cubicBezTo>
                    <a:pt x="323" y="453"/>
                    <a:pt x="384" y="305"/>
                    <a:pt x="445" y="166"/>
                  </a:cubicBezTo>
                  <a:cubicBezTo>
                    <a:pt x="453" y="131"/>
                    <a:pt x="445" y="87"/>
                    <a:pt x="427" y="61"/>
                  </a:cubicBezTo>
                  <a:cubicBezTo>
                    <a:pt x="419" y="35"/>
                    <a:pt x="384" y="9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452;p36"/>
            <p:cNvSpPr/>
            <p:nvPr/>
          </p:nvSpPr>
          <p:spPr>
            <a:xfrm>
              <a:off x="973725" y="4353225"/>
              <a:ext cx="12000" cy="15625"/>
            </a:xfrm>
            <a:custGeom>
              <a:avLst/>
              <a:gdLst/>
              <a:ahLst/>
              <a:cxnLst/>
              <a:rect l="l" t="t" r="r" b="b"/>
              <a:pathLst>
                <a:path w="480" h="625" extrusionOk="0">
                  <a:moveTo>
                    <a:pt x="333" y="1"/>
                  </a:moveTo>
                  <a:cubicBezTo>
                    <a:pt x="288" y="1"/>
                    <a:pt x="244" y="22"/>
                    <a:pt x="227" y="62"/>
                  </a:cubicBezTo>
                  <a:cubicBezTo>
                    <a:pt x="157" y="184"/>
                    <a:pt x="96" y="306"/>
                    <a:pt x="35" y="428"/>
                  </a:cubicBezTo>
                  <a:cubicBezTo>
                    <a:pt x="0" y="489"/>
                    <a:pt x="18" y="576"/>
                    <a:pt x="79" y="611"/>
                  </a:cubicBezTo>
                  <a:cubicBezTo>
                    <a:pt x="99" y="620"/>
                    <a:pt x="122" y="625"/>
                    <a:pt x="145" y="625"/>
                  </a:cubicBezTo>
                  <a:cubicBezTo>
                    <a:pt x="191" y="625"/>
                    <a:pt x="236" y="605"/>
                    <a:pt x="253" y="559"/>
                  </a:cubicBezTo>
                  <a:cubicBezTo>
                    <a:pt x="323" y="437"/>
                    <a:pt x="384" y="315"/>
                    <a:pt x="445" y="193"/>
                  </a:cubicBezTo>
                  <a:cubicBezTo>
                    <a:pt x="480" y="132"/>
                    <a:pt x="462" y="54"/>
                    <a:pt x="401" y="19"/>
                  </a:cubicBezTo>
                  <a:cubicBezTo>
                    <a:pt x="380" y="7"/>
                    <a:pt x="35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453;p36"/>
            <p:cNvSpPr/>
            <p:nvPr/>
          </p:nvSpPr>
          <p:spPr>
            <a:xfrm>
              <a:off x="987675" y="4360850"/>
              <a:ext cx="11350" cy="14075"/>
            </a:xfrm>
            <a:custGeom>
              <a:avLst/>
              <a:gdLst/>
              <a:ahLst/>
              <a:cxnLst/>
              <a:rect l="l" t="t" r="r" b="b"/>
              <a:pathLst>
                <a:path w="454" h="563" extrusionOk="0">
                  <a:moveTo>
                    <a:pt x="317" y="1"/>
                  </a:moveTo>
                  <a:cubicBezTo>
                    <a:pt x="274" y="1"/>
                    <a:pt x="232" y="22"/>
                    <a:pt x="209" y="62"/>
                  </a:cubicBezTo>
                  <a:cubicBezTo>
                    <a:pt x="148" y="167"/>
                    <a:pt x="87" y="271"/>
                    <a:pt x="26" y="367"/>
                  </a:cubicBezTo>
                  <a:cubicBezTo>
                    <a:pt x="9" y="402"/>
                    <a:pt x="0" y="437"/>
                    <a:pt x="9" y="472"/>
                  </a:cubicBezTo>
                  <a:cubicBezTo>
                    <a:pt x="17" y="498"/>
                    <a:pt x="44" y="533"/>
                    <a:pt x="70" y="550"/>
                  </a:cubicBezTo>
                  <a:cubicBezTo>
                    <a:pt x="91" y="558"/>
                    <a:pt x="112" y="562"/>
                    <a:pt x="133" y="562"/>
                  </a:cubicBezTo>
                  <a:cubicBezTo>
                    <a:pt x="183" y="562"/>
                    <a:pt x="228" y="541"/>
                    <a:pt x="253" y="498"/>
                  </a:cubicBezTo>
                  <a:cubicBezTo>
                    <a:pt x="314" y="402"/>
                    <a:pt x="375" y="298"/>
                    <a:pt x="436" y="193"/>
                  </a:cubicBezTo>
                  <a:cubicBezTo>
                    <a:pt x="453" y="167"/>
                    <a:pt x="453" y="123"/>
                    <a:pt x="445" y="97"/>
                  </a:cubicBezTo>
                  <a:cubicBezTo>
                    <a:pt x="436" y="62"/>
                    <a:pt x="418" y="27"/>
                    <a:pt x="384" y="19"/>
                  </a:cubicBezTo>
                  <a:cubicBezTo>
                    <a:pt x="363" y="7"/>
                    <a:pt x="340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454;p36"/>
            <p:cNvSpPr/>
            <p:nvPr/>
          </p:nvSpPr>
          <p:spPr>
            <a:xfrm>
              <a:off x="880025" y="4569500"/>
              <a:ext cx="11575" cy="18550"/>
            </a:xfrm>
            <a:custGeom>
              <a:avLst/>
              <a:gdLst/>
              <a:ahLst/>
              <a:cxnLst/>
              <a:rect l="l" t="t" r="r" b="b"/>
              <a:pathLst>
                <a:path w="463" h="742" extrusionOk="0">
                  <a:moveTo>
                    <a:pt x="328" y="0"/>
                  </a:moveTo>
                  <a:cubicBezTo>
                    <a:pt x="268" y="0"/>
                    <a:pt x="223" y="34"/>
                    <a:pt x="201" y="92"/>
                  </a:cubicBezTo>
                  <a:cubicBezTo>
                    <a:pt x="140" y="257"/>
                    <a:pt x="79" y="414"/>
                    <a:pt x="18" y="580"/>
                  </a:cubicBezTo>
                  <a:cubicBezTo>
                    <a:pt x="1" y="606"/>
                    <a:pt x="9" y="658"/>
                    <a:pt x="27" y="684"/>
                  </a:cubicBezTo>
                  <a:cubicBezTo>
                    <a:pt x="44" y="710"/>
                    <a:pt x="70" y="737"/>
                    <a:pt x="105" y="737"/>
                  </a:cubicBezTo>
                  <a:cubicBezTo>
                    <a:pt x="119" y="740"/>
                    <a:pt x="131" y="741"/>
                    <a:pt x="143" y="741"/>
                  </a:cubicBezTo>
                  <a:cubicBezTo>
                    <a:pt x="201" y="741"/>
                    <a:pt x="240" y="707"/>
                    <a:pt x="262" y="649"/>
                  </a:cubicBezTo>
                  <a:cubicBezTo>
                    <a:pt x="332" y="484"/>
                    <a:pt x="393" y="327"/>
                    <a:pt x="454" y="161"/>
                  </a:cubicBezTo>
                  <a:cubicBezTo>
                    <a:pt x="463" y="135"/>
                    <a:pt x="454" y="83"/>
                    <a:pt x="445" y="57"/>
                  </a:cubicBezTo>
                  <a:cubicBezTo>
                    <a:pt x="428" y="31"/>
                    <a:pt x="393" y="5"/>
                    <a:pt x="367" y="5"/>
                  </a:cubicBezTo>
                  <a:cubicBezTo>
                    <a:pt x="353" y="2"/>
                    <a:pt x="340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455;p36"/>
            <p:cNvSpPr/>
            <p:nvPr/>
          </p:nvSpPr>
          <p:spPr>
            <a:xfrm>
              <a:off x="889825" y="4586300"/>
              <a:ext cx="8100" cy="11150"/>
            </a:xfrm>
            <a:custGeom>
              <a:avLst/>
              <a:gdLst/>
              <a:ahLst/>
              <a:cxnLst/>
              <a:rect l="l" t="t" r="r" b="b"/>
              <a:pathLst>
                <a:path w="324" h="446" extrusionOk="0">
                  <a:moveTo>
                    <a:pt x="199" y="0"/>
                  </a:moveTo>
                  <a:cubicBezTo>
                    <a:pt x="174" y="0"/>
                    <a:pt x="148" y="8"/>
                    <a:pt x="123" y="21"/>
                  </a:cubicBezTo>
                  <a:cubicBezTo>
                    <a:pt x="114" y="30"/>
                    <a:pt x="105" y="30"/>
                    <a:pt x="97" y="38"/>
                  </a:cubicBezTo>
                  <a:cubicBezTo>
                    <a:pt x="79" y="56"/>
                    <a:pt x="71" y="73"/>
                    <a:pt x="62" y="99"/>
                  </a:cubicBezTo>
                  <a:cubicBezTo>
                    <a:pt x="44" y="160"/>
                    <a:pt x="27" y="222"/>
                    <a:pt x="1" y="283"/>
                  </a:cubicBezTo>
                  <a:cubicBezTo>
                    <a:pt x="1" y="300"/>
                    <a:pt x="1" y="317"/>
                    <a:pt x="1" y="335"/>
                  </a:cubicBezTo>
                  <a:cubicBezTo>
                    <a:pt x="1" y="352"/>
                    <a:pt x="10" y="370"/>
                    <a:pt x="18" y="378"/>
                  </a:cubicBezTo>
                  <a:cubicBezTo>
                    <a:pt x="27" y="396"/>
                    <a:pt x="36" y="413"/>
                    <a:pt x="53" y="422"/>
                  </a:cubicBezTo>
                  <a:cubicBezTo>
                    <a:pt x="62" y="431"/>
                    <a:pt x="79" y="439"/>
                    <a:pt x="97" y="439"/>
                  </a:cubicBezTo>
                  <a:cubicBezTo>
                    <a:pt x="111" y="443"/>
                    <a:pt x="126" y="445"/>
                    <a:pt x="139" y="445"/>
                  </a:cubicBezTo>
                  <a:cubicBezTo>
                    <a:pt x="159" y="445"/>
                    <a:pt x="177" y="441"/>
                    <a:pt x="193" y="431"/>
                  </a:cubicBezTo>
                  <a:cubicBezTo>
                    <a:pt x="201" y="422"/>
                    <a:pt x="210" y="413"/>
                    <a:pt x="219" y="405"/>
                  </a:cubicBezTo>
                  <a:cubicBezTo>
                    <a:pt x="236" y="396"/>
                    <a:pt x="245" y="370"/>
                    <a:pt x="254" y="352"/>
                  </a:cubicBezTo>
                  <a:cubicBezTo>
                    <a:pt x="271" y="291"/>
                    <a:pt x="297" y="230"/>
                    <a:pt x="315" y="169"/>
                  </a:cubicBezTo>
                  <a:cubicBezTo>
                    <a:pt x="323" y="152"/>
                    <a:pt x="323" y="134"/>
                    <a:pt x="315" y="117"/>
                  </a:cubicBezTo>
                  <a:cubicBezTo>
                    <a:pt x="315" y="99"/>
                    <a:pt x="315" y="82"/>
                    <a:pt x="306" y="65"/>
                  </a:cubicBezTo>
                  <a:cubicBezTo>
                    <a:pt x="297" y="47"/>
                    <a:pt x="280" y="38"/>
                    <a:pt x="271" y="30"/>
                  </a:cubicBezTo>
                  <a:cubicBezTo>
                    <a:pt x="254" y="21"/>
                    <a:pt x="245" y="12"/>
                    <a:pt x="227" y="4"/>
                  </a:cubicBezTo>
                  <a:cubicBezTo>
                    <a:pt x="218" y="1"/>
                    <a:pt x="209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456;p36"/>
            <p:cNvSpPr/>
            <p:nvPr/>
          </p:nvSpPr>
          <p:spPr>
            <a:xfrm>
              <a:off x="1165900" y="4392975"/>
              <a:ext cx="11125" cy="11200"/>
            </a:xfrm>
            <a:custGeom>
              <a:avLst/>
              <a:gdLst/>
              <a:ahLst/>
              <a:cxnLst/>
              <a:rect l="l" t="t" r="r" b="b"/>
              <a:pathLst>
                <a:path w="445" h="448" extrusionOk="0">
                  <a:moveTo>
                    <a:pt x="269" y="323"/>
                  </a:moveTo>
                  <a:cubicBezTo>
                    <a:pt x="268" y="325"/>
                    <a:pt x="267" y="328"/>
                    <a:pt x="267" y="330"/>
                  </a:cubicBezTo>
                  <a:lnTo>
                    <a:pt x="267" y="330"/>
                  </a:lnTo>
                  <a:cubicBezTo>
                    <a:pt x="268" y="328"/>
                    <a:pt x="268" y="326"/>
                    <a:pt x="269" y="323"/>
                  </a:cubicBezTo>
                  <a:close/>
                  <a:moveTo>
                    <a:pt x="322" y="0"/>
                  </a:moveTo>
                  <a:cubicBezTo>
                    <a:pt x="308" y="0"/>
                    <a:pt x="294" y="3"/>
                    <a:pt x="279" y="6"/>
                  </a:cubicBezTo>
                  <a:cubicBezTo>
                    <a:pt x="218" y="24"/>
                    <a:pt x="148" y="58"/>
                    <a:pt x="105" y="102"/>
                  </a:cubicBezTo>
                  <a:cubicBezTo>
                    <a:pt x="79" y="128"/>
                    <a:pt x="61" y="154"/>
                    <a:pt x="44" y="189"/>
                  </a:cubicBezTo>
                  <a:cubicBezTo>
                    <a:pt x="26" y="215"/>
                    <a:pt x="18" y="250"/>
                    <a:pt x="9" y="285"/>
                  </a:cubicBezTo>
                  <a:cubicBezTo>
                    <a:pt x="9" y="302"/>
                    <a:pt x="0" y="320"/>
                    <a:pt x="9" y="337"/>
                  </a:cubicBezTo>
                  <a:cubicBezTo>
                    <a:pt x="9" y="355"/>
                    <a:pt x="18" y="372"/>
                    <a:pt x="26" y="381"/>
                  </a:cubicBezTo>
                  <a:cubicBezTo>
                    <a:pt x="35" y="416"/>
                    <a:pt x="70" y="433"/>
                    <a:pt x="105" y="442"/>
                  </a:cubicBezTo>
                  <a:cubicBezTo>
                    <a:pt x="116" y="446"/>
                    <a:pt x="129" y="448"/>
                    <a:pt x="144" y="448"/>
                  </a:cubicBezTo>
                  <a:cubicBezTo>
                    <a:pt x="164" y="448"/>
                    <a:pt x="185" y="443"/>
                    <a:pt x="201" y="433"/>
                  </a:cubicBezTo>
                  <a:cubicBezTo>
                    <a:pt x="227" y="416"/>
                    <a:pt x="253" y="390"/>
                    <a:pt x="262" y="355"/>
                  </a:cubicBezTo>
                  <a:cubicBezTo>
                    <a:pt x="262" y="346"/>
                    <a:pt x="264" y="338"/>
                    <a:pt x="267" y="330"/>
                  </a:cubicBezTo>
                  <a:lnTo>
                    <a:pt x="267" y="330"/>
                  </a:lnTo>
                  <a:cubicBezTo>
                    <a:pt x="265" y="333"/>
                    <a:pt x="264" y="335"/>
                    <a:pt x="262" y="337"/>
                  </a:cubicBezTo>
                  <a:cubicBezTo>
                    <a:pt x="265" y="331"/>
                    <a:pt x="268" y="323"/>
                    <a:pt x="272" y="316"/>
                  </a:cubicBezTo>
                  <a:lnTo>
                    <a:pt x="272" y="316"/>
                  </a:lnTo>
                  <a:cubicBezTo>
                    <a:pt x="271" y="318"/>
                    <a:pt x="270" y="321"/>
                    <a:pt x="269" y="323"/>
                  </a:cubicBezTo>
                  <a:lnTo>
                    <a:pt x="269" y="323"/>
                  </a:lnTo>
                  <a:cubicBezTo>
                    <a:pt x="272" y="316"/>
                    <a:pt x="276" y="309"/>
                    <a:pt x="279" y="302"/>
                  </a:cubicBezTo>
                  <a:lnTo>
                    <a:pt x="279" y="302"/>
                  </a:lnTo>
                  <a:cubicBezTo>
                    <a:pt x="279" y="302"/>
                    <a:pt x="279" y="303"/>
                    <a:pt x="279" y="303"/>
                  </a:cubicBezTo>
                  <a:lnTo>
                    <a:pt x="279" y="303"/>
                  </a:lnTo>
                  <a:cubicBezTo>
                    <a:pt x="284" y="295"/>
                    <a:pt x="289" y="289"/>
                    <a:pt x="297" y="285"/>
                  </a:cubicBezTo>
                  <a:lnTo>
                    <a:pt x="297" y="285"/>
                  </a:lnTo>
                  <a:cubicBezTo>
                    <a:pt x="304" y="278"/>
                    <a:pt x="310" y="272"/>
                    <a:pt x="314" y="268"/>
                  </a:cubicBezTo>
                  <a:lnTo>
                    <a:pt x="314" y="268"/>
                  </a:lnTo>
                  <a:lnTo>
                    <a:pt x="288" y="285"/>
                  </a:lnTo>
                  <a:cubicBezTo>
                    <a:pt x="305" y="268"/>
                    <a:pt x="323" y="259"/>
                    <a:pt x="340" y="250"/>
                  </a:cubicBezTo>
                  <a:lnTo>
                    <a:pt x="340" y="250"/>
                  </a:lnTo>
                  <a:cubicBezTo>
                    <a:pt x="331" y="259"/>
                    <a:pt x="323" y="259"/>
                    <a:pt x="314" y="268"/>
                  </a:cubicBezTo>
                  <a:cubicBezTo>
                    <a:pt x="323" y="259"/>
                    <a:pt x="340" y="259"/>
                    <a:pt x="349" y="259"/>
                  </a:cubicBezTo>
                  <a:cubicBezTo>
                    <a:pt x="375" y="250"/>
                    <a:pt x="410" y="224"/>
                    <a:pt x="427" y="198"/>
                  </a:cubicBezTo>
                  <a:cubicBezTo>
                    <a:pt x="436" y="180"/>
                    <a:pt x="445" y="163"/>
                    <a:pt x="445" y="146"/>
                  </a:cubicBezTo>
                  <a:cubicBezTo>
                    <a:pt x="445" y="128"/>
                    <a:pt x="445" y="111"/>
                    <a:pt x="436" y="93"/>
                  </a:cubicBezTo>
                  <a:cubicBezTo>
                    <a:pt x="427" y="67"/>
                    <a:pt x="410" y="32"/>
                    <a:pt x="375" y="15"/>
                  </a:cubicBezTo>
                  <a:cubicBezTo>
                    <a:pt x="360" y="5"/>
                    <a:pt x="341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457;p36"/>
            <p:cNvSpPr/>
            <p:nvPr/>
          </p:nvSpPr>
          <p:spPr>
            <a:xfrm>
              <a:off x="1158275" y="4380825"/>
              <a:ext cx="9600" cy="11100"/>
            </a:xfrm>
            <a:custGeom>
              <a:avLst/>
              <a:gdLst/>
              <a:ahLst/>
              <a:cxnLst/>
              <a:rect l="l" t="t" r="r" b="b"/>
              <a:pathLst>
                <a:path w="384" h="444" extrusionOk="0">
                  <a:moveTo>
                    <a:pt x="246" y="1"/>
                  </a:moveTo>
                  <a:cubicBezTo>
                    <a:pt x="237" y="1"/>
                    <a:pt x="227" y="2"/>
                    <a:pt x="218" y="4"/>
                  </a:cubicBezTo>
                  <a:cubicBezTo>
                    <a:pt x="209" y="13"/>
                    <a:pt x="201" y="13"/>
                    <a:pt x="192" y="22"/>
                  </a:cubicBezTo>
                  <a:cubicBezTo>
                    <a:pt x="166" y="30"/>
                    <a:pt x="157" y="48"/>
                    <a:pt x="140" y="65"/>
                  </a:cubicBezTo>
                  <a:cubicBezTo>
                    <a:pt x="105" y="126"/>
                    <a:pt x="61" y="187"/>
                    <a:pt x="18" y="248"/>
                  </a:cubicBezTo>
                  <a:cubicBezTo>
                    <a:pt x="9" y="266"/>
                    <a:pt x="9" y="283"/>
                    <a:pt x="0" y="300"/>
                  </a:cubicBezTo>
                  <a:cubicBezTo>
                    <a:pt x="0" y="318"/>
                    <a:pt x="0" y="335"/>
                    <a:pt x="9" y="353"/>
                  </a:cubicBezTo>
                  <a:cubicBezTo>
                    <a:pt x="18" y="379"/>
                    <a:pt x="35" y="414"/>
                    <a:pt x="70" y="431"/>
                  </a:cubicBezTo>
                  <a:cubicBezTo>
                    <a:pt x="88" y="437"/>
                    <a:pt x="111" y="443"/>
                    <a:pt x="135" y="443"/>
                  </a:cubicBezTo>
                  <a:cubicBezTo>
                    <a:pt x="145" y="443"/>
                    <a:pt x="156" y="442"/>
                    <a:pt x="166" y="440"/>
                  </a:cubicBezTo>
                  <a:cubicBezTo>
                    <a:pt x="174" y="440"/>
                    <a:pt x="183" y="431"/>
                    <a:pt x="201" y="431"/>
                  </a:cubicBezTo>
                  <a:cubicBezTo>
                    <a:pt x="218" y="414"/>
                    <a:pt x="235" y="396"/>
                    <a:pt x="244" y="379"/>
                  </a:cubicBezTo>
                  <a:cubicBezTo>
                    <a:pt x="288" y="318"/>
                    <a:pt x="323" y="257"/>
                    <a:pt x="366" y="196"/>
                  </a:cubicBezTo>
                  <a:cubicBezTo>
                    <a:pt x="375" y="178"/>
                    <a:pt x="384" y="161"/>
                    <a:pt x="384" y="144"/>
                  </a:cubicBezTo>
                  <a:cubicBezTo>
                    <a:pt x="384" y="135"/>
                    <a:pt x="384" y="117"/>
                    <a:pt x="384" y="100"/>
                  </a:cubicBezTo>
                  <a:cubicBezTo>
                    <a:pt x="375" y="65"/>
                    <a:pt x="349" y="30"/>
                    <a:pt x="323" y="22"/>
                  </a:cubicBezTo>
                  <a:cubicBezTo>
                    <a:pt x="297" y="9"/>
                    <a:pt x="272" y="1"/>
                    <a:pt x="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458;p36"/>
            <p:cNvSpPr/>
            <p:nvPr/>
          </p:nvSpPr>
          <p:spPr>
            <a:xfrm>
              <a:off x="1000950" y="4595425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83" y="1"/>
                  </a:moveTo>
                  <a:cubicBezTo>
                    <a:pt x="225" y="1"/>
                    <a:pt x="171" y="41"/>
                    <a:pt x="149" y="101"/>
                  </a:cubicBezTo>
                  <a:cubicBezTo>
                    <a:pt x="105" y="240"/>
                    <a:pt x="62" y="379"/>
                    <a:pt x="27" y="528"/>
                  </a:cubicBezTo>
                  <a:cubicBezTo>
                    <a:pt x="1" y="589"/>
                    <a:pt x="44" y="667"/>
                    <a:pt x="114" y="684"/>
                  </a:cubicBezTo>
                  <a:cubicBezTo>
                    <a:pt x="126" y="687"/>
                    <a:pt x="138" y="689"/>
                    <a:pt x="150" y="689"/>
                  </a:cubicBezTo>
                  <a:cubicBezTo>
                    <a:pt x="206" y="689"/>
                    <a:pt x="256" y="655"/>
                    <a:pt x="271" y="597"/>
                  </a:cubicBezTo>
                  <a:cubicBezTo>
                    <a:pt x="314" y="449"/>
                    <a:pt x="358" y="310"/>
                    <a:pt x="402" y="170"/>
                  </a:cubicBezTo>
                  <a:cubicBezTo>
                    <a:pt x="419" y="101"/>
                    <a:pt x="375" y="22"/>
                    <a:pt x="314" y="5"/>
                  </a:cubicBezTo>
                  <a:cubicBezTo>
                    <a:pt x="304" y="2"/>
                    <a:pt x="294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459;p36"/>
            <p:cNvSpPr/>
            <p:nvPr/>
          </p:nvSpPr>
          <p:spPr>
            <a:xfrm>
              <a:off x="1017950" y="4560350"/>
              <a:ext cx="12450" cy="21600"/>
            </a:xfrm>
            <a:custGeom>
              <a:avLst/>
              <a:gdLst/>
              <a:ahLst/>
              <a:cxnLst/>
              <a:rect l="l" t="t" r="r" b="b"/>
              <a:pathLst>
                <a:path w="498" h="864" extrusionOk="0">
                  <a:moveTo>
                    <a:pt x="349" y="0"/>
                  </a:moveTo>
                  <a:cubicBezTo>
                    <a:pt x="294" y="0"/>
                    <a:pt x="249" y="34"/>
                    <a:pt x="227" y="92"/>
                  </a:cubicBezTo>
                  <a:cubicBezTo>
                    <a:pt x="157" y="301"/>
                    <a:pt x="88" y="501"/>
                    <a:pt x="18" y="702"/>
                  </a:cubicBezTo>
                  <a:cubicBezTo>
                    <a:pt x="0" y="763"/>
                    <a:pt x="44" y="850"/>
                    <a:pt x="114" y="859"/>
                  </a:cubicBezTo>
                  <a:cubicBezTo>
                    <a:pt x="126" y="862"/>
                    <a:pt x="137" y="863"/>
                    <a:pt x="149" y="863"/>
                  </a:cubicBezTo>
                  <a:cubicBezTo>
                    <a:pt x="203" y="863"/>
                    <a:pt x="249" y="829"/>
                    <a:pt x="271" y="771"/>
                  </a:cubicBezTo>
                  <a:cubicBezTo>
                    <a:pt x="340" y="571"/>
                    <a:pt x="410" y="371"/>
                    <a:pt x="480" y="161"/>
                  </a:cubicBezTo>
                  <a:cubicBezTo>
                    <a:pt x="497" y="100"/>
                    <a:pt x="454" y="22"/>
                    <a:pt x="384" y="4"/>
                  </a:cubicBezTo>
                  <a:cubicBezTo>
                    <a:pt x="372" y="2"/>
                    <a:pt x="360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460;p36"/>
            <p:cNvSpPr/>
            <p:nvPr/>
          </p:nvSpPr>
          <p:spPr>
            <a:xfrm>
              <a:off x="1044325" y="4512700"/>
              <a:ext cx="10475" cy="15650"/>
            </a:xfrm>
            <a:custGeom>
              <a:avLst/>
              <a:gdLst/>
              <a:ahLst/>
              <a:cxnLst/>
              <a:rect l="l" t="t" r="r" b="b"/>
              <a:pathLst>
                <a:path w="419" h="626" extrusionOk="0">
                  <a:moveTo>
                    <a:pt x="284" y="1"/>
                  </a:moveTo>
                  <a:cubicBezTo>
                    <a:pt x="222" y="1"/>
                    <a:pt x="163" y="35"/>
                    <a:pt x="139" y="98"/>
                  </a:cubicBezTo>
                  <a:cubicBezTo>
                    <a:pt x="105" y="220"/>
                    <a:pt x="61" y="342"/>
                    <a:pt x="17" y="464"/>
                  </a:cubicBezTo>
                  <a:cubicBezTo>
                    <a:pt x="0" y="533"/>
                    <a:pt x="44" y="612"/>
                    <a:pt x="113" y="621"/>
                  </a:cubicBezTo>
                  <a:cubicBezTo>
                    <a:pt x="125" y="624"/>
                    <a:pt x="137" y="625"/>
                    <a:pt x="149" y="625"/>
                  </a:cubicBezTo>
                  <a:cubicBezTo>
                    <a:pt x="205" y="625"/>
                    <a:pt x="256" y="591"/>
                    <a:pt x="270" y="533"/>
                  </a:cubicBezTo>
                  <a:cubicBezTo>
                    <a:pt x="314" y="411"/>
                    <a:pt x="357" y="289"/>
                    <a:pt x="392" y="167"/>
                  </a:cubicBezTo>
                  <a:cubicBezTo>
                    <a:pt x="418" y="98"/>
                    <a:pt x="366" y="19"/>
                    <a:pt x="305" y="2"/>
                  </a:cubicBezTo>
                  <a:cubicBezTo>
                    <a:pt x="298" y="1"/>
                    <a:pt x="291" y="1"/>
                    <a:pt x="2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461;p36"/>
            <p:cNvSpPr/>
            <p:nvPr/>
          </p:nvSpPr>
          <p:spPr>
            <a:xfrm>
              <a:off x="1080050" y="4457300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51" y="1"/>
                  </a:moveTo>
                  <a:cubicBezTo>
                    <a:pt x="226" y="1"/>
                    <a:pt x="203" y="9"/>
                    <a:pt x="183" y="22"/>
                  </a:cubicBezTo>
                  <a:cubicBezTo>
                    <a:pt x="131" y="48"/>
                    <a:pt x="88" y="91"/>
                    <a:pt x="53" y="144"/>
                  </a:cubicBezTo>
                  <a:cubicBezTo>
                    <a:pt x="35" y="170"/>
                    <a:pt x="27" y="205"/>
                    <a:pt x="18" y="231"/>
                  </a:cubicBezTo>
                  <a:cubicBezTo>
                    <a:pt x="9" y="257"/>
                    <a:pt x="0" y="292"/>
                    <a:pt x="0" y="318"/>
                  </a:cubicBezTo>
                  <a:cubicBezTo>
                    <a:pt x="0" y="344"/>
                    <a:pt x="0" y="353"/>
                    <a:pt x="9" y="370"/>
                  </a:cubicBezTo>
                  <a:cubicBezTo>
                    <a:pt x="18" y="388"/>
                    <a:pt x="27" y="405"/>
                    <a:pt x="44" y="414"/>
                  </a:cubicBezTo>
                  <a:cubicBezTo>
                    <a:pt x="58" y="435"/>
                    <a:pt x="84" y="451"/>
                    <a:pt x="113" y="451"/>
                  </a:cubicBezTo>
                  <a:cubicBezTo>
                    <a:pt x="119" y="451"/>
                    <a:pt x="125" y="450"/>
                    <a:pt x="131" y="449"/>
                  </a:cubicBezTo>
                  <a:cubicBezTo>
                    <a:pt x="166" y="449"/>
                    <a:pt x="201" y="440"/>
                    <a:pt x="227" y="414"/>
                  </a:cubicBezTo>
                  <a:cubicBezTo>
                    <a:pt x="227" y="405"/>
                    <a:pt x="236" y="396"/>
                    <a:pt x="244" y="388"/>
                  </a:cubicBezTo>
                  <a:cubicBezTo>
                    <a:pt x="253" y="370"/>
                    <a:pt x="262" y="344"/>
                    <a:pt x="262" y="318"/>
                  </a:cubicBezTo>
                  <a:cubicBezTo>
                    <a:pt x="262" y="327"/>
                    <a:pt x="262" y="338"/>
                    <a:pt x="262" y="344"/>
                  </a:cubicBezTo>
                  <a:cubicBezTo>
                    <a:pt x="262" y="318"/>
                    <a:pt x="271" y="300"/>
                    <a:pt x="279" y="283"/>
                  </a:cubicBezTo>
                  <a:lnTo>
                    <a:pt x="279" y="283"/>
                  </a:lnTo>
                  <a:cubicBezTo>
                    <a:pt x="271" y="292"/>
                    <a:pt x="271" y="300"/>
                    <a:pt x="262" y="309"/>
                  </a:cubicBezTo>
                  <a:cubicBezTo>
                    <a:pt x="268" y="298"/>
                    <a:pt x="273" y="286"/>
                    <a:pt x="282" y="274"/>
                  </a:cubicBezTo>
                  <a:lnTo>
                    <a:pt x="282" y="274"/>
                  </a:lnTo>
                  <a:cubicBezTo>
                    <a:pt x="280" y="277"/>
                    <a:pt x="279" y="280"/>
                    <a:pt x="279" y="283"/>
                  </a:cubicBezTo>
                  <a:cubicBezTo>
                    <a:pt x="285" y="272"/>
                    <a:pt x="294" y="261"/>
                    <a:pt x="302" y="252"/>
                  </a:cubicBezTo>
                  <a:lnTo>
                    <a:pt x="302" y="252"/>
                  </a:lnTo>
                  <a:cubicBezTo>
                    <a:pt x="306" y="250"/>
                    <a:pt x="310" y="248"/>
                    <a:pt x="314" y="248"/>
                  </a:cubicBezTo>
                  <a:cubicBezTo>
                    <a:pt x="340" y="231"/>
                    <a:pt x="366" y="196"/>
                    <a:pt x="375" y="170"/>
                  </a:cubicBezTo>
                  <a:cubicBezTo>
                    <a:pt x="375" y="152"/>
                    <a:pt x="375" y="135"/>
                    <a:pt x="375" y="117"/>
                  </a:cubicBezTo>
                  <a:cubicBezTo>
                    <a:pt x="375" y="100"/>
                    <a:pt x="366" y="83"/>
                    <a:pt x="358" y="65"/>
                  </a:cubicBezTo>
                  <a:cubicBezTo>
                    <a:pt x="340" y="39"/>
                    <a:pt x="314" y="13"/>
                    <a:pt x="279" y="4"/>
                  </a:cubicBezTo>
                  <a:cubicBezTo>
                    <a:pt x="270" y="2"/>
                    <a:pt x="261" y="1"/>
                    <a:pt x="2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2675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13571" y="-23721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44341" y="940435"/>
            <a:ext cx="7745135" cy="105353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Chọn dấu câu thích hợp thay cho bông hoa. Nêu tác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dụng của các dấu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câu đó.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4 </a:t>
            </a:r>
          </a:p>
        </p:txBody>
      </p:sp>
      <p:sp>
        <p:nvSpPr>
          <p:cNvPr id="3" name="Rectangle 2"/>
          <p:cNvSpPr/>
          <p:nvPr/>
        </p:nvSpPr>
        <p:spPr>
          <a:xfrm>
            <a:off x="744341" y="2104087"/>
            <a:ext cx="775644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1900"/>
              <a:t>a. Hoạt động bảo vệ môi trường của các bạn nhỏ đã được lan toả sâu</a:t>
            </a:r>
            <a:r>
              <a:rPr lang="en-US" sz="1900"/>
              <a:t> </a:t>
            </a:r>
            <a:r>
              <a:rPr lang="vi-VN" sz="1900"/>
              <a:t>rộng. Các phong trào thiếu nhi chung tay bảo vệ môi trường gồm có:</a:t>
            </a:r>
          </a:p>
          <a:p>
            <a:pPr algn="just">
              <a:lnSpc>
                <a:spcPct val="150000"/>
              </a:lnSpc>
            </a:pPr>
            <a:r>
              <a:rPr lang="en-US" sz="1900"/>
              <a:t>     </a:t>
            </a:r>
            <a:r>
              <a:rPr lang="vi-VN" sz="1900"/>
              <a:t>Trồng cây gây quỹ Đội.</a:t>
            </a:r>
          </a:p>
          <a:p>
            <a:pPr algn="just">
              <a:lnSpc>
                <a:spcPct val="150000"/>
              </a:lnSpc>
            </a:pPr>
            <a:r>
              <a:rPr lang="en-US" sz="1900"/>
              <a:t>     </a:t>
            </a:r>
            <a:r>
              <a:rPr lang="vi-VN" sz="1900"/>
              <a:t>Vì màu xanh quê hương.</a:t>
            </a:r>
          </a:p>
          <a:p>
            <a:pPr algn="just">
              <a:lnSpc>
                <a:spcPct val="150000"/>
              </a:lnSpc>
            </a:pPr>
            <a:r>
              <a:rPr lang="en-US" sz="1900"/>
              <a:t>     </a:t>
            </a:r>
            <a:r>
              <a:rPr lang="vi-VN" sz="1900"/>
              <a:t>Sạch nhà – sạch lớp – sạch trường.</a:t>
            </a:r>
          </a:p>
          <a:p>
            <a:pPr algn="just">
              <a:lnSpc>
                <a:spcPct val="150000"/>
              </a:lnSpc>
            </a:pPr>
            <a:r>
              <a:rPr lang="en-US" sz="1900"/>
              <a:t>     </a:t>
            </a:r>
            <a:r>
              <a:rPr lang="vi-VN" sz="1900"/>
              <a:t>Làm kế hoạch nhỏ</a:t>
            </a:r>
            <a:endParaRPr lang="en-US" sz="190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061" y="3085039"/>
            <a:ext cx="326393" cy="3395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061" y="3534739"/>
            <a:ext cx="326393" cy="3395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061" y="3970160"/>
            <a:ext cx="326393" cy="3395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061" y="4419860"/>
            <a:ext cx="326393" cy="339581"/>
          </a:xfrm>
          <a:prstGeom prst="rect">
            <a:avLst/>
          </a:prstGeom>
        </p:spPr>
      </p:pic>
      <p:grpSp>
        <p:nvGrpSpPr>
          <p:cNvPr id="17" name="Google Shape;2638;p48"/>
          <p:cNvGrpSpPr/>
          <p:nvPr/>
        </p:nvGrpSpPr>
        <p:grpSpPr>
          <a:xfrm>
            <a:off x="7255529" y="3424620"/>
            <a:ext cx="1885750" cy="1686250"/>
            <a:chOff x="3492500" y="897350"/>
            <a:chExt cx="1885750" cy="1686250"/>
          </a:xfrm>
        </p:grpSpPr>
        <p:sp>
          <p:nvSpPr>
            <p:cNvPr id="18" name="Google Shape;2639;p48"/>
            <p:cNvSpPr/>
            <p:nvPr/>
          </p:nvSpPr>
          <p:spPr>
            <a:xfrm>
              <a:off x="3868725" y="2200775"/>
              <a:ext cx="1509525" cy="382825"/>
            </a:xfrm>
            <a:custGeom>
              <a:avLst/>
              <a:gdLst/>
              <a:ahLst/>
              <a:cxnLst/>
              <a:rect l="l" t="t" r="r" b="b"/>
              <a:pathLst>
                <a:path w="60381" h="15313" extrusionOk="0">
                  <a:moveTo>
                    <a:pt x="38820" y="0"/>
                  </a:moveTo>
                  <a:cubicBezTo>
                    <a:pt x="28223" y="0"/>
                    <a:pt x="15162" y="639"/>
                    <a:pt x="15162" y="639"/>
                  </a:cubicBezTo>
                  <a:cubicBezTo>
                    <a:pt x="15162" y="639"/>
                    <a:pt x="5084" y="3918"/>
                    <a:pt x="1948" y="10110"/>
                  </a:cubicBezTo>
                  <a:lnTo>
                    <a:pt x="1" y="15305"/>
                  </a:lnTo>
                  <a:lnTo>
                    <a:pt x="60381" y="15313"/>
                  </a:lnTo>
                  <a:lnTo>
                    <a:pt x="60381" y="4565"/>
                  </a:lnTo>
                  <a:cubicBezTo>
                    <a:pt x="60381" y="4565"/>
                    <a:pt x="57301" y="2075"/>
                    <a:pt x="50925" y="639"/>
                  </a:cubicBezTo>
                  <a:cubicBezTo>
                    <a:pt x="48800" y="160"/>
                    <a:pt x="44118" y="0"/>
                    <a:pt x="388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640;p48"/>
            <p:cNvSpPr/>
            <p:nvPr/>
          </p:nvSpPr>
          <p:spPr>
            <a:xfrm>
              <a:off x="4205675" y="897350"/>
              <a:ext cx="1061275" cy="1042675"/>
            </a:xfrm>
            <a:custGeom>
              <a:avLst/>
              <a:gdLst/>
              <a:ahLst/>
              <a:cxnLst/>
              <a:rect l="l" t="t" r="r" b="b"/>
              <a:pathLst>
                <a:path w="42451" h="41707" extrusionOk="0">
                  <a:moveTo>
                    <a:pt x="14958" y="0"/>
                  </a:moveTo>
                  <a:cubicBezTo>
                    <a:pt x="14138" y="0"/>
                    <a:pt x="13323" y="152"/>
                    <a:pt x="12568" y="479"/>
                  </a:cubicBezTo>
                  <a:cubicBezTo>
                    <a:pt x="9160" y="1947"/>
                    <a:pt x="7413" y="6152"/>
                    <a:pt x="8251" y="9767"/>
                  </a:cubicBezTo>
                  <a:cubicBezTo>
                    <a:pt x="7607" y="8969"/>
                    <a:pt x="6596" y="8585"/>
                    <a:pt x="5569" y="8585"/>
                  </a:cubicBezTo>
                  <a:cubicBezTo>
                    <a:pt x="4840" y="8585"/>
                    <a:pt x="4102" y="8778"/>
                    <a:pt x="3479" y="9152"/>
                  </a:cubicBezTo>
                  <a:cubicBezTo>
                    <a:pt x="1979" y="10054"/>
                    <a:pt x="1109" y="11762"/>
                    <a:pt x="806" y="13485"/>
                  </a:cubicBezTo>
                  <a:cubicBezTo>
                    <a:pt x="0" y="18193"/>
                    <a:pt x="3543" y="23220"/>
                    <a:pt x="8251" y="24042"/>
                  </a:cubicBezTo>
                  <a:cubicBezTo>
                    <a:pt x="10182" y="26683"/>
                    <a:pt x="17036" y="25438"/>
                    <a:pt x="18520" y="28359"/>
                  </a:cubicBezTo>
                  <a:cubicBezTo>
                    <a:pt x="18887" y="29085"/>
                    <a:pt x="18927" y="29939"/>
                    <a:pt x="18999" y="30753"/>
                  </a:cubicBezTo>
                  <a:cubicBezTo>
                    <a:pt x="19318" y="34256"/>
                    <a:pt x="20539" y="37830"/>
                    <a:pt x="23148" y="40168"/>
                  </a:cubicBezTo>
                  <a:cubicBezTo>
                    <a:pt x="24116" y="41034"/>
                    <a:pt x="25420" y="41707"/>
                    <a:pt x="26666" y="41707"/>
                  </a:cubicBezTo>
                  <a:cubicBezTo>
                    <a:pt x="27177" y="41707"/>
                    <a:pt x="27679" y="41593"/>
                    <a:pt x="28143" y="41333"/>
                  </a:cubicBezTo>
                  <a:cubicBezTo>
                    <a:pt x="28566" y="41102"/>
                    <a:pt x="28925" y="40751"/>
                    <a:pt x="29372" y="40567"/>
                  </a:cubicBezTo>
                  <a:cubicBezTo>
                    <a:pt x="29701" y="40429"/>
                    <a:pt x="30048" y="40382"/>
                    <a:pt x="30402" y="40382"/>
                  </a:cubicBezTo>
                  <a:cubicBezTo>
                    <a:pt x="30925" y="40382"/>
                    <a:pt x="31463" y="40483"/>
                    <a:pt x="31982" y="40535"/>
                  </a:cubicBezTo>
                  <a:cubicBezTo>
                    <a:pt x="32109" y="40547"/>
                    <a:pt x="32241" y="40553"/>
                    <a:pt x="32373" y="40553"/>
                  </a:cubicBezTo>
                  <a:cubicBezTo>
                    <a:pt x="33152" y="40553"/>
                    <a:pt x="33971" y="40334"/>
                    <a:pt x="34312" y="39666"/>
                  </a:cubicBezTo>
                  <a:cubicBezTo>
                    <a:pt x="34623" y="39059"/>
                    <a:pt x="34431" y="38341"/>
                    <a:pt x="34407" y="37663"/>
                  </a:cubicBezTo>
                  <a:cubicBezTo>
                    <a:pt x="34343" y="35923"/>
                    <a:pt x="35461" y="34351"/>
                    <a:pt x="36729" y="33162"/>
                  </a:cubicBezTo>
                  <a:cubicBezTo>
                    <a:pt x="38006" y="31973"/>
                    <a:pt x="39482" y="30984"/>
                    <a:pt x="40519" y="29588"/>
                  </a:cubicBezTo>
                  <a:cubicBezTo>
                    <a:pt x="42115" y="27441"/>
                    <a:pt x="42450" y="24600"/>
                    <a:pt x="42243" y="21935"/>
                  </a:cubicBezTo>
                  <a:cubicBezTo>
                    <a:pt x="42091" y="19964"/>
                    <a:pt x="41629" y="17922"/>
                    <a:pt x="40320" y="16438"/>
                  </a:cubicBezTo>
                  <a:cubicBezTo>
                    <a:pt x="39493" y="15499"/>
                    <a:pt x="38333" y="14975"/>
                    <a:pt x="37165" y="14975"/>
                  </a:cubicBezTo>
                  <a:cubicBezTo>
                    <a:pt x="36486" y="14975"/>
                    <a:pt x="35803" y="15152"/>
                    <a:pt x="35181" y="15528"/>
                  </a:cubicBezTo>
                  <a:cubicBezTo>
                    <a:pt x="35796" y="13725"/>
                    <a:pt x="35852" y="11602"/>
                    <a:pt x="34766" y="10038"/>
                  </a:cubicBezTo>
                  <a:cubicBezTo>
                    <a:pt x="34075" y="9035"/>
                    <a:pt x="32827" y="8406"/>
                    <a:pt x="31637" y="8406"/>
                  </a:cubicBezTo>
                  <a:cubicBezTo>
                    <a:pt x="30971" y="8406"/>
                    <a:pt x="30324" y="8603"/>
                    <a:pt x="29803" y="9041"/>
                  </a:cubicBezTo>
                  <a:cubicBezTo>
                    <a:pt x="29492" y="7046"/>
                    <a:pt x="28518" y="5059"/>
                    <a:pt x="26803" y="4006"/>
                  </a:cubicBezTo>
                  <a:cubicBezTo>
                    <a:pt x="26081" y="3561"/>
                    <a:pt x="25220" y="3332"/>
                    <a:pt x="24370" y="3332"/>
                  </a:cubicBezTo>
                  <a:cubicBezTo>
                    <a:pt x="23192" y="3332"/>
                    <a:pt x="22037" y="3774"/>
                    <a:pt x="21313" y="4692"/>
                  </a:cubicBezTo>
                  <a:cubicBezTo>
                    <a:pt x="20742" y="1868"/>
                    <a:pt x="17825" y="0"/>
                    <a:pt x="149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641;p48"/>
            <p:cNvSpPr/>
            <p:nvPr/>
          </p:nvSpPr>
          <p:spPr>
            <a:xfrm>
              <a:off x="4374625" y="1187400"/>
              <a:ext cx="644175" cy="730925"/>
            </a:xfrm>
            <a:custGeom>
              <a:avLst/>
              <a:gdLst/>
              <a:ahLst/>
              <a:cxnLst/>
              <a:rect l="l" t="t" r="r" b="b"/>
              <a:pathLst>
                <a:path w="25767" h="29237" extrusionOk="0">
                  <a:moveTo>
                    <a:pt x="12887" y="0"/>
                  </a:moveTo>
                  <a:cubicBezTo>
                    <a:pt x="5770" y="0"/>
                    <a:pt x="1" y="5769"/>
                    <a:pt x="1" y="12887"/>
                  </a:cubicBezTo>
                  <a:cubicBezTo>
                    <a:pt x="1" y="20004"/>
                    <a:pt x="5666" y="29237"/>
                    <a:pt x="12784" y="29237"/>
                  </a:cubicBezTo>
                  <a:cubicBezTo>
                    <a:pt x="19901" y="29237"/>
                    <a:pt x="25766" y="20004"/>
                    <a:pt x="25766" y="12887"/>
                  </a:cubicBezTo>
                  <a:cubicBezTo>
                    <a:pt x="25766" y="5769"/>
                    <a:pt x="19997" y="0"/>
                    <a:pt x="128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642;p48"/>
            <p:cNvSpPr/>
            <p:nvPr/>
          </p:nvSpPr>
          <p:spPr>
            <a:xfrm>
              <a:off x="4935375" y="1451300"/>
              <a:ext cx="240800" cy="240800"/>
            </a:xfrm>
            <a:custGeom>
              <a:avLst/>
              <a:gdLst/>
              <a:ahLst/>
              <a:cxnLst/>
              <a:rect l="l" t="t" r="r" b="b"/>
              <a:pathLst>
                <a:path w="9632" h="9632" extrusionOk="0">
                  <a:moveTo>
                    <a:pt x="4812" y="1"/>
                  </a:moveTo>
                  <a:cubicBezTo>
                    <a:pt x="2155" y="1"/>
                    <a:pt x="1" y="2163"/>
                    <a:pt x="1" y="4820"/>
                  </a:cubicBezTo>
                  <a:cubicBezTo>
                    <a:pt x="1" y="7477"/>
                    <a:pt x="2155" y="9632"/>
                    <a:pt x="4812" y="9632"/>
                  </a:cubicBezTo>
                  <a:cubicBezTo>
                    <a:pt x="7469" y="9632"/>
                    <a:pt x="9632" y="7477"/>
                    <a:pt x="9632" y="4820"/>
                  </a:cubicBezTo>
                  <a:cubicBezTo>
                    <a:pt x="9632" y="2163"/>
                    <a:pt x="7469" y="1"/>
                    <a:pt x="481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643;p48"/>
            <p:cNvSpPr/>
            <p:nvPr/>
          </p:nvSpPr>
          <p:spPr>
            <a:xfrm>
              <a:off x="4990925" y="1504500"/>
              <a:ext cx="142775" cy="143975"/>
            </a:xfrm>
            <a:custGeom>
              <a:avLst/>
              <a:gdLst/>
              <a:ahLst/>
              <a:cxnLst/>
              <a:rect l="l" t="t" r="r" b="b"/>
              <a:pathLst>
                <a:path w="5711" h="5759" extrusionOk="0">
                  <a:moveTo>
                    <a:pt x="2861" y="0"/>
                  </a:moveTo>
                  <a:cubicBezTo>
                    <a:pt x="2496" y="0"/>
                    <a:pt x="2135" y="99"/>
                    <a:pt x="1816" y="322"/>
                  </a:cubicBezTo>
                  <a:cubicBezTo>
                    <a:pt x="1697" y="402"/>
                    <a:pt x="1771" y="577"/>
                    <a:pt x="1878" y="577"/>
                  </a:cubicBezTo>
                  <a:cubicBezTo>
                    <a:pt x="1899" y="577"/>
                    <a:pt x="1922" y="570"/>
                    <a:pt x="1944" y="554"/>
                  </a:cubicBezTo>
                  <a:cubicBezTo>
                    <a:pt x="2227" y="355"/>
                    <a:pt x="2544" y="268"/>
                    <a:pt x="2865" y="268"/>
                  </a:cubicBezTo>
                  <a:cubicBezTo>
                    <a:pt x="3214" y="268"/>
                    <a:pt x="3567" y="371"/>
                    <a:pt x="3883" y="546"/>
                  </a:cubicBezTo>
                  <a:cubicBezTo>
                    <a:pt x="4521" y="897"/>
                    <a:pt x="4960" y="1511"/>
                    <a:pt x="5088" y="2237"/>
                  </a:cubicBezTo>
                  <a:cubicBezTo>
                    <a:pt x="5343" y="3793"/>
                    <a:pt x="4218" y="5357"/>
                    <a:pt x="2630" y="5493"/>
                  </a:cubicBezTo>
                  <a:cubicBezTo>
                    <a:pt x="2554" y="5499"/>
                    <a:pt x="2477" y="5501"/>
                    <a:pt x="2401" y="5501"/>
                  </a:cubicBezTo>
                  <a:cubicBezTo>
                    <a:pt x="1603" y="5501"/>
                    <a:pt x="830" y="5197"/>
                    <a:pt x="276" y="4607"/>
                  </a:cubicBezTo>
                  <a:cubicBezTo>
                    <a:pt x="251" y="4580"/>
                    <a:pt x="221" y="4569"/>
                    <a:pt x="192" y="4569"/>
                  </a:cubicBezTo>
                  <a:cubicBezTo>
                    <a:pt x="93" y="4569"/>
                    <a:pt x="0" y="4700"/>
                    <a:pt x="93" y="4799"/>
                  </a:cubicBezTo>
                  <a:cubicBezTo>
                    <a:pt x="684" y="5433"/>
                    <a:pt x="1527" y="5758"/>
                    <a:pt x="2366" y="5758"/>
                  </a:cubicBezTo>
                  <a:cubicBezTo>
                    <a:pt x="3215" y="5758"/>
                    <a:pt x="4059" y="5425"/>
                    <a:pt x="4633" y="4743"/>
                  </a:cubicBezTo>
                  <a:cubicBezTo>
                    <a:pt x="5710" y="3458"/>
                    <a:pt x="5654" y="1400"/>
                    <a:pt x="4202" y="426"/>
                  </a:cubicBezTo>
                  <a:cubicBezTo>
                    <a:pt x="3803" y="162"/>
                    <a:pt x="3329" y="0"/>
                    <a:pt x="28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644;p48"/>
            <p:cNvSpPr/>
            <p:nvPr/>
          </p:nvSpPr>
          <p:spPr>
            <a:xfrm>
              <a:off x="5029600" y="1575300"/>
              <a:ext cx="83925" cy="31000"/>
            </a:xfrm>
            <a:custGeom>
              <a:avLst/>
              <a:gdLst/>
              <a:ahLst/>
              <a:cxnLst/>
              <a:rect l="l" t="t" r="r" b="b"/>
              <a:pathLst>
                <a:path w="3357" h="1240" extrusionOk="0">
                  <a:moveTo>
                    <a:pt x="1157" y="0"/>
                  </a:moveTo>
                  <a:cubicBezTo>
                    <a:pt x="809" y="0"/>
                    <a:pt x="460" y="67"/>
                    <a:pt x="134" y="203"/>
                  </a:cubicBezTo>
                  <a:cubicBezTo>
                    <a:pt x="1" y="266"/>
                    <a:pt x="89" y="446"/>
                    <a:pt x="215" y="446"/>
                  </a:cubicBezTo>
                  <a:cubicBezTo>
                    <a:pt x="232" y="446"/>
                    <a:pt x="251" y="443"/>
                    <a:pt x="269" y="435"/>
                  </a:cubicBezTo>
                  <a:cubicBezTo>
                    <a:pt x="553" y="315"/>
                    <a:pt x="854" y="258"/>
                    <a:pt x="1154" y="258"/>
                  </a:cubicBezTo>
                  <a:cubicBezTo>
                    <a:pt x="1896" y="258"/>
                    <a:pt x="2634" y="603"/>
                    <a:pt x="3094" y="1193"/>
                  </a:cubicBezTo>
                  <a:cubicBezTo>
                    <a:pt x="3119" y="1226"/>
                    <a:pt x="3149" y="1239"/>
                    <a:pt x="3178" y="1239"/>
                  </a:cubicBezTo>
                  <a:cubicBezTo>
                    <a:pt x="3270" y="1239"/>
                    <a:pt x="3356" y="1106"/>
                    <a:pt x="3278" y="1009"/>
                  </a:cubicBezTo>
                  <a:cubicBezTo>
                    <a:pt x="2770" y="357"/>
                    <a:pt x="1966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645;p48"/>
            <p:cNvSpPr/>
            <p:nvPr/>
          </p:nvSpPr>
          <p:spPr>
            <a:xfrm>
              <a:off x="4976150" y="1577125"/>
              <a:ext cx="33000" cy="95025"/>
            </a:xfrm>
            <a:custGeom>
              <a:avLst/>
              <a:gdLst/>
              <a:ahLst/>
              <a:cxnLst/>
              <a:rect l="l" t="t" r="r" b="b"/>
              <a:pathLst>
                <a:path w="1320" h="3801" extrusionOk="0">
                  <a:moveTo>
                    <a:pt x="1156" y="1"/>
                  </a:moveTo>
                  <a:cubicBezTo>
                    <a:pt x="1104" y="1"/>
                    <a:pt x="1054" y="28"/>
                    <a:pt x="1035" y="91"/>
                  </a:cubicBezTo>
                  <a:cubicBezTo>
                    <a:pt x="700" y="1271"/>
                    <a:pt x="365" y="2452"/>
                    <a:pt x="29" y="3633"/>
                  </a:cubicBezTo>
                  <a:cubicBezTo>
                    <a:pt x="1" y="3734"/>
                    <a:pt x="82" y="3801"/>
                    <a:pt x="161" y="3801"/>
                  </a:cubicBezTo>
                  <a:cubicBezTo>
                    <a:pt x="214" y="3801"/>
                    <a:pt x="266" y="3772"/>
                    <a:pt x="285" y="3705"/>
                  </a:cubicBezTo>
                  <a:cubicBezTo>
                    <a:pt x="620" y="2524"/>
                    <a:pt x="955" y="1343"/>
                    <a:pt x="1290" y="162"/>
                  </a:cubicBezTo>
                  <a:cubicBezTo>
                    <a:pt x="1319" y="65"/>
                    <a:pt x="1237" y="1"/>
                    <a:pt x="1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646;p48"/>
            <p:cNvSpPr/>
            <p:nvPr/>
          </p:nvSpPr>
          <p:spPr>
            <a:xfrm>
              <a:off x="4577100" y="1812575"/>
              <a:ext cx="315225" cy="330375"/>
            </a:xfrm>
            <a:custGeom>
              <a:avLst/>
              <a:gdLst/>
              <a:ahLst/>
              <a:cxnLst/>
              <a:rect l="l" t="t" r="r" b="b"/>
              <a:pathLst>
                <a:path w="12609" h="13215" extrusionOk="0">
                  <a:moveTo>
                    <a:pt x="1" y="0"/>
                  </a:moveTo>
                  <a:lnTo>
                    <a:pt x="1" y="13214"/>
                  </a:lnTo>
                  <a:lnTo>
                    <a:pt x="12608" y="13214"/>
                  </a:lnTo>
                  <a:lnTo>
                    <a:pt x="1260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47;p48"/>
            <p:cNvSpPr/>
            <p:nvPr/>
          </p:nvSpPr>
          <p:spPr>
            <a:xfrm>
              <a:off x="4674250" y="1852850"/>
              <a:ext cx="180225" cy="51500"/>
            </a:xfrm>
            <a:custGeom>
              <a:avLst/>
              <a:gdLst/>
              <a:ahLst/>
              <a:cxnLst/>
              <a:rect l="l" t="t" r="r" b="b"/>
              <a:pathLst>
                <a:path w="7209" h="2060" extrusionOk="0">
                  <a:moveTo>
                    <a:pt x="7013" y="0"/>
                  </a:moveTo>
                  <a:cubicBezTo>
                    <a:pt x="6993" y="0"/>
                    <a:pt x="6972" y="5"/>
                    <a:pt x="6951" y="17"/>
                  </a:cubicBezTo>
                  <a:cubicBezTo>
                    <a:pt x="4876" y="1174"/>
                    <a:pt x="2546" y="1781"/>
                    <a:pt x="168" y="1789"/>
                  </a:cubicBezTo>
                  <a:cubicBezTo>
                    <a:pt x="1" y="1789"/>
                    <a:pt x="1" y="2060"/>
                    <a:pt x="168" y="2060"/>
                  </a:cubicBezTo>
                  <a:cubicBezTo>
                    <a:pt x="2594" y="2044"/>
                    <a:pt x="4972" y="1422"/>
                    <a:pt x="7086" y="249"/>
                  </a:cubicBezTo>
                  <a:cubicBezTo>
                    <a:pt x="7209" y="174"/>
                    <a:pt x="7128" y="0"/>
                    <a:pt x="70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648;p48"/>
            <p:cNvSpPr/>
            <p:nvPr/>
          </p:nvSpPr>
          <p:spPr>
            <a:xfrm>
              <a:off x="4760625" y="1451300"/>
              <a:ext cx="49500" cy="49500"/>
            </a:xfrm>
            <a:custGeom>
              <a:avLst/>
              <a:gdLst/>
              <a:ahLst/>
              <a:cxnLst/>
              <a:rect l="l" t="t" r="r" b="b"/>
              <a:pathLst>
                <a:path w="1980" h="1980" extrusionOk="0">
                  <a:moveTo>
                    <a:pt x="990" y="1"/>
                  </a:moveTo>
                  <a:cubicBezTo>
                    <a:pt x="448" y="1"/>
                    <a:pt x="1" y="448"/>
                    <a:pt x="1" y="990"/>
                  </a:cubicBezTo>
                  <a:cubicBezTo>
                    <a:pt x="1" y="1533"/>
                    <a:pt x="448" y="1980"/>
                    <a:pt x="990" y="1980"/>
                  </a:cubicBezTo>
                  <a:cubicBezTo>
                    <a:pt x="1533" y="1980"/>
                    <a:pt x="1980" y="1533"/>
                    <a:pt x="1980" y="990"/>
                  </a:cubicBezTo>
                  <a:cubicBezTo>
                    <a:pt x="1980" y="448"/>
                    <a:pt x="1533" y="1"/>
                    <a:pt x="9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649;p48"/>
            <p:cNvSpPr/>
            <p:nvPr/>
          </p:nvSpPr>
          <p:spPr>
            <a:xfrm>
              <a:off x="4717750" y="1374675"/>
              <a:ext cx="118300" cy="40950"/>
            </a:xfrm>
            <a:custGeom>
              <a:avLst/>
              <a:gdLst/>
              <a:ahLst/>
              <a:cxnLst/>
              <a:rect l="l" t="t" r="r" b="b"/>
              <a:pathLst>
                <a:path w="4732" h="1638" extrusionOk="0">
                  <a:moveTo>
                    <a:pt x="965" y="0"/>
                  </a:moveTo>
                  <a:cubicBezTo>
                    <a:pt x="822" y="0"/>
                    <a:pt x="678" y="3"/>
                    <a:pt x="535" y="10"/>
                  </a:cubicBezTo>
                  <a:cubicBezTo>
                    <a:pt x="248" y="26"/>
                    <a:pt x="0" y="249"/>
                    <a:pt x="0" y="544"/>
                  </a:cubicBezTo>
                  <a:cubicBezTo>
                    <a:pt x="0" y="815"/>
                    <a:pt x="233" y="1072"/>
                    <a:pt x="510" y="1072"/>
                  </a:cubicBezTo>
                  <a:cubicBezTo>
                    <a:pt x="518" y="1072"/>
                    <a:pt x="527" y="1071"/>
                    <a:pt x="535" y="1071"/>
                  </a:cubicBezTo>
                  <a:cubicBezTo>
                    <a:pt x="663" y="1066"/>
                    <a:pt x="790" y="1063"/>
                    <a:pt x="916" y="1063"/>
                  </a:cubicBezTo>
                  <a:cubicBezTo>
                    <a:pt x="1974" y="1063"/>
                    <a:pt x="2986" y="1243"/>
                    <a:pt x="3998" y="1614"/>
                  </a:cubicBezTo>
                  <a:cubicBezTo>
                    <a:pt x="4044" y="1630"/>
                    <a:pt x="4091" y="1637"/>
                    <a:pt x="4138" y="1637"/>
                  </a:cubicBezTo>
                  <a:cubicBezTo>
                    <a:pt x="4368" y="1637"/>
                    <a:pt x="4593" y="1457"/>
                    <a:pt x="4652" y="1238"/>
                  </a:cubicBezTo>
                  <a:cubicBezTo>
                    <a:pt x="4732" y="943"/>
                    <a:pt x="4548" y="688"/>
                    <a:pt x="4277" y="584"/>
                  </a:cubicBezTo>
                  <a:cubicBezTo>
                    <a:pt x="3222" y="195"/>
                    <a:pt x="2092" y="0"/>
                    <a:pt x="9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650;p48"/>
            <p:cNvSpPr/>
            <p:nvPr/>
          </p:nvSpPr>
          <p:spPr>
            <a:xfrm>
              <a:off x="4448050" y="1371700"/>
              <a:ext cx="106750" cy="45975"/>
            </a:xfrm>
            <a:custGeom>
              <a:avLst/>
              <a:gdLst/>
              <a:ahLst/>
              <a:cxnLst/>
              <a:rect l="l" t="t" r="r" b="b"/>
              <a:pathLst>
                <a:path w="4270" h="1839" extrusionOk="0">
                  <a:moveTo>
                    <a:pt x="3129" y="1113"/>
                  </a:moveTo>
                  <a:cubicBezTo>
                    <a:pt x="3121" y="1115"/>
                    <a:pt x="3112" y="1116"/>
                    <a:pt x="3104" y="1118"/>
                  </a:cubicBezTo>
                  <a:cubicBezTo>
                    <a:pt x="3121" y="1115"/>
                    <a:pt x="3128" y="1113"/>
                    <a:pt x="3129" y="1113"/>
                  </a:cubicBezTo>
                  <a:close/>
                  <a:moveTo>
                    <a:pt x="3751" y="0"/>
                  </a:moveTo>
                  <a:cubicBezTo>
                    <a:pt x="3743" y="0"/>
                    <a:pt x="3735" y="1"/>
                    <a:pt x="3726" y="1"/>
                  </a:cubicBezTo>
                  <a:cubicBezTo>
                    <a:pt x="2546" y="57"/>
                    <a:pt x="1404" y="352"/>
                    <a:pt x="335" y="855"/>
                  </a:cubicBezTo>
                  <a:cubicBezTo>
                    <a:pt x="88" y="974"/>
                    <a:pt x="0" y="1357"/>
                    <a:pt x="144" y="1589"/>
                  </a:cubicBezTo>
                  <a:cubicBezTo>
                    <a:pt x="254" y="1757"/>
                    <a:pt x="419" y="1838"/>
                    <a:pt x="594" y="1838"/>
                  </a:cubicBezTo>
                  <a:cubicBezTo>
                    <a:pt x="686" y="1838"/>
                    <a:pt x="780" y="1816"/>
                    <a:pt x="870" y="1772"/>
                  </a:cubicBezTo>
                  <a:cubicBezTo>
                    <a:pt x="1133" y="1653"/>
                    <a:pt x="1261" y="1597"/>
                    <a:pt x="1532" y="1501"/>
                  </a:cubicBezTo>
                  <a:cubicBezTo>
                    <a:pt x="1772" y="1413"/>
                    <a:pt x="2019" y="1342"/>
                    <a:pt x="2266" y="1278"/>
                  </a:cubicBezTo>
                  <a:cubicBezTo>
                    <a:pt x="2514" y="1214"/>
                    <a:pt x="2769" y="1166"/>
                    <a:pt x="3016" y="1126"/>
                  </a:cubicBezTo>
                  <a:cubicBezTo>
                    <a:pt x="3022" y="1126"/>
                    <a:pt x="3118" y="1113"/>
                    <a:pt x="3129" y="1113"/>
                  </a:cubicBezTo>
                  <a:cubicBezTo>
                    <a:pt x="3129" y="1113"/>
                    <a:pt x="3130" y="1113"/>
                    <a:pt x="3129" y="1113"/>
                  </a:cubicBezTo>
                  <a:lnTo>
                    <a:pt x="3129" y="1113"/>
                  </a:lnTo>
                  <a:cubicBezTo>
                    <a:pt x="3194" y="1100"/>
                    <a:pt x="3264" y="1093"/>
                    <a:pt x="3327" y="1086"/>
                  </a:cubicBezTo>
                  <a:cubicBezTo>
                    <a:pt x="3463" y="1078"/>
                    <a:pt x="3591" y="1070"/>
                    <a:pt x="3726" y="1062"/>
                  </a:cubicBezTo>
                  <a:cubicBezTo>
                    <a:pt x="3998" y="1046"/>
                    <a:pt x="4269" y="831"/>
                    <a:pt x="4253" y="528"/>
                  </a:cubicBezTo>
                  <a:cubicBezTo>
                    <a:pt x="4245" y="264"/>
                    <a:pt x="4034" y="0"/>
                    <a:pt x="37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651;p48"/>
            <p:cNvSpPr/>
            <p:nvPr/>
          </p:nvSpPr>
          <p:spPr>
            <a:xfrm>
              <a:off x="4763625" y="1543675"/>
              <a:ext cx="92775" cy="46900"/>
            </a:xfrm>
            <a:custGeom>
              <a:avLst/>
              <a:gdLst/>
              <a:ahLst/>
              <a:cxnLst/>
              <a:rect l="l" t="t" r="r" b="b"/>
              <a:pathLst>
                <a:path w="3711" h="1876" extrusionOk="0">
                  <a:moveTo>
                    <a:pt x="1860" y="0"/>
                  </a:moveTo>
                  <a:cubicBezTo>
                    <a:pt x="830" y="0"/>
                    <a:pt x="0" y="423"/>
                    <a:pt x="0" y="942"/>
                  </a:cubicBezTo>
                  <a:cubicBezTo>
                    <a:pt x="0" y="1460"/>
                    <a:pt x="830" y="1875"/>
                    <a:pt x="1860" y="1875"/>
                  </a:cubicBezTo>
                  <a:cubicBezTo>
                    <a:pt x="2881" y="1875"/>
                    <a:pt x="3711" y="1460"/>
                    <a:pt x="3711" y="942"/>
                  </a:cubicBezTo>
                  <a:cubicBezTo>
                    <a:pt x="3711" y="423"/>
                    <a:pt x="2881" y="0"/>
                    <a:pt x="18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652;p48"/>
            <p:cNvSpPr/>
            <p:nvPr/>
          </p:nvSpPr>
          <p:spPr>
            <a:xfrm>
              <a:off x="4430475" y="1543675"/>
              <a:ext cx="92800" cy="46900"/>
            </a:xfrm>
            <a:custGeom>
              <a:avLst/>
              <a:gdLst/>
              <a:ahLst/>
              <a:cxnLst/>
              <a:rect l="l" t="t" r="r" b="b"/>
              <a:pathLst>
                <a:path w="3712" h="1876" extrusionOk="0">
                  <a:moveTo>
                    <a:pt x="1852" y="0"/>
                  </a:moveTo>
                  <a:cubicBezTo>
                    <a:pt x="831" y="0"/>
                    <a:pt x="1" y="423"/>
                    <a:pt x="1" y="942"/>
                  </a:cubicBezTo>
                  <a:cubicBezTo>
                    <a:pt x="1" y="1460"/>
                    <a:pt x="831" y="1875"/>
                    <a:pt x="1852" y="1875"/>
                  </a:cubicBezTo>
                  <a:cubicBezTo>
                    <a:pt x="2881" y="1875"/>
                    <a:pt x="3711" y="1460"/>
                    <a:pt x="3711" y="942"/>
                  </a:cubicBezTo>
                  <a:cubicBezTo>
                    <a:pt x="3711" y="423"/>
                    <a:pt x="2881" y="0"/>
                    <a:pt x="18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653;p48"/>
            <p:cNvSpPr/>
            <p:nvPr/>
          </p:nvSpPr>
          <p:spPr>
            <a:xfrm>
              <a:off x="4498500" y="1451300"/>
              <a:ext cx="49300" cy="49500"/>
            </a:xfrm>
            <a:custGeom>
              <a:avLst/>
              <a:gdLst/>
              <a:ahLst/>
              <a:cxnLst/>
              <a:rect l="l" t="t" r="r" b="b"/>
              <a:pathLst>
                <a:path w="1972" h="1980" extrusionOk="0">
                  <a:moveTo>
                    <a:pt x="990" y="1"/>
                  </a:moveTo>
                  <a:cubicBezTo>
                    <a:pt x="440" y="1"/>
                    <a:pt x="1" y="448"/>
                    <a:pt x="1" y="990"/>
                  </a:cubicBezTo>
                  <a:cubicBezTo>
                    <a:pt x="1" y="1533"/>
                    <a:pt x="440" y="1980"/>
                    <a:pt x="990" y="1980"/>
                  </a:cubicBezTo>
                  <a:cubicBezTo>
                    <a:pt x="1533" y="1980"/>
                    <a:pt x="1972" y="1533"/>
                    <a:pt x="1972" y="990"/>
                  </a:cubicBezTo>
                  <a:cubicBezTo>
                    <a:pt x="1972" y="448"/>
                    <a:pt x="1533" y="1"/>
                    <a:pt x="9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654;p48"/>
            <p:cNvSpPr/>
            <p:nvPr/>
          </p:nvSpPr>
          <p:spPr>
            <a:xfrm>
              <a:off x="4582700" y="1547900"/>
              <a:ext cx="56950" cy="87375"/>
            </a:xfrm>
            <a:custGeom>
              <a:avLst/>
              <a:gdLst/>
              <a:ahLst/>
              <a:cxnLst/>
              <a:rect l="l" t="t" r="r" b="b"/>
              <a:pathLst>
                <a:path w="2278" h="3495" extrusionOk="0">
                  <a:moveTo>
                    <a:pt x="1528" y="0"/>
                  </a:moveTo>
                  <a:cubicBezTo>
                    <a:pt x="1436" y="0"/>
                    <a:pt x="1350" y="133"/>
                    <a:pt x="1428" y="230"/>
                  </a:cubicBezTo>
                  <a:cubicBezTo>
                    <a:pt x="1556" y="398"/>
                    <a:pt x="1428" y="653"/>
                    <a:pt x="1301" y="773"/>
                  </a:cubicBezTo>
                  <a:cubicBezTo>
                    <a:pt x="1125" y="940"/>
                    <a:pt x="886" y="1028"/>
                    <a:pt x="678" y="1148"/>
                  </a:cubicBezTo>
                  <a:cubicBezTo>
                    <a:pt x="351" y="1347"/>
                    <a:pt x="128" y="1674"/>
                    <a:pt x="64" y="2057"/>
                  </a:cubicBezTo>
                  <a:cubicBezTo>
                    <a:pt x="0" y="2425"/>
                    <a:pt x="72" y="2808"/>
                    <a:pt x="311" y="3095"/>
                  </a:cubicBezTo>
                  <a:cubicBezTo>
                    <a:pt x="529" y="3359"/>
                    <a:pt x="866" y="3494"/>
                    <a:pt x="1193" y="3494"/>
                  </a:cubicBezTo>
                  <a:cubicBezTo>
                    <a:pt x="1202" y="3494"/>
                    <a:pt x="1212" y="3494"/>
                    <a:pt x="1221" y="3494"/>
                  </a:cubicBezTo>
                  <a:cubicBezTo>
                    <a:pt x="1620" y="3494"/>
                    <a:pt x="2003" y="3310"/>
                    <a:pt x="2210" y="2967"/>
                  </a:cubicBezTo>
                  <a:cubicBezTo>
                    <a:pt x="2277" y="2867"/>
                    <a:pt x="2185" y="2770"/>
                    <a:pt x="2093" y="2770"/>
                  </a:cubicBezTo>
                  <a:cubicBezTo>
                    <a:pt x="2053" y="2770"/>
                    <a:pt x="2013" y="2788"/>
                    <a:pt x="1987" y="2831"/>
                  </a:cubicBezTo>
                  <a:cubicBezTo>
                    <a:pt x="1820" y="3101"/>
                    <a:pt x="1523" y="3231"/>
                    <a:pt x="1225" y="3231"/>
                  </a:cubicBezTo>
                  <a:cubicBezTo>
                    <a:pt x="896" y="3231"/>
                    <a:pt x="566" y="3073"/>
                    <a:pt x="407" y="2768"/>
                  </a:cubicBezTo>
                  <a:cubicBezTo>
                    <a:pt x="256" y="2464"/>
                    <a:pt x="271" y="2081"/>
                    <a:pt x="431" y="1786"/>
                  </a:cubicBezTo>
                  <a:cubicBezTo>
                    <a:pt x="631" y="1403"/>
                    <a:pt x="1030" y="1307"/>
                    <a:pt x="1357" y="1068"/>
                  </a:cubicBezTo>
                  <a:cubicBezTo>
                    <a:pt x="1676" y="837"/>
                    <a:pt x="1891" y="398"/>
                    <a:pt x="1612" y="47"/>
                  </a:cubicBezTo>
                  <a:cubicBezTo>
                    <a:pt x="1587" y="14"/>
                    <a:pt x="1557" y="0"/>
                    <a:pt x="15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655;p48"/>
            <p:cNvSpPr/>
            <p:nvPr/>
          </p:nvSpPr>
          <p:spPr>
            <a:xfrm>
              <a:off x="4558675" y="1645150"/>
              <a:ext cx="171700" cy="56125"/>
            </a:xfrm>
            <a:custGeom>
              <a:avLst/>
              <a:gdLst/>
              <a:ahLst/>
              <a:cxnLst/>
              <a:rect l="l" t="t" r="r" b="b"/>
              <a:pathLst>
                <a:path w="6868" h="2245" extrusionOk="0">
                  <a:moveTo>
                    <a:pt x="6706" y="1"/>
                  </a:moveTo>
                  <a:cubicBezTo>
                    <a:pt x="6653" y="1"/>
                    <a:pt x="6601" y="28"/>
                    <a:pt x="6579" y="91"/>
                  </a:cubicBezTo>
                  <a:cubicBezTo>
                    <a:pt x="6172" y="1271"/>
                    <a:pt x="4735" y="1854"/>
                    <a:pt x="3586" y="1958"/>
                  </a:cubicBezTo>
                  <a:cubicBezTo>
                    <a:pt x="3445" y="1970"/>
                    <a:pt x="3303" y="1976"/>
                    <a:pt x="3161" y="1976"/>
                  </a:cubicBezTo>
                  <a:cubicBezTo>
                    <a:pt x="2129" y="1976"/>
                    <a:pt x="1105" y="1645"/>
                    <a:pt x="291" y="992"/>
                  </a:cubicBezTo>
                  <a:cubicBezTo>
                    <a:pt x="264" y="968"/>
                    <a:pt x="233" y="958"/>
                    <a:pt x="204" y="958"/>
                  </a:cubicBezTo>
                  <a:cubicBezTo>
                    <a:pt x="96" y="958"/>
                    <a:pt x="1" y="1094"/>
                    <a:pt x="107" y="1176"/>
                  </a:cubicBezTo>
                  <a:cubicBezTo>
                    <a:pt x="974" y="1874"/>
                    <a:pt x="2055" y="2245"/>
                    <a:pt x="3156" y="2245"/>
                  </a:cubicBezTo>
                  <a:cubicBezTo>
                    <a:pt x="3363" y="2245"/>
                    <a:pt x="3571" y="2232"/>
                    <a:pt x="3778" y="2205"/>
                  </a:cubicBezTo>
                  <a:cubicBezTo>
                    <a:pt x="4999" y="2045"/>
                    <a:pt x="6411" y="1399"/>
                    <a:pt x="6834" y="162"/>
                  </a:cubicBezTo>
                  <a:cubicBezTo>
                    <a:pt x="6868" y="65"/>
                    <a:pt x="6787" y="1"/>
                    <a:pt x="67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656;p48"/>
            <p:cNvSpPr/>
            <p:nvPr/>
          </p:nvSpPr>
          <p:spPr>
            <a:xfrm>
              <a:off x="4715350" y="1632450"/>
              <a:ext cx="28950" cy="20975"/>
            </a:xfrm>
            <a:custGeom>
              <a:avLst/>
              <a:gdLst/>
              <a:ahLst/>
              <a:cxnLst/>
              <a:rect l="l" t="t" r="r" b="b"/>
              <a:pathLst>
                <a:path w="1158" h="839" extrusionOk="0">
                  <a:moveTo>
                    <a:pt x="151" y="0"/>
                  </a:moveTo>
                  <a:cubicBezTo>
                    <a:pt x="129" y="0"/>
                    <a:pt x="107" y="5"/>
                    <a:pt x="88" y="16"/>
                  </a:cubicBezTo>
                  <a:cubicBezTo>
                    <a:pt x="16" y="56"/>
                    <a:pt x="0" y="136"/>
                    <a:pt x="40" y="200"/>
                  </a:cubicBezTo>
                  <a:cubicBezTo>
                    <a:pt x="232" y="567"/>
                    <a:pt x="607" y="806"/>
                    <a:pt x="1022" y="838"/>
                  </a:cubicBezTo>
                  <a:cubicBezTo>
                    <a:pt x="1026" y="838"/>
                    <a:pt x="1029" y="839"/>
                    <a:pt x="1033" y="839"/>
                  </a:cubicBezTo>
                  <a:cubicBezTo>
                    <a:pt x="1100" y="839"/>
                    <a:pt x="1157" y="771"/>
                    <a:pt x="1157" y="710"/>
                  </a:cubicBezTo>
                  <a:cubicBezTo>
                    <a:pt x="1150" y="630"/>
                    <a:pt x="1094" y="583"/>
                    <a:pt x="1022" y="575"/>
                  </a:cubicBezTo>
                  <a:lnTo>
                    <a:pt x="982" y="575"/>
                  </a:lnTo>
                  <a:lnTo>
                    <a:pt x="918" y="559"/>
                  </a:lnTo>
                  <a:cubicBezTo>
                    <a:pt x="870" y="551"/>
                    <a:pt x="830" y="535"/>
                    <a:pt x="790" y="527"/>
                  </a:cubicBezTo>
                  <a:lnTo>
                    <a:pt x="759" y="511"/>
                  </a:lnTo>
                  <a:lnTo>
                    <a:pt x="751" y="511"/>
                  </a:lnTo>
                  <a:lnTo>
                    <a:pt x="695" y="479"/>
                  </a:lnTo>
                  <a:cubicBezTo>
                    <a:pt x="655" y="463"/>
                    <a:pt x="615" y="439"/>
                    <a:pt x="583" y="415"/>
                  </a:cubicBezTo>
                  <a:cubicBezTo>
                    <a:pt x="519" y="375"/>
                    <a:pt x="463" y="335"/>
                    <a:pt x="407" y="263"/>
                  </a:cubicBezTo>
                  <a:lnTo>
                    <a:pt x="360" y="216"/>
                  </a:lnTo>
                  <a:lnTo>
                    <a:pt x="352" y="208"/>
                  </a:lnTo>
                  <a:lnTo>
                    <a:pt x="336" y="184"/>
                  </a:lnTo>
                  <a:cubicBezTo>
                    <a:pt x="312" y="144"/>
                    <a:pt x="288" y="104"/>
                    <a:pt x="264" y="64"/>
                  </a:cubicBezTo>
                  <a:cubicBezTo>
                    <a:pt x="243" y="21"/>
                    <a:pt x="196" y="0"/>
                    <a:pt x="1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657;p48"/>
            <p:cNvSpPr/>
            <p:nvPr/>
          </p:nvSpPr>
          <p:spPr>
            <a:xfrm>
              <a:off x="4542400" y="1648600"/>
              <a:ext cx="29150" cy="32650"/>
            </a:xfrm>
            <a:custGeom>
              <a:avLst/>
              <a:gdLst/>
              <a:ahLst/>
              <a:cxnLst/>
              <a:rect l="l" t="t" r="r" b="b"/>
              <a:pathLst>
                <a:path w="1166" h="1306" extrusionOk="0">
                  <a:moveTo>
                    <a:pt x="1006" y="0"/>
                  </a:moveTo>
                  <a:cubicBezTo>
                    <a:pt x="934" y="0"/>
                    <a:pt x="870" y="64"/>
                    <a:pt x="870" y="136"/>
                  </a:cubicBezTo>
                  <a:cubicBezTo>
                    <a:pt x="886" y="351"/>
                    <a:pt x="806" y="567"/>
                    <a:pt x="671" y="727"/>
                  </a:cubicBezTo>
                  <a:cubicBezTo>
                    <a:pt x="527" y="910"/>
                    <a:pt x="343" y="1014"/>
                    <a:pt x="112" y="1046"/>
                  </a:cubicBezTo>
                  <a:cubicBezTo>
                    <a:pt x="40" y="1062"/>
                    <a:pt x="0" y="1149"/>
                    <a:pt x="16" y="1213"/>
                  </a:cubicBezTo>
                  <a:cubicBezTo>
                    <a:pt x="36" y="1273"/>
                    <a:pt x="89" y="1305"/>
                    <a:pt x="148" y="1305"/>
                  </a:cubicBezTo>
                  <a:cubicBezTo>
                    <a:pt x="160" y="1305"/>
                    <a:pt x="172" y="1304"/>
                    <a:pt x="184" y="1301"/>
                  </a:cubicBezTo>
                  <a:cubicBezTo>
                    <a:pt x="726" y="1229"/>
                    <a:pt x="1165" y="687"/>
                    <a:pt x="1141" y="136"/>
                  </a:cubicBezTo>
                  <a:cubicBezTo>
                    <a:pt x="1133" y="64"/>
                    <a:pt x="1078" y="0"/>
                    <a:pt x="1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658;p48"/>
            <p:cNvSpPr/>
            <p:nvPr/>
          </p:nvSpPr>
          <p:spPr>
            <a:xfrm>
              <a:off x="4299025" y="1319850"/>
              <a:ext cx="277500" cy="301450"/>
            </a:xfrm>
            <a:custGeom>
              <a:avLst/>
              <a:gdLst/>
              <a:ahLst/>
              <a:cxnLst/>
              <a:rect l="l" t="t" r="r" b="b"/>
              <a:pathLst>
                <a:path w="11100" h="12058" extrusionOk="0">
                  <a:moveTo>
                    <a:pt x="10390" y="711"/>
                  </a:moveTo>
                  <a:lnTo>
                    <a:pt x="10390" y="11347"/>
                  </a:lnTo>
                  <a:lnTo>
                    <a:pt x="703" y="11347"/>
                  </a:lnTo>
                  <a:lnTo>
                    <a:pt x="703" y="711"/>
                  </a:lnTo>
                  <a:close/>
                  <a:moveTo>
                    <a:pt x="0" y="0"/>
                  </a:moveTo>
                  <a:lnTo>
                    <a:pt x="0" y="12057"/>
                  </a:lnTo>
                  <a:lnTo>
                    <a:pt x="11100" y="12057"/>
                  </a:lnTo>
                  <a:lnTo>
                    <a:pt x="111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659;p48"/>
            <p:cNvSpPr/>
            <p:nvPr/>
          </p:nvSpPr>
          <p:spPr>
            <a:xfrm>
              <a:off x="4671275" y="1319850"/>
              <a:ext cx="277500" cy="301450"/>
            </a:xfrm>
            <a:custGeom>
              <a:avLst/>
              <a:gdLst/>
              <a:ahLst/>
              <a:cxnLst/>
              <a:rect l="l" t="t" r="r" b="b"/>
              <a:pathLst>
                <a:path w="11100" h="12058" extrusionOk="0">
                  <a:moveTo>
                    <a:pt x="10389" y="711"/>
                  </a:moveTo>
                  <a:lnTo>
                    <a:pt x="10389" y="11347"/>
                  </a:lnTo>
                  <a:lnTo>
                    <a:pt x="710" y="11347"/>
                  </a:lnTo>
                  <a:lnTo>
                    <a:pt x="710" y="711"/>
                  </a:lnTo>
                  <a:close/>
                  <a:moveTo>
                    <a:pt x="0" y="0"/>
                  </a:moveTo>
                  <a:lnTo>
                    <a:pt x="0" y="12057"/>
                  </a:lnTo>
                  <a:lnTo>
                    <a:pt x="11099" y="12057"/>
                  </a:lnTo>
                  <a:lnTo>
                    <a:pt x="1109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660;p48"/>
            <p:cNvSpPr/>
            <p:nvPr/>
          </p:nvSpPr>
          <p:spPr>
            <a:xfrm>
              <a:off x="4312275" y="1163800"/>
              <a:ext cx="126025" cy="114375"/>
            </a:xfrm>
            <a:custGeom>
              <a:avLst/>
              <a:gdLst/>
              <a:ahLst/>
              <a:cxnLst/>
              <a:rect l="l" t="t" r="r" b="b"/>
              <a:pathLst>
                <a:path w="5041" h="4575" extrusionOk="0">
                  <a:moveTo>
                    <a:pt x="1213" y="264"/>
                  </a:moveTo>
                  <a:cubicBezTo>
                    <a:pt x="1857" y="264"/>
                    <a:pt x="2211" y="1089"/>
                    <a:pt x="2176" y="1670"/>
                  </a:cubicBezTo>
                  <a:cubicBezTo>
                    <a:pt x="2156" y="2028"/>
                    <a:pt x="2060" y="2384"/>
                    <a:pt x="1912" y="2721"/>
                  </a:cubicBezTo>
                  <a:lnTo>
                    <a:pt x="1912" y="2721"/>
                  </a:lnTo>
                  <a:cubicBezTo>
                    <a:pt x="1652" y="2508"/>
                    <a:pt x="1404" y="2280"/>
                    <a:pt x="1170" y="2037"/>
                  </a:cubicBezTo>
                  <a:cubicBezTo>
                    <a:pt x="915" y="1774"/>
                    <a:pt x="588" y="1463"/>
                    <a:pt x="484" y="1096"/>
                  </a:cubicBezTo>
                  <a:cubicBezTo>
                    <a:pt x="388" y="737"/>
                    <a:pt x="604" y="409"/>
                    <a:pt x="955" y="306"/>
                  </a:cubicBezTo>
                  <a:cubicBezTo>
                    <a:pt x="1045" y="277"/>
                    <a:pt x="1132" y="264"/>
                    <a:pt x="1213" y="264"/>
                  </a:cubicBezTo>
                  <a:close/>
                  <a:moveTo>
                    <a:pt x="1184" y="0"/>
                  </a:moveTo>
                  <a:cubicBezTo>
                    <a:pt x="511" y="0"/>
                    <a:pt x="1" y="656"/>
                    <a:pt x="276" y="1311"/>
                  </a:cubicBezTo>
                  <a:cubicBezTo>
                    <a:pt x="444" y="1702"/>
                    <a:pt x="787" y="2037"/>
                    <a:pt x="1082" y="2332"/>
                  </a:cubicBezTo>
                  <a:cubicBezTo>
                    <a:pt x="1310" y="2555"/>
                    <a:pt x="1546" y="2768"/>
                    <a:pt x="1793" y="2968"/>
                  </a:cubicBezTo>
                  <a:lnTo>
                    <a:pt x="1793" y="2968"/>
                  </a:lnTo>
                  <a:cubicBezTo>
                    <a:pt x="1582" y="3370"/>
                    <a:pt x="1303" y="3740"/>
                    <a:pt x="1003" y="4048"/>
                  </a:cubicBezTo>
                  <a:cubicBezTo>
                    <a:pt x="910" y="4147"/>
                    <a:pt x="1003" y="4278"/>
                    <a:pt x="1105" y="4278"/>
                  </a:cubicBezTo>
                  <a:cubicBezTo>
                    <a:pt x="1136" y="4278"/>
                    <a:pt x="1167" y="4267"/>
                    <a:pt x="1194" y="4240"/>
                  </a:cubicBezTo>
                  <a:cubicBezTo>
                    <a:pt x="1505" y="3917"/>
                    <a:pt x="1785" y="3541"/>
                    <a:pt x="2003" y="3133"/>
                  </a:cubicBezTo>
                  <a:lnTo>
                    <a:pt x="2003" y="3133"/>
                  </a:lnTo>
                  <a:cubicBezTo>
                    <a:pt x="2033" y="3156"/>
                    <a:pt x="2065" y="3179"/>
                    <a:pt x="2096" y="3202"/>
                  </a:cubicBezTo>
                  <a:cubicBezTo>
                    <a:pt x="2918" y="3809"/>
                    <a:pt x="3843" y="4271"/>
                    <a:pt x="4825" y="4567"/>
                  </a:cubicBezTo>
                  <a:cubicBezTo>
                    <a:pt x="4840" y="4572"/>
                    <a:pt x="4854" y="4574"/>
                    <a:pt x="4868" y="4574"/>
                  </a:cubicBezTo>
                  <a:cubicBezTo>
                    <a:pt x="4996" y="4574"/>
                    <a:pt x="5041" y="4355"/>
                    <a:pt x="4896" y="4311"/>
                  </a:cubicBezTo>
                  <a:cubicBezTo>
                    <a:pt x="3894" y="4005"/>
                    <a:pt x="2951" y="3522"/>
                    <a:pt x="2123" y="2888"/>
                  </a:cubicBezTo>
                  <a:lnTo>
                    <a:pt x="2123" y="2888"/>
                  </a:lnTo>
                  <a:cubicBezTo>
                    <a:pt x="2277" y="2550"/>
                    <a:pt x="2386" y="2193"/>
                    <a:pt x="2431" y="1830"/>
                  </a:cubicBezTo>
                  <a:cubicBezTo>
                    <a:pt x="2519" y="1080"/>
                    <a:pt x="2176" y="130"/>
                    <a:pt x="1330" y="10"/>
                  </a:cubicBezTo>
                  <a:cubicBezTo>
                    <a:pt x="1280" y="4"/>
                    <a:pt x="1231" y="0"/>
                    <a:pt x="1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661;p48"/>
            <p:cNvSpPr/>
            <p:nvPr/>
          </p:nvSpPr>
          <p:spPr>
            <a:xfrm>
              <a:off x="4477325" y="941550"/>
              <a:ext cx="241250" cy="263950"/>
            </a:xfrm>
            <a:custGeom>
              <a:avLst/>
              <a:gdLst/>
              <a:ahLst/>
              <a:cxnLst/>
              <a:rect l="l" t="t" r="r" b="b"/>
              <a:pathLst>
                <a:path w="9650" h="10558" extrusionOk="0">
                  <a:moveTo>
                    <a:pt x="2108" y="2802"/>
                  </a:moveTo>
                  <a:cubicBezTo>
                    <a:pt x="2415" y="2802"/>
                    <a:pt x="2724" y="3000"/>
                    <a:pt x="2923" y="3371"/>
                  </a:cubicBezTo>
                  <a:cubicBezTo>
                    <a:pt x="3266" y="4009"/>
                    <a:pt x="3202" y="4943"/>
                    <a:pt x="2651" y="5453"/>
                  </a:cubicBezTo>
                  <a:cubicBezTo>
                    <a:pt x="2402" y="5687"/>
                    <a:pt x="2090" y="5808"/>
                    <a:pt x="1781" y="5808"/>
                  </a:cubicBezTo>
                  <a:cubicBezTo>
                    <a:pt x="1495" y="5808"/>
                    <a:pt x="1212" y="5704"/>
                    <a:pt x="985" y="5488"/>
                  </a:cubicBezTo>
                  <a:lnTo>
                    <a:pt x="985" y="5488"/>
                  </a:lnTo>
                  <a:cubicBezTo>
                    <a:pt x="984" y="5355"/>
                    <a:pt x="986" y="5221"/>
                    <a:pt x="992" y="5086"/>
                  </a:cubicBezTo>
                  <a:cubicBezTo>
                    <a:pt x="1023" y="4496"/>
                    <a:pt x="1063" y="3818"/>
                    <a:pt x="1375" y="3291"/>
                  </a:cubicBezTo>
                  <a:cubicBezTo>
                    <a:pt x="1563" y="2960"/>
                    <a:pt x="1834" y="2802"/>
                    <a:pt x="2108" y="2802"/>
                  </a:cubicBezTo>
                  <a:close/>
                  <a:moveTo>
                    <a:pt x="6774" y="3785"/>
                  </a:moveTo>
                  <a:cubicBezTo>
                    <a:pt x="6866" y="3785"/>
                    <a:pt x="6958" y="3793"/>
                    <a:pt x="7048" y="3810"/>
                  </a:cubicBezTo>
                  <a:cubicBezTo>
                    <a:pt x="7069" y="3814"/>
                    <a:pt x="7091" y="3818"/>
                    <a:pt x="7112" y="3823"/>
                  </a:cubicBezTo>
                  <a:lnTo>
                    <a:pt x="7112" y="3823"/>
                  </a:lnTo>
                  <a:cubicBezTo>
                    <a:pt x="7093" y="4276"/>
                    <a:pt x="6991" y="4728"/>
                    <a:pt x="6785" y="5134"/>
                  </a:cubicBezTo>
                  <a:cubicBezTo>
                    <a:pt x="6633" y="5429"/>
                    <a:pt x="6417" y="5733"/>
                    <a:pt x="6082" y="5828"/>
                  </a:cubicBezTo>
                  <a:cubicBezTo>
                    <a:pt x="6010" y="5849"/>
                    <a:pt x="5941" y="5858"/>
                    <a:pt x="5878" y="5858"/>
                  </a:cubicBezTo>
                  <a:cubicBezTo>
                    <a:pt x="5395" y="5858"/>
                    <a:pt x="5172" y="5313"/>
                    <a:pt x="5284" y="4855"/>
                  </a:cubicBezTo>
                  <a:cubicBezTo>
                    <a:pt x="5452" y="4197"/>
                    <a:pt x="6117" y="3785"/>
                    <a:pt x="6774" y="3785"/>
                  </a:cubicBezTo>
                  <a:close/>
                  <a:moveTo>
                    <a:pt x="3716" y="1"/>
                  </a:moveTo>
                  <a:cubicBezTo>
                    <a:pt x="3510" y="1"/>
                    <a:pt x="3303" y="17"/>
                    <a:pt x="3098" y="51"/>
                  </a:cubicBezTo>
                  <a:cubicBezTo>
                    <a:pt x="1630" y="291"/>
                    <a:pt x="497" y="1432"/>
                    <a:pt x="178" y="2876"/>
                  </a:cubicBezTo>
                  <a:cubicBezTo>
                    <a:pt x="0" y="3677"/>
                    <a:pt x="98" y="4957"/>
                    <a:pt x="720" y="5633"/>
                  </a:cubicBezTo>
                  <a:lnTo>
                    <a:pt x="720" y="5633"/>
                  </a:lnTo>
                  <a:cubicBezTo>
                    <a:pt x="749" y="7364"/>
                    <a:pt x="1305" y="9073"/>
                    <a:pt x="2284" y="10496"/>
                  </a:cubicBezTo>
                  <a:cubicBezTo>
                    <a:pt x="2313" y="10540"/>
                    <a:pt x="2355" y="10558"/>
                    <a:pt x="2396" y="10558"/>
                  </a:cubicBezTo>
                  <a:cubicBezTo>
                    <a:pt x="2490" y="10558"/>
                    <a:pt x="2582" y="10463"/>
                    <a:pt x="2516" y="10369"/>
                  </a:cubicBezTo>
                  <a:cubicBezTo>
                    <a:pt x="1805" y="9331"/>
                    <a:pt x="1327" y="8166"/>
                    <a:pt x="1111" y="6930"/>
                  </a:cubicBezTo>
                  <a:cubicBezTo>
                    <a:pt x="1051" y="6578"/>
                    <a:pt x="1012" y="6224"/>
                    <a:pt x="995" y="5867"/>
                  </a:cubicBezTo>
                  <a:lnTo>
                    <a:pt x="995" y="5867"/>
                  </a:lnTo>
                  <a:cubicBezTo>
                    <a:pt x="1196" y="5998"/>
                    <a:pt x="1435" y="6076"/>
                    <a:pt x="1718" y="6084"/>
                  </a:cubicBezTo>
                  <a:cubicBezTo>
                    <a:pt x="1733" y="6084"/>
                    <a:pt x="1748" y="6084"/>
                    <a:pt x="1763" y="6084"/>
                  </a:cubicBezTo>
                  <a:cubicBezTo>
                    <a:pt x="3277" y="6084"/>
                    <a:pt x="3824" y="4110"/>
                    <a:pt x="3010" y="3020"/>
                  </a:cubicBezTo>
                  <a:cubicBezTo>
                    <a:pt x="2781" y="2704"/>
                    <a:pt x="2437" y="2515"/>
                    <a:pt x="2090" y="2515"/>
                  </a:cubicBezTo>
                  <a:cubicBezTo>
                    <a:pt x="1858" y="2515"/>
                    <a:pt x="1624" y="2599"/>
                    <a:pt x="1422" y="2788"/>
                  </a:cubicBezTo>
                  <a:cubicBezTo>
                    <a:pt x="864" y="3315"/>
                    <a:pt x="784" y="4225"/>
                    <a:pt x="736" y="4943"/>
                  </a:cubicBezTo>
                  <a:cubicBezTo>
                    <a:pt x="731" y="5016"/>
                    <a:pt x="728" y="5090"/>
                    <a:pt x="725" y="5163"/>
                  </a:cubicBezTo>
                  <a:lnTo>
                    <a:pt x="725" y="5163"/>
                  </a:lnTo>
                  <a:cubicBezTo>
                    <a:pt x="449" y="4722"/>
                    <a:pt x="347" y="4160"/>
                    <a:pt x="353" y="3658"/>
                  </a:cubicBezTo>
                  <a:cubicBezTo>
                    <a:pt x="369" y="2493"/>
                    <a:pt x="984" y="1328"/>
                    <a:pt x="1997" y="722"/>
                  </a:cubicBezTo>
                  <a:cubicBezTo>
                    <a:pt x="2517" y="414"/>
                    <a:pt x="3122" y="262"/>
                    <a:pt x="3726" y="262"/>
                  </a:cubicBezTo>
                  <a:cubicBezTo>
                    <a:pt x="4281" y="262"/>
                    <a:pt x="4836" y="390"/>
                    <a:pt x="5324" y="642"/>
                  </a:cubicBezTo>
                  <a:cubicBezTo>
                    <a:pt x="6394" y="1192"/>
                    <a:pt x="7048" y="2317"/>
                    <a:pt x="7112" y="3498"/>
                  </a:cubicBezTo>
                  <a:cubicBezTo>
                    <a:pt x="7113" y="3524"/>
                    <a:pt x="7114" y="3550"/>
                    <a:pt x="7114" y="3576"/>
                  </a:cubicBezTo>
                  <a:lnTo>
                    <a:pt x="7114" y="3576"/>
                  </a:lnTo>
                  <a:cubicBezTo>
                    <a:pt x="6974" y="3546"/>
                    <a:pt x="6832" y="3530"/>
                    <a:pt x="6692" y="3530"/>
                  </a:cubicBezTo>
                  <a:cubicBezTo>
                    <a:pt x="6197" y="3530"/>
                    <a:pt x="5714" y="3727"/>
                    <a:pt x="5332" y="4201"/>
                  </a:cubicBezTo>
                  <a:cubicBezTo>
                    <a:pt x="4973" y="4639"/>
                    <a:pt x="4822" y="5366"/>
                    <a:pt x="5221" y="5836"/>
                  </a:cubicBezTo>
                  <a:cubicBezTo>
                    <a:pt x="5390" y="6039"/>
                    <a:pt x="5611" y="6124"/>
                    <a:pt x="5840" y="6124"/>
                  </a:cubicBezTo>
                  <a:cubicBezTo>
                    <a:pt x="6162" y="6124"/>
                    <a:pt x="6497" y="5956"/>
                    <a:pt x="6721" y="5709"/>
                  </a:cubicBezTo>
                  <a:cubicBezTo>
                    <a:pt x="7159" y="5223"/>
                    <a:pt x="7363" y="4575"/>
                    <a:pt x="7387" y="3906"/>
                  </a:cubicBezTo>
                  <a:lnTo>
                    <a:pt x="7387" y="3906"/>
                  </a:lnTo>
                  <a:cubicBezTo>
                    <a:pt x="7925" y="4113"/>
                    <a:pt x="8375" y="4548"/>
                    <a:pt x="8660" y="5038"/>
                  </a:cubicBezTo>
                  <a:cubicBezTo>
                    <a:pt x="9362" y="6227"/>
                    <a:pt x="9226" y="7759"/>
                    <a:pt x="8428" y="8861"/>
                  </a:cubicBezTo>
                  <a:cubicBezTo>
                    <a:pt x="8356" y="8955"/>
                    <a:pt x="8447" y="9046"/>
                    <a:pt x="8541" y="9046"/>
                  </a:cubicBezTo>
                  <a:cubicBezTo>
                    <a:pt x="8582" y="9046"/>
                    <a:pt x="8623" y="9029"/>
                    <a:pt x="8652" y="8988"/>
                  </a:cubicBezTo>
                  <a:cubicBezTo>
                    <a:pt x="9545" y="7767"/>
                    <a:pt x="9649" y="6012"/>
                    <a:pt x="8787" y="4743"/>
                  </a:cubicBezTo>
                  <a:cubicBezTo>
                    <a:pt x="8453" y="4248"/>
                    <a:pt x="7941" y="3846"/>
                    <a:pt x="7388" y="3653"/>
                  </a:cubicBezTo>
                  <a:lnTo>
                    <a:pt x="7388" y="3653"/>
                  </a:lnTo>
                  <a:cubicBezTo>
                    <a:pt x="7368" y="2954"/>
                    <a:pt x="7162" y="2251"/>
                    <a:pt x="6832" y="1703"/>
                  </a:cubicBezTo>
                  <a:cubicBezTo>
                    <a:pt x="6175" y="614"/>
                    <a:pt x="4964" y="1"/>
                    <a:pt x="37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662;p48"/>
            <p:cNvSpPr/>
            <p:nvPr/>
          </p:nvSpPr>
          <p:spPr>
            <a:xfrm>
              <a:off x="4899450" y="1152400"/>
              <a:ext cx="149650" cy="110150"/>
            </a:xfrm>
            <a:custGeom>
              <a:avLst/>
              <a:gdLst/>
              <a:ahLst/>
              <a:cxnLst/>
              <a:rect l="l" t="t" r="r" b="b"/>
              <a:pathLst>
                <a:path w="5986" h="4406" extrusionOk="0">
                  <a:moveTo>
                    <a:pt x="4849" y="1378"/>
                  </a:moveTo>
                  <a:lnTo>
                    <a:pt x="4849" y="1378"/>
                  </a:lnTo>
                  <a:cubicBezTo>
                    <a:pt x="5454" y="1879"/>
                    <a:pt x="5787" y="2772"/>
                    <a:pt x="5388" y="3499"/>
                  </a:cubicBezTo>
                  <a:cubicBezTo>
                    <a:pt x="5192" y="3852"/>
                    <a:pt x="4813" y="4148"/>
                    <a:pt x="4396" y="4148"/>
                  </a:cubicBezTo>
                  <a:cubicBezTo>
                    <a:pt x="4370" y="4148"/>
                    <a:pt x="4344" y="4147"/>
                    <a:pt x="4318" y="4145"/>
                  </a:cubicBezTo>
                  <a:cubicBezTo>
                    <a:pt x="3863" y="4097"/>
                    <a:pt x="3433" y="3666"/>
                    <a:pt x="3536" y="3187"/>
                  </a:cubicBezTo>
                  <a:cubicBezTo>
                    <a:pt x="3600" y="2892"/>
                    <a:pt x="3800" y="2653"/>
                    <a:pt x="3983" y="2429"/>
                  </a:cubicBezTo>
                  <a:cubicBezTo>
                    <a:pt x="4183" y="2190"/>
                    <a:pt x="4382" y="1951"/>
                    <a:pt x="4574" y="1711"/>
                  </a:cubicBezTo>
                  <a:lnTo>
                    <a:pt x="4849" y="1378"/>
                  </a:lnTo>
                  <a:close/>
                  <a:moveTo>
                    <a:pt x="5695" y="0"/>
                  </a:moveTo>
                  <a:cubicBezTo>
                    <a:pt x="5665" y="0"/>
                    <a:pt x="5636" y="13"/>
                    <a:pt x="5611" y="44"/>
                  </a:cubicBezTo>
                  <a:cubicBezTo>
                    <a:pt x="5340" y="369"/>
                    <a:pt x="5069" y="697"/>
                    <a:pt x="4799" y="1024"/>
                  </a:cubicBezTo>
                  <a:lnTo>
                    <a:pt x="4799" y="1024"/>
                  </a:lnTo>
                  <a:cubicBezTo>
                    <a:pt x="4412" y="783"/>
                    <a:pt x="3956" y="667"/>
                    <a:pt x="3492" y="667"/>
                  </a:cubicBezTo>
                  <a:cubicBezTo>
                    <a:pt x="3219" y="667"/>
                    <a:pt x="2942" y="707"/>
                    <a:pt x="2675" y="786"/>
                  </a:cubicBezTo>
                  <a:cubicBezTo>
                    <a:pt x="1406" y="1153"/>
                    <a:pt x="560" y="2254"/>
                    <a:pt x="49" y="3419"/>
                  </a:cubicBezTo>
                  <a:cubicBezTo>
                    <a:pt x="0" y="3528"/>
                    <a:pt x="93" y="3626"/>
                    <a:pt x="179" y="3626"/>
                  </a:cubicBezTo>
                  <a:cubicBezTo>
                    <a:pt x="219" y="3626"/>
                    <a:pt x="258" y="3605"/>
                    <a:pt x="281" y="3554"/>
                  </a:cubicBezTo>
                  <a:cubicBezTo>
                    <a:pt x="640" y="2717"/>
                    <a:pt x="1166" y="1911"/>
                    <a:pt x="1940" y="1408"/>
                  </a:cubicBezTo>
                  <a:cubicBezTo>
                    <a:pt x="2403" y="1111"/>
                    <a:pt x="2968" y="925"/>
                    <a:pt x="3523" y="925"/>
                  </a:cubicBezTo>
                  <a:cubicBezTo>
                    <a:pt x="3907" y="925"/>
                    <a:pt x="4285" y="1014"/>
                    <a:pt x="4622" y="1217"/>
                  </a:cubicBezTo>
                  <a:cubicBezTo>
                    <a:pt x="4626" y="1219"/>
                    <a:pt x="4630" y="1222"/>
                    <a:pt x="4635" y="1224"/>
                  </a:cubicBezTo>
                  <a:lnTo>
                    <a:pt x="4635" y="1224"/>
                  </a:lnTo>
                  <a:cubicBezTo>
                    <a:pt x="4483" y="1408"/>
                    <a:pt x="4333" y="1592"/>
                    <a:pt x="4183" y="1775"/>
                  </a:cubicBezTo>
                  <a:cubicBezTo>
                    <a:pt x="3840" y="2190"/>
                    <a:pt x="3337" y="2653"/>
                    <a:pt x="3265" y="3211"/>
                  </a:cubicBezTo>
                  <a:cubicBezTo>
                    <a:pt x="3209" y="3674"/>
                    <a:pt x="3496" y="4097"/>
                    <a:pt x="3895" y="4289"/>
                  </a:cubicBezTo>
                  <a:cubicBezTo>
                    <a:pt x="4059" y="4369"/>
                    <a:pt x="4230" y="4406"/>
                    <a:pt x="4400" y="4406"/>
                  </a:cubicBezTo>
                  <a:cubicBezTo>
                    <a:pt x="4671" y="4406"/>
                    <a:pt x="4939" y="4312"/>
                    <a:pt x="5164" y="4145"/>
                  </a:cubicBezTo>
                  <a:cubicBezTo>
                    <a:pt x="5986" y="3546"/>
                    <a:pt x="5986" y="2389"/>
                    <a:pt x="5427" y="1615"/>
                  </a:cubicBezTo>
                  <a:cubicBezTo>
                    <a:pt x="5307" y="1446"/>
                    <a:pt x="5168" y="1300"/>
                    <a:pt x="5015" y="1177"/>
                  </a:cubicBezTo>
                  <a:lnTo>
                    <a:pt x="5015" y="1177"/>
                  </a:lnTo>
                  <a:lnTo>
                    <a:pt x="5794" y="235"/>
                  </a:lnTo>
                  <a:cubicBezTo>
                    <a:pt x="5880" y="132"/>
                    <a:pt x="5789" y="0"/>
                    <a:pt x="56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663;p48"/>
            <p:cNvSpPr/>
            <p:nvPr/>
          </p:nvSpPr>
          <p:spPr>
            <a:xfrm>
              <a:off x="5048525" y="1365750"/>
              <a:ext cx="137025" cy="65350"/>
            </a:xfrm>
            <a:custGeom>
              <a:avLst/>
              <a:gdLst/>
              <a:ahLst/>
              <a:cxnLst/>
              <a:rect l="l" t="t" r="r" b="b"/>
              <a:pathLst>
                <a:path w="5481" h="2614" extrusionOk="0">
                  <a:moveTo>
                    <a:pt x="4278" y="962"/>
                  </a:moveTo>
                  <a:cubicBezTo>
                    <a:pt x="4343" y="994"/>
                    <a:pt x="4406" y="1030"/>
                    <a:pt x="4468" y="1069"/>
                  </a:cubicBezTo>
                  <a:cubicBezTo>
                    <a:pt x="4779" y="1260"/>
                    <a:pt x="5010" y="1603"/>
                    <a:pt x="4914" y="1986"/>
                  </a:cubicBezTo>
                  <a:cubicBezTo>
                    <a:pt x="4847" y="2250"/>
                    <a:pt x="4669" y="2340"/>
                    <a:pt x="4465" y="2340"/>
                  </a:cubicBezTo>
                  <a:cubicBezTo>
                    <a:pt x="4260" y="2340"/>
                    <a:pt x="4029" y="2250"/>
                    <a:pt x="3853" y="2154"/>
                  </a:cubicBezTo>
                  <a:cubicBezTo>
                    <a:pt x="3781" y="2114"/>
                    <a:pt x="3670" y="2066"/>
                    <a:pt x="3614" y="2002"/>
                  </a:cubicBezTo>
                  <a:cubicBezTo>
                    <a:pt x="3486" y="1851"/>
                    <a:pt x="3582" y="1699"/>
                    <a:pt x="3686" y="1572"/>
                  </a:cubicBezTo>
                  <a:cubicBezTo>
                    <a:pt x="3821" y="1412"/>
                    <a:pt x="3965" y="1268"/>
                    <a:pt x="4108" y="1125"/>
                  </a:cubicBezTo>
                  <a:cubicBezTo>
                    <a:pt x="4164" y="1069"/>
                    <a:pt x="4220" y="1015"/>
                    <a:pt x="4278" y="962"/>
                  </a:cubicBezTo>
                  <a:close/>
                  <a:moveTo>
                    <a:pt x="5092" y="1"/>
                  </a:moveTo>
                  <a:cubicBezTo>
                    <a:pt x="5071" y="1"/>
                    <a:pt x="5049" y="8"/>
                    <a:pt x="5026" y="24"/>
                  </a:cubicBezTo>
                  <a:cubicBezTo>
                    <a:pt x="4745" y="220"/>
                    <a:pt x="4480" y="424"/>
                    <a:pt x="4228" y="648"/>
                  </a:cubicBezTo>
                  <a:lnTo>
                    <a:pt x="4228" y="648"/>
                  </a:lnTo>
                  <a:cubicBezTo>
                    <a:pt x="3924" y="521"/>
                    <a:pt x="3594" y="438"/>
                    <a:pt x="3279" y="359"/>
                  </a:cubicBezTo>
                  <a:cubicBezTo>
                    <a:pt x="2913" y="267"/>
                    <a:pt x="2533" y="204"/>
                    <a:pt x="2154" y="204"/>
                  </a:cubicBezTo>
                  <a:cubicBezTo>
                    <a:pt x="2037" y="204"/>
                    <a:pt x="1919" y="210"/>
                    <a:pt x="1802" y="223"/>
                  </a:cubicBezTo>
                  <a:cubicBezTo>
                    <a:pt x="981" y="327"/>
                    <a:pt x="151" y="869"/>
                    <a:pt x="15" y="1739"/>
                  </a:cubicBezTo>
                  <a:cubicBezTo>
                    <a:pt x="1" y="1840"/>
                    <a:pt x="88" y="1906"/>
                    <a:pt x="164" y="1906"/>
                  </a:cubicBezTo>
                  <a:cubicBezTo>
                    <a:pt x="215" y="1906"/>
                    <a:pt x="261" y="1878"/>
                    <a:pt x="270" y="1811"/>
                  </a:cubicBezTo>
                  <a:cubicBezTo>
                    <a:pt x="398" y="1021"/>
                    <a:pt x="1148" y="550"/>
                    <a:pt x="1898" y="478"/>
                  </a:cubicBezTo>
                  <a:cubicBezTo>
                    <a:pt x="1979" y="472"/>
                    <a:pt x="2059" y="469"/>
                    <a:pt x="2140" y="469"/>
                  </a:cubicBezTo>
                  <a:cubicBezTo>
                    <a:pt x="2546" y="469"/>
                    <a:pt x="2950" y="547"/>
                    <a:pt x="3342" y="654"/>
                  </a:cubicBezTo>
                  <a:cubicBezTo>
                    <a:pt x="3564" y="709"/>
                    <a:pt x="3793" y="767"/>
                    <a:pt x="4012" y="848"/>
                  </a:cubicBezTo>
                  <a:lnTo>
                    <a:pt x="4012" y="848"/>
                  </a:lnTo>
                  <a:cubicBezTo>
                    <a:pt x="3980" y="879"/>
                    <a:pt x="3948" y="910"/>
                    <a:pt x="3917" y="941"/>
                  </a:cubicBezTo>
                  <a:cubicBezTo>
                    <a:pt x="3686" y="1165"/>
                    <a:pt x="3247" y="1516"/>
                    <a:pt x="3271" y="1891"/>
                  </a:cubicBezTo>
                  <a:cubicBezTo>
                    <a:pt x="3303" y="2226"/>
                    <a:pt x="3741" y="2417"/>
                    <a:pt x="4013" y="2521"/>
                  </a:cubicBezTo>
                  <a:cubicBezTo>
                    <a:pt x="4153" y="2578"/>
                    <a:pt x="4307" y="2614"/>
                    <a:pt x="4456" y="2614"/>
                  </a:cubicBezTo>
                  <a:cubicBezTo>
                    <a:pt x="4663" y="2614"/>
                    <a:pt x="4862" y="2545"/>
                    <a:pt x="5010" y="2369"/>
                  </a:cubicBezTo>
                  <a:cubicBezTo>
                    <a:pt x="5481" y="1819"/>
                    <a:pt x="5042" y="1077"/>
                    <a:pt x="4507" y="782"/>
                  </a:cubicBezTo>
                  <a:cubicBezTo>
                    <a:pt x="4502" y="778"/>
                    <a:pt x="4496" y="775"/>
                    <a:pt x="4491" y="772"/>
                  </a:cubicBezTo>
                  <a:lnTo>
                    <a:pt x="4491" y="772"/>
                  </a:lnTo>
                  <a:cubicBezTo>
                    <a:pt x="4704" y="589"/>
                    <a:pt x="4930" y="418"/>
                    <a:pt x="5162" y="255"/>
                  </a:cubicBezTo>
                  <a:cubicBezTo>
                    <a:pt x="5275" y="175"/>
                    <a:pt x="5199" y="1"/>
                    <a:pt x="5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664;p48"/>
            <p:cNvSpPr/>
            <p:nvPr/>
          </p:nvSpPr>
          <p:spPr>
            <a:xfrm>
              <a:off x="3492500" y="1116125"/>
              <a:ext cx="646950" cy="1467275"/>
            </a:xfrm>
            <a:custGeom>
              <a:avLst/>
              <a:gdLst/>
              <a:ahLst/>
              <a:cxnLst/>
              <a:rect l="l" t="t" r="r" b="b"/>
              <a:pathLst>
                <a:path w="25878" h="58691" extrusionOk="0">
                  <a:moveTo>
                    <a:pt x="16245" y="0"/>
                  </a:moveTo>
                  <a:cubicBezTo>
                    <a:pt x="15968" y="0"/>
                    <a:pt x="15695" y="65"/>
                    <a:pt x="15449" y="210"/>
                  </a:cubicBezTo>
                  <a:cubicBezTo>
                    <a:pt x="14739" y="625"/>
                    <a:pt x="14475" y="1510"/>
                    <a:pt x="14300" y="2308"/>
                  </a:cubicBezTo>
                  <a:cubicBezTo>
                    <a:pt x="13398" y="6330"/>
                    <a:pt x="12999" y="10463"/>
                    <a:pt x="13135" y="14589"/>
                  </a:cubicBezTo>
                  <a:cubicBezTo>
                    <a:pt x="13023" y="13751"/>
                    <a:pt x="12672" y="12881"/>
                    <a:pt x="12010" y="12354"/>
                  </a:cubicBezTo>
                  <a:cubicBezTo>
                    <a:pt x="11661" y="12082"/>
                    <a:pt x="11220" y="11944"/>
                    <a:pt x="10779" y="11944"/>
                  </a:cubicBezTo>
                  <a:cubicBezTo>
                    <a:pt x="10382" y="11944"/>
                    <a:pt x="9985" y="12056"/>
                    <a:pt x="9656" y="12283"/>
                  </a:cubicBezTo>
                  <a:cubicBezTo>
                    <a:pt x="8962" y="12761"/>
                    <a:pt x="8642" y="13711"/>
                    <a:pt x="8898" y="14517"/>
                  </a:cubicBezTo>
                  <a:cubicBezTo>
                    <a:pt x="8311" y="13917"/>
                    <a:pt x="7371" y="13426"/>
                    <a:pt x="6509" y="13426"/>
                  </a:cubicBezTo>
                  <a:cubicBezTo>
                    <a:pt x="6327" y="13426"/>
                    <a:pt x="6148" y="13448"/>
                    <a:pt x="5977" y="13496"/>
                  </a:cubicBezTo>
                  <a:cubicBezTo>
                    <a:pt x="5195" y="13711"/>
                    <a:pt x="4661" y="14485"/>
                    <a:pt x="4493" y="15283"/>
                  </a:cubicBezTo>
                  <a:cubicBezTo>
                    <a:pt x="4345" y="15994"/>
                    <a:pt x="4427" y="16717"/>
                    <a:pt x="4536" y="17437"/>
                  </a:cubicBezTo>
                  <a:lnTo>
                    <a:pt x="4536" y="17437"/>
                  </a:lnTo>
                  <a:cubicBezTo>
                    <a:pt x="4309" y="16668"/>
                    <a:pt x="3260" y="16151"/>
                    <a:pt x="2329" y="16151"/>
                  </a:cubicBezTo>
                  <a:cubicBezTo>
                    <a:pt x="1941" y="16151"/>
                    <a:pt x="1573" y="16241"/>
                    <a:pt x="1293" y="16440"/>
                  </a:cubicBezTo>
                  <a:cubicBezTo>
                    <a:pt x="256" y="17166"/>
                    <a:pt x="1" y="18618"/>
                    <a:pt x="216" y="19871"/>
                  </a:cubicBezTo>
                  <a:cubicBezTo>
                    <a:pt x="464" y="21315"/>
                    <a:pt x="1246" y="22664"/>
                    <a:pt x="2363" y="23613"/>
                  </a:cubicBezTo>
                  <a:cubicBezTo>
                    <a:pt x="2762" y="23941"/>
                    <a:pt x="3209" y="24236"/>
                    <a:pt x="3480" y="24675"/>
                  </a:cubicBezTo>
                  <a:cubicBezTo>
                    <a:pt x="3719" y="25074"/>
                    <a:pt x="3799" y="25552"/>
                    <a:pt x="3863" y="26015"/>
                  </a:cubicBezTo>
                  <a:cubicBezTo>
                    <a:pt x="4142" y="27922"/>
                    <a:pt x="4445" y="29957"/>
                    <a:pt x="5730" y="31385"/>
                  </a:cubicBezTo>
                  <a:cubicBezTo>
                    <a:pt x="6344" y="32064"/>
                    <a:pt x="7023" y="35622"/>
                    <a:pt x="7015" y="36372"/>
                  </a:cubicBezTo>
                  <a:cubicBezTo>
                    <a:pt x="6959" y="44408"/>
                    <a:pt x="7174" y="50839"/>
                    <a:pt x="5355" y="58675"/>
                  </a:cubicBezTo>
                  <a:lnTo>
                    <a:pt x="17524" y="58691"/>
                  </a:lnTo>
                  <a:cubicBezTo>
                    <a:pt x="17747" y="51430"/>
                    <a:pt x="16375" y="44408"/>
                    <a:pt x="16023" y="37146"/>
                  </a:cubicBezTo>
                  <a:cubicBezTo>
                    <a:pt x="15856" y="33604"/>
                    <a:pt x="16989" y="30013"/>
                    <a:pt x="19151" y="27204"/>
                  </a:cubicBezTo>
                  <a:cubicBezTo>
                    <a:pt x="21346" y="24348"/>
                    <a:pt x="24641" y="22129"/>
                    <a:pt x="25583" y="18650"/>
                  </a:cubicBezTo>
                  <a:cubicBezTo>
                    <a:pt x="25878" y="17573"/>
                    <a:pt x="25750" y="16145"/>
                    <a:pt x="24729" y="15698"/>
                  </a:cubicBezTo>
                  <a:cubicBezTo>
                    <a:pt x="24480" y="15585"/>
                    <a:pt x="24205" y="15552"/>
                    <a:pt x="23927" y="15552"/>
                  </a:cubicBezTo>
                  <a:cubicBezTo>
                    <a:pt x="23830" y="15552"/>
                    <a:pt x="23733" y="15556"/>
                    <a:pt x="23636" y="15562"/>
                  </a:cubicBezTo>
                  <a:cubicBezTo>
                    <a:pt x="21777" y="15682"/>
                    <a:pt x="19997" y="16663"/>
                    <a:pt x="18904" y="18171"/>
                  </a:cubicBezTo>
                  <a:cubicBezTo>
                    <a:pt x="18122" y="19257"/>
                    <a:pt x="17571" y="20669"/>
                    <a:pt x="16327" y="21124"/>
                  </a:cubicBezTo>
                  <a:cubicBezTo>
                    <a:pt x="14436" y="15474"/>
                    <a:pt x="18736" y="9602"/>
                    <a:pt x="18705" y="3641"/>
                  </a:cubicBezTo>
                  <a:cubicBezTo>
                    <a:pt x="18705" y="2683"/>
                    <a:pt x="18569" y="1670"/>
                    <a:pt x="17986" y="904"/>
                  </a:cubicBezTo>
                  <a:cubicBezTo>
                    <a:pt x="17582" y="365"/>
                    <a:pt x="16902" y="0"/>
                    <a:pt x="162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665;p48"/>
            <p:cNvSpPr/>
            <p:nvPr/>
          </p:nvSpPr>
          <p:spPr>
            <a:xfrm>
              <a:off x="4091550" y="1534425"/>
              <a:ext cx="50850" cy="104350"/>
            </a:xfrm>
            <a:custGeom>
              <a:avLst/>
              <a:gdLst/>
              <a:ahLst/>
              <a:cxnLst/>
              <a:rect l="l" t="t" r="r" b="b"/>
              <a:pathLst>
                <a:path w="2034" h="4174" extrusionOk="0">
                  <a:moveTo>
                    <a:pt x="1833" y="0"/>
                  </a:moveTo>
                  <a:cubicBezTo>
                    <a:pt x="1824" y="0"/>
                    <a:pt x="1814" y="1"/>
                    <a:pt x="1804" y="3"/>
                  </a:cubicBezTo>
                  <a:cubicBezTo>
                    <a:pt x="950" y="187"/>
                    <a:pt x="504" y="1001"/>
                    <a:pt x="296" y="1783"/>
                  </a:cubicBezTo>
                  <a:cubicBezTo>
                    <a:pt x="97" y="2541"/>
                    <a:pt x="1" y="3426"/>
                    <a:pt x="464" y="4113"/>
                  </a:cubicBezTo>
                  <a:cubicBezTo>
                    <a:pt x="493" y="4156"/>
                    <a:pt x="534" y="4174"/>
                    <a:pt x="575" y="4174"/>
                  </a:cubicBezTo>
                  <a:cubicBezTo>
                    <a:pt x="670" y="4174"/>
                    <a:pt x="762" y="4079"/>
                    <a:pt x="695" y="3985"/>
                  </a:cubicBezTo>
                  <a:cubicBezTo>
                    <a:pt x="280" y="3370"/>
                    <a:pt x="360" y="2596"/>
                    <a:pt x="536" y="1918"/>
                  </a:cubicBezTo>
                  <a:cubicBezTo>
                    <a:pt x="719" y="1200"/>
                    <a:pt x="1086" y="426"/>
                    <a:pt x="1876" y="266"/>
                  </a:cubicBezTo>
                  <a:cubicBezTo>
                    <a:pt x="2034" y="229"/>
                    <a:pt x="1979" y="0"/>
                    <a:pt x="18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666;p48"/>
            <p:cNvSpPr/>
            <p:nvPr/>
          </p:nvSpPr>
          <p:spPr>
            <a:xfrm>
              <a:off x="3854575" y="1342775"/>
              <a:ext cx="28150" cy="9775"/>
            </a:xfrm>
            <a:custGeom>
              <a:avLst/>
              <a:gdLst/>
              <a:ahLst/>
              <a:cxnLst/>
              <a:rect l="l" t="t" r="r" b="b"/>
              <a:pathLst>
                <a:path w="1126" h="391" extrusionOk="0">
                  <a:moveTo>
                    <a:pt x="1002" y="0"/>
                  </a:moveTo>
                  <a:cubicBezTo>
                    <a:pt x="998" y="0"/>
                    <a:pt x="994" y="1"/>
                    <a:pt x="990" y="1"/>
                  </a:cubicBezTo>
                  <a:cubicBezTo>
                    <a:pt x="695" y="1"/>
                    <a:pt x="399" y="49"/>
                    <a:pt x="120" y="129"/>
                  </a:cubicBezTo>
                  <a:cubicBezTo>
                    <a:pt x="48" y="145"/>
                    <a:pt x="0" y="224"/>
                    <a:pt x="24" y="288"/>
                  </a:cubicBezTo>
                  <a:cubicBezTo>
                    <a:pt x="44" y="347"/>
                    <a:pt x="91" y="390"/>
                    <a:pt x="147" y="390"/>
                  </a:cubicBezTo>
                  <a:cubicBezTo>
                    <a:pt x="159" y="390"/>
                    <a:pt x="171" y="388"/>
                    <a:pt x="184" y="384"/>
                  </a:cubicBezTo>
                  <a:cubicBezTo>
                    <a:pt x="455" y="304"/>
                    <a:pt x="711" y="264"/>
                    <a:pt x="990" y="264"/>
                  </a:cubicBezTo>
                  <a:cubicBezTo>
                    <a:pt x="1054" y="264"/>
                    <a:pt x="1125" y="200"/>
                    <a:pt x="1118" y="129"/>
                  </a:cubicBezTo>
                  <a:cubicBezTo>
                    <a:pt x="1118" y="61"/>
                    <a:pt x="1068" y="0"/>
                    <a:pt x="10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67;p48"/>
            <p:cNvSpPr/>
            <p:nvPr/>
          </p:nvSpPr>
          <p:spPr>
            <a:xfrm>
              <a:off x="3866950" y="1325475"/>
              <a:ext cx="19575" cy="10250"/>
            </a:xfrm>
            <a:custGeom>
              <a:avLst/>
              <a:gdLst/>
              <a:ahLst/>
              <a:cxnLst/>
              <a:rect l="l" t="t" r="r" b="b"/>
              <a:pathLst>
                <a:path w="783" h="410" extrusionOk="0">
                  <a:moveTo>
                    <a:pt x="636" y="1"/>
                  </a:moveTo>
                  <a:cubicBezTo>
                    <a:pt x="624" y="1"/>
                    <a:pt x="611" y="3"/>
                    <a:pt x="599" y="7"/>
                  </a:cubicBezTo>
                  <a:cubicBezTo>
                    <a:pt x="439" y="55"/>
                    <a:pt x="271" y="103"/>
                    <a:pt x="112" y="150"/>
                  </a:cubicBezTo>
                  <a:cubicBezTo>
                    <a:pt x="48" y="166"/>
                    <a:pt x="0" y="246"/>
                    <a:pt x="24" y="310"/>
                  </a:cubicBezTo>
                  <a:cubicBezTo>
                    <a:pt x="38" y="371"/>
                    <a:pt x="92" y="409"/>
                    <a:pt x="152" y="409"/>
                  </a:cubicBezTo>
                  <a:cubicBezTo>
                    <a:pt x="162" y="409"/>
                    <a:pt x="173" y="408"/>
                    <a:pt x="184" y="406"/>
                  </a:cubicBezTo>
                  <a:cubicBezTo>
                    <a:pt x="343" y="358"/>
                    <a:pt x="503" y="310"/>
                    <a:pt x="670" y="262"/>
                  </a:cubicBezTo>
                  <a:cubicBezTo>
                    <a:pt x="734" y="246"/>
                    <a:pt x="782" y="166"/>
                    <a:pt x="758" y="103"/>
                  </a:cubicBezTo>
                  <a:cubicBezTo>
                    <a:pt x="745" y="43"/>
                    <a:pt x="694" y="1"/>
                    <a:pt x="6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668;p48"/>
            <p:cNvSpPr/>
            <p:nvPr/>
          </p:nvSpPr>
          <p:spPr>
            <a:xfrm>
              <a:off x="3707150" y="1459125"/>
              <a:ext cx="136275" cy="147325"/>
            </a:xfrm>
            <a:custGeom>
              <a:avLst/>
              <a:gdLst/>
              <a:ahLst/>
              <a:cxnLst/>
              <a:rect l="l" t="t" r="r" b="b"/>
              <a:pathLst>
                <a:path w="5451" h="5893" extrusionOk="0">
                  <a:moveTo>
                    <a:pt x="129" y="1"/>
                  </a:moveTo>
                  <a:cubicBezTo>
                    <a:pt x="62" y="1"/>
                    <a:pt x="1" y="43"/>
                    <a:pt x="9" y="127"/>
                  </a:cubicBezTo>
                  <a:cubicBezTo>
                    <a:pt x="144" y="1172"/>
                    <a:pt x="352" y="2209"/>
                    <a:pt x="663" y="3223"/>
                  </a:cubicBezTo>
                  <a:cubicBezTo>
                    <a:pt x="918" y="4068"/>
                    <a:pt x="1245" y="4954"/>
                    <a:pt x="1980" y="5505"/>
                  </a:cubicBezTo>
                  <a:cubicBezTo>
                    <a:pt x="2331" y="5763"/>
                    <a:pt x="2729" y="5893"/>
                    <a:pt x="3127" y="5893"/>
                  </a:cubicBezTo>
                  <a:cubicBezTo>
                    <a:pt x="3515" y="5893"/>
                    <a:pt x="3903" y="5769"/>
                    <a:pt x="4246" y="5521"/>
                  </a:cubicBezTo>
                  <a:cubicBezTo>
                    <a:pt x="4940" y="5018"/>
                    <a:pt x="5259" y="4196"/>
                    <a:pt x="5339" y="3374"/>
                  </a:cubicBezTo>
                  <a:cubicBezTo>
                    <a:pt x="5451" y="2249"/>
                    <a:pt x="5171" y="1108"/>
                    <a:pt x="4637" y="127"/>
                  </a:cubicBezTo>
                  <a:cubicBezTo>
                    <a:pt x="4612" y="80"/>
                    <a:pt x="4573" y="60"/>
                    <a:pt x="4533" y="60"/>
                  </a:cubicBezTo>
                  <a:cubicBezTo>
                    <a:pt x="4444" y="60"/>
                    <a:pt x="4350" y="158"/>
                    <a:pt x="4405" y="262"/>
                  </a:cubicBezTo>
                  <a:cubicBezTo>
                    <a:pt x="4836" y="1044"/>
                    <a:pt x="5076" y="1914"/>
                    <a:pt x="5091" y="2808"/>
                  </a:cubicBezTo>
                  <a:cubicBezTo>
                    <a:pt x="5107" y="3614"/>
                    <a:pt x="4940" y="4499"/>
                    <a:pt x="4349" y="5090"/>
                  </a:cubicBezTo>
                  <a:cubicBezTo>
                    <a:pt x="3998" y="5437"/>
                    <a:pt x="3563" y="5621"/>
                    <a:pt x="3123" y="5621"/>
                  </a:cubicBezTo>
                  <a:cubicBezTo>
                    <a:pt x="2783" y="5621"/>
                    <a:pt x="2441" y="5511"/>
                    <a:pt x="2131" y="5281"/>
                  </a:cubicBezTo>
                  <a:cubicBezTo>
                    <a:pt x="1445" y="4779"/>
                    <a:pt x="1158" y="3933"/>
                    <a:pt x="918" y="3151"/>
                  </a:cubicBezTo>
                  <a:cubicBezTo>
                    <a:pt x="615" y="2161"/>
                    <a:pt x="408" y="1148"/>
                    <a:pt x="280" y="127"/>
                  </a:cubicBezTo>
                  <a:cubicBezTo>
                    <a:pt x="268" y="43"/>
                    <a:pt x="196" y="1"/>
                    <a:pt x="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669;p48"/>
            <p:cNvSpPr/>
            <p:nvPr/>
          </p:nvSpPr>
          <p:spPr>
            <a:xfrm>
              <a:off x="3598925" y="1516200"/>
              <a:ext cx="169350" cy="152325"/>
            </a:xfrm>
            <a:custGeom>
              <a:avLst/>
              <a:gdLst/>
              <a:ahLst/>
              <a:cxnLst/>
              <a:rect l="l" t="t" r="r" b="b"/>
              <a:pathLst>
                <a:path w="6774" h="6093" extrusionOk="0">
                  <a:moveTo>
                    <a:pt x="130" y="0"/>
                  </a:moveTo>
                  <a:cubicBezTo>
                    <a:pt x="65" y="0"/>
                    <a:pt x="1" y="42"/>
                    <a:pt x="5" y="126"/>
                  </a:cubicBezTo>
                  <a:cubicBezTo>
                    <a:pt x="61" y="1179"/>
                    <a:pt x="300" y="2216"/>
                    <a:pt x="739" y="3174"/>
                  </a:cubicBezTo>
                  <a:cubicBezTo>
                    <a:pt x="1146" y="4092"/>
                    <a:pt x="1728" y="5017"/>
                    <a:pt x="2550" y="5616"/>
                  </a:cubicBezTo>
                  <a:cubicBezTo>
                    <a:pt x="2979" y="5924"/>
                    <a:pt x="3461" y="6092"/>
                    <a:pt x="3944" y="6092"/>
                  </a:cubicBezTo>
                  <a:cubicBezTo>
                    <a:pt x="4324" y="6092"/>
                    <a:pt x="4706" y="5988"/>
                    <a:pt x="5064" y="5767"/>
                  </a:cubicBezTo>
                  <a:cubicBezTo>
                    <a:pt x="5949" y="5217"/>
                    <a:pt x="6380" y="4235"/>
                    <a:pt x="6739" y="3294"/>
                  </a:cubicBezTo>
                  <a:cubicBezTo>
                    <a:pt x="6773" y="3197"/>
                    <a:pt x="6692" y="3132"/>
                    <a:pt x="6611" y="3132"/>
                  </a:cubicBezTo>
                  <a:cubicBezTo>
                    <a:pt x="6559" y="3132"/>
                    <a:pt x="6506" y="3159"/>
                    <a:pt x="6484" y="3222"/>
                  </a:cubicBezTo>
                  <a:cubicBezTo>
                    <a:pt x="6149" y="4107"/>
                    <a:pt x="5742" y="5057"/>
                    <a:pt x="4888" y="5560"/>
                  </a:cubicBezTo>
                  <a:cubicBezTo>
                    <a:pt x="4579" y="5743"/>
                    <a:pt x="4263" y="5824"/>
                    <a:pt x="3951" y="5824"/>
                  </a:cubicBezTo>
                  <a:cubicBezTo>
                    <a:pt x="3392" y="5824"/>
                    <a:pt x="2849" y="5562"/>
                    <a:pt x="2399" y="5153"/>
                  </a:cubicBezTo>
                  <a:cubicBezTo>
                    <a:pt x="1050" y="3924"/>
                    <a:pt x="364" y="1913"/>
                    <a:pt x="268" y="126"/>
                  </a:cubicBezTo>
                  <a:cubicBezTo>
                    <a:pt x="264" y="42"/>
                    <a:pt x="196" y="0"/>
                    <a:pt x="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670;p48"/>
            <p:cNvSpPr/>
            <p:nvPr/>
          </p:nvSpPr>
          <p:spPr>
            <a:xfrm>
              <a:off x="3494300" y="1602725"/>
              <a:ext cx="162000" cy="129075"/>
            </a:xfrm>
            <a:custGeom>
              <a:avLst/>
              <a:gdLst/>
              <a:ahLst/>
              <a:cxnLst/>
              <a:rect l="l" t="t" r="r" b="b"/>
              <a:pathLst>
                <a:path w="6480" h="5163" extrusionOk="0">
                  <a:moveTo>
                    <a:pt x="162" y="1"/>
                  </a:moveTo>
                  <a:cubicBezTo>
                    <a:pt x="84" y="1"/>
                    <a:pt x="1" y="67"/>
                    <a:pt x="25" y="168"/>
                  </a:cubicBezTo>
                  <a:cubicBezTo>
                    <a:pt x="280" y="1237"/>
                    <a:pt x="711" y="2266"/>
                    <a:pt x="1317" y="3184"/>
                  </a:cubicBezTo>
                  <a:cubicBezTo>
                    <a:pt x="1812" y="3934"/>
                    <a:pt x="2434" y="4692"/>
                    <a:pt x="3304" y="5011"/>
                  </a:cubicBezTo>
                  <a:cubicBezTo>
                    <a:pt x="3569" y="5112"/>
                    <a:pt x="3847" y="5163"/>
                    <a:pt x="4120" y="5163"/>
                  </a:cubicBezTo>
                  <a:cubicBezTo>
                    <a:pt x="4694" y="5163"/>
                    <a:pt x="5248" y="4936"/>
                    <a:pt x="5626" y="4461"/>
                  </a:cubicBezTo>
                  <a:cubicBezTo>
                    <a:pt x="6256" y="3663"/>
                    <a:pt x="6480" y="2514"/>
                    <a:pt x="6456" y="1516"/>
                  </a:cubicBezTo>
                  <a:cubicBezTo>
                    <a:pt x="6456" y="1432"/>
                    <a:pt x="6390" y="1391"/>
                    <a:pt x="6324" y="1391"/>
                  </a:cubicBezTo>
                  <a:cubicBezTo>
                    <a:pt x="6258" y="1391"/>
                    <a:pt x="6193" y="1432"/>
                    <a:pt x="6193" y="1516"/>
                  </a:cubicBezTo>
                  <a:cubicBezTo>
                    <a:pt x="6209" y="2434"/>
                    <a:pt x="6017" y="3463"/>
                    <a:pt x="5474" y="4221"/>
                  </a:cubicBezTo>
                  <a:cubicBezTo>
                    <a:pt x="5140" y="4688"/>
                    <a:pt x="4639" y="4895"/>
                    <a:pt x="4120" y="4895"/>
                  </a:cubicBezTo>
                  <a:cubicBezTo>
                    <a:pt x="3760" y="4895"/>
                    <a:pt x="3392" y="4795"/>
                    <a:pt x="3065" y="4612"/>
                  </a:cubicBezTo>
                  <a:cubicBezTo>
                    <a:pt x="2299" y="4181"/>
                    <a:pt x="1756" y="3423"/>
                    <a:pt x="1317" y="2681"/>
                  </a:cubicBezTo>
                  <a:cubicBezTo>
                    <a:pt x="838" y="1875"/>
                    <a:pt x="495" y="1006"/>
                    <a:pt x="280" y="96"/>
                  </a:cubicBezTo>
                  <a:cubicBezTo>
                    <a:pt x="264" y="29"/>
                    <a:pt x="214" y="1"/>
                    <a:pt x="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671;p48"/>
            <p:cNvSpPr/>
            <p:nvPr/>
          </p:nvSpPr>
          <p:spPr>
            <a:xfrm>
              <a:off x="3546675" y="1685925"/>
              <a:ext cx="89825" cy="25025"/>
            </a:xfrm>
            <a:custGeom>
              <a:avLst/>
              <a:gdLst/>
              <a:ahLst/>
              <a:cxnLst/>
              <a:rect l="l" t="t" r="r" b="b"/>
              <a:pathLst>
                <a:path w="3593" h="1001" extrusionOk="0">
                  <a:moveTo>
                    <a:pt x="1817" y="0"/>
                  </a:moveTo>
                  <a:cubicBezTo>
                    <a:pt x="1182" y="0"/>
                    <a:pt x="547" y="258"/>
                    <a:pt x="92" y="774"/>
                  </a:cubicBezTo>
                  <a:cubicBezTo>
                    <a:pt x="1" y="871"/>
                    <a:pt x="90" y="1000"/>
                    <a:pt x="187" y="1000"/>
                  </a:cubicBezTo>
                  <a:cubicBezTo>
                    <a:pt x="218" y="1000"/>
                    <a:pt x="249" y="988"/>
                    <a:pt x="275" y="957"/>
                  </a:cubicBezTo>
                  <a:cubicBezTo>
                    <a:pt x="687" y="497"/>
                    <a:pt x="1251" y="266"/>
                    <a:pt x="1817" y="266"/>
                  </a:cubicBezTo>
                  <a:cubicBezTo>
                    <a:pt x="2361" y="266"/>
                    <a:pt x="2905" y="479"/>
                    <a:pt x="3316" y="909"/>
                  </a:cubicBezTo>
                  <a:cubicBezTo>
                    <a:pt x="3342" y="936"/>
                    <a:pt x="3372" y="947"/>
                    <a:pt x="3401" y="947"/>
                  </a:cubicBezTo>
                  <a:cubicBezTo>
                    <a:pt x="3502" y="947"/>
                    <a:pt x="3592" y="811"/>
                    <a:pt x="3499" y="718"/>
                  </a:cubicBezTo>
                  <a:cubicBezTo>
                    <a:pt x="3045" y="240"/>
                    <a:pt x="2431" y="0"/>
                    <a:pt x="18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672;p48"/>
            <p:cNvSpPr/>
            <p:nvPr/>
          </p:nvSpPr>
          <p:spPr>
            <a:xfrm>
              <a:off x="3647725" y="1618850"/>
              <a:ext cx="72775" cy="35750"/>
            </a:xfrm>
            <a:custGeom>
              <a:avLst/>
              <a:gdLst/>
              <a:ahLst/>
              <a:cxnLst/>
              <a:rect l="l" t="t" r="r" b="b"/>
              <a:pathLst>
                <a:path w="2911" h="1430" extrusionOk="0">
                  <a:moveTo>
                    <a:pt x="1423" y="1"/>
                  </a:moveTo>
                  <a:cubicBezTo>
                    <a:pt x="867" y="1"/>
                    <a:pt x="331" y="313"/>
                    <a:pt x="56" y="799"/>
                  </a:cubicBezTo>
                  <a:cubicBezTo>
                    <a:pt x="0" y="904"/>
                    <a:pt x="94" y="1001"/>
                    <a:pt x="183" y="1001"/>
                  </a:cubicBezTo>
                  <a:cubicBezTo>
                    <a:pt x="223" y="1001"/>
                    <a:pt x="262" y="982"/>
                    <a:pt x="287" y="935"/>
                  </a:cubicBezTo>
                  <a:cubicBezTo>
                    <a:pt x="511" y="535"/>
                    <a:pt x="958" y="265"/>
                    <a:pt x="1415" y="265"/>
                  </a:cubicBezTo>
                  <a:cubicBezTo>
                    <a:pt x="1478" y="265"/>
                    <a:pt x="1541" y="270"/>
                    <a:pt x="1604" y="281"/>
                  </a:cubicBezTo>
                  <a:cubicBezTo>
                    <a:pt x="2130" y="376"/>
                    <a:pt x="2545" y="815"/>
                    <a:pt x="2641" y="1334"/>
                  </a:cubicBezTo>
                  <a:cubicBezTo>
                    <a:pt x="2650" y="1401"/>
                    <a:pt x="2697" y="1429"/>
                    <a:pt x="2747" y="1429"/>
                  </a:cubicBezTo>
                  <a:cubicBezTo>
                    <a:pt x="2824" y="1429"/>
                    <a:pt x="2911" y="1363"/>
                    <a:pt x="2896" y="1262"/>
                  </a:cubicBezTo>
                  <a:cubicBezTo>
                    <a:pt x="2785" y="648"/>
                    <a:pt x="2266" y="121"/>
                    <a:pt x="1644" y="17"/>
                  </a:cubicBezTo>
                  <a:cubicBezTo>
                    <a:pt x="1570" y="6"/>
                    <a:pt x="1497" y="1"/>
                    <a:pt x="14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673;p48"/>
            <p:cNvSpPr/>
            <p:nvPr/>
          </p:nvSpPr>
          <p:spPr>
            <a:xfrm>
              <a:off x="3748700" y="1568125"/>
              <a:ext cx="64850" cy="29075"/>
            </a:xfrm>
            <a:custGeom>
              <a:avLst/>
              <a:gdLst/>
              <a:ahLst/>
              <a:cxnLst/>
              <a:rect l="l" t="t" r="r" b="b"/>
              <a:pathLst>
                <a:path w="2594" h="1163" extrusionOk="0">
                  <a:moveTo>
                    <a:pt x="1207" y="1"/>
                  </a:moveTo>
                  <a:cubicBezTo>
                    <a:pt x="777" y="1"/>
                    <a:pt x="356" y="195"/>
                    <a:pt x="86" y="530"/>
                  </a:cubicBezTo>
                  <a:cubicBezTo>
                    <a:pt x="1" y="634"/>
                    <a:pt x="92" y="765"/>
                    <a:pt x="186" y="765"/>
                  </a:cubicBezTo>
                  <a:cubicBezTo>
                    <a:pt x="215" y="765"/>
                    <a:pt x="245" y="752"/>
                    <a:pt x="270" y="722"/>
                  </a:cubicBezTo>
                  <a:cubicBezTo>
                    <a:pt x="498" y="439"/>
                    <a:pt x="852" y="264"/>
                    <a:pt x="1211" y="264"/>
                  </a:cubicBezTo>
                  <a:cubicBezTo>
                    <a:pt x="1278" y="264"/>
                    <a:pt x="1344" y="270"/>
                    <a:pt x="1411" y="283"/>
                  </a:cubicBezTo>
                  <a:cubicBezTo>
                    <a:pt x="1826" y="363"/>
                    <a:pt x="2177" y="674"/>
                    <a:pt x="2304" y="1073"/>
                  </a:cubicBezTo>
                  <a:cubicBezTo>
                    <a:pt x="2326" y="1136"/>
                    <a:pt x="2379" y="1163"/>
                    <a:pt x="2432" y="1163"/>
                  </a:cubicBezTo>
                  <a:cubicBezTo>
                    <a:pt x="2513" y="1163"/>
                    <a:pt x="2594" y="1098"/>
                    <a:pt x="2560" y="1001"/>
                  </a:cubicBezTo>
                  <a:cubicBezTo>
                    <a:pt x="2400" y="514"/>
                    <a:pt x="1985" y="123"/>
                    <a:pt x="1483" y="28"/>
                  </a:cubicBezTo>
                  <a:cubicBezTo>
                    <a:pt x="1391" y="9"/>
                    <a:pt x="1299" y="1"/>
                    <a:pt x="1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674;p48"/>
            <p:cNvSpPr/>
            <p:nvPr/>
          </p:nvSpPr>
          <p:spPr>
            <a:xfrm>
              <a:off x="3769400" y="1686800"/>
              <a:ext cx="81150" cy="149200"/>
            </a:xfrm>
            <a:custGeom>
              <a:avLst/>
              <a:gdLst/>
              <a:ahLst/>
              <a:cxnLst/>
              <a:rect l="l" t="t" r="r" b="b"/>
              <a:pathLst>
                <a:path w="3246" h="5968" extrusionOk="0">
                  <a:moveTo>
                    <a:pt x="516" y="0"/>
                  </a:moveTo>
                  <a:cubicBezTo>
                    <a:pt x="463" y="0"/>
                    <a:pt x="410" y="28"/>
                    <a:pt x="391" y="92"/>
                  </a:cubicBezTo>
                  <a:cubicBezTo>
                    <a:pt x="48" y="1345"/>
                    <a:pt x="0" y="2725"/>
                    <a:pt x="559" y="3922"/>
                  </a:cubicBezTo>
                  <a:cubicBezTo>
                    <a:pt x="1030" y="4928"/>
                    <a:pt x="1923" y="5734"/>
                    <a:pt x="3024" y="5965"/>
                  </a:cubicBezTo>
                  <a:cubicBezTo>
                    <a:pt x="3034" y="5967"/>
                    <a:pt x="3044" y="5968"/>
                    <a:pt x="3053" y="5968"/>
                  </a:cubicBezTo>
                  <a:cubicBezTo>
                    <a:pt x="3199" y="5968"/>
                    <a:pt x="3246" y="5740"/>
                    <a:pt x="3088" y="5710"/>
                  </a:cubicBezTo>
                  <a:cubicBezTo>
                    <a:pt x="2059" y="5494"/>
                    <a:pt x="1229" y="4736"/>
                    <a:pt x="790" y="3787"/>
                  </a:cubicBezTo>
                  <a:cubicBezTo>
                    <a:pt x="264" y="2654"/>
                    <a:pt x="327" y="1345"/>
                    <a:pt x="647" y="164"/>
                  </a:cubicBezTo>
                  <a:cubicBezTo>
                    <a:pt x="675" y="63"/>
                    <a:pt x="595" y="0"/>
                    <a:pt x="5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675;p48"/>
            <p:cNvSpPr/>
            <p:nvPr/>
          </p:nvSpPr>
          <p:spPr>
            <a:xfrm>
              <a:off x="3658975" y="1812475"/>
              <a:ext cx="74225" cy="87200"/>
            </a:xfrm>
            <a:custGeom>
              <a:avLst/>
              <a:gdLst/>
              <a:ahLst/>
              <a:cxnLst/>
              <a:rect l="l" t="t" r="r" b="b"/>
              <a:pathLst>
                <a:path w="2969" h="3488" extrusionOk="0">
                  <a:moveTo>
                    <a:pt x="2836" y="0"/>
                  </a:moveTo>
                  <a:cubicBezTo>
                    <a:pt x="2769" y="0"/>
                    <a:pt x="2702" y="44"/>
                    <a:pt x="2702" y="132"/>
                  </a:cubicBezTo>
                  <a:cubicBezTo>
                    <a:pt x="2654" y="1584"/>
                    <a:pt x="1569" y="2901"/>
                    <a:pt x="156" y="3228"/>
                  </a:cubicBezTo>
                  <a:cubicBezTo>
                    <a:pt x="1" y="3265"/>
                    <a:pt x="51" y="3488"/>
                    <a:pt x="193" y="3488"/>
                  </a:cubicBezTo>
                  <a:cubicBezTo>
                    <a:pt x="204" y="3488"/>
                    <a:pt x="216" y="3486"/>
                    <a:pt x="228" y="3483"/>
                  </a:cubicBezTo>
                  <a:cubicBezTo>
                    <a:pt x="1752" y="3132"/>
                    <a:pt x="2917" y="1696"/>
                    <a:pt x="2965" y="132"/>
                  </a:cubicBezTo>
                  <a:cubicBezTo>
                    <a:pt x="2969" y="44"/>
                    <a:pt x="2903" y="0"/>
                    <a:pt x="28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676;p48"/>
            <p:cNvSpPr/>
            <p:nvPr/>
          </p:nvSpPr>
          <p:spPr>
            <a:xfrm>
              <a:off x="3551150" y="2085075"/>
              <a:ext cx="463225" cy="498325"/>
            </a:xfrm>
            <a:custGeom>
              <a:avLst/>
              <a:gdLst/>
              <a:ahLst/>
              <a:cxnLst/>
              <a:rect l="l" t="t" r="r" b="b"/>
              <a:pathLst>
                <a:path w="18529" h="19933" extrusionOk="0">
                  <a:moveTo>
                    <a:pt x="15553" y="0"/>
                  </a:moveTo>
                  <a:lnTo>
                    <a:pt x="2802" y="870"/>
                  </a:lnTo>
                  <a:lnTo>
                    <a:pt x="1" y="19933"/>
                  </a:lnTo>
                  <a:lnTo>
                    <a:pt x="18529" y="19933"/>
                  </a:lnTo>
                  <a:lnTo>
                    <a:pt x="155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677;p48"/>
            <p:cNvSpPr/>
            <p:nvPr/>
          </p:nvSpPr>
          <p:spPr>
            <a:xfrm>
              <a:off x="3585475" y="1964175"/>
              <a:ext cx="400175" cy="175375"/>
            </a:xfrm>
            <a:custGeom>
              <a:avLst/>
              <a:gdLst/>
              <a:ahLst/>
              <a:cxnLst/>
              <a:rect l="l" t="t" r="r" b="b"/>
              <a:pathLst>
                <a:path w="16007" h="7015" extrusionOk="0">
                  <a:moveTo>
                    <a:pt x="14291" y="1"/>
                  </a:moveTo>
                  <a:cubicBezTo>
                    <a:pt x="10062" y="168"/>
                    <a:pt x="5833" y="535"/>
                    <a:pt x="1636" y="1094"/>
                  </a:cubicBezTo>
                  <a:cubicBezTo>
                    <a:pt x="894" y="2610"/>
                    <a:pt x="407" y="4198"/>
                    <a:pt x="64" y="5850"/>
                  </a:cubicBezTo>
                  <a:cubicBezTo>
                    <a:pt x="32" y="6009"/>
                    <a:pt x="0" y="6193"/>
                    <a:pt x="96" y="6328"/>
                  </a:cubicBezTo>
                  <a:cubicBezTo>
                    <a:pt x="192" y="6472"/>
                    <a:pt x="375" y="6520"/>
                    <a:pt x="551" y="6544"/>
                  </a:cubicBezTo>
                  <a:cubicBezTo>
                    <a:pt x="1724" y="6743"/>
                    <a:pt x="2921" y="6823"/>
                    <a:pt x="4118" y="6903"/>
                  </a:cubicBezTo>
                  <a:cubicBezTo>
                    <a:pt x="4339" y="6916"/>
                    <a:pt x="4565" y="6929"/>
                    <a:pt x="4789" y="6929"/>
                  </a:cubicBezTo>
                  <a:cubicBezTo>
                    <a:pt x="5115" y="6929"/>
                    <a:pt x="5438" y="6902"/>
                    <a:pt x="5745" y="6807"/>
                  </a:cubicBezTo>
                  <a:cubicBezTo>
                    <a:pt x="6272" y="6648"/>
                    <a:pt x="6759" y="6249"/>
                    <a:pt x="6862" y="5706"/>
                  </a:cubicBezTo>
                  <a:cubicBezTo>
                    <a:pt x="7094" y="6145"/>
                    <a:pt x="7325" y="6584"/>
                    <a:pt x="7557" y="7015"/>
                  </a:cubicBezTo>
                  <a:cubicBezTo>
                    <a:pt x="9935" y="6703"/>
                    <a:pt x="12312" y="6360"/>
                    <a:pt x="14682" y="5993"/>
                  </a:cubicBezTo>
                  <a:cubicBezTo>
                    <a:pt x="15153" y="5921"/>
                    <a:pt x="15704" y="5794"/>
                    <a:pt x="15879" y="5347"/>
                  </a:cubicBezTo>
                  <a:cubicBezTo>
                    <a:pt x="16007" y="5052"/>
                    <a:pt x="15903" y="4709"/>
                    <a:pt x="15807" y="4397"/>
                  </a:cubicBezTo>
                  <a:cubicBezTo>
                    <a:pt x="15321" y="2913"/>
                    <a:pt x="14778" y="1485"/>
                    <a:pt x="142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678;p48"/>
            <p:cNvSpPr/>
            <p:nvPr/>
          </p:nvSpPr>
          <p:spPr>
            <a:xfrm>
              <a:off x="3582675" y="1960800"/>
              <a:ext cx="406775" cy="182175"/>
            </a:xfrm>
            <a:custGeom>
              <a:avLst/>
              <a:gdLst/>
              <a:ahLst/>
              <a:cxnLst/>
              <a:rect l="l" t="t" r="r" b="b"/>
              <a:pathLst>
                <a:path w="16271" h="7287" extrusionOk="0">
                  <a:moveTo>
                    <a:pt x="14311" y="275"/>
                  </a:moveTo>
                  <a:cubicBezTo>
                    <a:pt x="14789" y="1714"/>
                    <a:pt x="15317" y="3131"/>
                    <a:pt x="15791" y="4571"/>
                  </a:cubicBezTo>
                  <a:lnTo>
                    <a:pt x="15791" y="4571"/>
                  </a:lnTo>
                  <a:cubicBezTo>
                    <a:pt x="15791" y="4572"/>
                    <a:pt x="15792" y="4572"/>
                    <a:pt x="15792" y="4572"/>
                  </a:cubicBezTo>
                  <a:cubicBezTo>
                    <a:pt x="15792" y="4572"/>
                    <a:pt x="15792" y="4572"/>
                    <a:pt x="15792" y="4572"/>
                  </a:cubicBezTo>
                  <a:lnTo>
                    <a:pt x="15792" y="4572"/>
                  </a:lnTo>
                  <a:cubicBezTo>
                    <a:pt x="15792" y="4573"/>
                    <a:pt x="15792" y="4574"/>
                    <a:pt x="15792" y="4575"/>
                  </a:cubicBezTo>
                  <a:lnTo>
                    <a:pt x="15792" y="4575"/>
                  </a:lnTo>
                  <a:cubicBezTo>
                    <a:pt x="15959" y="5116"/>
                    <a:pt x="15974" y="5626"/>
                    <a:pt x="15361" y="5865"/>
                  </a:cubicBezTo>
                  <a:cubicBezTo>
                    <a:pt x="15058" y="5977"/>
                    <a:pt x="14730" y="6009"/>
                    <a:pt x="14419" y="6056"/>
                  </a:cubicBezTo>
                  <a:cubicBezTo>
                    <a:pt x="13518" y="6192"/>
                    <a:pt x="12624" y="6328"/>
                    <a:pt x="11722" y="6455"/>
                  </a:cubicBezTo>
                  <a:cubicBezTo>
                    <a:pt x="10852" y="6583"/>
                    <a:pt x="9983" y="6703"/>
                    <a:pt x="9113" y="6823"/>
                  </a:cubicBezTo>
                  <a:cubicBezTo>
                    <a:pt x="8913" y="6854"/>
                    <a:pt x="8706" y="6878"/>
                    <a:pt x="8507" y="6910"/>
                  </a:cubicBezTo>
                  <a:cubicBezTo>
                    <a:pt x="8369" y="6927"/>
                    <a:pt x="8130" y="6996"/>
                    <a:pt x="7934" y="6996"/>
                  </a:cubicBezTo>
                  <a:cubicBezTo>
                    <a:pt x="7845" y="6996"/>
                    <a:pt x="7766" y="6982"/>
                    <a:pt x="7709" y="6942"/>
                  </a:cubicBezTo>
                  <a:cubicBezTo>
                    <a:pt x="7581" y="6854"/>
                    <a:pt x="7469" y="6495"/>
                    <a:pt x="7397" y="6360"/>
                  </a:cubicBezTo>
                  <a:cubicBezTo>
                    <a:pt x="7294" y="6160"/>
                    <a:pt x="7190" y="5969"/>
                    <a:pt x="7086" y="5777"/>
                  </a:cubicBezTo>
                  <a:cubicBezTo>
                    <a:pt x="7062" y="5732"/>
                    <a:pt x="7018" y="5711"/>
                    <a:pt x="6974" y="5711"/>
                  </a:cubicBezTo>
                  <a:cubicBezTo>
                    <a:pt x="6917" y="5711"/>
                    <a:pt x="6860" y="5746"/>
                    <a:pt x="6847" y="5809"/>
                  </a:cubicBezTo>
                  <a:cubicBezTo>
                    <a:pt x="6623" y="6687"/>
                    <a:pt x="5690" y="6934"/>
                    <a:pt x="4884" y="6934"/>
                  </a:cubicBezTo>
                  <a:cubicBezTo>
                    <a:pt x="4102" y="6934"/>
                    <a:pt x="3304" y="6846"/>
                    <a:pt x="2522" y="6783"/>
                  </a:cubicBezTo>
                  <a:cubicBezTo>
                    <a:pt x="2083" y="6743"/>
                    <a:pt x="1644" y="6695"/>
                    <a:pt x="1205" y="6631"/>
                  </a:cubicBezTo>
                  <a:cubicBezTo>
                    <a:pt x="806" y="6575"/>
                    <a:pt x="216" y="6575"/>
                    <a:pt x="304" y="6017"/>
                  </a:cubicBezTo>
                  <a:cubicBezTo>
                    <a:pt x="431" y="5275"/>
                    <a:pt x="647" y="4540"/>
                    <a:pt x="870" y="3822"/>
                  </a:cubicBezTo>
                  <a:cubicBezTo>
                    <a:pt x="1094" y="3080"/>
                    <a:pt x="1333" y="2266"/>
                    <a:pt x="1724" y="1588"/>
                  </a:cubicBezTo>
                  <a:cubicBezTo>
                    <a:pt x="1844" y="1373"/>
                    <a:pt x="1932" y="1333"/>
                    <a:pt x="2179" y="1301"/>
                  </a:cubicBezTo>
                  <a:cubicBezTo>
                    <a:pt x="2378" y="1277"/>
                    <a:pt x="2578" y="1253"/>
                    <a:pt x="2785" y="1229"/>
                  </a:cubicBezTo>
                  <a:cubicBezTo>
                    <a:pt x="3184" y="1173"/>
                    <a:pt x="3591" y="1125"/>
                    <a:pt x="3990" y="1077"/>
                  </a:cubicBezTo>
                  <a:cubicBezTo>
                    <a:pt x="5610" y="894"/>
                    <a:pt x="7222" y="734"/>
                    <a:pt x="8842" y="607"/>
                  </a:cubicBezTo>
                  <a:cubicBezTo>
                    <a:pt x="10662" y="457"/>
                    <a:pt x="12490" y="347"/>
                    <a:pt x="14311" y="275"/>
                  </a:cubicBezTo>
                  <a:close/>
                  <a:moveTo>
                    <a:pt x="14403" y="0"/>
                  </a:moveTo>
                  <a:cubicBezTo>
                    <a:pt x="10461" y="160"/>
                    <a:pt x="6528" y="487"/>
                    <a:pt x="2610" y="982"/>
                  </a:cubicBezTo>
                  <a:cubicBezTo>
                    <a:pt x="2362" y="1014"/>
                    <a:pt x="1852" y="974"/>
                    <a:pt x="1652" y="1133"/>
                  </a:cubicBezTo>
                  <a:cubicBezTo>
                    <a:pt x="1541" y="1221"/>
                    <a:pt x="1485" y="1476"/>
                    <a:pt x="1421" y="1604"/>
                  </a:cubicBezTo>
                  <a:cubicBezTo>
                    <a:pt x="1333" y="1811"/>
                    <a:pt x="1237" y="2019"/>
                    <a:pt x="1158" y="2234"/>
                  </a:cubicBezTo>
                  <a:cubicBezTo>
                    <a:pt x="806" y="3080"/>
                    <a:pt x="535" y="3950"/>
                    <a:pt x="304" y="4836"/>
                  </a:cubicBezTo>
                  <a:cubicBezTo>
                    <a:pt x="200" y="5243"/>
                    <a:pt x="72" y="5658"/>
                    <a:pt x="24" y="6072"/>
                  </a:cubicBezTo>
                  <a:cubicBezTo>
                    <a:pt x="0" y="6288"/>
                    <a:pt x="16" y="6495"/>
                    <a:pt x="192" y="6647"/>
                  </a:cubicBezTo>
                  <a:cubicBezTo>
                    <a:pt x="431" y="6846"/>
                    <a:pt x="838" y="6846"/>
                    <a:pt x="1134" y="6886"/>
                  </a:cubicBezTo>
                  <a:cubicBezTo>
                    <a:pt x="1564" y="6950"/>
                    <a:pt x="2003" y="6998"/>
                    <a:pt x="2442" y="7038"/>
                  </a:cubicBezTo>
                  <a:cubicBezTo>
                    <a:pt x="3156" y="7102"/>
                    <a:pt x="3926" y="7212"/>
                    <a:pt x="4673" y="7212"/>
                  </a:cubicBezTo>
                  <a:cubicBezTo>
                    <a:pt x="4952" y="7212"/>
                    <a:pt x="5229" y="7197"/>
                    <a:pt x="5498" y="7158"/>
                  </a:cubicBezTo>
                  <a:cubicBezTo>
                    <a:pt x="6124" y="7061"/>
                    <a:pt x="6720" y="6740"/>
                    <a:pt x="6995" y="6174"/>
                  </a:cubicBezTo>
                  <a:lnTo>
                    <a:pt x="6995" y="6174"/>
                  </a:lnTo>
                  <a:cubicBezTo>
                    <a:pt x="7182" y="6520"/>
                    <a:pt x="7372" y="6871"/>
                    <a:pt x="7557" y="7221"/>
                  </a:cubicBezTo>
                  <a:cubicBezTo>
                    <a:pt x="7572" y="7251"/>
                    <a:pt x="7619" y="7286"/>
                    <a:pt x="7658" y="7286"/>
                  </a:cubicBezTo>
                  <a:cubicBezTo>
                    <a:pt x="7662" y="7286"/>
                    <a:pt x="7665" y="7286"/>
                    <a:pt x="7669" y="7285"/>
                  </a:cubicBezTo>
                  <a:cubicBezTo>
                    <a:pt x="9568" y="7030"/>
                    <a:pt x="11467" y="6767"/>
                    <a:pt x="13358" y="6479"/>
                  </a:cubicBezTo>
                  <a:cubicBezTo>
                    <a:pt x="14084" y="6376"/>
                    <a:pt x="15026" y="6384"/>
                    <a:pt x="15680" y="6009"/>
                  </a:cubicBezTo>
                  <a:cubicBezTo>
                    <a:pt x="16270" y="5673"/>
                    <a:pt x="16223" y="5075"/>
                    <a:pt x="16047" y="4501"/>
                  </a:cubicBezTo>
                  <a:cubicBezTo>
                    <a:pt x="15560" y="3024"/>
                    <a:pt x="15018" y="1572"/>
                    <a:pt x="14531" y="104"/>
                  </a:cubicBezTo>
                  <a:cubicBezTo>
                    <a:pt x="14515" y="48"/>
                    <a:pt x="14467" y="0"/>
                    <a:pt x="144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679;p48"/>
            <p:cNvSpPr/>
            <p:nvPr/>
          </p:nvSpPr>
          <p:spPr>
            <a:xfrm>
              <a:off x="3713525" y="1998900"/>
              <a:ext cx="91600" cy="91575"/>
            </a:xfrm>
            <a:custGeom>
              <a:avLst/>
              <a:gdLst/>
              <a:ahLst/>
              <a:cxnLst/>
              <a:rect l="l" t="t" r="r" b="b"/>
              <a:pathLst>
                <a:path w="3664" h="3663" extrusionOk="0">
                  <a:moveTo>
                    <a:pt x="1828" y="272"/>
                  </a:moveTo>
                  <a:cubicBezTo>
                    <a:pt x="2698" y="272"/>
                    <a:pt x="3400" y="974"/>
                    <a:pt x="3400" y="1835"/>
                  </a:cubicBezTo>
                  <a:cubicBezTo>
                    <a:pt x="3400" y="2697"/>
                    <a:pt x="2698" y="3399"/>
                    <a:pt x="1828" y="3399"/>
                  </a:cubicBezTo>
                  <a:cubicBezTo>
                    <a:pt x="966" y="3399"/>
                    <a:pt x="264" y="2697"/>
                    <a:pt x="264" y="1835"/>
                  </a:cubicBezTo>
                  <a:cubicBezTo>
                    <a:pt x="264" y="974"/>
                    <a:pt x="966" y="272"/>
                    <a:pt x="1828" y="272"/>
                  </a:cubicBezTo>
                  <a:close/>
                  <a:moveTo>
                    <a:pt x="1828" y="0"/>
                  </a:moveTo>
                  <a:cubicBezTo>
                    <a:pt x="823" y="0"/>
                    <a:pt x="1" y="822"/>
                    <a:pt x="1" y="1835"/>
                  </a:cubicBezTo>
                  <a:cubicBezTo>
                    <a:pt x="1" y="2841"/>
                    <a:pt x="823" y="3663"/>
                    <a:pt x="1828" y="3663"/>
                  </a:cubicBezTo>
                  <a:cubicBezTo>
                    <a:pt x="2842" y="3663"/>
                    <a:pt x="3664" y="2841"/>
                    <a:pt x="3664" y="1835"/>
                  </a:cubicBezTo>
                  <a:cubicBezTo>
                    <a:pt x="3664" y="822"/>
                    <a:pt x="2842" y="0"/>
                    <a:pt x="1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680;p48"/>
            <p:cNvSpPr/>
            <p:nvPr/>
          </p:nvSpPr>
          <p:spPr>
            <a:xfrm>
              <a:off x="3732100" y="2034400"/>
              <a:ext cx="17175" cy="13200"/>
            </a:xfrm>
            <a:custGeom>
              <a:avLst/>
              <a:gdLst/>
              <a:ahLst/>
              <a:cxnLst/>
              <a:rect l="l" t="t" r="r" b="b"/>
              <a:pathLst>
                <a:path w="687" h="528" extrusionOk="0">
                  <a:moveTo>
                    <a:pt x="343" y="1"/>
                  </a:moveTo>
                  <a:cubicBezTo>
                    <a:pt x="0" y="1"/>
                    <a:pt x="0" y="527"/>
                    <a:pt x="343" y="527"/>
                  </a:cubicBezTo>
                  <a:cubicBezTo>
                    <a:pt x="686" y="527"/>
                    <a:pt x="686" y="1"/>
                    <a:pt x="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681;p48"/>
            <p:cNvSpPr/>
            <p:nvPr/>
          </p:nvSpPr>
          <p:spPr>
            <a:xfrm>
              <a:off x="3767800" y="2042375"/>
              <a:ext cx="17175" cy="13400"/>
            </a:xfrm>
            <a:custGeom>
              <a:avLst/>
              <a:gdLst/>
              <a:ahLst/>
              <a:cxnLst/>
              <a:rect l="l" t="t" r="r" b="b"/>
              <a:pathLst>
                <a:path w="687" h="536" extrusionOk="0">
                  <a:moveTo>
                    <a:pt x="343" y="1"/>
                  </a:moveTo>
                  <a:cubicBezTo>
                    <a:pt x="8" y="1"/>
                    <a:pt x="0" y="535"/>
                    <a:pt x="343" y="535"/>
                  </a:cubicBezTo>
                  <a:cubicBezTo>
                    <a:pt x="687" y="535"/>
                    <a:pt x="687" y="1"/>
                    <a:pt x="3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682;p48"/>
            <p:cNvSpPr/>
            <p:nvPr/>
          </p:nvSpPr>
          <p:spPr>
            <a:xfrm>
              <a:off x="3910900" y="2046975"/>
              <a:ext cx="23800" cy="41375"/>
            </a:xfrm>
            <a:custGeom>
              <a:avLst/>
              <a:gdLst/>
              <a:ahLst/>
              <a:cxnLst/>
              <a:rect l="l" t="t" r="r" b="b"/>
              <a:pathLst>
                <a:path w="952" h="1655" extrusionOk="0">
                  <a:moveTo>
                    <a:pt x="793" y="0"/>
                  </a:moveTo>
                  <a:cubicBezTo>
                    <a:pt x="740" y="0"/>
                    <a:pt x="687" y="29"/>
                    <a:pt x="668" y="96"/>
                  </a:cubicBezTo>
                  <a:cubicBezTo>
                    <a:pt x="524" y="575"/>
                    <a:pt x="325" y="1030"/>
                    <a:pt x="61" y="1460"/>
                  </a:cubicBezTo>
                  <a:cubicBezTo>
                    <a:pt x="1" y="1559"/>
                    <a:pt x="92" y="1655"/>
                    <a:pt x="183" y="1655"/>
                  </a:cubicBezTo>
                  <a:cubicBezTo>
                    <a:pt x="224" y="1655"/>
                    <a:pt x="266" y="1635"/>
                    <a:pt x="293" y="1588"/>
                  </a:cubicBezTo>
                  <a:cubicBezTo>
                    <a:pt x="564" y="1141"/>
                    <a:pt x="780" y="663"/>
                    <a:pt x="923" y="160"/>
                  </a:cubicBezTo>
                  <a:cubicBezTo>
                    <a:pt x="952" y="64"/>
                    <a:pt x="872" y="0"/>
                    <a:pt x="7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683;p48"/>
            <p:cNvSpPr/>
            <p:nvPr/>
          </p:nvSpPr>
          <p:spPr>
            <a:xfrm>
              <a:off x="3902250" y="2041175"/>
              <a:ext cx="18775" cy="29750"/>
            </a:xfrm>
            <a:custGeom>
              <a:avLst/>
              <a:gdLst/>
              <a:ahLst/>
              <a:cxnLst/>
              <a:rect l="l" t="t" r="r" b="b"/>
              <a:pathLst>
                <a:path w="751" h="1190" extrusionOk="0">
                  <a:moveTo>
                    <a:pt x="605" y="1"/>
                  </a:moveTo>
                  <a:cubicBezTo>
                    <a:pt x="558" y="1"/>
                    <a:pt x="508" y="22"/>
                    <a:pt x="487" y="65"/>
                  </a:cubicBezTo>
                  <a:cubicBezTo>
                    <a:pt x="336" y="376"/>
                    <a:pt x="184" y="687"/>
                    <a:pt x="32" y="990"/>
                  </a:cubicBezTo>
                  <a:cubicBezTo>
                    <a:pt x="0" y="1054"/>
                    <a:pt x="16" y="1134"/>
                    <a:pt x="80" y="1174"/>
                  </a:cubicBezTo>
                  <a:cubicBezTo>
                    <a:pt x="99" y="1184"/>
                    <a:pt x="122" y="1190"/>
                    <a:pt x="146" y="1190"/>
                  </a:cubicBezTo>
                  <a:cubicBezTo>
                    <a:pt x="193" y="1190"/>
                    <a:pt x="243" y="1168"/>
                    <a:pt x="264" y="1126"/>
                  </a:cubicBezTo>
                  <a:cubicBezTo>
                    <a:pt x="415" y="815"/>
                    <a:pt x="567" y="512"/>
                    <a:pt x="719" y="200"/>
                  </a:cubicBezTo>
                  <a:cubicBezTo>
                    <a:pt x="751" y="136"/>
                    <a:pt x="735" y="57"/>
                    <a:pt x="671" y="17"/>
                  </a:cubicBezTo>
                  <a:cubicBezTo>
                    <a:pt x="652" y="6"/>
                    <a:pt x="629" y="1"/>
                    <a:pt x="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684;p48"/>
            <p:cNvSpPr/>
            <p:nvPr/>
          </p:nvSpPr>
          <p:spPr>
            <a:xfrm>
              <a:off x="3636525" y="2050400"/>
              <a:ext cx="14200" cy="27400"/>
            </a:xfrm>
            <a:custGeom>
              <a:avLst/>
              <a:gdLst/>
              <a:ahLst/>
              <a:cxnLst/>
              <a:rect l="l" t="t" r="r" b="b"/>
              <a:pathLst>
                <a:path w="568" h="1096" extrusionOk="0">
                  <a:moveTo>
                    <a:pt x="143" y="1"/>
                  </a:moveTo>
                  <a:cubicBezTo>
                    <a:pt x="130" y="1"/>
                    <a:pt x="117" y="3"/>
                    <a:pt x="105" y="7"/>
                  </a:cubicBezTo>
                  <a:cubicBezTo>
                    <a:pt x="41" y="31"/>
                    <a:pt x="1" y="95"/>
                    <a:pt x="17" y="166"/>
                  </a:cubicBezTo>
                  <a:cubicBezTo>
                    <a:pt x="81" y="470"/>
                    <a:pt x="184" y="757"/>
                    <a:pt x="312" y="1036"/>
                  </a:cubicBezTo>
                  <a:cubicBezTo>
                    <a:pt x="328" y="1073"/>
                    <a:pt x="375" y="1096"/>
                    <a:pt x="421" y="1096"/>
                  </a:cubicBezTo>
                  <a:cubicBezTo>
                    <a:pt x="445" y="1096"/>
                    <a:pt x="469" y="1090"/>
                    <a:pt x="488" y="1076"/>
                  </a:cubicBezTo>
                  <a:cubicBezTo>
                    <a:pt x="559" y="1036"/>
                    <a:pt x="567" y="964"/>
                    <a:pt x="536" y="901"/>
                  </a:cubicBezTo>
                  <a:cubicBezTo>
                    <a:pt x="424" y="653"/>
                    <a:pt x="336" y="374"/>
                    <a:pt x="272" y="103"/>
                  </a:cubicBezTo>
                  <a:cubicBezTo>
                    <a:pt x="259" y="44"/>
                    <a:pt x="203" y="1"/>
                    <a:pt x="1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685;p48"/>
            <p:cNvSpPr/>
            <p:nvPr/>
          </p:nvSpPr>
          <p:spPr>
            <a:xfrm>
              <a:off x="3626150" y="2062975"/>
              <a:ext cx="23575" cy="31050"/>
            </a:xfrm>
            <a:custGeom>
              <a:avLst/>
              <a:gdLst/>
              <a:ahLst/>
              <a:cxnLst/>
              <a:rect l="l" t="t" r="r" b="b"/>
              <a:pathLst>
                <a:path w="943" h="1242" extrusionOk="0">
                  <a:moveTo>
                    <a:pt x="150" y="0"/>
                  </a:moveTo>
                  <a:cubicBezTo>
                    <a:pt x="129" y="0"/>
                    <a:pt x="108" y="5"/>
                    <a:pt x="89" y="15"/>
                  </a:cubicBezTo>
                  <a:cubicBezTo>
                    <a:pt x="33" y="54"/>
                    <a:pt x="1" y="134"/>
                    <a:pt x="41" y="198"/>
                  </a:cubicBezTo>
                  <a:cubicBezTo>
                    <a:pt x="256" y="525"/>
                    <a:pt x="464" y="852"/>
                    <a:pt x="671" y="1180"/>
                  </a:cubicBezTo>
                  <a:cubicBezTo>
                    <a:pt x="699" y="1218"/>
                    <a:pt x="746" y="1242"/>
                    <a:pt x="793" y="1242"/>
                  </a:cubicBezTo>
                  <a:cubicBezTo>
                    <a:pt x="814" y="1242"/>
                    <a:pt x="835" y="1237"/>
                    <a:pt x="855" y="1227"/>
                  </a:cubicBezTo>
                  <a:cubicBezTo>
                    <a:pt x="919" y="1188"/>
                    <a:pt x="943" y="1108"/>
                    <a:pt x="903" y="1044"/>
                  </a:cubicBezTo>
                  <a:cubicBezTo>
                    <a:pt x="695" y="717"/>
                    <a:pt x="480" y="390"/>
                    <a:pt x="272" y="62"/>
                  </a:cubicBezTo>
                  <a:cubicBezTo>
                    <a:pt x="245" y="24"/>
                    <a:pt x="198" y="0"/>
                    <a:pt x="1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686;p48"/>
            <p:cNvSpPr/>
            <p:nvPr/>
          </p:nvSpPr>
          <p:spPr>
            <a:xfrm>
              <a:off x="4247750" y="2056150"/>
              <a:ext cx="894125" cy="315225"/>
            </a:xfrm>
            <a:custGeom>
              <a:avLst/>
              <a:gdLst/>
              <a:ahLst/>
              <a:cxnLst/>
              <a:rect l="l" t="t" r="r" b="b"/>
              <a:pathLst>
                <a:path w="35765" h="12609" extrusionOk="0">
                  <a:moveTo>
                    <a:pt x="15497" y="0"/>
                  </a:moveTo>
                  <a:lnTo>
                    <a:pt x="9401" y="463"/>
                  </a:lnTo>
                  <a:lnTo>
                    <a:pt x="1" y="6424"/>
                  </a:lnTo>
                  <a:cubicBezTo>
                    <a:pt x="1" y="6424"/>
                    <a:pt x="7803" y="12609"/>
                    <a:pt x="18399" y="12609"/>
                  </a:cubicBezTo>
                  <a:cubicBezTo>
                    <a:pt x="23698" y="12609"/>
                    <a:pt x="29695" y="11062"/>
                    <a:pt x="35764" y="6424"/>
                  </a:cubicBezTo>
                  <a:lnTo>
                    <a:pt x="20516" y="734"/>
                  </a:lnTo>
                  <a:lnTo>
                    <a:pt x="1549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687;p48"/>
            <p:cNvSpPr/>
            <p:nvPr/>
          </p:nvSpPr>
          <p:spPr>
            <a:xfrm>
              <a:off x="4372625" y="1954275"/>
              <a:ext cx="296275" cy="272925"/>
            </a:xfrm>
            <a:custGeom>
              <a:avLst/>
              <a:gdLst/>
              <a:ahLst/>
              <a:cxnLst/>
              <a:rect l="l" t="t" r="r" b="b"/>
              <a:pathLst>
                <a:path w="11851" h="10917" extrusionOk="0">
                  <a:moveTo>
                    <a:pt x="5453" y="1"/>
                  </a:moveTo>
                  <a:cubicBezTo>
                    <a:pt x="5431" y="1"/>
                    <a:pt x="5409" y="2"/>
                    <a:pt x="5387" y="6"/>
                  </a:cubicBezTo>
                  <a:cubicBezTo>
                    <a:pt x="5180" y="38"/>
                    <a:pt x="5028" y="221"/>
                    <a:pt x="4908" y="397"/>
                  </a:cubicBezTo>
                  <a:cubicBezTo>
                    <a:pt x="2658" y="3509"/>
                    <a:pt x="990" y="7036"/>
                    <a:pt x="1" y="10746"/>
                  </a:cubicBezTo>
                  <a:cubicBezTo>
                    <a:pt x="1155" y="10854"/>
                    <a:pt x="2316" y="10916"/>
                    <a:pt x="3477" y="10916"/>
                  </a:cubicBezTo>
                  <a:cubicBezTo>
                    <a:pt x="3608" y="10916"/>
                    <a:pt x="3740" y="10915"/>
                    <a:pt x="3871" y="10914"/>
                  </a:cubicBezTo>
                  <a:cubicBezTo>
                    <a:pt x="5195" y="10906"/>
                    <a:pt x="6552" y="10826"/>
                    <a:pt x="7813" y="10403"/>
                  </a:cubicBezTo>
                  <a:cubicBezTo>
                    <a:pt x="9081" y="9988"/>
                    <a:pt x="10262" y="9198"/>
                    <a:pt x="10933" y="8049"/>
                  </a:cubicBezTo>
                  <a:cubicBezTo>
                    <a:pt x="11507" y="7068"/>
                    <a:pt x="11675" y="5895"/>
                    <a:pt x="11802" y="4762"/>
                  </a:cubicBezTo>
                  <a:cubicBezTo>
                    <a:pt x="11850" y="4355"/>
                    <a:pt x="11723" y="4131"/>
                    <a:pt x="11395" y="3884"/>
                  </a:cubicBezTo>
                  <a:cubicBezTo>
                    <a:pt x="9576" y="2655"/>
                    <a:pt x="7757" y="1434"/>
                    <a:pt x="5938" y="205"/>
                  </a:cubicBezTo>
                  <a:cubicBezTo>
                    <a:pt x="5789" y="106"/>
                    <a:pt x="5627" y="1"/>
                    <a:pt x="54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688;p48"/>
            <p:cNvSpPr/>
            <p:nvPr/>
          </p:nvSpPr>
          <p:spPr>
            <a:xfrm>
              <a:off x="4368850" y="1951300"/>
              <a:ext cx="303625" cy="279450"/>
            </a:xfrm>
            <a:custGeom>
              <a:avLst/>
              <a:gdLst/>
              <a:ahLst/>
              <a:cxnLst/>
              <a:rect l="l" t="t" r="r" b="b"/>
              <a:pathLst>
                <a:path w="12145" h="11178" extrusionOk="0">
                  <a:moveTo>
                    <a:pt x="5624" y="305"/>
                  </a:moveTo>
                  <a:cubicBezTo>
                    <a:pt x="5702" y="305"/>
                    <a:pt x="5792" y="321"/>
                    <a:pt x="5897" y="356"/>
                  </a:cubicBezTo>
                  <a:cubicBezTo>
                    <a:pt x="6041" y="404"/>
                    <a:pt x="6184" y="548"/>
                    <a:pt x="6312" y="635"/>
                  </a:cubicBezTo>
                  <a:cubicBezTo>
                    <a:pt x="6647" y="859"/>
                    <a:pt x="6982" y="1082"/>
                    <a:pt x="7317" y="1314"/>
                  </a:cubicBezTo>
                  <a:cubicBezTo>
                    <a:pt x="8690" y="2237"/>
                    <a:pt x="10062" y="3159"/>
                    <a:pt x="11435" y="4082"/>
                  </a:cubicBezTo>
                  <a:lnTo>
                    <a:pt x="11435" y="4082"/>
                  </a:lnTo>
                  <a:cubicBezTo>
                    <a:pt x="11439" y="4088"/>
                    <a:pt x="11445" y="4093"/>
                    <a:pt x="11451" y="4099"/>
                  </a:cubicBezTo>
                  <a:cubicBezTo>
                    <a:pt x="11730" y="4322"/>
                    <a:pt x="11842" y="4521"/>
                    <a:pt x="11826" y="4881"/>
                  </a:cubicBezTo>
                  <a:cubicBezTo>
                    <a:pt x="11802" y="5240"/>
                    <a:pt x="11738" y="5607"/>
                    <a:pt x="11674" y="5958"/>
                  </a:cubicBezTo>
                  <a:cubicBezTo>
                    <a:pt x="11570" y="6580"/>
                    <a:pt x="11419" y="7203"/>
                    <a:pt x="11147" y="7777"/>
                  </a:cubicBezTo>
                  <a:cubicBezTo>
                    <a:pt x="10621" y="8878"/>
                    <a:pt x="9639" y="9668"/>
                    <a:pt x="8538" y="10163"/>
                  </a:cubicBezTo>
                  <a:cubicBezTo>
                    <a:pt x="7285" y="10721"/>
                    <a:pt x="5881" y="10857"/>
                    <a:pt x="4517" y="10897"/>
                  </a:cubicBezTo>
                  <a:cubicBezTo>
                    <a:pt x="4269" y="10902"/>
                    <a:pt x="4022" y="10905"/>
                    <a:pt x="3774" y="10905"/>
                  </a:cubicBezTo>
                  <a:cubicBezTo>
                    <a:pt x="2624" y="10905"/>
                    <a:pt x="1471" y="10848"/>
                    <a:pt x="323" y="10745"/>
                  </a:cubicBezTo>
                  <a:lnTo>
                    <a:pt x="323" y="10745"/>
                  </a:lnTo>
                  <a:cubicBezTo>
                    <a:pt x="1105" y="7899"/>
                    <a:pt x="2271" y="5176"/>
                    <a:pt x="3798" y="2654"/>
                  </a:cubicBezTo>
                  <a:cubicBezTo>
                    <a:pt x="4173" y="2040"/>
                    <a:pt x="4572" y="1425"/>
                    <a:pt x="4987" y="835"/>
                  </a:cubicBezTo>
                  <a:cubicBezTo>
                    <a:pt x="5174" y="578"/>
                    <a:pt x="5298" y="305"/>
                    <a:pt x="5624" y="305"/>
                  </a:cubicBezTo>
                  <a:close/>
                  <a:moveTo>
                    <a:pt x="5603" y="0"/>
                  </a:moveTo>
                  <a:cubicBezTo>
                    <a:pt x="5479" y="0"/>
                    <a:pt x="5358" y="32"/>
                    <a:pt x="5243" y="109"/>
                  </a:cubicBezTo>
                  <a:cubicBezTo>
                    <a:pt x="5003" y="276"/>
                    <a:pt x="4836" y="596"/>
                    <a:pt x="4668" y="827"/>
                  </a:cubicBezTo>
                  <a:cubicBezTo>
                    <a:pt x="4437" y="1170"/>
                    <a:pt x="4205" y="1513"/>
                    <a:pt x="3982" y="1864"/>
                  </a:cubicBezTo>
                  <a:cubicBezTo>
                    <a:pt x="2203" y="4625"/>
                    <a:pt x="878" y="7657"/>
                    <a:pt x="24" y="10833"/>
                  </a:cubicBezTo>
                  <a:cubicBezTo>
                    <a:pt x="0" y="10921"/>
                    <a:pt x="72" y="10993"/>
                    <a:pt x="152" y="11001"/>
                  </a:cubicBezTo>
                  <a:cubicBezTo>
                    <a:pt x="1321" y="11107"/>
                    <a:pt x="2501" y="11178"/>
                    <a:pt x="3680" y="11178"/>
                  </a:cubicBezTo>
                  <a:cubicBezTo>
                    <a:pt x="4183" y="11178"/>
                    <a:pt x="4686" y="11165"/>
                    <a:pt x="5187" y="11136"/>
                  </a:cubicBezTo>
                  <a:cubicBezTo>
                    <a:pt x="6607" y="11057"/>
                    <a:pt x="8051" y="10793"/>
                    <a:pt x="9296" y="10075"/>
                  </a:cubicBezTo>
                  <a:cubicBezTo>
                    <a:pt x="10397" y="9437"/>
                    <a:pt x="11227" y="8479"/>
                    <a:pt x="11634" y="7258"/>
                  </a:cubicBezTo>
                  <a:cubicBezTo>
                    <a:pt x="11842" y="6636"/>
                    <a:pt x="11953" y="5982"/>
                    <a:pt x="12033" y="5327"/>
                  </a:cubicBezTo>
                  <a:cubicBezTo>
                    <a:pt x="12113" y="4721"/>
                    <a:pt x="12145" y="4314"/>
                    <a:pt x="11642" y="3907"/>
                  </a:cubicBezTo>
                  <a:cubicBezTo>
                    <a:pt x="11628" y="3897"/>
                    <a:pt x="11614" y="3889"/>
                    <a:pt x="11600" y="3884"/>
                  </a:cubicBezTo>
                  <a:lnTo>
                    <a:pt x="11600" y="3884"/>
                  </a:lnTo>
                  <a:cubicBezTo>
                    <a:pt x="10079" y="2849"/>
                    <a:pt x="8551" y="1822"/>
                    <a:pt x="7022" y="787"/>
                  </a:cubicBezTo>
                  <a:cubicBezTo>
                    <a:pt x="6656" y="543"/>
                    <a:pt x="6110" y="0"/>
                    <a:pt x="56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689;p48"/>
            <p:cNvSpPr/>
            <p:nvPr/>
          </p:nvSpPr>
          <p:spPr>
            <a:xfrm>
              <a:off x="4668075" y="1958800"/>
              <a:ext cx="382225" cy="292000"/>
            </a:xfrm>
            <a:custGeom>
              <a:avLst/>
              <a:gdLst/>
              <a:ahLst/>
              <a:cxnLst/>
              <a:rect l="l" t="t" r="r" b="b"/>
              <a:pathLst>
                <a:path w="15289" h="11680" extrusionOk="0">
                  <a:moveTo>
                    <a:pt x="9090" y="1"/>
                  </a:moveTo>
                  <a:cubicBezTo>
                    <a:pt x="8555" y="1"/>
                    <a:pt x="7992" y="136"/>
                    <a:pt x="7477" y="288"/>
                  </a:cubicBezTo>
                  <a:cubicBezTo>
                    <a:pt x="4780" y="1086"/>
                    <a:pt x="2059" y="2139"/>
                    <a:pt x="40" y="4110"/>
                  </a:cubicBezTo>
                  <a:cubicBezTo>
                    <a:pt x="0" y="6527"/>
                    <a:pt x="4022" y="9887"/>
                    <a:pt x="6520" y="10788"/>
                  </a:cubicBezTo>
                  <a:cubicBezTo>
                    <a:pt x="8059" y="11342"/>
                    <a:pt x="9700" y="11680"/>
                    <a:pt x="11328" y="11680"/>
                  </a:cubicBezTo>
                  <a:cubicBezTo>
                    <a:pt x="12350" y="11680"/>
                    <a:pt x="13366" y="11547"/>
                    <a:pt x="14347" y="11251"/>
                  </a:cubicBezTo>
                  <a:cubicBezTo>
                    <a:pt x="14698" y="11148"/>
                    <a:pt x="15097" y="10972"/>
                    <a:pt x="15209" y="10621"/>
                  </a:cubicBezTo>
                  <a:cubicBezTo>
                    <a:pt x="15289" y="10382"/>
                    <a:pt x="15209" y="10118"/>
                    <a:pt x="15129" y="9879"/>
                  </a:cubicBezTo>
                  <a:cubicBezTo>
                    <a:pt x="14140" y="6895"/>
                    <a:pt x="12799" y="4022"/>
                    <a:pt x="11148" y="1341"/>
                  </a:cubicBezTo>
                  <a:cubicBezTo>
                    <a:pt x="10924" y="982"/>
                    <a:pt x="10685" y="607"/>
                    <a:pt x="10342" y="359"/>
                  </a:cubicBezTo>
                  <a:cubicBezTo>
                    <a:pt x="9973" y="97"/>
                    <a:pt x="9541" y="1"/>
                    <a:pt x="909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690;p48"/>
            <p:cNvSpPr/>
            <p:nvPr/>
          </p:nvSpPr>
          <p:spPr>
            <a:xfrm>
              <a:off x="4664075" y="1956000"/>
              <a:ext cx="390775" cy="298125"/>
            </a:xfrm>
            <a:custGeom>
              <a:avLst/>
              <a:gdLst/>
              <a:ahLst/>
              <a:cxnLst/>
              <a:rect l="l" t="t" r="r" b="b"/>
              <a:pathLst>
                <a:path w="15631" h="11925" extrusionOk="0">
                  <a:moveTo>
                    <a:pt x="9214" y="250"/>
                  </a:moveTo>
                  <a:cubicBezTo>
                    <a:pt x="9814" y="250"/>
                    <a:pt x="10378" y="427"/>
                    <a:pt x="10813" y="958"/>
                  </a:cubicBezTo>
                  <a:cubicBezTo>
                    <a:pt x="11324" y="1589"/>
                    <a:pt x="11707" y="2363"/>
                    <a:pt x="12098" y="3065"/>
                  </a:cubicBezTo>
                  <a:cubicBezTo>
                    <a:pt x="12497" y="3775"/>
                    <a:pt x="12872" y="4501"/>
                    <a:pt x="13223" y="5235"/>
                  </a:cubicBezTo>
                  <a:cubicBezTo>
                    <a:pt x="13973" y="6791"/>
                    <a:pt x="14611" y="8387"/>
                    <a:pt x="15162" y="10031"/>
                  </a:cubicBezTo>
                  <a:cubicBezTo>
                    <a:pt x="15162" y="10031"/>
                    <a:pt x="15162" y="10031"/>
                    <a:pt x="15162" y="10031"/>
                  </a:cubicBezTo>
                  <a:lnTo>
                    <a:pt x="15162" y="10031"/>
                  </a:lnTo>
                  <a:cubicBezTo>
                    <a:pt x="15162" y="10031"/>
                    <a:pt x="15162" y="10031"/>
                    <a:pt x="15162" y="10032"/>
                  </a:cubicBezTo>
                  <a:lnTo>
                    <a:pt x="15162" y="10032"/>
                  </a:lnTo>
                  <a:cubicBezTo>
                    <a:pt x="15242" y="10295"/>
                    <a:pt x="15337" y="10606"/>
                    <a:pt x="15146" y="10853"/>
                  </a:cubicBezTo>
                  <a:cubicBezTo>
                    <a:pt x="15026" y="11004"/>
                    <a:pt x="14866" y="11084"/>
                    <a:pt x="14691" y="11156"/>
                  </a:cubicBezTo>
                  <a:cubicBezTo>
                    <a:pt x="14356" y="11291"/>
                    <a:pt x="13981" y="11371"/>
                    <a:pt x="13622" y="11451"/>
                  </a:cubicBezTo>
                  <a:cubicBezTo>
                    <a:pt x="12928" y="11594"/>
                    <a:pt x="12213" y="11659"/>
                    <a:pt x="11497" y="11659"/>
                  </a:cubicBezTo>
                  <a:cubicBezTo>
                    <a:pt x="11455" y="11659"/>
                    <a:pt x="11413" y="11659"/>
                    <a:pt x="11371" y="11659"/>
                  </a:cubicBezTo>
                  <a:cubicBezTo>
                    <a:pt x="9895" y="11643"/>
                    <a:pt x="8419" y="11355"/>
                    <a:pt x="7015" y="10877"/>
                  </a:cubicBezTo>
                  <a:cubicBezTo>
                    <a:pt x="5012" y="10198"/>
                    <a:pt x="3169" y="8794"/>
                    <a:pt x="1788" y="7206"/>
                  </a:cubicBezTo>
                  <a:cubicBezTo>
                    <a:pt x="1166" y="6496"/>
                    <a:pt x="551" y="5634"/>
                    <a:pt x="368" y="4685"/>
                  </a:cubicBezTo>
                  <a:cubicBezTo>
                    <a:pt x="312" y="4373"/>
                    <a:pt x="328" y="4270"/>
                    <a:pt x="559" y="4062"/>
                  </a:cubicBezTo>
                  <a:cubicBezTo>
                    <a:pt x="847" y="3807"/>
                    <a:pt x="1142" y="3559"/>
                    <a:pt x="1445" y="3336"/>
                  </a:cubicBezTo>
                  <a:cubicBezTo>
                    <a:pt x="1980" y="2945"/>
                    <a:pt x="2546" y="2594"/>
                    <a:pt x="3137" y="2283"/>
                  </a:cubicBezTo>
                  <a:cubicBezTo>
                    <a:pt x="4350" y="1636"/>
                    <a:pt x="5650" y="1158"/>
                    <a:pt x="6967" y="743"/>
                  </a:cubicBezTo>
                  <a:cubicBezTo>
                    <a:pt x="7651" y="530"/>
                    <a:pt x="8461" y="250"/>
                    <a:pt x="9214" y="250"/>
                  </a:cubicBezTo>
                  <a:close/>
                  <a:moveTo>
                    <a:pt x="9199" y="0"/>
                  </a:moveTo>
                  <a:cubicBezTo>
                    <a:pt x="8700" y="0"/>
                    <a:pt x="8177" y="109"/>
                    <a:pt x="7669" y="256"/>
                  </a:cubicBezTo>
                  <a:cubicBezTo>
                    <a:pt x="6209" y="671"/>
                    <a:pt x="4756" y="1174"/>
                    <a:pt x="3392" y="1852"/>
                  </a:cubicBezTo>
                  <a:cubicBezTo>
                    <a:pt x="2690" y="2203"/>
                    <a:pt x="2012" y="2602"/>
                    <a:pt x="1373" y="3065"/>
                  </a:cubicBezTo>
                  <a:cubicBezTo>
                    <a:pt x="1102" y="3256"/>
                    <a:pt x="847" y="3464"/>
                    <a:pt x="591" y="3679"/>
                  </a:cubicBezTo>
                  <a:cubicBezTo>
                    <a:pt x="408" y="3839"/>
                    <a:pt x="112" y="4014"/>
                    <a:pt x="65" y="4262"/>
                  </a:cubicBezTo>
                  <a:cubicBezTo>
                    <a:pt x="1" y="4637"/>
                    <a:pt x="200" y="5147"/>
                    <a:pt x="344" y="5482"/>
                  </a:cubicBezTo>
                  <a:cubicBezTo>
                    <a:pt x="559" y="6001"/>
                    <a:pt x="871" y="6480"/>
                    <a:pt x="1214" y="6919"/>
                  </a:cubicBezTo>
                  <a:cubicBezTo>
                    <a:pt x="2602" y="8722"/>
                    <a:pt x="4645" y="10326"/>
                    <a:pt x="6799" y="11084"/>
                  </a:cubicBezTo>
                  <a:cubicBezTo>
                    <a:pt x="8296" y="11609"/>
                    <a:pt x="9898" y="11925"/>
                    <a:pt x="11496" y="11925"/>
                  </a:cubicBezTo>
                  <a:cubicBezTo>
                    <a:pt x="11721" y="11925"/>
                    <a:pt x="11945" y="11919"/>
                    <a:pt x="12169" y="11906"/>
                  </a:cubicBezTo>
                  <a:cubicBezTo>
                    <a:pt x="13031" y="11850"/>
                    <a:pt x="13965" y="11730"/>
                    <a:pt x="14779" y="11411"/>
                  </a:cubicBezTo>
                  <a:cubicBezTo>
                    <a:pt x="15470" y="11133"/>
                    <a:pt x="15631" y="10642"/>
                    <a:pt x="15420" y="9968"/>
                  </a:cubicBezTo>
                  <a:lnTo>
                    <a:pt x="15420" y="9968"/>
                  </a:lnTo>
                  <a:cubicBezTo>
                    <a:pt x="15419" y="9965"/>
                    <a:pt x="15418" y="9962"/>
                    <a:pt x="15417" y="9959"/>
                  </a:cubicBezTo>
                  <a:lnTo>
                    <a:pt x="15417" y="9959"/>
                  </a:lnTo>
                  <a:cubicBezTo>
                    <a:pt x="15417" y="9959"/>
                    <a:pt x="15417" y="9959"/>
                    <a:pt x="15417" y="9959"/>
                  </a:cubicBezTo>
                  <a:cubicBezTo>
                    <a:pt x="14890" y="8379"/>
                    <a:pt x="14268" y="6823"/>
                    <a:pt x="13558" y="5323"/>
                  </a:cubicBezTo>
                  <a:cubicBezTo>
                    <a:pt x="13183" y="4533"/>
                    <a:pt x="12792" y="3767"/>
                    <a:pt x="12369" y="3001"/>
                  </a:cubicBezTo>
                  <a:cubicBezTo>
                    <a:pt x="11978" y="2299"/>
                    <a:pt x="11595" y="1557"/>
                    <a:pt x="11108" y="910"/>
                  </a:cubicBezTo>
                  <a:cubicBezTo>
                    <a:pt x="10598" y="230"/>
                    <a:pt x="9923" y="0"/>
                    <a:pt x="9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691;p48"/>
            <p:cNvSpPr/>
            <p:nvPr/>
          </p:nvSpPr>
          <p:spPr>
            <a:xfrm>
              <a:off x="4825225" y="2173750"/>
              <a:ext cx="93375" cy="46450"/>
            </a:xfrm>
            <a:custGeom>
              <a:avLst/>
              <a:gdLst/>
              <a:ahLst/>
              <a:cxnLst/>
              <a:rect l="l" t="t" r="r" b="b"/>
              <a:pathLst>
                <a:path w="3735" h="1858" extrusionOk="0">
                  <a:moveTo>
                    <a:pt x="192" y="1"/>
                  </a:moveTo>
                  <a:cubicBezTo>
                    <a:pt x="79" y="1"/>
                    <a:pt x="0" y="177"/>
                    <a:pt x="122" y="251"/>
                  </a:cubicBezTo>
                  <a:cubicBezTo>
                    <a:pt x="1207" y="882"/>
                    <a:pt x="2340" y="1416"/>
                    <a:pt x="3521" y="1847"/>
                  </a:cubicBezTo>
                  <a:cubicBezTo>
                    <a:pt x="3539" y="1854"/>
                    <a:pt x="3555" y="1858"/>
                    <a:pt x="3570" y="1858"/>
                  </a:cubicBezTo>
                  <a:cubicBezTo>
                    <a:pt x="3694" y="1858"/>
                    <a:pt x="3735" y="1649"/>
                    <a:pt x="3593" y="1592"/>
                  </a:cubicBezTo>
                  <a:cubicBezTo>
                    <a:pt x="2436" y="1169"/>
                    <a:pt x="1319" y="642"/>
                    <a:pt x="257" y="20"/>
                  </a:cubicBezTo>
                  <a:cubicBezTo>
                    <a:pt x="235" y="6"/>
                    <a:pt x="213" y="1"/>
                    <a:pt x="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692;p48"/>
            <p:cNvSpPr/>
            <p:nvPr/>
          </p:nvSpPr>
          <p:spPr>
            <a:xfrm>
              <a:off x="4867325" y="2174425"/>
              <a:ext cx="44400" cy="24200"/>
            </a:xfrm>
            <a:custGeom>
              <a:avLst/>
              <a:gdLst/>
              <a:ahLst/>
              <a:cxnLst/>
              <a:rect l="l" t="t" r="r" b="b"/>
              <a:pathLst>
                <a:path w="1776" h="968" extrusionOk="0">
                  <a:moveTo>
                    <a:pt x="200" y="0"/>
                  </a:moveTo>
                  <a:cubicBezTo>
                    <a:pt x="80" y="0"/>
                    <a:pt x="0" y="172"/>
                    <a:pt x="129" y="240"/>
                  </a:cubicBezTo>
                  <a:cubicBezTo>
                    <a:pt x="592" y="480"/>
                    <a:pt x="1047" y="719"/>
                    <a:pt x="1510" y="951"/>
                  </a:cubicBezTo>
                  <a:cubicBezTo>
                    <a:pt x="1532" y="962"/>
                    <a:pt x="1553" y="967"/>
                    <a:pt x="1574" y="967"/>
                  </a:cubicBezTo>
                  <a:cubicBezTo>
                    <a:pt x="1695" y="967"/>
                    <a:pt x="1775" y="789"/>
                    <a:pt x="1646" y="727"/>
                  </a:cubicBezTo>
                  <a:cubicBezTo>
                    <a:pt x="1183" y="488"/>
                    <a:pt x="728" y="248"/>
                    <a:pt x="265" y="17"/>
                  </a:cubicBezTo>
                  <a:cubicBezTo>
                    <a:pt x="243" y="5"/>
                    <a:pt x="221" y="0"/>
                    <a:pt x="2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693;p48"/>
            <p:cNvSpPr/>
            <p:nvPr/>
          </p:nvSpPr>
          <p:spPr>
            <a:xfrm>
              <a:off x="4527100" y="2117825"/>
              <a:ext cx="77875" cy="66100"/>
            </a:xfrm>
            <a:custGeom>
              <a:avLst/>
              <a:gdLst/>
              <a:ahLst/>
              <a:cxnLst/>
              <a:rect l="l" t="t" r="r" b="b"/>
              <a:pathLst>
                <a:path w="3115" h="2644" extrusionOk="0">
                  <a:moveTo>
                    <a:pt x="2931" y="0"/>
                  </a:moveTo>
                  <a:cubicBezTo>
                    <a:pt x="2890" y="0"/>
                    <a:pt x="2850" y="19"/>
                    <a:pt x="2823" y="63"/>
                  </a:cubicBezTo>
                  <a:cubicBezTo>
                    <a:pt x="2176" y="1084"/>
                    <a:pt x="1243" y="1898"/>
                    <a:pt x="134" y="2401"/>
                  </a:cubicBezTo>
                  <a:cubicBezTo>
                    <a:pt x="1" y="2464"/>
                    <a:pt x="89" y="2643"/>
                    <a:pt x="215" y="2643"/>
                  </a:cubicBezTo>
                  <a:cubicBezTo>
                    <a:pt x="232" y="2643"/>
                    <a:pt x="251" y="2640"/>
                    <a:pt x="269" y="2632"/>
                  </a:cubicBezTo>
                  <a:cubicBezTo>
                    <a:pt x="1410" y="2113"/>
                    <a:pt x="2384" y="1260"/>
                    <a:pt x="3054" y="198"/>
                  </a:cubicBezTo>
                  <a:cubicBezTo>
                    <a:pt x="3115" y="93"/>
                    <a:pt x="3023" y="0"/>
                    <a:pt x="29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694;p48"/>
            <p:cNvSpPr/>
            <p:nvPr/>
          </p:nvSpPr>
          <p:spPr>
            <a:xfrm>
              <a:off x="4553375" y="2122725"/>
              <a:ext cx="15775" cy="27325"/>
            </a:xfrm>
            <a:custGeom>
              <a:avLst/>
              <a:gdLst/>
              <a:ahLst/>
              <a:cxnLst/>
              <a:rect l="l" t="t" r="r" b="b"/>
              <a:pathLst>
                <a:path w="631" h="1093" extrusionOk="0">
                  <a:moveTo>
                    <a:pt x="488" y="1"/>
                  </a:moveTo>
                  <a:cubicBezTo>
                    <a:pt x="442" y="1"/>
                    <a:pt x="396" y="20"/>
                    <a:pt x="375" y="66"/>
                  </a:cubicBezTo>
                  <a:cubicBezTo>
                    <a:pt x="256" y="346"/>
                    <a:pt x="144" y="617"/>
                    <a:pt x="24" y="896"/>
                  </a:cubicBezTo>
                  <a:cubicBezTo>
                    <a:pt x="0" y="960"/>
                    <a:pt x="0" y="1040"/>
                    <a:pt x="72" y="1080"/>
                  </a:cubicBezTo>
                  <a:cubicBezTo>
                    <a:pt x="91" y="1088"/>
                    <a:pt x="114" y="1092"/>
                    <a:pt x="137" y="1092"/>
                  </a:cubicBezTo>
                  <a:cubicBezTo>
                    <a:pt x="185" y="1092"/>
                    <a:pt x="234" y="1074"/>
                    <a:pt x="256" y="1032"/>
                  </a:cubicBezTo>
                  <a:cubicBezTo>
                    <a:pt x="367" y="752"/>
                    <a:pt x="487" y="473"/>
                    <a:pt x="607" y="202"/>
                  </a:cubicBezTo>
                  <a:cubicBezTo>
                    <a:pt x="631" y="138"/>
                    <a:pt x="623" y="50"/>
                    <a:pt x="559" y="18"/>
                  </a:cubicBezTo>
                  <a:cubicBezTo>
                    <a:pt x="539" y="7"/>
                    <a:pt x="513" y="1"/>
                    <a:pt x="4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695;p48"/>
            <p:cNvSpPr/>
            <p:nvPr/>
          </p:nvSpPr>
          <p:spPr>
            <a:xfrm>
              <a:off x="4662075" y="2071350"/>
              <a:ext cx="10800" cy="302150"/>
            </a:xfrm>
            <a:custGeom>
              <a:avLst/>
              <a:gdLst/>
              <a:ahLst/>
              <a:cxnLst/>
              <a:rect l="l" t="t" r="r" b="b"/>
              <a:pathLst>
                <a:path w="432" h="12086" extrusionOk="0">
                  <a:moveTo>
                    <a:pt x="299" y="1"/>
                  </a:moveTo>
                  <a:cubicBezTo>
                    <a:pt x="232" y="1"/>
                    <a:pt x="165" y="43"/>
                    <a:pt x="161" y="126"/>
                  </a:cubicBezTo>
                  <a:cubicBezTo>
                    <a:pt x="105" y="4068"/>
                    <a:pt x="57" y="8018"/>
                    <a:pt x="1" y="11960"/>
                  </a:cubicBezTo>
                  <a:cubicBezTo>
                    <a:pt x="1" y="12044"/>
                    <a:pt x="67" y="12086"/>
                    <a:pt x="133" y="12086"/>
                  </a:cubicBezTo>
                  <a:cubicBezTo>
                    <a:pt x="198" y="12086"/>
                    <a:pt x="264" y="12044"/>
                    <a:pt x="264" y="11960"/>
                  </a:cubicBezTo>
                  <a:cubicBezTo>
                    <a:pt x="320" y="8018"/>
                    <a:pt x="376" y="4068"/>
                    <a:pt x="432" y="126"/>
                  </a:cubicBezTo>
                  <a:cubicBezTo>
                    <a:pt x="432" y="43"/>
                    <a:pt x="366" y="1"/>
                    <a:pt x="2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696;p48"/>
            <p:cNvSpPr/>
            <p:nvPr/>
          </p:nvSpPr>
          <p:spPr>
            <a:xfrm>
              <a:off x="4237575" y="2208175"/>
              <a:ext cx="914175" cy="164375"/>
            </a:xfrm>
            <a:custGeom>
              <a:avLst/>
              <a:gdLst/>
              <a:ahLst/>
              <a:cxnLst/>
              <a:rect l="l" t="t" r="r" b="b"/>
              <a:pathLst>
                <a:path w="36567" h="6575" extrusionOk="0">
                  <a:moveTo>
                    <a:pt x="36379" y="1"/>
                  </a:moveTo>
                  <a:cubicBezTo>
                    <a:pt x="36349" y="1"/>
                    <a:pt x="36318" y="12"/>
                    <a:pt x="36291" y="39"/>
                  </a:cubicBezTo>
                  <a:cubicBezTo>
                    <a:pt x="32724" y="3678"/>
                    <a:pt x="27474" y="5450"/>
                    <a:pt x="22527" y="6072"/>
                  </a:cubicBezTo>
                  <a:cubicBezTo>
                    <a:pt x="21278" y="6227"/>
                    <a:pt x="20022" y="6304"/>
                    <a:pt x="18768" y="6304"/>
                  </a:cubicBezTo>
                  <a:cubicBezTo>
                    <a:pt x="14917" y="6304"/>
                    <a:pt x="11079" y="5579"/>
                    <a:pt x="7486" y="4165"/>
                  </a:cubicBezTo>
                  <a:cubicBezTo>
                    <a:pt x="4908" y="3151"/>
                    <a:pt x="2466" y="1779"/>
                    <a:pt x="248" y="119"/>
                  </a:cubicBezTo>
                  <a:cubicBezTo>
                    <a:pt x="223" y="101"/>
                    <a:pt x="198" y="93"/>
                    <a:pt x="175" y="93"/>
                  </a:cubicBezTo>
                  <a:cubicBezTo>
                    <a:pt x="68" y="93"/>
                    <a:pt x="1" y="264"/>
                    <a:pt x="113" y="343"/>
                  </a:cubicBezTo>
                  <a:cubicBezTo>
                    <a:pt x="4134" y="3359"/>
                    <a:pt x="8882" y="5394"/>
                    <a:pt x="13853" y="6184"/>
                  </a:cubicBezTo>
                  <a:cubicBezTo>
                    <a:pt x="15468" y="6444"/>
                    <a:pt x="17106" y="6575"/>
                    <a:pt x="18745" y="6575"/>
                  </a:cubicBezTo>
                  <a:cubicBezTo>
                    <a:pt x="22477" y="6575"/>
                    <a:pt x="26213" y="5898"/>
                    <a:pt x="29684" y="4540"/>
                  </a:cubicBezTo>
                  <a:cubicBezTo>
                    <a:pt x="32198" y="3550"/>
                    <a:pt x="34576" y="2170"/>
                    <a:pt x="36475" y="231"/>
                  </a:cubicBezTo>
                  <a:cubicBezTo>
                    <a:pt x="36567" y="132"/>
                    <a:pt x="36479" y="1"/>
                    <a:pt x="363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697;p48"/>
            <p:cNvSpPr/>
            <p:nvPr/>
          </p:nvSpPr>
          <p:spPr>
            <a:xfrm>
              <a:off x="4118500" y="2208350"/>
              <a:ext cx="1123125" cy="296900"/>
            </a:xfrm>
            <a:custGeom>
              <a:avLst/>
              <a:gdLst/>
              <a:ahLst/>
              <a:cxnLst/>
              <a:rect l="l" t="t" r="r" b="b"/>
              <a:pathLst>
                <a:path w="44925" h="11876" extrusionOk="0">
                  <a:moveTo>
                    <a:pt x="41301" y="1"/>
                  </a:moveTo>
                  <a:cubicBezTo>
                    <a:pt x="41134" y="1"/>
                    <a:pt x="41134" y="264"/>
                    <a:pt x="41301" y="272"/>
                  </a:cubicBezTo>
                  <a:cubicBezTo>
                    <a:pt x="41804" y="288"/>
                    <a:pt x="42291" y="336"/>
                    <a:pt x="42786" y="439"/>
                  </a:cubicBezTo>
                  <a:cubicBezTo>
                    <a:pt x="43017" y="487"/>
                    <a:pt x="43248" y="543"/>
                    <a:pt x="43480" y="615"/>
                  </a:cubicBezTo>
                  <a:cubicBezTo>
                    <a:pt x="43799" y="719"/>
                    <a:pt x="44062" y="783"/>
                    <a:pt x="44150" y="1126"/>
                  </a:cubicBezTo>
                  <a:cubicBezTo>
                    <a:pt x="44278" y="1596"/>
                    <a:pt x="43839" y="2075"/>
                    <a:pt x="43560" y="2442"/>
                  </a:cubicBezTo>
                  <a:cubicBezTo>
                    <a:pt x="43272" y="2817"/>
                    <a:pt x="42961" y="3176"/>
                    <a:pt x="42634" y="3511"/>
                  </a:cubicBezTo>
                  <a:cubicBezTo>
                    <a:pt x="41413" y="4780"/>
                    <a:pt x="39977" y="5802"/>
                    <a:pt x="38517" y="6775"/>
                  </a:cubicBezTo>
                  <a:cubicBezTo>
                    <a:pt x="36985" y="7804"/>
                    <a:pt x="35437" y="8850"/>
                    <a:pt x="33785" y="9688"/>
                  </a:cubicBezTo>
                  <a:cubicBezTo>
                    <a:pt x="32085" y="10549"/>
                    <a:pt x="30266" y="11108"/>
                    <a:pt x="28383" y="11387"/>
                  </a:cubicBezTo>
                  <a:cubicBezTo>
                    <a:pt x="27333" y="11543"/>
                    <a:pt x="26277" y="11614"/>
                    <a:pt x="25223" y="11614"/>
                  </a:cubicBezTo>
                  <a:cubicBezTo>
                    <a:pt x="22439" y="11614"/>
                    <a:pt x="19657" y="11121"/>
                    <a:pt x="16972" y="10398"/>
                  </a:cubicBezTo>
                  <a:cubicBezTo>
                    <a:pt x="15081" y="9895"/>
                    <a:pt x="13214" y="9273"/>
                    <a:pt x="11363" y="8626"/>
                  </a:cubicBezTo>
                  <a:cubicBezTo>
                    <a:pt x="9679" y="8036"/>
                    <a:pt x="7988" y="7461"/>
                    <a:pt x="6336" y="6783"/>
                  </a:cubicBezTo>
                  <a:cubicBezTo>
                    <a:pt x="4477" y="6025"/>
                    <a:pt x="2649" y="5099"/>
                    <a:pt x="1109" y="3783"/>
                  </a:cubicBezTo>
                  <a:cubicBezTo>
                    <a:pt x="950" y="3647"/>
                    <a:pt x="766" y="3511"/>
                    <a:pt x="623" y="3352"/>
                  </a:cubicBezTo>
                  <a:cubicBezTo>
                    <a:pt x="303" y="2993"/>
                    <a:pt x="311" y="2642"/>
                    <a:pt x="702" y="2354"/>
                  </a:cubicBezTo>
                  <a:cubicBezTo>
                    <a:pt x="1101" y="2059"/>
                    <a:pt x="1596" y="1860"/>
                    <a:pt x="2043" y="1636"/>
                  </a:cubicBezTo>
                  <a:cubicBezTo>
                    <a:pt x="3032" y="1150"/>
                    <a:pt x="4038" y="687"/>
                    <a:pt x="5051" y="256"/>
                  </a:cubicBezTo>
                  <a:cubicBezTo>
                    <a:pt x="5191" y="193"/>
                    <a:pt x="5104" y="13"/>
                    <a:pt x="4973" y="13"/>
                  </a:cubicBezTo>
                  <a:cubicBezTo>
                    <a:pt x="4954" y="13"/>
                    <a:pt x="4935" y="17"/>
                    <a:pt x="4915" y="25"/>
                  </a:cubicBezTo>
                  <a:cubicBezTo>
                    <a:pt x="3902" y="455"/>
                    <a:pt x="2897" y="918"/>
                    <a:pt x="1907" y="1413"/>
                  </a:cubicBezTo>
                  <a:cubicBezTo>
                    <a:pt x="1365" y="1684"/>
                    <a:pt x="208" y="2035"/>
                    <a:pt x="104" y="2761"/>
                  </a:cubicBezTo>
                  <a:cubicBezTo>
                    <a:pt x="0" y="3464"/>
                    <a:pt x="998" y="4054"/>
                    <a:pt x="1460" y="4413"/>
                  </a:cubicBezTo>
                  <a:cubicBezTo>
                    <a:pt x="2242" y="5012"/>
                    <a:pt x="3080" y="5522"/>
                    <a:pt x="3950" y="5977"/>
                  </a:cubicBezTo>
                  <a:cubicBezTo>
                    <a:pt x="5626" y="6855"/>
                    <a:pt x="7413" y="7501"/>
                    <a:pt x="9192" y="8140"/>
                  </a:cubicBezTo>
                  <a:cubicBezTo>
                    <a:pt x="11243" y="8866"/>
                    <a:pt x="13286" y="9600"/>
                    <a:pt x="15368" y="10222"/>
                  </a:cubicBezTo>
                  <a:cubicBezTo>
                    <a:pt x="18564" y="11175"/>
                    <a:pt x="21887" y="11875"/>
                    <a:pt x="25227" y="11875"/>
                  </a:cubicBezTo>
                  <a:cubicBezTo>
                    <a:pt x="26081" y="11875"/>
                    <a:pt x="26937" y="11829"/>
                    <a:pt x="27792" y="11730"/>
                  </a:cubicBezTo>
                  <a:cubicBezTo>
                    <a:pt x="29787" y="11499"/>
                    <a:pt x="31742" y="10972"/>
                    <a:pt x="33561" y="10094"/>
                  </a:cubicBezTo>
                  <a:cubicBezTo>
                    <a:pt x="35437" y="9193"/>
                    <a:pt x="37176" y="8004"/>
                    <a:pt x="38900" y="6839"/>
                  </a:cubicBezTo>
                  <a:cubicBezTo>
                    <a:pt x="40647" y="5666"/>
                    <a:pt x="42371" y="4389"/>
                    <a:pt x="43679" y="2714"/>
                  </a:cubicBezTo>
                  <a:cubicBezTo>
                    <a:pt x="44070" y="2219"/>
                    <a:pt x="44924" y="1269"/>
                    <a:pt x="44238" y="679"/>
                  </a:cubicBezTo>
                  <a:cubicBezTo>
                    <a:pt x="43911" y="400"/>
                    <a:pt x="43408" y="312"/>
                    <a:pt x="43009" y="216"/>
                  </a:cubicBezTo>
                  <a:cubicBezTo>
                    <a:pt x="42451" y="88"/>
                    <a:pt x="41876" y="17"/>
                    <a:pt x="413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698;p48"/>
            <p:cNvSpPr/>
            <p:nvPr/>
          </p:nvSpPr>
          <p:spPr>
            <a:xfrm>
              <a:off x="4202925" y="2255675"/>
              <a:ext cx="102400" cy="91600"/>
            </a:xfrm>
            <a:custGeom>
              <a:avLst/>
              <a:gdLst/>
              <a:ahLst/>
              <a:cxnLst/>
              <a:rect l="l" t="t" r="r" b="b"/>
              <a:pathLst>
                <a:path w="4096" h="3664" extrusionOk="0">
                  <a:moveTo>
                    <a:pt x="3899" y="1"/>
                  </a:moveTo>
                  <a:cubicBezTo>
                    <a:pt x="3870" y="1"/>
                    <a:pt x="3839" y="12"/>
                    <a:pt x="3813" y="39"/>
                  </a:cubicBezTo>
                  <a:cubicBezTo>
                    <a:pt x="2568" y="1172"/>
                    <a:pt x="1331" y="2305"/>
                    <a:pt x="94" y="3438"/>
                  </a:cubicBezTo>
                  <a:cubicBezTo>
                    <a:pt x="1" y="3531"/>
                    <a:pt x="92" y="3664"/>
                    <a:pt x="198" y="3664"/>
                  </a:cubicBezTo>
                  <a:cubicBezTo>
                    <a:pt x="227" y="3664"/>
                    <a:pt x="258" y="3654"/>
                    <a:pt x="286" y="3629"/>
                  </a:cubicBezTo>
                  <a:cubicBezTo>
                    <a:pt x="1522" y="2496"/>
                    <a:pt x="2759" y="1363"/>
                    <a:pt x="3996" y="222"/>
                  </a:cubicBezTo>
                  <a:cubicBezTo>
                    <a:pt x="4095" y="135"/>
                    <a:pt x="4002" y="1"/>
                    <a:pt x="38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699;p48"/>
            <p:cNvSpPr/>
            <p:nvPr/>
          </p:nvSpPr>
          <p:spPr>
            <a:xfrm>
              <a:off x="4316500" y="2297450"/>
              <a:ext cx="71650" cy="100975"/>
            </a:xfrm>
            <a:custGeom>
              <a:avLst/>
              <a:gdLst/>
              <a:ahLst/>
              <a:cxnLst/>
              <a:rect l="l" t="t" r="r" b="b"/>
              <a:pathLst>
                <a:path w="2866" h="4039" extrusionOk="0">
                  <a:moveTo>
                    <a:pt x="2682" y="1"/>
                  </a:moveTo>
                  <a:cubicBezTo>
                    <a:pt x="2641" y="1"/>
                    <a:pt x="2600" y="20"/>
                    <a:pt x="2573" y="67"/>
                  </a:cubicBezTo>
                  <a:cubicBezTo>
                    <a:pt x="1791" y="1360"/>
                    <a:pt x="953" y="2621"/>
                    <a:pt x="68" y="3849"/>
                  </a:cubicBezTo>
                  <a:cubicBezTo>
                    <a:pt x="1" y="3944"/>
                    <a:pt x="89" y="4038"/>
                    <a:pt x="184" y="4038"/>
                  </a:cubicBezTo>
                  <a:cubicBezTo>
                    <a:pt x="225" y="4038"/>
                    <a:pt x="267" y="4021"/>
                    <a:pt x="299" y="3977"/>
                  </a:cubicBezTo>
                  <a:cubicBezTo>
                    <a:pt x="1185" y="2756"/>
                    <a:pt x="2014" y="1495"/>
                    <a:pt x="2804" y="203"/>
                  </a:cubicBezTo>
                  <a:cubicBezTo>
                    <a:pt x="2865" y="98"/>
                    <a:pt x="2773" y="1"/>
                    <a:pt x="26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700;p48"/>
            <p:cNvSpPr/>
            <p:nvPr/>
          </p:nvSpPr>
          <p:spPr>
            <a:xfrm>
              <a:off x="4429450" y="2334825"/>
              <a:ext cx="54150" cy="107600"/>
            </a:xfrm>
            <a:custGeom>
              <a:avLst/>
              <a:gdLst/>
              <a:ahLst/>
              <a:cxnLst/>
              <a:rect l="l" t="t" r="r" b="b"/>
              <a:pathLst>
                <a:path w="2166" h="4304" extrusionOk="0">
                  <a:moveTo>
                    <a:pt x="1987" y="1"/>
                  </a:moveTo>
                  <a:cubicBezTo>
                    <a:pt x="1947" y="1"/>
                    <a:pt x="1908" y="22"/>
                    <a:pt x="1885" y="72"/>
                  </a:cubicBezTo>
                  <a:cubicBezTo>
                    <a:pt x="1271" y="1413"/>
                    <a:pt x="664" y="2761"/>
                    <a:pt x="50" y="4102"/>
                  </a:cubicBezTo>
                  <a:cubicBezTo>
                    <a:pt x="0" y="4207"/>
                    <a:pt x="95" y="4304"/>
                    <a:pt x="183" y="4304"/>
                  </a:cubicBezTo>
                  <a:cubicBezTo>
                    <a:pt x="222" y="4304"/>
                    <a:pt x="259" y="4284"/>
                    <a:pt x="281" y="4238"/>
                  </a:cubicBezTo>
                  <a:cubicBezTo>
                    <a:pt x="888" y="2889"/>
                    <a:pt x="1502" y="1549"/>
                    <a:pt x="2117" y="208"/>
                  </a:cubicBezTo>
                  <a:cubicBezTo>
                    <a:pt x="2166" y="99"/>
                    <a:pt x="2073" y="1"/>
                    <a:pt x="1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701;p48"/>
            <p:cNvSpPr/>
            <p:nvPr/>
          </p:nvSpPr>
          <p:spPr>
            <a:xfrm>
              <a:off x="4534725" y="2355525"/>
              <a:ext cx="38075" cy="117350"/>
            </a:xfrm>
            <a:custGeom>
              <a:avLst/>
              <a:gdLst/>
              <a:ahLst/>
              <a:cxnLst/>
              <a:rect l="l" t="t" r="r" b="b"/>
              <a:pathLst>
                <a:path w="1523" h="4694" extrusionOk="0">
                  <a:moveTo>
                    <a:pt x="1360" y="0"/>
                  </a:moveTo>
                  <a:cubicBezTo>
                    <a:pt x="1308" y="0"/>
                    <a:pt x="1255" y="27"/>
                    <a:pt x="1233" y="90"/>
                  </a:cubicBezTo>
                  <a:cubicBezTo>
                    <a:pt x="730" y="1542"/>
                    <a:pt x="331" y="3027"/>
                    <a:pt x="20" y="4527"/>
                  </a:cubicBezTo>
                  <a:cubicBezTo>
                    <a:pt x="1" y="4628"/>
                    <a:pt x="86" y="4694"/>
                    <a:pt x="164" y="4694"/>
                  </a:cubicBezTo>
                  <a:cubicBezTo>
                    <a:pt x="215" y="4694"/>
                    <a:pt x="263" y="4665"/>
                    <a:pt x="275" y="4598"/>
                  </a:cubicBezTo>
                  <a:cubicBezTo>
                    <a:pt x="587" y="3098"/>
                    <a:pt x="986" y="1614"/>
                    <a:pt x="1488" y="162"/>
                  </a:cubicBezTo>
                  <a:cubicBezTo>
                    <a:pt x="1522" y="65"/>
                    <a:pt x="1441" y="0"/>
                    <a:pt x="1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702;p48"/>
            <p:cNvSpPr/>
            <p:nvPr/>
          </p:nvSpPr>
          <p:spPr>
            <a:xfrm>
              <a:off x="4616000" y="2369200"/>
              <a:ext cx="29700" cy="119900"/>
            </a:xfrm>
            <a:custGeom>
              <a:avLst/>
              <a:gdLst/>
              <a:ahLst/>
              <a:cxnLst/>
              <a:rect l="l" t="t" r="r" b="b"/>
              <a:pathLst>
                <a:path w="1188" h="4796" extrusionOk="0">
                  <a:moveTo>
                    <a:pt x="1027" y="0"/>
                  </a:moveTo>
                  <a:cubicBezTo>
                    <a:pt x="976" y="0"/>
                    <a:pt x="928" y="31"/>
                    <a:pt x="918" y="102"/>
                  </a:cubicBezTo>
                  <a:cubicBezTo>
                    <a:pt x="703" y="1626"/>
                    <a:pt x="408" y="3134"/>
                    <a:pt x="25" y="4634"/>
                  </a:cubicBezTo>
                  <a:cubicBezTo>
                    <a:pt x="0" y="4731"/>
                    <a:pt x="85" y="4795"/>
                    <a:pt x="164" y="4795"/>
                  </a:cubicBezTo>
                  <a:cubicBezTo>
                    <a:pt x="215" y="4795"/>
                    <a:pt x="264" y="4768"/>
                    <a:pt x="280" y="4706"/>
                  </a:cubicBezTo>
                  <a:cubicBezTo>
                    <a:pt x="663" y="3206"/>
                    <a:pt x="958" y="1698"/>
                    <a:pt x="1174" y="166"/>
                  </a:cubicBezTo>
                  <a:cubicBezTo>
                    <a:pt x="1188" y="66"/>
                    <a:pt x="1103" y="0"/>
                    <a:pt x="10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703;p48"/>
            <p:cNvSpPr/>
            <p:nvPr/>
          </p:nvSpPr>
          <p:spPr>
            <a:xfrm>
              <a:off x="4733900" y="2364800"/>
              <a:ext cx="23050" cy="136000"/>
            </a:xfrm>
            <a:custGeom>
              <a:avLst/>
              <a:gdLst/>
              <a:ahLst/>
              <a:cxnLst/>
              <a:rect l="l" t="t" r="r" b="b"/>
              <a:pathLst>
                <a:path w="922" h="5440" extrusionOk="0">
                  <a:moveTo>
                    <a:pt x="128" y="0"/>
                  </a:moveTo>
                  <a:cubicBezTo>
                    <a:pt x="62" y="0"/>
                    <a:pt x="1" y="42"/>
                    <a:pt x="9" y="126"/>
                  </a:cubicBezTo>
                  <a:cubicBezTo>
                    <a:pt x="168" y="1874"/>
                    <a:pt x="384" y="3613"/>
                    <a:pt x="647" y="5345"/>
                  </a:cubicBezTo>
                  <a:cubicBezTo>
                    <a:pt x="660" y="5411"/>
                    <a:pt x="708" y="5440"/>
                    <a:pt x="759" y="5440"/>
                  </a:cubicBezTo>
                  <a:cubicBezTo>
                    <a:pt x="836" y="5440"/>
                    <a:pt x="921" y="5374"/>
                    <a:pt x="902" y="5273"/>
                  </a:cubicBezTo>
                  <a:cubicBezTo>
                    <a:pt x="639" y="3565"/>
                    <a:pt x="431" y="1850"/>
                    <a:pt x="272" y="126"/>
                  </a:cubicBezTo>
                  <a:cubicBezTo>
                    <a:pt x="264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04;p48"/>
            <p:cNvSpPr/>
            <p:nvPr/>
          </p:nvSpPr>
          <p:spPr>
            <a:xfrm>
              <a:off x="4818550" y="2357975"/>
              <a:ext cx="44375" cy="135375"/>
            </a:xfrm>
            <a:custGeom>
              <a:avLst/>
              <a:gdLst/>
              <a:ahLst/>
              <a:cxnLst/>
              <a:rect l="l" t="t" r="r" b="b"/>
              <a:pathLst>
                <a:path w="1775" h="5415" extrusionOk="0">
                  <a:moveTo>
                    <a:pt x="162" y="0"/>
                  </a:moveTo>
                  <a:cubicBezTo>
                    <a:pt x="82" y="0"/>
                    <a:pt x="1" y="67"/>
                    <a:pt x="30" y="168"/>
                  </a:cubicBezTo>
                  <a:cubicBezTo>
                    <a:pt x="516" y="1883"/>
                    <a:pt x="1003" y="3599"/>
                    <a:pt x="1490" y="5322"/>
                  </a:cubicBezTo>
                  <a:cubicBezTo>
                    <a:pt x="1509" y="5386"/>
                    <a:pt x="1561" y="5414"/>
                    <a:pt x="1614" y="5414"/>
                  </a:cubicBezTo>
                  <a:cubicBezTo>
                    <a:pt x="1694" y="5414"/>
                    <a:pt x="1774" y="5351"/>
                    <a:pt x="1745" y="5251"/>
                  </a:cubicBezTo>
                  <a:cubicBezTo>
                    <a:pt x="1259" y="3535"/>
                    <a:pt x="772" y="1811"/>
                    <a:pt x="285" y="96"/>
                  </a:cubicBezTo>
                  <a:cubicBezTo>
                    <a:pt x="266" y="29"/>
                    <a:pt x="214" y="0"/>
                    <a:pt x="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05;p48"/>
            <p:cNvSpPr/>
            <p:nvPr/>
          </p:nvSpPr>
          <p:spPr>
            <a:xfrm>
              <a:off x="4919850" y="2332775"/>
              <a:ext cx="51625" cy="121125"/>
            </a:xfrm>
            <a:custGeom>
              <a:avLst/>
              <a:gdLst/>
              <a:ahLst/>
              <a:cxnLst/>
              <a:rect l="l" t="t" r="r" b="b"/>
              <a:pathLst>
                <a:path w="2065" h="4845" extrusionOk="0">
                  <a:moveTo>
                    <a:pt x="162" y="1"/>
                  </a:moveTo>
                  <a:cubicBezTo>
                    <a:pt x="79" y="1"/>
                    <a:pt x="0" y="65"/>
                    <a:pt x="39" y="162"/>
                  </a:cubicBezTo>
                  <a:cubicBezTo>
                    <a:pt x="614" y="1694"/>
                    <a:pt x="1196" y="3226"/>
                    <a:pt x="1771" y="4758"/>
                  </a:cubicBezTo>
                  <a:cubicBezTo>
                    <a:pt x="1796" y="4818"/>
                    <a:pt x="1851" y="4845"/>
                    <a:pt x="1905" y="4845"/>
                  </a:cubicBezTo>
                  <a:cubicBezTo>
                    <a:pt x="1987" y="4845"/>
                    <a:pt x="2065" y="4783"/>
                    <a:pt x="2026" y="4687"/>
                  </a:cubicBezTo>
                  <a:cubicBezTo>
                    <a:pt x="1452" y="3155"/>
                    <a:pt x="869" y="1623"/>
                    <a:pt x="295" y="90"/>
                  </a:cubicBezTo>
                  <a:cubicBezTo>
                    <a:pt x="270" y="28"/>
                    <a:pt x="215" y="1"/>
                    <a:pt x="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06;p48"/>
            <p:cNvSpPr/>
            <p:nvPr/>
          </p:nvSpPr>
          <p:spPr>
            <a:xfrm>
              <a:off x="5024425" y="2290675"/>
              <a:ext cx="59325" cy="92175"/>
            </a:xfrm>
            <a:custGeom>
              <a:avLst/>
              <a:gdLst/>
              <a:ahLst/>
              <a:cxnLst/>
              <a:rect l="l" t="t" r="r" b="b"/>
              <a:pathLst>
                <a:path w="2373" h="3687" extrusionOk="0">
                  <a:moveTo>
                    <a:pt x="183" y="0"/>
                  </a:moveTo>
                  <a:cubicBezTo>
                    <a:pt x="92" y="0"/>
                    <a:pt x="1" y="96"/>
                    <a:pt x="61" y="195"/>
                  </a:cubicBezTo>
                  <a:cubicBezTo>
                    <a:pt x="740" y="1336"/>
                    <a:pt x="1410" y="2485"/>
                    <a:pt x="2088" y="3626"/>
                  </a:cubicBezTo>
                  <a:cubicBezTo>
                    <a:pt x="2112" y="3669"/>
                    <a:pt x="2150" y="3687"/>
                    <a:pt x="2189" y="3687"/>
                  </a:cubicBezTo>
                  <a:cubicBezTo>
                    <a:pt x="2278" y="3687"/>
                    <a:pt x="2373" y="3590"/>
                    <a:pt x="2312" y="3490"/>
                  </a:cubicBezTo>
                  <a:cubicBezTo>
                    <a:pt x="1641" y="2349"/>
                    <a:pt x="963" y="1208"/>
                    <a:pt x="293" y="67"/>
                  </a:cubicBezTo>
                  <a:cubicBezTo>
                    <a:pt x="266" y="20"/>
                    <a:pt x="224" y="0"/>
                    <a:pt x="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07;p48"/>
            <p:cNvSpPr/>
            <p:nvPr/>
          </p:nvSpPr>
          <p:spPr>
            <a:xfrm>
              <a:off x="5102225" y="2244775"/>
              <a:ext cx="60375" cy="71100"/>
            </a:xfrm>
            <a:custGeom>
              <a:avLst/>
              <a:gdLst/>
              <a:ahLst/>
              <a:cxnLst/>
              <a:rect l="l" t="t" r="r" b="b"/>
              <a:pathLst>
                <a:path w="2415" h="2844" extrusionOk="0">
                  <a:moveTo>
                    <a:pt x="185" y="1"/>
                  </a:moveTo>
                  <a:cubicBezTo>
                    <a:pt x="91" y="1"/>
                    <a:pt x="0" y="132"/>
                    <a:pt x="85" y="235"/>
                  </a:cubicBezTo>
                  <a:cubicBezTo>
                    <a:pt x="772" y="1089"/>
                    <a:pt x="1458" y="1943"/>
                    <a:pt x="2144" y="2797"/>
                  </a:cubicBezTo>
                  <a:cubicBezTo>
                    <a:pt x="2171" y="2829"/>
                    <a:pt x="2202" y="2843"/>
                    <a:pt x="2233" y="2843"/>
                  </a:cubicBezTo>
                  <a:cubicBezTo>
                    <a:pt x="2328" y="2843"/>
                    <a:pt x="2414" y="2710"/>
                    <a:pt x="2335" y="2613"/>
                  </a:cubicBezTo>
                  <a:cubicBezTo>
                    <a:pt x="1649" y="1759"/>
                    <a:pt x="955" y="897"/>
                    <a:pt x="269" y="44"/>
                  </a:cubicBezTo>
                  <a:cubicBezTo>
                    <a:pt x="244" y="13"/>
                    <a:pt x="215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08;p48"/>
            <p:cNvSpPr/>
            <p:nvPr/>
          </p:nvSpPr>
          <p:spPr>
            <a:xfrm>
              <a:off x="3947775" y="2113600"/>
              <a:ext cx="71550" cy="457825"/>
            </a:xfrm>
            <a:custGeom>
              <a:avLst/>
              <a:gdLst/>
              <a:ahLst/>
              <a:cxnLst/>
              <a:rect l="l" t="t" r="r" b="b"/>
              <a:pathLst>
                <a:path w="2862" h="18313" extrusionOk="0">
                  <a:moveTo>
                    <a:pt x="164" y="1"/>
                  </a:moveTo>
                  <a:cubicBezTo>
                    <a:pt x="87" y="1"/>
                    <a:pt x="0" y="67"/>
                    <a:pt x="15" y="168"/>
                  </a:cubicBezTo>
                  <a:cubicBezTo>
                    <a:pt x="877" y="6184"/>
                    <a:pt x="1730" y="12201"/>
                    <a:pt x="2592" y="18217"/>
                  </a:cubicBezTo>
                  <a:cubicBezTo>
                    <a:pt x="2602" y="18284"/>
                    <a:pt x="2648" y="18313"/>
                    <a:pt x="2698" y="18313"/>
                  </a:cubicBezTo>
                  <a:cubicBezTo>
                    <a:pt x="2775" y="18313"/>
                    <a:pt x="2862" y="18246"/>
                    <a:pt x="2847" y="18145"/>
                  </a:cubicBezTo>
                  <a:cubicBezTo>
                    <a:pt x="1986" y="12129"/>
                    <a:pt x="1132" y="6113"/>
                    <a:pt x="270" y="96"/>
                  </a:cubicBezTo>
                  <a:cubicBezTo>
                    <a:pt x="261" y="30"/>
                    <a:pt x="215" y="1"/>
                    <a:pt x="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09;p48"/>
            <p:cNvSpPr/>
            <p:nvPr/>
          </p:nvSpPr>
          <p:spPr>
            <a:xfrm>
              <a:off x="4694000" y="2176625"/>
              <a:ext cx="19975" cy="23425"/>
            </a:xfrm>
            <a:custGeom>
              <a:avLst/>
              <a:gdLst/>
              <a:ahLst/>
              <a:cxnLst/>
              <a:rect l="l" t="t" r="r" b="b"/>
              <a:pathLst>
                <a:path w="799" h="937" extrusionOk="0">
                  <a:moveTo>
                    <a:pt x="400" y="1"/>
                  </a:moveTo>
                  <a:cubicBezTo>
                    <a:pt x="368" y="9"/>
                    <a:pt x="328" y="9"/>
                    <a:pt x="296" y="17"/>
                  </a:cubicBezTo>
                  <a:cubicBezTo>
                    <a:pt x="232" y="33"/>
                    <a:pt x="168" y="65"/>
                    <a:pt x="120" y="121"/>
                  </a:cubicBezTo>
                  <a:lnTo>
                    <a:pt x="57" y="200"/>
                  </a:lnTo>
                  <a:cubicBezTo>
                    <a:pt x="25" y="264"/>
                    <a:pt x="1" y="328"/>
                    <a:pt x="1" y="400"/>
                  </a:cubicBezTo>
                  <a:lnTo>
                    <a:pt x="1" y="535"/>
                  </a:lnTo>
                  <a:cubicBezTo>
                    <a:pt x="1" y="591"/>
                    <a:pt x="9" y="647"/>
                    <a:pt x="41" y="695"/>
                  </a:cubicBezTo>
                  <a:cubicBezTo>
                    <a:pt x="57" y="743"/>
                    <a:pt x="80" y="783"/>
                    <a:pt x="120" y="823"/>
                  </a:cubicBezTo>
                  <a:cubicBezTo>
                    <a:pt x="152" y="863"/>
                    <a:pt x="200" y="887"/>
                    <a:pt x="248" y="903"/>
                  </a:cubicBezTo>
                  <a:cubicBezTo>
                    <a:pt x="287" y="922"/>
                    <a:pt x="327" y="937"/>
                    <a:pt x="371" y="937"/>
                  </a:cubicBezTo>
                  <a:cubicBezTo>
                    <a:pt x="380" y="937"/>
                    <a:pt x="390" y="936"/>
                    <a:pt x="400" y="934"/>
                  </a:cubicBezTo>
                  <a:cubicBezTo>
                    <a:pt x="440" y="934"/>
                    <a:pt x="471" y="926"/>
                    <a:pt x="511" y="926"/>
                  </a:cubicBezTo>
                  <a:cubicBezTo>
                    <a:pt x="575" y="903"/>
                    <a:pt x="631" y="871"/>
                    <a:pt x="687" y="823"/>
                  </a:cubicBezTo>
                  <a:lnTo>
                    <a:pt x="743" y="743"/>
                  </a:lnTo>
                  <a:cubicBezTo>
                    <a:pt x="783" y="679"/>
                    <a:pt x="799" y="607"/>
                    <a:pt x="799" y="535"/>
                  </a:cubicBezTo>
                  <a:lnTo>
                    <a:pt x="799" y="400"/>
                  </a:lnTo>
                  <a:cubicBezTo>
                    <a:pt x="799" y="344"/>
                    <a:pt x="791" y="296"/>
                    <a:pt x="767" y="248"/>
                  </a:cubicBezTo>
                  <a:cubicBezTo>
                    <a:pt x="751" y="200"/>
                    <a:pt x="719" y="152"/>
                    <a:pt x="687" y="121"/>
                  </a:cubicBezTo>
                  <a:cubicBezTo>
                    <a:pt x="647" y="81"/>
                    <a:pt x="607" y="49"/>
                    <a:pt x="551" y="33"/>
                  </a:cubicBezTo>
                  <a:cubicBezTo>
                    <a:pt x="511" y="9"/>
                    <a:pt x="456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710;p48"/>
            <p:cNvSpPr/>
            <p:nvPr/>
          </p:nvSpPr>
          <p:spPr>
            <a:xfrm>
              <a:off x="4701575" y="2246050"/>
              <a:ext cx="25775" cy="19775"/>
            </a:xfrm>
            <a:custGeom>
              <a:avLst/>
              <a:gdLst/>
              <a:ahLst/>
              <a:cxnLst/>
              <a:rect l="l" t="t" r="r" b="b"/>
              <a:pathLst>
                <a:path w="1031" h="791" extrusionOk="0">
                  <a:moveTo>
                    <a:pt x="512" y="1"/>
                  </a:moveTo>
                  <a:cubicBezTo>
                    <a:pt x="1" y="1"/>
                    <a:pt x="1" y="791"/>
                    <a:pt x="512" y="791"/>
                  </a:cubicBezTo>
                  <a:cubicBezTo>
                    <a:pt x="1030" y="791"/>
                    <a:pt x="1030" y="1"/>
                    <a:pt x="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711;p48"/>
            <p:cNvSpPr/>
            <p:nvPr/>
          </p:nvSpPr>
          <p:spPr>
            <a:xfrm>
              <a:off x="4704375" y="2308300"/>
              <a:ext cx="23575" cy="23550"/>
            </a:xfrm>
            <a:custGeom>
              <a:avLst/>
              <a:gdLst/>
              <a:ahLst/>
              <a:cxnLst/>
              <a:rect l="l" t="t" r="r" b="b"/>
              <a:pathLst>
                <a:path w="943" h="942" extrusionOk="0">
                  <a:moveTo>
                    <a:pt x="543" y="0"/>
                  </a:moveTo>
                  <a:cubicBezTo>
                    <a:pt x="503" y="8"/>
                    <a:pt x="471" y="8"/>
                    <a:pt x="431" y="16"/>
                  </a:cubicBezTo>
                  <a:cubicBezTo>
                    <a:pt x="368" y="32"/>
                    <a:pt x="312" y="72"/>
                    <a:pt x="256" y="120"/>
                  </a:cubicBezTo>
                  <a:cubicBezTo>
                    <a:pt x="216" y="168"/>
                    <a:pt x="168" y="216"/>
                    <a:pt x="120" y="256"/>
                  </a:cubicBezTo>
                  <a:cubicBezTo>
                    <a:pt x="80" y="295"/>
                    <a:pt x="56" y="335"/>
                    <a:pt x="41" y="383"/>
                  </a:cubicBezTo>
                  <a:cubicBezTo>
                    <a:pt x="17" y="431"/>
                    <a:pt x="1" y="487"/>
                    <a:pt x="1" y="543"/>
                  </a:cubicBezTo>
                  <a:cubicBezTo>
                    <a:pt x="1" y="591"/>
                    <a:pt x="17" y="647"/>
                    <a:pt x="41" y="694"/>
                  </a:cubicBezTo>
                  <a:cubicBezTo>
                    <a:pt x="56" y="742"/>
                    <a:pt x="80" y="782"/>
                    <a:pt x="120" y="822"/>
                  </a:cubicBezTo>
                  <a:lnTo>
                    <a:pt x="200" y="886"/>
                  </a:lnTo>
                  <a:cubicBezTo>
                    <a:pt x="264" y="918"/>
                    <a:pt x="328" y="942"/>
                    <a:pt x="400" y="942"/>
                  </a:cubicBezTo>
                  <a:cubicBezTo>
                    <a:pt x="439" y="934"/>
                    <a:pt x="471" y="926"/>
                    <a:pt x="511" y="926"/>
                  </a:cubicBezTo>
                  <a:cubicBezTo>
                    <a:pt x="575" y="902"/>
                    <a:pt x="631" y="870"/>
                    <a:pt x="687" y="822"/>
                  </a:cubicBezTo>
                  <a:cubicBezTo>
                    <a:pt x="727" y="774"/>
                    <a:pt x="775" y="726"/>
                    <a:pt x="822" y="686"/>
                  </a:cubicBezTo>
                  <a:cubicBezTo>
                    <a:pt x="862" y="647"/>
                    <a:pt x="886" y="607"/>
                    <a:pt x="902" y="551"/>
                  </a:cubicBezTo>
                  <a:cubicBezTo>
                    <a:pt x="934" y="503"/>
                    <a:pt x="942" y="455"/>
                    <a:pt x="942" y="399"/>
                  </a:cubicBezTo>
                  <a:cubicBezTo>
                    <a:pt x="942" y="343"/>
                    <a:pt x="934" y="295"/>
                    <a:pt x="902" y="248"/>
                  </a:cubicBezTo>
                  <a:cubicBezTo>
                    <a:pt x="886" y="200"/>
                    <a:pt x="862" y="152"/>
                    <a:pt x="822" y="120"/>
                  </a:cubicBezTo>
                  <a:lnTo>
                    <a:pt x="743" y="56"/>
                  </a:lnTo>
                  <a:cubicBezTo>
                    <a:pt x="679" y="24"/>
                    <a:pt x="615" y="0"/>
                    <a:pt x="5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9112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13571" y="-23721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44341" y="940435"/>
            <a:ext cx="7745135" cy="105353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Chọn dấu câu thích hợp thay cho bông hoa. Nêu tác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dụng của các dấu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câu đó.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4 </a:t>
            </a:r>
          </a:p>
        </p:txBody>
      </p:sp>
      <p:sp>
        <p:nvSpPr>
          <p:cNvPr id="2" name="Rectangle 1"/>
          <p:cNvSpPr/>
          <p:nvPr/>
        </p:nvSpPr>
        <p:spPr>
          <a:xfrm>
            <a:off x="771842" y="2715233"/>
            <a:ext cx="774513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rPr>
              <a:t>a. Hoạt động bảo vệ môi trường của các bạn nhỏ đã lan toả sâu rộng. Các phong trào thiếu nhi chung tay bảo vệ môi trường </a:t>
            </a:r>
            <a:r>
              <a:rPr lang="en-US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 Dấu gạch ngang trong đoạn a dùng để đánh dấu các ý trong một đoạn liệt kê.</a:t>
            </a:r>
            <a:endParaRPr lang="en-US" sz="2200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16888" y="2104087"/>
            <a:ext cx="7255041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000" b="1" u="sng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a: </a:t>
            </a:r>
            <a:endParaRPr lang="en-US" sz="2000" b="1" u="sng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5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13571" y="-237214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44341" y="940435"/>
            <a:ext cx="7745135" cy="105353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Chọn dấu câu thích hợp thay cho bông hoa. Nêu tác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dụng của các dấu</a:t>
            </a:r>
            <a:r>
              <a:rPr lang="en-US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câu đó.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4 </a:t>
            </a:r>
          </a:p>
        </p:txBody>
      </p:sp>
      <p:sp>
        <p:nvSpPr>
          <p:cNvPr id="3" name="Rectangle 2"/>
          <p:cNvSpPr/>
          <p:nvPr/>
        </p:nvSpPr>
        <p:spPr>
          <a:xfrm>
            <a:off x="744341" y="2104087"/>
            <a:ext cx="77564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/>
              <a:t>b. Đoàn tàu Hà Nội </a:t>
            </a:r>
            <a:r>
              <a:rPr lang="en-US" sz="2400"/>
              <a:t>    </a:t>
            </a:r>
            <a:r>
              <a:rPr lang="vi-VN" sz="2400"/>
              <a:t> Vinh khởi hành tại ga Hà Nội lúc 18 giờ</a:t>
            </a:r>
            <a:r>
              <a:rPr lang="en-US" sz="2400"/>
              <a:t> </a:t>
            </a:r>
            <a:r>
              <a:rPr lang="vi-VN" sz="2400"/>
              <a:t>hằng ngày</a:t>
            </a:r>
            <a:endParaRPr lang="en-US" sz="240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27273" y1="37864" x2="72727" y2="75728"/>
                        <a14:foregroundMark x1="70707" y1="37864" x2="31313" y2="52427"/>
                        <a14:foregroundMark x1="39394" y1="27184" x2="47475" y2="50485"/>
                        <a14:foregroundMark x1="71717" y1="33010" x2="38384" y2="563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30405" y="2225049"/>
            <a:ext cx="470095" cy="48908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744340" y="3877854"/>
            <a:ext cx="7745135" cy="1045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kern="1200">
                <a:solidFill>
                  <a:schemeClr val="tx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 Dấu gạch ngang trong đoạn b dùng để nối các từ ngữ trong một liên danh.</a:t>
            </a:r>
            <a:endParaRPr lang="en-US" sz="2200" kern="1200">
              <a:solidFill>
                <a:schemeClr val="tx1">
                  <a:lumMod val="50000"/>
                </a:schemeClr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65129" y="3287576"/>
            <a:ext cx="7255041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000" b="1" u="sng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b: </a:t>
            </a:r>
            <a:endParaRPr lang="en-US" sz="2000" b="1" u="sng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794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0" name="Google Shape;1170;p33"/>
          <p:cNvGrpSpPr/>
          <p:nvPr/>
        </p:nvGrpSpPr>
        <p:grpSpPr>
          <a:xfrm rot="-6300012">
            <a:off x="7672040" y="-246507"/>
            <a:ext cx="628434" cy="970207"/>
            <a:chOff x="626375" y="770925"/>
            <a:chExt cx="429050" cy="662400"/>
          </a:xfrm>
        </p:grpSpPr>
        <p:sp>
          <p:nvSpPr>
            <p:cNvPr id="1171" name="Google Shape;1171;p33"/>
            <p:cNvSpPr/>
            <p:nvPr/>
          </p:nvSpPr>
          <p:spPr>
            <a:xfrm>
              <a:off x="626375" y="770925"/>
              <a:ext cx="429050" cy="516500"/>
            </a:xfrm>
            <a:custGeom>
              <a:avLst/>
              <a:gdLst/>
              <a:ahLst/>
              <a:cxnLst/>
              <a:rect l="l" t="t" r="r" b="b"/>
              <a:pathLst>
                <a:path w="17162" h="20660" extrusionOk="0">
                  <a:moveTo>
                    <a:pt x="6548" y="0"/>
                  </a:moveTo>
                  <a:cubicBezTo>
                    <a:pt x="6535" y="0"/>
                    <a:pt x="6523" y="1"/>
                    <a:pt x="6511" y="1"/>
                  </a:cubicBezTo>
                  <a:cubicBezTo>
                    <a:pt x="5718" y="18"/>
                    <a:pt x="5038" y="559"/>
                    <a:pt x="4541" y="1160"/>
                  </a:cubicBezTo>
                  <a:cubicBezTo>
                    <a:pt x="3217" y="2772"/>
                    <a:pt x="2746" y="5056"/>
                    <a:pt x="3330" y="7060"/>
                  </a:cubicBezTo>
                  <a:cubicBezTo>
                    <a:pt x="3198" y="7019"/>
                    <a:pt x="3066" y="7000"/>
                    <a:pt x="2936" y="7000"/>
                  </a:cubicBezTo>
                  <a:cubicBezTo>
                    <a:pt x="2023" y="7000"/>
                    <a:pt x="1191" y="7947"/>
                    <a:pt x="1108" y="8908"/>
                  </a:cubicBezTo>
                  <a:cubicBezTo>
                    <a:pt x="1012" y="10006"/>
                    <a:pt x="1570" y="11043"/>
                    <a:pt x="2101" y="12011"/>
                  </a:cubicBezTo>
                  <a:cubicBezTo>
                    <a:pt x="1935" y="11769"/>
                    <a:pt x="1661" y="11661"/>
                    <a:pt x="1374" y="11661"/>
                  </a:cubicBezTo>
                  <a:cubicBezTo>
                    <a:pt x="1029" y="11661"/>
                    <a:pt x="664" y="11818"/>
                    <a:pt x="445" y="12089"/>
                  </a:cubicBezTo>
                  <a:cubicBezTo>
                    <a:pt x="36" y="12586"/>
                    <a:pt x="1" y="13292"/>
                    <a:pt x="88" y="13928"/>
                  </a:cubicBezTo>
                  <a:cubicBezTo>
                    <a:pt x="358" y="15906"/>
                    <a:pt x="1674" y="17353"/>
                    <a:pt x="3286" y="18399"/>
                  </a:cubicBezTo>
                  <a:cubicBezTo>
                    <a:pt x="5108" y="19587"/>
                    <a:pt x="6941" y="20659"/>
                    <a:pt x="8916" y="20659"/>
                  </a:cubicBezTo>
                  <a:cubicBezTo>
                    <a:pt x="9767" y="20659"/>
                    <a:pt x="10644" y="20460"/>
                    <a:pt x="11557" y="19985"/>
                  </a:cubicBezTo>
                  <a:cubicBezTo>
                    <a:pt x="14834" y="18277"/>
                    <a:pt x="17161" y="15026"/>
                    <a:pt x="16229" y="11200"/>
                  </a:cubicBezTo>
                  <a:cubicBezTo>
                    <a:pt x="16054" y="10468"/>
                    <a:pt x="15732" y="9727"/>
                    <a:pt x="15104" y="9318"/>
                  </a:cubicBezTo>
                  <a:cubicBezTo>
                    <a:pt x="14850" y="9152"/>
                    <a:pt x="14538" y="9066"/>
                    <a:pt x="14231" y="9066"/>
                  </a:cubicBezTo>
                  <a:cubicBezTo>
                    <a:pt x="13781" y="9066"/>
                    <a:pt x="13344" y="9251"/>
                    <a:pt x="13126" y="9640"/>
                  </a:cubicBezTo>
                  <a:cubicBezTo>
                    <a:pt x="13327" y="8664"/>
                    <a:pt x="13379" y="7662"/>
                    <a:pt x="13283" y="6668"/>
                  </a:cubicBezTo>
                  <a:cubicBezTo>
                    <a:pt x="13204" y="5901"/>
                    <a:pt x="13030" y="5108"/>
                    <a:pt x="12568" y="4489"/>
                  </a:cubicBezTo>
                  <a:cubicBezTo>
                    <a:pt x="12174" y="3954"/>
                    <a:pt x="11539" y="3564"/>
                    <a:pt x="10890" y="3564"/>
                  </a:cubicBezTo>
                  <a:cubicBezTo>
                    <a:pt x="10778" y="3564"/>
                    <a:pt x="10666" y="3576"/>
                    <a:pt x="10555" y="3600"/>
                  </a:cubicBezTo>
                  <a:cubicBezTo>
                    <a:pt x="9946" y="3726"/>
                    <a:pt x="9449" y="4314"/>
                    <a:pt x="9436" y="4915"/>
                  </a:cubicBezTo>
                  <a:lnTo>
                    <a:pt x="9436" y="4915"/>
                  </a:lnTo>
                  <a:cubicBezTo>
                    <a:pt x="9350" y="4460"/>
                    <a:pt x="9264" y="4006"/>
                    <a:pt x="9178" y="3557"/>
                  </a:cubicBezTo>
                  <a:cubicBezTo>
                    <a:pt x="9030" y="2755"/>
                    <a:pt x="8873" y="1944"/>
                    <a:pt x="8463" y="1247"/>
                  </a:cubicBezTo>
                  <a:cubicBezTo>
                    <a:pt x="8051" y="560"/>
                    <a:pt x="7343" y="0"/>
                    <a:pt x="65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738800" y="821925"/>
              <a:ext cx="202875" cy="611400"/>
            </a:xfrm>
            <a:custGeom>
              <a:avLst/>
              <a:gdLst/>
              <a:ahLst/>
              <a:cxnLst/>
              <a:rect l="l" t="t" r="r" b="b"/>
              <a:pathLst>
                <a:path w="8115" h="24456" extrusionOk="0">
                  <a:moveTo>
                    <a:pt x="1631" y="227"/>
                  </a:moveTo>
                  <a:cubicBezTo>
                    <a:pt x="2371" y="4532"/>
                    <a:pt x="3295" y="8803"/>
                    <a:pt x="4402" y="13021"/>
                  </a:cubicBezTo>
                  <a:cubicBezTo>
                    <a:pt x="3801" y="12908"/>
                    <a:pt x="3208" y="12786"/>
                    <a:pt x="2615" y="12664"/>
                  </a:cubicBezTo>
                  <a:lnTo>
                    <a:pt x="2607" y="12664"/>
                  </a:lnTo>
                  <a:cubicBezTo>
                    <a:pt x="1814" y="12498"/>
                    <a:pt x="1021" y="12341"/>
                    <a:pt x="227" y="12176"/>
                  </a:cubicBezTo>
                  <a:cubicBezTo>
                    <a:pt x="71" y="12141"/>
                    <a:pt x="1" y="12393"/>
                    <a:pt x="158" y="12428"/>
                  </a:cubicBezTo>
                  <a:cubicBezTo>
                    <a:pt x="899" y="12576"/>
                    <a:pt x="1631" y="12725"/>
                    <a:pt x="2363" y="12873"/>
                  </a:cubicBezTo>
                  <a:lnTo>
                    <a:pt x="2380" y="12881"/>
                  </a:lnTo>
                  <a:cubicBezTo>
                    <a:pt x="3077" y="13021"/>
                    <a:pt x="3775" y="13160"/>
                    <a:pt x="4472" y="13300"/>
                  </a:cubicBezTo>
                  <a:cubicBezTo>
                    <a:pt x="4986" y="15243"/>
                    <a:pt x="5535" y="17178"/>
                    <a:pt x="6119" y="19095"/>
                  </a:cubicBezTo>
                  <a:cubicBezTo>
                    <a:pt x="6651" y="20839"/>
                    <a:pt x="7217" y="22573"/>
                    <a:pt x="7810" y="24299"/>
                  </a:cubicBezTo>
                  <a:cubicBezTo>
                    <a:pt x="7862" y="24455"/>
                    <a:pt x="8115" y="24386"/>
                    <a:pt x="8063" y="24229"/>
                  </a:cubicBezTo>
                  <a:cubicBezTo>
                    <a:pt x="6825" y="20647"/>
                    <a:pt x="5727" y="17021"/>
                    <a:pt x="4759" y="13361"/>
                  </a:cubicBezTo>
                  <a:cubicBezTo>
                    <a:pt x="4899" y="13361"/>
                    <a:pt x="4951" y="13134"/>
                    <a:pt x="4803" y="13108"/>
                  </a:cubicBezTo>
                  <a:lnTo>
                    <a:pt x="4681" y="13082"/>
                  </a:lnTo>
                  <a:cubicBezTo>
                    <a:pt x="4254" y="11443"/>
                    <a:pt x="3853" y="9796"/>
                    <a:pt x="3478" y="8140"/>
                  </a:cubicBezTo>
                  <a:cubicBezTo>
                    <a:pt x="3513" y="8132"/>
                    <a:pt x="3539" y="8105"/>
                    <a:pt x="3557" y="8053"/>
                  </a:cubicBezTo>
                  <a:cubicBezTo>
                    <a:pt x="3836" y="6972"/>
                    <a:pt x="4376" y="5970"/>
                    <a:pt x="5134" y="5134"/>
                  </a:cubicBezTo>
                  <a:cubicBezTo>
                    <a:pt x="5248" y="5012"/>
                    <a:pt x="5064" y="4829"/>
                    <a:pt x="4951" y="4951"/>
                  </a:cubicBezTo>
                  <a:cubicBezTo>
                    <a:pt x="4228" y="5744"/>
                    <a:pt x="3687" y="6694"/>
                    <a:pt x="3382" y="7722"/>
                  </a:cubicBezTo>
                  <a:cubicBezTo>
                    <a:pt x="3217" y="6990"/>
                    <a:pt x="3060" y="6267"/>
                    <a:pt x="2903" y="5534"/>
                  </a:cubicBezTo>
                  <a:cubicBezTo>
                    <a:pt x="2528" y="3748"/>
                    <a:pt x="2188" y="1961"/>
                    <a:pt x="1883" y="157"/>
                  </a:cubicBezTo>
                  <a:cubicBezTo>
                    <a:pt x="1849" y="0"/>
                    <a:pt x="1604" y="70"/>
                    <a:pt x="1631" y="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0" name="Google Shape;1180;p33"/>
          <p:cNvGrpSpPr/>
          <p:nvPr/>
        </p:nvGrpSpPr>
        <p:grpSpPr>
          <a:xfrm>
            <a:off x="7551632" y="-1230004"/>
            <a:ext cx="2051497" cy="2919741"/>
            <a:chOff x="1920175" y="893450"/>
            <a:chExt cx="690275" cy="982350"/>
          </a:xfrm>
        </p:grpSpPr>
        <p:sp>
          <p:nvSpPr>
            <p:cNvPr id="1181" name="Google Shape;1181;p33"/>
            <p:cNvSpPr/>
            <p:nvPr/>
          </p:nvSpPr>
          <p:spPr>
            <a:xfrm>
              <a:off x="1947850" y="1196875"/>
              <a:ext cx="503550" cy="552550"/>
            </a:xfrm>
            <a:custGeom>
              <a:avLst/>
              <a:gdLst/>
              <a:ahLst/>
              <a:cxnLst/>
              <a:rect l="l" t="t" r="r" b="b"/>
              <a:pathLst>
                <a:path w="20142" h="22102" extrusionOk="0">
                  <a:moveTo>
                    <a:pt x="14760" y="0"/>
                  </a:moveTo>
                  <a:cubicBezTo>
                    <a:pt x="14653" y="0"/>
                    <a:pt x="14547" y="4"/>
                    <a:pt x="14442" y="10"/>
                  </a:cubicBezTo>
                  <a:cubicBezTo>
                    <a:pt x="12158" y="149"/>
                    <a:pt x="10110" y="1518"/>
                    <a:pt x="8585" y="3217"/>
                  </a:cubicBezTo>
                  <a:cubicBezTo>
                    <a:pt x="7051" y="4908"/>
                    <a:pt x="5935" y="6930"/>
                    <a:pt x="4689" y="8839"/>
                  </a:cubicBezTo>
                  <a:cubicBezTo>
                    <a:pt x="3643" y="10442"/>
                    <a:pt x="2319" y="11715"/>
                    <a:pt x="1151" y="13205"/>
                  </a:cubicBezTo>
                  <a:cubicBezTo>
                    <a:pt x="532" y="13998"/>
                    <a:pt x="0" y="14965"/>
                    <a:pt x="532" y="15942"/>
                  </a:cubicBezTo>
                  <a:cubicBezTo>
                    <a:pt x="1220" y="17214"/>
                    <a:pt x="3025" y="18155"/>
                    <a:pt x="4219" y="18870"/>
                  </a:cubicBezTo>
                  <a:cubicBezTo>
                    <a:pt x="7182" y="20639"/>
                    <a:pt x="10528" y="21755"/>
                    <a:pt x="13962" y="22077"/>
                  </a:cubicBezTo>
                  <a:cubicBezTo>
                    <a:pt x="14093" y="22090"/>
                    <a:pt x="14224" y="22101"/>
                    <a:pt x="14353" y="22101"/>
                  </a:cubicBezTo>
                  <a:cubicBezTo>
                    <a:pt x="14483" y="22101"/>
                    <a:pt x="14612" y="22090"/>
                    <a:pt x="14738" y="22060"/>
                  </a:cubicBezTo>
                  <a:cubicBezTo>
                    <a:pt x="15949" y="21755"/>
                    <a:pt x="15923" y="20064"/>
                    <a:pt x="15845" y="18818"/>
                  </a:cubicBezTo>
                  <a:cubicBezTo>
                    <a:pt x="15618" y="15209"/>
                    <a:pt x="17257" y="11784"/>
                    <a:pt x="18738" y="8481"/>
                  </a:cubicBezTo>
                  <a:cubicBezTo>
                    <a:pt x="19453" y="6895"/>
                    <a:pt x="20141" y="5152"/>
                    <a:pt x="19723" y="3461"/>
                  </a:cubicBezTo>
                  <a:cubicBezTo>
                    <a:pt x="19200" y="1350"/>
                    <a:pt x="16941" y="0"/>
                    <a:pt x="14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2335800" y="1143875"/>
              <a:ext cx="113200" cy="101175"/>
            </a:xfrm>
            <a:custGeom>
              <a:avLst/>
              <a:gdLst/>
              <a:ahLst/>
              <a:cxnLst/>
              <a:rect l="l" t="t" r="r" b="b"/>
              <a:pathLst>
                <a:path w="4528" h="4047" extrusionOk="0">
                  <a:moveTo>
                    <a:pt x="2743" y="1"/>
                  </a:moveTo>
                  <a:cubicBezTo>
                    <a:pt x="2477" y="1"/>
                    <a:pt x="2211" y="47"/>
                    <a:pt x="1965" y="134"/>
                  </a:cubicBezTo>
                  <a:cubicBezTo>
                    <a:pt x="1347" y="361"/>
                    <a:pt x="902" y="884"/>
                    <a:pt x="614" y="1468"/>
                  </a:cubicBezTo>
                  <a:cubicBezTo>
                    <a:pt x="240" y="2226"/>
                    <a:pt x="118" y="3089"/>
                    <a:pt x="13" y="3925"/>
                  </a:cubicBezTo>
                  <a:cubicBezTo>
                    <a:pt x="0" y="4007"/>
                    <a:pt x="57" y="4046"/>
                    <a:pt x="120" y="4046"/>
                  </a:cubicBezTo>
                  <a:cubicBezTo>
                    <a:pt x="185" y="4046"/>
                    <a:pt x="257" y="4005"/>
                    <a:pt x="266" y="3925"/>
                  </a:cubicBezTo>
                  <a:cubicBezTo>
                    <a:pt x="423" y="2757"/>
                    <a:pt x="632" y="1180"/>
                    <a:pt x="1747" y="518"/>
                  </a:cubicBezTo>
                  <a:cubicBezTo>
                    <a:pt x="2026" y="355"/>
                    <a:pt x="2399" y="262"/>
                    <a:pt x="2772" y="262"/>
                  </a:cubicBezTo>
                  <a:cubicBezTo>
                    <a:pt x="3380" y="262"/>
                    <a:pt x="3987" y="510"/>
                    <a:pt x="4170" y="1110"/>
                  </a:cubicBezTo>
                  <a:cubicBezTo>
                    <a:pt x="4406" y="1903"/>
                    <a:pt x="3743" y="2627"/>
                    <a:pt x="3246" y="3150"/>
                  </a:cubicBezTo>
                  <a:cubicBezTo>
                    <a:pt x="3159" y="3243"/>
                    <a:pt x="3242" y="3373"/>
                    <a:pt x="3340" y="3373"/>
                  </a:cubicBezTo>
                  <a:cubicBezTo>
                    <a:pt x="3370" y="3373"/>
                    <a:pt x="3401" y="3361"/>
                    <a:pt x="3429" y="3333"/>
                  </a:cubicBezTo>
                  <a:cubicBezTo>
                    <a:pt x="3935" y="2801"/>
                    <a:pt x="4528" y="2139"/>
                    <a:pt x="4467" y="1346"/>
                  </a:cubicBezTo>
                  <a:cubicBezTo>
                    <a:pt x="4432" y="797"/>
                    <a:pt x="4074" y="378"/>
                    <a:pt x="3586" y="169"/>
                  </a:cubicBezTo>
                  <a:cubicBezTo>
                    <a:pt x="3323" y="55"/>
                    <a:pt x="3033" y="1"/>
                    <a:pt x="27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2016925" y="1671700"/>
              <a:ext cx="166675" cy="135300"/>
            </a:xfrm>
            <a:custGeom>
              <a:avLst/>
              <a:gdLst/>
              <a:ahLst/>
              <a:cxnLst/>
              <a:rect l="l" t="t" r="r" b="b"/>
              <a:pathLst>
                <a:path w="6667" h="5412" extrusionOk="0">
                  <a:moveTo>
                    <a:pt x="1505" y="0"/>
                  </a:moveTo>
                  <a:cubicBezTo>
                    <a:pt x="1464" y="0"/>
                    <a:pt x="1424" y="18"/>
                    <a:pt x="1395" y="60"/>
                  </a:cubicBezTo>
                  <a:cubicBezTo>
                    <a:pt x="488" y="1359"/>
                    <a:pt x="0" y="3163"/>
                    <a:pt x="1055" y="4522"/>
                  </a:cubicBezTo>
                  <a:cubicBezTo>
                    <a:pt x="1538" y="5144"/>
                    <a:pt x="2193" y="5411"/>
                    <a:pt x="2868" y="5411"/>
                  </a:cubicBezTo>
                  <a:cubicBezTo>
                    <a:pt x="3593" y="5411"/>
                    <a:pt x="4342" y="5102"/>
                    <a:pt x="4924" y="4592"/>
                  </a:cubicBezTo>
                  <a:cubicBezTo>
                    <a:pt x="5665" y="3956"/>
                    <a:pt x="6144" y="3075"/>
                    <a:pt x="6606" y="2239"/>
                  </a:cubicBezTo>
                  <a:cubicBezTo>
                    <a:pt x="6666" y="2137"/>
                    <a:pt x="6577" y="2043"/>
                    <a:pt x="6491" y="2043"/>
                  </a:cubicBezTo>
                  <a:cubicBezTo>
                    <a:pt x="6452" y="2043"/>
                    <a:pt x="6413" y="2062"/>
                    <a:pt x="6388" y="2108"/>
                  </a:cubicBezTo>
                  <a:cubicBezTo>
                    <a:pt x="5935" y="2927"/>
                    <a:pt x="5465" y="3781"/>
                    <a:pt x="4741" y="4409"/>
                  </a:cubicBezTo>
                  <a:cubicBezTo>
                    <a:pt x="4230" y="4850"/>
                    <a:pt x="3544" y="5174"/>
                    <a:pt x="2861" y="5174"/>
                  </a:cubicBezTo>
                  <a:cubicBezTo>
                    <a:pt x="2613" y="5174"/>
                    <a:pt x="2366" y="5131"/>
                    <a:pt x="2127" y="5036"/>
                  </a:cubicBezTo>
                  <a:cubicBezTo>
                    <a:pt x="1307" y="4705"/>
                    <a:pt x="793" y="3825"/>
                    <a:pt x="715" y="2971"/>
                  </a:cubicBezTo>
                  <a:cubicBezTo>
                    <a:pt x="628" y="1960"/>
                    <a:pt x="1055" y="1001"/>
                    <a:pt x="1621" y="191"/>
                  </a:cubicBezTo>
                  <a:cubicBezTo>
                    <a:pt x="1688" y="93"/>
                    <a:pt x="1598" y="0"/>
                    <a:pt x="15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1920175" y="1735675"/>
              <a:ext cx="69425" cy="25575"/>
            </a:xfrm>
            <a:custGeom>
              <a:avLst/>
              <a:gdLst/>
              <a:ahLst/>
              <a:cxnLst/>
              <a:rect l="l" t="t" r="r" b="b"/>
              <a:pathLst>
                <a:path w="2777" h="1023" extrusionOk="0">
                  <a:moveTo>
                    <a:pt x="2592" y="0"/>
                  </a:moveTo>
                  <a:cubicBezTo>
                    <a:pt x="2571" y="0"/>
                    <a:pt x="2550" y="6"/>
                    <a:pt x="2528" y="20"/>
                  </a:cubicBezTo>
                  <a:cubicBezTo>
                    <a:pt x="1813" y="464"/>
                    <a:pt x="1003" y="717"/>
                    <a:pt x="166" y="760"/>
                  </a:cubicBezTo>
                  <a:cubicBezTo>
                    <a:pt x="3" y="769"/>
                    <a:pt x="1" y="1022"/>
                    <a:pt x="158" y="1022"/>
                  </a:cubicBezTo>
                  <a:cubicBezTo>
                    <a:pt x="161" y="1022"/>
                    <a:pt x="163" y="1022"/>
                    <a:pt x="166" y="1022"/>
                  </a:cubicBezTo>
                  <a:cubicBezTo>
                    <a:pt x="1046" y="970"/>
                    <a:pt x="1909" y="708"/>
                    <a:pt x="2659" y="246"/>
                  </a:cubicBezTo>
                  <a:cubicBezTo>
                    <a:pt x="2776" y="173"/>
                    <a:pt x="2702" y="0"/>
                    <a:pt x="2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1951175" y="1789175"/>
              <a:ext cx="43050" cy="39525"/>
            </a:xfrm>
            <a:custGeom>
              <a:avLst/>
              <a:gdLst/>
              <a:ahLst/>
              <a:cxnLst/>
              <a:rect l="l" t="t" r="r" b="b"/>
              <a:pathLst>
                <a:path w="1722" h="1581" extrusionOk="0">
                  <a:moveTo>
                    <a:pt x="1535" y="1"/>
                  </a:moveTo>
                  <a:cubicBezTo>
                    <a:pt x="1505" y="1"/>
                    <a:pt x="1473" y="13"/>
                    <a:pt x="1445" y="41"/>
                  </a:cubicBezTo>
                  <a:cubicBezTo>
                    <a:pt x="992" y="477"/>
                    <a:pt x="538" y="921"/>
                    <a:pt x="94" y="1357"/>
                  </a:cubicBezTo>
                  <a:cubicBezTo>
                    <a:pt x="0" y="1451"/>
                    <a:pt x="86" y="1580"/>
                    <a:pt x="187" y="1580"/>
                  </a:cubicBezTo>
                  <a:cubicBezTo>
                    <a:pt x="217" y="1580"/>
                    <a:pt x="249" y="1568"/>
                    <a:pt x="277" y="1540"/>
                  </a:cubicBezTo>
                  <a:cubicBezTo>
                    <a:pt x="721" y="1104"/>
                    <a:pt x="1175" y="660"/>
                    <a:pt x="1628" y="224"/>
                  </a:cubicBezTo>
                  <a:cubicBezTo>
                    <a:pt x="1721" y="130"/>
                    <a:pt x="1635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2055350" y="1832900"/>
              <a:ext cx="18575" cy="42900"/>
            </a:xfrm>
            <a:custGeom>
              <a:avLst/>
              <a:gdLst/>
              <a:ahLst/>
              <a:cxnLst/>
              <a:rect l="l" t="t" r="r" b="b"/>
              <a:pathLst>
                <a:path w="743" h="1716" extrusionOk="0">
                  <a:moveTo>
                    <a:pt x="589" y="1"/>
                  </a:moveTo>
                  <a:cubicBezTo>
                    <a:pt x="537" y="1"/>
                    <a:pt x="485" y="29"/>
                    <a:pt x="468" y="96"/>
                  </a:cubicBezTo>
                  <a:cubicBezTo>
                    <a:pt x="319" y="575"/>
                    <a:pt x="171" y="1064"/>
                    <a:pt x="32" y="1552"/>
                  </a:cubicBezTo>
                  <a:cubicBezTo>
                    <a:pt x="0" y="1651"/>
                    <a:pt x="79" y="1716"/>
                    <a:pt x="156" y="1716"/>
                  </a:cubicBezTo>
                  <a:cubicBezTo>
                    <a:pt x="208" y="1716"/>
                    <a:pt x="258" y="1687"/>
                    <a:pt x="276" y="1621"/>
                  </a:cubicBezTo>
                  <a:cubicBezTo>
                    <a:pt x="424" y="1133"/>
                    <a:pt x="572" y="645"/>
                    <a:pt x="712" y="157"/>
                  </a:cubicBezTo>
                  <a:cubicBezTo>
                    <a:pt x="743" y="63"/>
                    <a:pt x="665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2148300" y="1811975"/>
              <a:ext cx="11575" cy="46425"/>
            </a:xfrm>
            <a:custGeom>
              <a:avLst/>
              <a:gdLst/>
              <a:ahLst/>
              <a:cxnLst/>
              <a:rect l="l" t="t" r="r" b="b"/>
              <a:pathLst>
                <a:path w="463" h="1857" extrusionOk="0">
                  <a:moveTo>
                    <a:pt x="323" y="1"/>
                  </a:moveTo>
                  <a:cubicBezTo>
                    <a:pt x="244" y="1"/>
                    <a:pt x="201" y="62"/>
                    <a:pt x="192" y="131"/>
                  </a:cubicBezTo>
                  <a:cubicBezTo>
                    <a:pt x="131" y="663"/>
                    <a:pt x="70" y="1195"/>
                    <a:pt x="9" y="1726"/>
                  </a:cubicBezTo>
                  <a:cubicBezTo>
                    <a:pt x="0" y="1796"/>
                    <a:pt x="79" y="1857"/>
                    <a:pt x="140" y="1857"/>
                  </a:cubicBezTo>
                  <a:cubicBezTo>
                    <a:pt x="218" y="1857"/>
                    <a:pt x="262" y="1796"/>
                    <a:pt x="271" y="1726"/>
                  </a:cubicBezTo>
                  <a:cubicBezTo>
                    <a:pt x="332" y="1195"/>
                    <a:pt x="393" y="663"/>
                    <a:pt x="454" y="131"/>
                  </a:cubicBezTo>
                  <a:cubicBezTo>
                    <a:pt x="462" y="62"/>
                    <a:pt x="384" y="1"/>
                    <a:pt x="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2318250" y="893450"/>
              <a:ext cx="122700" cy="256875"/>
            </a:xfrm>
            <a:custGeom>
              <a:avLst/>
              <a:gdLst/>
              <a:ahLst/>
              <a:cxnLst/>
              <a:rect l="l" t="t" r="r" b="b"/>
              <a:pathLst>
                <a:path w="4908" h="10275" extrusionOk="0">
                  <a:moveTo>
                    <a:pt x="2393" y="241"/>
                  </a:moveTo>
                  <a:cubicBezTo>
                    <a:pt x="2813" y="241"/>
                    <a:pt x="3233" y="427"/>
                    <a:pt x="3565" y="739"/>
                  </a:cubicBezTo>
                  <a:cubicBezTo>
                    <a:pt x="4681" y="1776"/>
                    <a:pt x="4402" y="3632"/>
                    <a:pt x="4253" y="4983"/>
                  </a:cubicBezTo>
                  <a:cubicBezTo>
                    <a:pt x="4088" y="6488"/>
                    <a:pt x="3779" y="7974"/>
                    <a:pt x="3339" y="9429"/>
                  </a:cubicBezTo>
                  <a:lnTo>
                    <a:pt x="3339" y="9429"/>
                  </a:lnTo>
                  <a:cubicBezTo>
                    <a:pt x="2502" y="7080"/>
                    <a:pt x="336" y="5095"/>
                    <a:pt x="576" y="2464"/>
                  </a:cubicBezTo>
                  <a:cubicBezTo>
                    <a:pt x="645" y="1741"/>
                    <a:pt x="942" y="983"/>
                    <a:pt x="1534" y="538"/>
                  </a:cubicBezTo>
                  <a:cubicBezTo>
                    <a:pt x="1801" y="333"/>
                    <a:pt x="2097" y="241"/>
                    <a:pt x="2393" y="241"/>
                  </a:cubicBezTo>
                  <a:close/>
                  <a:moveTo>
                    <a:pt x="2425" y="1"/>
                  </a:moveTo>
                  <a:cubicBezTo>
                    <a:pt x="1813" y="1"/>
                    <a:pt x="1215" y="322"/>
                    <a:pt x="820" y="939"/>
                  </a:cubicBezTo>
                  <a:cubicBezTo>
                    <a:pt x="0" y="2212"/>
                    <a:pt x="288" y="3841"/>
                    <a:pt x="846" y="5157"/>
                  </a:cubicBezTo>
                  <a:cubicBezTo>
                    <a:pt x="1532" y="6777"/>
                    <a:pt x="2719" y="8154"/>
                    <a:pt x="3204" y="9860"/>
                  </a:cubicBezTo>
                  <a:lnTo>
                    <a:pt x="3204" y="9860"/>
                  </a:lnTo>
                  <a:cubicBezTo>
                    <a:pt x="3177" y="9946"/>
                    <a:pt x="3149" y="10031"/>
                    <a:pt x="3120" y="10116"/>
                  </a:cubicBezTo>
                  <a:cubicBezTo>
                    <a:pt x="3089" y="10211"/>
                    <a:pt x="3166" y="10274"/>
                    <a:pt x="3243" y="10274"/>
                  </a:cubicBezTo>
                  <a:cubicBezTo>
                    <a:pt x="3281" y="10274"/>
                    <a:pt x="3320" y="10259"/>
                    <a:pt x="3345" y="10225"/>
                  </a:cubicBezTo>
                  <a:lnTo>
                    <a:pt x="3345" y="10225"/>
                  </a:lnTo>
                  <a:cubicBezTo>
                    <a:pt x="3360" y="10231"/>
                    <a:pt x="3376" y="10233"/>
                    <a:pt x="3392" y="10233"/>
                  </a:cubicBezTo>
                  <a:cubicBezTo>
                    <a:pt x="3469" y="10233"/>
                    <a:pt x="3551" y="10172"/>
                    <a:pt x="3530" y="10073"/>
                  </a:cubicBezTo>
                  <a:cubicBezTo>
                    <a:pt x="3513" y="9999"/>
                    <a:pt x="3494" y="9926"/>
                    <a:pt x="3474" y="9853"/>
                  </a:cubicBezTo>
                  <a:lnTo>
                    <a:pt x="3474" y="9853"/>
                  </a:lnTo>
                  <a:cubicBezTo>
                    <a:pt x="3982" y="8267"/>
                    <a:pt x="4336" y="6636"/>
                    <a:pt x="4515" y="4983"/>
                  </a:cubicBezTo>
                  <a:cubicBezTo>
                    <a:pt x="4663" y="3580"/>
                    <a:pt x="4907" y="1767"/>
                    <a:pt x="3835" y="643"/>
                  </a:cubicBezTo>
                  <a:cubicBezTo>
                    <a:pt x="3422" y="210"/>
                    <a:pt x="2919" y="1"/>
                    <a:pt x="24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2397675" y="1011325"/>
              <a:ext cx="212775" cy="148875"/>
            </a:xfrm>
            <a:custGeom>
              <a:avLst/>
              <a:gdLst/>
              <a:ahLst/>
              <a:cxnLst/>
              <a:rect l="l" t="t" r="r" b="b"/>
              <a:pathLst>
                <a:path w="8511" h="5955" extrusionOk="0">
                  <a:moveTo>
                    <a:pt x="6285" y="270"/>
                  </a:moveTo>
                  <a:cubicBezTo>
                    <a:pt x="7468" y="270"/>
                    <a:pt x="8214" y="1322"/>
                    <a:pt x="8040" y="2525"/>
                  </a:cubicBezTo>
                  <a:cubicBezTo>
                    <a:pt x="7857" y="3833"/>
                    <a:pt x="6672" y="4626"/>
                    <a:pt x="5513" y="5018"/>
                  </a:cubicBezTo>
                  <a:cubicBezTo>
                    <a:pt x="4565" y="5342"/>
                    <a:pt x="3562" y="5490"/>
                    <a:pt x="2560" y="5490"/>
                  </a:cubicBezTo>
                  <a:cubicBezTo>
                    <a:pt x="1895" y="5490"/>
                    <a:pt x="1231" y="5425"/>
                    <a:pt x="584" y="5304"/>
                  </a:cubicBezTo>
                  <a:lnTo>
                    <a:pt x="584" y="5304"/>
                  </a:lnTo>
                  <a:cubicBezTo>
                    <a:pt x="1130" y="4324"/>
                    <a:pt x="1786" y="3409"/>
                    <a:pt x="2558" y="2586"/>
                  </a:cubicBezTo>
                  <a:cubicBezTo>
                    <a:pt x="3447" y="1636"/>
                    <a:pt x="4580" y="538"/>
                    <a:pt x="5914" y="303"/>
                  </a:cubicBezTo>
                  <a:cubicBezTo>
                    <a:pt x="6041" y="280"/>
                    <a:pt x="6165" y="270"/>
                    <a:pt x="6285" y="270"/>
                  </a:cubicBezTo>
                  <a:close/>
                  <a:moveTo>
                    <a:pt x="6290" y="1"/>
                  </a:moveTo>
                  <a:cubicBezTo>
                    <a:pt x="5171" y="1"/>
                    <a:pt x="4080" y="826"/>
                    <a:pt x="3290" y="1523"/>
                  </a:cubicBezTo>
                  <a:cubicBezTo>
                    <a:pt x="1948" y="2708"/>
                    <a:pt x="850" y="4155"/>
                    <a:pt x="48" y="5759"/>
                  </a:cubicBezTo>
                  <a:cubicBezTo>
                    <a:pt x="0" y="5861"/>
                    <a:pt x="89" y="5955"/>
                    <a:pt x="174" y="5955"/>
                  </a:cubicBezTo>
                  <a:cubicBezTo>
                    <a:pt x="212" y="5955"/>
                    <a:pt x="250" y="5935"/>
                    <a:pt x="275" y="5889"/>
                  </a:cubicBezTo>
                  <a:cubicBezTo>
                    <a:pt x="333" y="5774"/>
                    <a:pt x="392" y="5659"/>
                    <a:pt x="453" y="5545"/>
                  </a:cubicBezTo>
                  <a:lnTo>
                    <a:pt x="453" y="5545"/>
                  </a:lnTo>
                  <a:cubicBezTo>
                    <a:pt x="1139" y="5678"/>
                    <a:pt x="1843" y="5749"/>
                    <a:pt x="2546" y="5749"/>
                  </a:cubicBezTo>
                  <a:cubicBezTo>
                    <a:pt x="3515" y="5749"/>
                    <a:pt x="4484" y="5614"/>
                    <a:pt x="5408" y="5323"/>
                  </a:cubicBezTo>
                  <a:cubicBezTo>
                    <a:pt x="6628" y="4948"/>
                    <a:pt x="7901" y="4181"/>
                    <a:pt x="8240" y="2865"/>
                  </a:cubicBezTo>
                  <a:cubicBezTo>
                    <a:pt x="8511" y="1811"/>
                    <a:pt x="8136" y="538"/>
                    <a:pt x="7046" y="137"/>
                  </a:cubicBezTo>
                  <a:cubicBezTo>
                    <a:pt x="6795" y="43"/>
                    <a:pt x="6542" y="1"/>
                    <a:pt x="6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1995300" y="1510550"/>
              <a:ext cx="325375" cy="174475"/>
            </a:xfrm>
            <a:custGeom>
              <a:avLst/>
              <a:gdLst/>
              <a:ahLst/>
              <a:cxnLst/>
              <a:rect l="l" t="t" r="r" b="b"/>
              <a:pathLst>
                <a:path w="13015" h="6979" extrusionOk="0">
                  <a:moveTo>
                    <a:pt x="172" y="0"/>
                  </a:moveTo>
                  <a:cubicBezTo>
                    <a:pt x="87" y="0"/>
                    <a:pt x="1" y="94"/>
                    <a:pt x="55" y="196"/>
                  </a:cubicBezTo>
                  <a:cubicBezTo>
                    <a:pt x="2538" y="4824"/>
                    <a:pt x="8055" y="6053"/>
                    <a:pt x="12788" y="6977"/>
                  </a:cubicBezTo>
                  <a:cubicBezTo>
                    <a:pt x="12796" y="6978"/>
                    <a:pt x="12804" y="6979"/>
                    <a:pt x="12812" y="6979"/>
                  </a:cubicBezTo>
                  <a:cubicBezTo>
                    <a:pt x="12960" y="6979"/>
                    <a:pt x="13015" y="6757"/>
                    <a:pt x="12857" y="6724"/>
                  </a:cubicBezTo>
                  <a:cubicBezTo>
                    <a:pt x="8195" y="5817"/>
                    <a:pt x="2730" y="4632"/>
                    <a:pt x="272" y="65"/>
                  </a:cubicBezTo>
                  <a:cubicBezTo>
                    <a:pt x="248" y="19"/>
                    <a:pt x="210" y="0"/>
                    <a:pt x="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2125875" y="1311350"/>
              <a:ext cx="85075" cy="101150"/>
            </a:xfrm>
            <a:custGeom>
              <a:avLst/>
              <a:gdLst/>
              <a:ahLst/>
              <a:cxnLst/>
              <a:rect l="l" t="t" r="r" b="b"/>
              <a:pathLst>
                <a:path w="3403" h="4046" extrusionOk="0">
                  <a:moveTo>
                    <a:pt x="3228" y="1"/>
                  </a:moveTo>
                  <a:cubicBezTo>
                    <a:pt x="3208" y="1"/>
                    <a:pt x="3185" y="8"/>
                    <a:pt x="3163" y="24"/>
                  </a:cubicBezTo>
                  <a:cubicBezTo>
                    <a:pt x="1769" y="991"/>
                    <a:pt x="688" y="2334"/>
                    <a:pt x="43" y="3894"/>
                  </a:cubicBezTo>
                  <a:cubicBezTo>
                    <a:pt x="1" y="3984"/>
                    <a:pt x="79" y="4045"/>
                    <a:pt x="160" y="4045"/>
                  </a:cubicBezTo>
                  <a:cubicBezTo>
                    <a:pt x="211" y="4045"/>
                    <a:pt x="264" y="4021"/>
                    <a:pt x="287" y="3963"/>
                  </a:cubicBezTo>
                  <a:cubicBezTo>
                    <a:pt x="915" y="2473"/>
                    <a:pt x="1961" y="1174"/>
                    <a:pt x="3294" y="251"/>
                  </a:cubicBezTo>
                  <a:cubicBezTo>
                    <a:pt x="3403" y="171"/>
                    <a:pt x="3331" y="1"/>
                    <a:pt x="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2188225" y="1319200"/>
              <a:ext cx="68825" cy="67400"/>
            </a:xfrm>
            <a:custGeom>
              <a:avLst/>
              <a:gdLst/>
              <a:ahLst/>
              <a:cxnLst/>
              <a:rect l="l" t="t" r="r" b="b"/>
              <a:pathLst>
                <a:path w="2753" h="2696" extrusionOk="0">
                  <a:moveTo>
                    <a:pt x="2568" y="1"/>
                  </a:moveTo>
                  <a:cubicBezTo>
                    <a:pt x="2539" y="1"/>
                    <a:pt x="2509" y="13"/>
                    <a:pt x="2482" y="41"/>
                  </a:cubicBezTo>
                  <a:cubicBezTo>
                    <a:pt x="1689" y="852"/>
                    <a:pt x="887" y="1662"/>
                    <a:pt x="94" y="2473"/>
                  </a:cubicBezTo>
                  <a:cubicBezTo>
                    <a:pt x="1" y="2566"/>
                    <a:pt x="87" y="2696"/>
                    <a:pt x="187" y="2696"/>
                  </a:cubicBezTo>
                  <a:cubicBezTo>
                    <a:pt x="217" y="2696"/>
                    <a:pt x="249" y="2684"/>
                    <a:pt x="277" y="2656"/>
                  </a:cubicBezTo>
                  <a:cubicBezTo>
                    <a:pt x="1070" y="1845"/>
                    <a:pt x="1872" y="1035"/>
                    <a:pt x="2665" y="224"/>
                  </a:cubicBezTo>
                  <a:cubicBezTo>
                    <a:pt x="2752" y="131"/>
                    <a:pt x="2665" y="1"/>
                    <a:pt x="25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3"/>
            <p:cNvSpPr/>
            <p:nvPr/>
          </p:nvSpPr>
          <p:spPr>
            <a:xfrm>
              <a:off x="2362700" y="1324075"/>
              <a:ext cx="13100" cy="62900"/>
            </a:xfrm>
            <a:custGeom>
              <a:avLst/>
              <a:gdLst/>
              <a:ahLst/>
              <a:cxnLst/>
              <a:rect l="l" t="t" r="r" b="b"/>
              <a:pathLst>
                <a:path w="524" h="2516" extrusionOk="0">
                  <a:moveTo>
                    <a:pt x="397" y="1"/>
                  </a:moveTo>
                  <a:cubicBezTo>
                    <a:pt x="332" y="1"/>
                    <a:pt x="262" y="42"/>
                    <a:pt x="253" y="125"/>
                  </a:cubicBezTo>
                  <a:cubicBezTo>
                    <a:pt x="166" y="883"/>
                    <a:pt x="87" y="1633"/>
                    <a:pt x="9" y="2391"/>
                  </a:cubicBezTo>
                  <a:cubicBezTo>
                    <a:pt x="0" y="2474"/>
                    <a:pt x="59" y="2515"/>
                    <a:pt x="122" y="2515"/>
                  </a:cubicBezTo>
                  <a:cubicBezTo>
                    <a:pt x="186" y="2515"/>
                    <a:pt x="253" y="2474"/>
                    <a:pt x="262" y="2391"/>
                  </a:cubicBezTo>
                  <a:cubicBezTo>
                    <a:pt x="349" y="1633"/>
                    <a:pt x="427" y="883"/>
                    <a:pt x="515" y="125"/>
                  </a:cubicBezTo>
                  <a:cubicBezTo>
                    <a:pt x="523" y="42"/>
                    <a:pt x="462" y="1"/>
                    <a:pt x="3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Google Shape;1025;p31"/>
          <p:cNvSpPr txBox="1">
            <a:spLocks noGrp="1"/>
          </p:cNvSpPr>
          <p:nvPr>
            <p:ph type="title"/>
          </p:nvPr>
        </p:nvSpPr>
        <p:spPr>
          <a:xfrm>
            <a:off x="755334" y="3041989"/>
            <a:ext cx="4483200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5400">
                <a:latin typeface="+mj-lt"/>
              </a:rPr>
              <a:t>BÀI TẬP 5 </a:t>
            </a:r>
          </a:p>
        </p:txBody>
      </p:sp>
      <p:sp>
        <p:nvSpPr>
          <p:cNvPr id="52" name="Google Shape;1026;p31"/>
          <p:cNvSpPr txBox="1">
            <a:spLocks/>
          </p:cNvSpPr>
          <p:nvPr/>
        </p:nvSpPr>
        <p:spPr>
          <a:xfrm>
            <a:off x="904469" y="1689737"/>
            <a:ext cx="1417200" cy="10667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1" i="0" u="none" strike="noStrike" cap="none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marL="0" indent="0" algn="ctr"/>
            <a:r>
              <a:rPr lang="en" sz="7000">
                <a:solidFill>
                  <a:schemeClr val="lt1"/>
                </a:solidFill>
                <a:latin typeface="+mj-lt"/>
              </a:rPr>
              <a:t>05</a:t>
            </a:r>
          </a:p>
        </p:txBody>
      </p:sp>
      <p:grpSp>
        <p:nvGrpSpPr>
          <p:cNvPr id="55" name="Google Shape;1787;p45"/>
          <p:cNvGrpSpPr/>
          <p:nvPr/>
        </p:nvGrpSpPr>
        <p:grpSpPr>
          <a:xfrm>
            <a:off x="4244375" y="1728310"/>
            <a:ext cx="4288205" cy="3765708"/>
            <a:chOff x="237325" y="1421000"/>
            <a:chExt cx="3673925" cy="3226275"/>
          </a:xfrm>
        </p:grpSpPr>
        <p:sp>
          <p:nvSpPr>
            <p:cNvPr id="56" name="Google Shape;1788;p45"/>
            <p:cNvSpPr/>
            <p:nvPr/>
          </p:nvSpPr>
          <p:spPr>
            <a:xfrm>
              <a:off x="1837375" y="3251250"/>
              <a:ext cx="2073875" cy="379450"/>
            </a:xfrm>
            <a:custGeom>
              <a:avLst/>
              <a:gdLst/>
              <a:ahLst/>
              <a:cxnLst/>
              <a:rect l="l" t="t" r="r" b="b"/>
              <a:pathLst>
                <a:path w="82955" h="15178" extrusionOk="0">
                  <a:moveTo>
                    <a:pt x="998" y="1"/>
                  </a:moveTo>
                  <a:cubicBezTo>
                    <a:pt x="448" y="1"/>
                    <a:pt x="1" y="448"/>
                    <a:pt x="1" y="998"/>
                  </a:cubicBezTo>
                  <a:lnTo>
                    <a:pt x="1" y="14180"/>
                  </a:lnTo>
                  <a:cubicBezTo>
                    <a:pt x="1" y="14731"/>
                    <a:pt x="448" y="15178"/>
                    <a:pt x="998" y="15178"/>
                  </a:cubicBezTo>
                  <a:lnTo>
                    <a:pt x="81957" y="15178"/>
                  </a:lnTo>
                  <a:cubicBezTo>
                    <a:pt x="82508" y="15178"/>
                    <a:pt x="82955" y="14731"/>
                    <a:pt x="82955" y="14180"/>
                  </a:cubicBezTo>
                  <a:lnTo>
                    <a:pt x="82955" y="998"/>
                  </a:lnTo>
                  <a:cubicBezTo>
                    <a:pt x="82955" y="448"/>
                    <a:pt x="82508" y="1"/>
                    <a:pt x="81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789;p45"/>
            <p:cNvSpPr/>
            <p:nvPr/>
          </p:nvSpPr>
          <p:spPr>
            <a:xfrm>
              <a:off x="2656475" y="3293150"/>
              <a:ext cx="1254775" cy="296250"/>
            </a:xfrm>
            <a:custGeom>
              <a:avLst/>
              <a:gdLst/>
              <a:ahLst/>
              <a:cxnLst/>
              <a:rect l="l" t="t" r="r" b="b"/>
              <a:pathLst>
                <a:path w="50191" h="11850" extrusionOk="0">
                  <a:moveTo>
                    <a:pt x="2905" y="0"/>
                  </a:moveTo>
                  <a:cubicBezTo>
                    <a:pt x="1301" y="0"/>
                    <a:pt x="0" y="1301"/>
                    <a:pt x="0" y="2905"/>
                  </a:cubicBezTo>
                  <a:lnTo>
                    <a:pt x="0" y="8945"/>
                  </a:lnTo>
                  <a:cubicBezTo>
                    <a:pt x="0" y="10549"/>
                    <a:pt x="1301" y="11850"/>
                    <a:pt x="2905" y="11850"/>
                  </a:cubicBezTo>
                  <a:lnTo>
                    <a:pt x="50191" y="11850"/>
                  </a:lnTo>
                  <a:lnTo>
                    <a:pt x="5019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790;p45"/>
            <p:cNvSpPr/>
            <p:nvPr/>
          </p:nvSpPr>
          <p:spPr>
            <a:xfrm>
              <a:off x="1891075" y="3333925"/>
              <a:ext cx="540400" cy="218925"/>
            </a:xfrm>
            <a:custGeom>
              <a:avLst/>
              <a:gdLst/>
              <a:ahLst/>
              <a:cxnLst/>
              <a:rect l="l" t="t" r="r" b="b"/>
              <a:pathLst>
                <a:path w="21616" h="8757" extrusionOk="0">
                  <a:moveTo>
                    <a:pt x="15447" y="0"/>
                  </a:moveTo>
                  <a:cubicBezTo>
                    <a:pt x="14107" y="0"/>
                    <a:pt x="12766" y="26"/>
                    <a:pt x="11426" y="77"/>
                  </a:cubicBezTo>
                  <a:cubicBezTo>
                    <a:pt x="7667" y="205"/>
                    <a:pt x="3925" y="516"/>
                    <a:pt x="199" y="987"/>
                  </a:cubicBezTo>
                  <a:cubicBezTo>
                    <a:pt x="14" y="1010"/>
                    <a:pt x="0" y="1291"/>
                    <a:pt x="177" y="1291"/>
                  </a:cubicBezTo>
                  <a:cubicBezTo>
                    <a:pt x="184" y="1291"/>
                    <a:pt x="191" y="1291"/>
                    <a:pt x="199" y="1290"/>
                  </a:cubicBezTo>
                  <a:cubicBezTo>
                    <a:pt x="3191" y="915"/>
                    <a:pt x="6199" y="644"/>
                    <a:pt x="9215" y="484"/>
                  </a:cubicBezTo>
                  <a:cubicBezTo>
                    <a:pt x="11203" y="375"/>
                    <a:pt x="13221" y="270"/>
                    <a:pt x="15230" y="270"/>
                  </a:cubicBezTo>
                  <a:cubicBezTo>
                    <a:pt x="16165" y="270"/>
                    <a:pt x="17098" y="293"/>
                    <a:pt x="18025" y="348"/>
                  </a:cubicBezTo>
                  <a:cubicBezTo>
                    <a:pt x="18711" y="388"/>
                    <a:pt x="19389" y="476"/>
                    <a:pt x="20051" y="676"/>
                  </a:cubicBezTo>
                  <a:cubicBezTo>
                    <a:pt x="20434" y="795"/>
                    <a:pt x="20889" y="915"/>
                    <a:pt x="21121" y="1266"/>
                  </a:cubicBezTo>
                  <a:cubicBezTo>
                    <a:pt x="21360" y="1641"/>
                    <a:pt x="21256" y="2160"/>
                    <a:pt x="21232" y="2583"/>
                  </a:cubicBezTo>
                  <a:cubicBezTo>
                    <a:pt x="21185" y="3867"/>
                    <a:pt x="21288" y="5304"/>
                    <a:pt x="20929" y="6548"/>
                  </a:cubicBezTo>
                  <a:cubicBezTo>
                    <a:pt x="20514" y="8001"/>
                    <a:pt x="19206" y="8280"/>
                    <a:pt x="17865" y="8352"/>
                  </a:cubicBezTo>
                  <a:cubicBezTo>
                    <a:pt x="16695" y="8418"/>
                    <a:pt x="15521" y="8448"/>
                    <a:pt x="14345" y="8448"/>
                  </a:cubicBezTo>
                  <a:cubicBezTo>
                    <a:pt x="13973" y="8448"/>
                    <a:pt x="13601" y="8445"/>
                    <a:pt x="13229" y="8439"/>
                  </a:cubicBezTo>
                  <a:cubicBezTo>
                    <a:pt x="9814" y="8400"/>
                    <a:pt x="6407" y="8120"/>
                    <a:pt x="3023" y="7610"/>
                  </a:cubicBezTo>
                  <a:cubicBezTo>
                    <a:pt x="3014" y="7608"/>
                    <a:pt x="3004" y="7607"/>
                    <a:pt x="2995" y="7607"/>
                  </a:cubicBezTo>
                  <a:cubicBezTo>
                    <a:pt x="2824" y="7607"/>
                    <a:pt x="2762" y="7875"/>
                    <a:pt x="2944" y="7905"/>
                  </a:cubicBezTo>
                  <a:cubicBezTo>
                    <a:pt x="6215" y="8400"/>
                    <a:pt x="9519" y="8687"/>
                    <a:pt x="12830" y="8743"/>
                  </a:cubicBezTo>
                  <a:cubicBezTo>
                    <a:pt x="13299" y="8752"/>
                    <a:pt x="13769" y="8756"/>
                    <a:pt x="14240" y="8756"/>
                  </a:cubicBezTo>
                  <a:cubicBezTo>
                    <a:pt x="15448" y="8756"/>
                    <a:pt x="16659" y="8726"/>
                    <a:pt x="17865" y="8663"/>
                  </a:cubicBezTo>
                  <a:cubicBezTo>
                    <a:pt x="18958" y="8599"/>
                    <a:pt x="20171" y="8455"/>
                    <a:pt x="20841" y="7482"/>
                  </a:cubicBezTo>
                  <a:cubicBezTo>
                    <a:pt x="21560" y="6429"/>
                    <a:pt x="21448" y="4945"/>
                    <a:pt x="21496" y="3740"/>
                  </a:cubicBezTo>
                  <a:cubicBezTo>
                    <a:pt x="21520" y="3069"/>
                    <a:pt x="21615" y="2359"/>
                    <a:pt x="21576" y="1689"/>
                  </a:cubicBezTo>
                  <a:cubicBezTo>
                    <a:pt x="21536" y="1106"/>
                    <a:pt x="21200" y="795"/>
                    <a:pt x="20682" y="572"/>
                  </a:cubicBezTo>
                  <a:cubicBezTo>
                    <a:pt x="19357" y="13"/>
                    <a:pt x="17865" y="13"/>
                    <a:pt x="16453" y="5"/>
                  </a:cubicBezTo>
                  <a:cubicBezTo>
                    <a:pt x="16118" y="2"/>
                    <a:pt x="15782" y="0"/>
                    <a:pt x="15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791;p45"/>
            <p:cNvSpPr/>
            <p:nvPr/>
          </p:nvSpPr>
          <p:spPr>
            <a:xfrm>
              <a:off x="2261075" y="3431525"/>
              <a:ext cx="96350" cy="79075"/>
            </a:xfrm>
            <a:custGeom>
              <a:avLst/>
              <a:gdLst/>
              <a:ahLst/>
              <a:cxnLst/>
              <a:rect l="l" t="t" r="r" b="b"/>
              <a:pathLst>
                <a:path w="3854" h="3163" extrusionOk="0">
                  <a:moveTo>
                    <a:pt x="3247" y="1"/>
                  </a:moveTo>
                  <a:cubicBezTo>
                    <a:pt x="2795" y="1"/>
                    <a:pt x="2320" y="416"/>
                    <a:pt x="2036" y="729"/>
                  </a:cubicBezTo>
                  <a:cubicBezTo>
                    <a:pt x="1389" y="1455"/>
                    <a:pt x="751" y="2174"/>
                    <a:pt x="105" y="2892"/>
                  </a:cubicBezTo>
                  <a:cubicBezTo>
                    <a:pt x="1" y="3008"/>
                    <a:pt x="108" y="3162"/>
                    <a:pt x="222" y="3162"/>
                  </a:cubicBezTo>
                  <a:cubicBezTo>
                    <a:pt x="256" y="3162"/>
                    <a:pt x="291" y="3148"/>
                    <a:pt x="320" y="3115"/>
                  </a:cubicBezTo>
                  <a:cubicBezTo>
                    <a:pt x="879" y="2493"/>
                    <a:pt x="1429" y="1878"/>
                    <a:pt x="1980" y="1256"/>
                  </a:cubicBezTo>
                  <a:cubicBezTo>
                    <a:pt x="2211" y="993"/>
                    <a:pt x="2435" y="713"/>
                    <a:pt x="2730" y="514"/>
                  </a:cubicBezTo>
                  <a:cubicBezTo>
                    <a:pt x="2879" y="411"/>
                    <a:pt x="3065" y="311"/>
                    <a:pt x="3242" y="311"/>
                  </a:cubicBezTo>
                  <a:cubicBezTo>
                    <a:pt x="3340" y="311"/>
                    <a:pt x="3435" y="342"/>
                    <a:pt x="3520" y="418"/>
                  </a:cubicBezTo>
                  <a:cubicBezTo>
                    <a:pt x="3552" y="449"/>
                    <a:pt x="3588" y="461"/>
                    <a:pt x="3623" y="461"/>
                  </a:cubicBezTo>
                  <a:cubicBezTo>
                    <a:pt x="3745" y="461"/>
                    <a:pt x="3853" y="308"/>
                    <a:pt x="3735" y="203"/>
                  </a:cubicBezTo>
                  <a:cubicBezTo>
                    <a:pt x="3583" y="59"/>
                    <a:pt x="3417" y="1"/>
                    <a:pt x="32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792;p45"/>
            <p:cNvSpPr/>
            <p:nvPr/>
          </p:nvSpPr>
          <p:spPr>
            <a:xfrm>
              <a:off x="2217350" y="3409500"/>
              <a:ext cx="79400" cy="87275"/>
            </a:xfrm>
            <a:custGeom>
              <a:avLst/>
              <a:gdLst/>
              <a:ahLst/>
              <a:cxnLst/>
              <a:rect l="l" t="t" r="r" b="b"/>
              <a:pathLst>
                <a:path w="3176" h="3491" extrusionOk="0">
                  <a:moveTo>
                    <a:pt x="2972" y="1"/>
                  </a:moveTo>
                  <a:cubicBezTo>
                    <a:pt x="2947" y="1"/>
                    <a:pt x="2919" y="10"/>
                    <a:pt x="2891" y="30"/>
                  </a:cubicBezTo>
                  <a:cubicBezTo>
                    <a:pt x="1742" y="908"/>
                    <a:pt x="785" y="2001"/>
                    <a:pt x="66" y="3262"/>
                  </a:cubicBezTo>
                  <a:cubicBezTo>
                    <a:pt x="0" y="3378"/>
                    <a:pt x="106" y="3490"/>
                    <a:pt x="209" y="3490"/>
                  </a:cubicBezTo>
                  <a:cubicBezTo>
                    <a:pt x="255" y="3490"/>
                    <a:pt x="300" y="3468"/>
                    <a:pt x="330" y="3414"/>
                  </a:cubicBezTo>
                  <a:cubicBezTo>
                    <a:pt x="1016" y="2209"/>
                    <a:pt x="1942" y="1140"/>
                    <a:pt x="3051" y="294"/>
                  </a:cubicBezTo>
                  <a:cubicBezTo>
                    <a:pt x="3176" y="202"/>
                    <a:pt x="3094" y="1"/>
                    <a:pt x="29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793;p45"/>
            <p:cNvSpPr/>
            <p:nvPr/>
          </p:nvSpPr>
          <p:spPr>
            <a:xfrm>
              <a:off x="2712125" y="3403850"/>
              <a:ext cx="1196725" cy="71300"/>
            </a:xfrm>
            <a:custGeom>
              <a:avLst/>
              <a:gdLst/>
              <a:ahLst/>
              <a:cxnLst/>
              <a:rect l="l" t="t" r="r" b="b"/>
              <a:pathLst>
                <a:path w="47869" h="2852" extrusionOk="0">
                  <a:moveTo>
                    <a:pt x="39394" y="0"/>
                  </a:moveTo>
                  <a:cubicBezTo>
                    <a:pt x="29803" y="0"/>
                    <a:pt x="20210" y="453"/>
                    <a:pt x="10661" y="1358"/>
                  </a:cubicBezTo>
                  <a:cubicBezTo>
                    <a:pt x="7166" y="1693"/>
                    <a:pt x="3671" y="2084"/>
                    <a:pt x="192" y="2539"/>
                  </a:cubicBezTo>
                  <a:cubicBezTo>
                    <a:pt x="8" y="2562"/>
                    <a:pt x="1" y="2851"/>
                    <a:pt x="171" y="2851"/>
                  </a:cubicBezTo>
                  <a:cubicBezTo>
                    <a:pt x="178" y="2851"/>
                    <a:pt x="185" y="2851"/>
                    <a:pt x="192" y="2850"/>
                  </a:cubicBezTo>
                  <a:cubicBezTo>
                    <a:pt x="12440" y="1254"/>
                    <a:pt x="24792" y="408"/>
                    <a:pt x="37144" y="312"/>
                  </a:cubicBezTo>
                  <a:cubicBezTo>
                    <a:pt x="37811" y="308"/>
                    <a:pt x="38477" y="305"/>
                    <a:pt x="39143" y="305"/>
                  </a:cubicBezTo>
                  <a:cubicBezTo>
                    <a:pt x="41988" y="305"/>
                    <a:pt x="44831" y="346"/>
                    <a:pt x="47669" y="424"/>
                  </a:cubicBezTo>
                  <a:cubicBezTo>
                    <a:pt x="47869" y="424"/>
                    <a:pt x="47869" y="121"/>
                    <a:pt x="47669" y="113"/>
                  </a:cubicBezTo>
                  <a:cubicBezTo>
                    <a:pt x="44912" y="38"/>
                    <a:pt x="42153" y="0"/>
                    <a:pt x="39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794;p45"/>
            <p:cNvSpPr/>
            <p:nvPr/>
          </p:nvSpPr>
          <p:spPr>
            <a:xfrm>
              <a:off x="3538000" y="3473800"/>
              <a:ext cx="257150" cy="17900"/>
            </a:xfrm>
            <a:custGeom>
              <a:avLst/>
              <a:gdLst/>
              <a:ahLst/>
              <a:cxnLst/>
              <a:rect l="l" t="t" r="r" b="b"/>
              <a:pathLst>
                <a:path w="10286" h="716" extrusionOk="0">
                  <a:moveTo>
                    <a:pt x="7674" y="0"/>
                  </a:moveTo>
                  <a:cubicBezTo>
                    <a:pt x="5180" y="0"/>
                    <a:pt x="2685" y="139"/>
                    <a:pt x="200" y="411"/>
                  </a:cubicBezTo>
                  <a:cubicBezTo>
                    <a:pt x="7" y="426"/>
                    <a:pt x="0" y="715"/>
                    <a:pt x="178" y="715"/>
                  </a:cubicBezTo>
                  <a:cubicBezTo>
                    <a:pt x="185" y="715"/>
                    <a:pt x="192" y="715"/>
                    <a:pt x="200" y="714"/>
                  </a:cubicBezTo>
                  <a:cubicBezTo>
                    <a:pt x="2665" y="445"/>
                    <a:pt x="5140" y="310"/>
                    <a:pt x="7613" y="310"/>
                  </a:cubicBezTo>
                  <a:cubicBezTo>
                    <a:pt x="8438" y="310"/>
                    <a:pt x="9262" y="325"/>
                    <a:pt x="10086" y="355"/>
                  </a:cubicBezTo>
                  <a:cubicBezTo>
                    <a:pt x="10286" y="355"/>
                    <a:pt x="10286" y="52"/>
                    <a:pt x="10086" y="44"/>
                  </a:cubicBezTo>
                  <a:cubicBezTo>
                    <a:pt x="9282" y="15"/>
                    <a:pt x="8478" y="0"/>
                    <a:pt x="76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795;p45"/>
            <p:cNvSpPr/>
            <p:nvPr/>
          </p:nvSpPr>
          <p:spPr>
            <a:xfrm>
              <a:off x="2860550" y="3330225"/>
              <a:ext cx="252175" cy="12025"/>
            </a:xfrm>
            <a:custGeom>
              <a:avLst/>
              <a:gdLst/>
              <a:ahLst/>
              <a:cxnLst/>
              <a:rect l="l" t="t" r="r" b="b"/>
              <a:pathLst>
                <a:path w="10087" h="481" extrusionOk="0">
                  <a:moveTo>
                    <a:pt x="6356" y="1"/>
                  </a:moveTo>
                  <a:cubicBezTo>
                    <a:pt x="4301" y="1"/>
                    <a:pt x="2247" y="58"/>
                    <a:pt x="200" y="169"/>
                  </a:cubicBezTo>
                  <a:cubicBezTo>
                    <a:pt x="3" y="185"/>
                    <a:pt x="0" y="481"/>
                    <a:pt x="192" y="481"/>
                  </a:cubicBezTo>
                  <a:cubicBezTo>
                    <a:pt x="194" y="481"/>
                    <a:pt x="197" y="481"/>
                    <a:pt x="200" y="480"/>
                  </a:cubicBezTo>
                  <a:cubicBezTo>
                    <a:pt x="2285" y="367"/>
                    <a:pt x="4378" y="310"/>
                    <a:pt x="6471" y="310"/>
                  </a:cubicBezTo>
                  <a:cubicBezTo>
                    <a:pt x="7612" y="310"/>
                    <a:pt x="8754" y="327"/>
                    <a:pt x="9895" y="361"/>
                  </a:cubicBezTo>
                  <a:cubicBezTo>
                    <a:pt x="9897" y="361"/>
                    <a:pt x="9899" y="361"/>
                    <a:pt x="9902" y="361"/>
                  </a:cubicBezTo>
                  <a:cubicBezTo>
                    <a:pt x="10086" y="361"/>
                    <a:pt x="10084" y="58"/>
                    <a:pt x="9895" y="58"/>
                  </a:cubicBezTo>
                  <a:cubicBezTo>
                    <a:pt x="8716" y="20"/>
                    <a:pt x="7536" y="1"/>
                    <a:pt x="63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796;p45"/>
            <p:cNvSpPr/>
            <p:nvPr/>
          </p:nvSpPr>
          <p:spPr>
            <a:xfrm>
              <a:off x="1469925" y="3624100"/>
              <a:ext cx="2073875" cy="379250"/>
            </a:xfrm>
            <a:custGeom>
              <a:avLst/>
              <a:gdLst/>
              <a:ahLst/>
              <a:cxnLst/>
              <a:rect l="l" t="t" r="r" b="b"/>
              <a:pathLst>
                <a:path w="82955" h="15170" extrusionOk="0">
                  <a:moveTo>
                    <a:pt x="3320" y="0"/>
                  </a:moveTo>
                  <a:cubicBezTo>
                    <a:pt x="1485" y="0"/>
                    <a:pt x="1" y="1484"/>
                    <a:pt x="1" y="3312"/>
                  </a:cubicBezTo>
                  <a:lnTo>
                    <a:pt x="1" y="11858"/>
                  </a:lnTo>
                  <a:cubicBezTo>
                    <a:pt x="1" y="13685"/>
                    <a:pt x="1485" y="15169"/>
                    <a:pt x="3320" y="15169"/>
                  </a:cubicBezTo>
                  <a:lnTo>
                    <a:pt x="82955" y="15169"/>
                  </a:lnTo>
                  <a:lnTo>
                    <a:pt x="8295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797;p45"/>
            <p:cNvSpPr/>
            <p:nvPr/>
          </p:nvSpPr>
          <p:spPr>
            <a:xfrm>
              <a:off x="2289025" y="3665975"/>
              <a:ext cx="1254775" cy="296075"/>
            </a:xfrm>
            <a:custGeom>
              <a:avLst/>
              <a:gdLst/>
              <a:ahLst/>
              <a:cxnLst/>
              <a:rect l="l" t="t" r="r" b="b"/>
              <a:pathLst>
                <a:path w="50191" h="11843" extrusionOk="0">
                  <a:moveTo>
                    <a:pt x="2905" y="1"/>
                  </a:moveTo>
                  <a:cubicBezTo>
                    <a:pt x="1301" y="1"/>
                    <a:pt x="0" y="1302"/>
                    <a:pt x="0" y="2898"/>
                  </a:cubicBezTo>
                  <a:lnTo>
                    <a:pt x="0" y="8946"/>
                  </a:lnTo>
                  <a:cubicBezTo>
                    <a:pt x="0" y="10542"/>
                    <a:pt x="1301" y="11842"/>
                    <a:pt x="2905" y="11842"/>
                  </a:cubicBezTo>
                  <a:lnTo>
                    <a:pt x="50191" y="11842"/>
                  </a:lnTo>
                  <a:lnTo>
                    <a:pt x="5019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798;p45"/>
            <p:cNvSpPr/>
            <p:nvPr/>
          </p:nvSpPr>
          <p:spPr>
            <a:xfrm>
              <a:off x="2549150" y="3743375"/>
              <a:ext cx="850425" cy="40550"/>
            </a:xfrm>
            <a:custGeom>
              <a:avLst/>
              <a:gdLst/>
              <a:ahLst/>
              <a:cxnLst/>
              <a:rect l="l" t="t" r="r" b="b"/>
              <a:pathLst>
                <a:path w="34017" h="1622" extrusionOk="0">
                  <a:moveTo>
                    <a:pt x="33431" y="1"/>
                  </a:moveTo>
                  <a:cubicBezTo>
                    <a:pt x="24823" y="1"/>
                    <a:pt x="16214" y="264"/>
                    <a:pt x="7621" y="791"/>
                  </a:cubicBezTo>
                  <a:cubicBezTo>
                    <a:pt x="5147" y="943"/>
                    <a:pt x="2673" y="1118"/>
                    <a:pt x="200" y="1310"/>
                  </a:cubicBezTo>
                  <a:cubicBezTo>
                    <a:pt x="5" y="1325"/>
                    <a:pt x="0" y="1621"/>
                    <a:pt x="185" y="1621"/>
                  </a:cubicBezTo>
                  <a:cubicBezTo>
                    <a:pt x="190" y="1621"/>
                    <a:pt x="195" y="1621"/>
                    <a:pt x="200" y="1621"/>
                  </a:cubicBezTo>
                  <a:cubicBezTo>
                    <a:pt x="8905" y="935"/>
                    <a:pt x="17643" y="512"/>
                    <a:pt x="26372" y="368"/>
                  </a:cubicBezTo>
                  <a:cubicBezTo>
                    <a:pt x="28854" y="320"/>
                    <a:pt x="31335" y="304"/>
                    <a:pt x="33817" y="304"/>
                  </a:cubicBezTo>
                  <a:cubicBezTo>
                    <a:pt x="34016" y="304"/>
                    <a:pt x="34016" y="1"/>
                    <a:pt x="33817" y="1"/>
                  </a:cubicBezTo>
                  <a:cubicBezTo>
                    <a:pt x="33688" y="1"/>
                    <a:pt x="33560" y="1"/>
                    <a:pt x="33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799;p45"/>
            <p:cNvSpPr/>
            <p:nvPr/>
          </p:nvSpPr>
          <p:spPr>
            <a:xfrm>
              <a:off x="2865525" y="3791025"/>
              <a:ext cx="262950" cy="28400"/>
            </a:xfrm>
            <a:custGeom>
              <a:avLst/>
              <a:gdLst/>
              <a:ahLst/>
              <a:cxnLst/>
              <a:rect l="l" t="t" r="r" b="b"/>
              <a:pathLst>
                <a:path w="10518" h="1136" extrusionOk="0">
                  <a:moveTo>
                    <a:pt x="10268" y="1"/>
                  </a:moveTo>
                  <a:cubicBezTo>
                    <a:pt x="10261" y="1"/>
                    <a:pt x="10254" y="1"/>
                    <a:pt x="10246" y="2"/>
                  </a:cubicBezTo>
                  <a:cubicBezTo>
                    <a:pt x="6919" y="489"/>
                    <a:pt x="3567" y="760"/>
                    <a:pt x="200" y="824"/>
                  </a:cubicBezTo>
                  <a:cubicBezTo>
                    <a:pt x="1" y="832"/>
                    <a:pt x="1" y="1135"/>
                    <a:pt x="200" y="1135"/>
                  </a:cubicBezTo>
                  <a:cubicBezTo>
                    <a:pt x="3591" y="1071"/>
                    <a:pt x="6975" y="784"/>
                    <a:pt x="10326" y="297"/>
                  </a:cubicBezTo>
                  <a:cubicBezTo>
                    <a:pt x="10518" y="274"/>
                    <a:pt x="10444" y="1"/>
                    <a:pt x="10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800;p45"/>
            <p:cNvSpPr/>
            <p:nvPr/>
          </p:nvSpPr>
          <p:spPr>
            <a:xfrm>
              <a:off x="2672825" y="3847700"/>
              <a:ext cx="756275" cy="36950"/>
            </a:xfrm>
            <a:custGeom>
              <a:avLst/>
              <a:gdLst/>
              <a:ahLst/>
              <a:cxnLst/>
              <a:rect l="l" t="t" r="r" b="b"/>
              <a:pathLst>
                <a:path w="30251" h="1478" extrusionOk="0">
                  <a:moveTo>
                    <a:pt x="30066" y="1"/>
                  </a:moveTo>
                  <a:cubicBezTo>
                    <a:pt x="30061" y="1"/>
                    <a:pt x="30056" y="1"/>
                    <a:pt x="30051" y="1"/>
                  </a:cubicBezTo>
                  <a:cubicBezTo>
                    <a:pt x="22327" y="472"/>
                    <a:pt x="14587" y="815"/>
                    <a:pt x="6847" y="1023"/>
                  </a:cubicBezTo>
                  <a:cubicBezTo>
                    <a:pt x="4629" y="1078"/>
                    <a:pt x="2410" y="1126"/>
                    <a:pt x="192" y="1166"/>
                  </a:cubicBezTo>
                  <a:cubicBezTo>
                    <a:pt x="0" y="1166"/>
                    <a:pt x="0" y="1477"/>
                    <a:pt x="192" y="1477"/>
                  </a:cubicBezTo>
                  <a:cubicBezTo>
                    <a:pt x="7940" y="1342"/>
                    <a:pt x="15680" y="1078"/>
                    <a:pt x="23412" y="679"/>
                  </a:cubicBezTo>
                  <a:cubicBezTo>
                    <a:pt x="25630" y="568"/>
                    <a:pt x="27841" y="440"/>
                    <a:pt x="30051" y="304"/>
                  </a:cubicBezTo>
                  <a:cubicBezTo>
                    <a:pt x="30245" y="289"/>
                    <a:pt x="30250" y="1"/>
                    <a:pt x="30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801;p45"/>
            <p:cNvSpPr/>
            <p:nvPr/>
          </p:nvSpPr>
          <p:spPr>
            <a:xfrm>
              <a:off x="1716900" y="4003325"/>
              <a:ext cx="2073850" cy="379425"/>
            </a:xfrm>
            <a:custGeom>
              <a:avLst/>
              <a:gdLst/>
              <a:ahLst/>
              <a:cxnLst/>
              <a:rect l="l" t="t" r="r" b="b"/>
              <a:pathLst>
                <a:path w="82954" h="15177" extrusionOk="0">
                  <a:moveTo>
                    <a:pt x="0" y="0"/>
                  </a:moveTo>
                  <a:lnTo>
                    <a:pt x="0" y="15177"/>
                  </a:lnTo>
                  <a:lnTo>
                    <a:pt x="79643" y="15177"/>
                  </a:lnTo>
                  <a:cubicBezTo>
                    <a:pt x="81470" y="15177"/>
                    <a:pt x="82954" y="13693"/>
                    <a:pt x="82954" y="11858"/>
                  </a:cubicBezTo>
                  <a:lnTo>
                    <a:pt x="82954" y="3320"/>
                  </a:lnTo>
                  <a:cubicBezTo>
                    <a:pt x="82954" y="1484"/>
                    <a:pt x="81470" y="0"/>
                    <a:pt x="796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802;p45"/>
            <p:cNvSpPr/>
            <p:nvPr/>
          </p:nvSpPr>
          <p:spPr>
            <a:xfrm>
              <a:off x="1716900" y="4045200"/>
              <a:ext cx="1254775" cy="296275"/>
            </a:xfrm>
            <a:custGeom>
              <a:avLst/>
              <a:gdLst/>
              <a:ahLst/>
              <a:cxnLst/>
              <a:rect l="l" t="t" r="r" b="b"/>
              <a:pathLst>
                <a:path w="50191" h="11851" extrusionOk="0">
                  <a:moveTo>
                    <a:pt x="0" y="1"/>
                  </a:moveTo>
                  <a:lnTo>
                    <a:pt x="0" y="11850"/>
                  </a:lnTo>
                  <a:lnTo>
                    <a:pt x="47286" y="11850"/>
                  </a:lnTo>
                  <a:cubicBezTo>
                    <a:pt x="48890" y="11850"/>
                    <a:pt x="50191" y="10550"/>
                    <a:pt x="50191" y="8946"/>
                  </a:cubicBezTo>
                  <a:lnTo>
                    <a:pt x="50191" y="2905"/>
                  </a:lnTo>
                  <a:cubicBezTo>
                    <a:pt x="50191" y="1301"/>
                    <a:pt x="48890" y="1"/>
                    <a:pt x="4728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803;p45"/>
            <p:cNvSpPr/>
            <p:nvPr/>
          </p:nvSpPr>
          <p:spPr>
            <a:xfrm>
              <a:off x="3106500" y="4088200"/>
              <a:ext cx="573750" cy="215975"/>
            </a:xfrm>
            <a:custGeom>
              <a:avLst/>
              <a:gdLst/>
              <a:ahLst/>
              <a:cxnLst/>
              <a:rect l="l" t="t" r="r" b="b"/>
              <a:pathLst>
                <a:path w="22950" h="8639" extrusionOk="0">
                  <a:moveTo>
                    <a:pt x="17333" y="286"/>
                  </a:moveTo>
                  <a:cubicBezTo>
                    <a:pt x="17794" y="286"/>
                    <a:pt x="18256" y="309"/>
                    <a:pt x="18720" y="363"/>
                  </a:cubicBezTo>
                  <a:cubicBezTo>
                    <a:pt x="19407" y="451"/>
                    <a:pt x="20404" y="451"/>
                    <a:pt x="20899" y="986"/>
                  </a:cubicBezTo>
                  <a:cubicBezTo>
                    <a:pt x="21346" y="1457"/>
                    <a:pt x="21457" y="2223"/>
                    <a:pt x="21569" y="2837"/>
                  </a:cubicBezTo>
                  <a:cubicBezTo>
                    <a:pt x="21721" y="3651"/>
                    <a:pt x="21880" y="4465"/>
                    <a:pt x="21976" y="5295"/>
                  </a:cubicBezTo>
                  <a:cubicBezTo>
                    <a:pt x="22088" y="6204"/>
                    <a:pt x="22223" y="7242"/>
                    <a:pt x="21122" y="7553"/>
                  </a:cubicBezTo>
                  <a:cubicBezTo>
                    <a:pt x="20547" y="7712"/>
                    <a:pt x="19908" y="7720"/>
                    <a:pt x="19285" y="7720"/>
                  </a:cubicBezTo>
                  <a:cubicBezTo>
                    <a:pt x="19211" y="7720"/>
                    <a:pt x="19137" y="7720"/>
                    <a:pt x="19064" y="7720"/>
                  </a:cubicBezTo>
                  <a:cubicBezTo>
                    <a:pt x="18855" y="7720"/>
                    <a:pt x="18649" y="7721"/>
                    <a:pt x="18449" y="7728"/>
                  </a:cubicBezTo>
                  <a:lnTo>
                    <a:pt x="15608" y="7832"/>
                  </a:lnTo>
                  <a:cubicBezTo>
                    <a:pt x="11818" y="7968"/>
                    <a:pt x="8028" y="8103"/>
                    <a:pt x="4238" y="8239"/>
                  </a:cubicBezTo>
                  <a:cubicBezTo>
                    <a:pt x="3527" y="8264"/>
                    <a:pt x="2791" y="8345"/>
                    <a:pt x="2071" y="8345"/>
                  </a:cubicBezTo>
                  <a:cubicBezTo>
                    <a:pt x="1885" y="8345"/>
                    <a:pt x="1700" y="8340"/>
                    <a:pt x="1517" y="8327"/>
                  </a:cubicBezTo>
                  <a:cubicBezTo>
                    <a:pt x="280" y="8239"/>
                    <a:pt x="424" y="6771"/>
                    <a:pt x="416" y="5853"/>
                  </a:cubicBezTo>
                  <a:cubicBezTo>
                    <a:pt x="392" y="4233"/>
                    <a:pt x="336" y="1864"/>
                    <a:pt x="2275" y="1361"/>
                  </a:cubicBezTo>
                  <a:cubicBezTo>
                    <a:pt x="3232" y="1106"/>
                    <a:pt x="4286" y="1137"/>
                    <a:pt x="5267" y="1074"/>
                  </a:cubicBezTo>
                  <a:cubicBezTo>
                    <a:pt x="6312" y="1002"/>
                    <a:pt x="7358" y="938"/>
                    <a:pt x="8403" y="866"/>
                  </a:cubicBezTo>
                  <a:cubicBezTo>
                    <a:pt x="10563" y="723"/>
                    <a:pt x="12723" y="579"/>
                    <a:pt x="14876" y="444"/>
                  </a:cubicBezTo>
                  <a:lnTo>
                    <a:pt x="14876" y="444"/>
                  </a:lnTo>
                  <a:cubicBezTo>
                    <a:pt x="14878" y="444"/>
                    <a:pt x="14880" y="443"/>
                    <a:pt x="14882" y="443"/>
                  </a:cubicBezTo>
                  <a:lnTo>
                    <a:pt x="14882" y="443"/>
                  </a:lnTo>
                  <a:cubicBezTo>
                    <a:pt x="14882" y="443"/>
                    <a:pt x="14882" y="443"/>
                    <a:pt x="14882" y="443"/>
                  </a:cubicBezTo>
                  <a:cubicBezTo>
                    <a:pt x="14885" y="443"/>
                    <a:pt x="14889" y="443"/>
                    <a:pt x="14892" y="442"/>
                  </a:cubicBezTo>
                  <a:lnTo>
                    <a:pt x="14892" y="442"/>
                  </a:lnTo>
                  <a:cubicBezTo>
                    <a:pt x="15709" y="356"/>
                    <a:pt x="16520" y="286"/>
                    <a:pt x="17333" y="286"/>
                  </a:cubicBezTo>
                  <a:close/>
                  <a:moveTo>
                    <a:pt x="17206" y="1"/>
                  </a:moveTo>
                  <a:cubicBezTo>
                    <a:pt x="16438" y="1"/>
                    <a:pt x="15668" y="50"/>
                    <a:pt x="14882" y="132"/>
                  </a:cubicBezTo>
                  <a:cubicBezTo>
                    <a:pt x="12656" y="276"/>
                    <a:pt x="10430" y="427"/>
                    <a:pt x="8203" y="571"/>
                  </a:cubicBezTo>
                  <a:cubicBezTo>
                    <a:pt x="7126" y="643"/>
                    <a:pt x="6041" y="715"/>
                    <a:pt x="4964" y="786"/>
                  </a:cubicBezTo>
                  <a:cubicBezTo>
                    <a:pt x="4046" y="842"/>
                    <a:pt x="3081" y="826"/>
                    <a:pt x="2187" y="1058"/>
                  </a:cubicBezTo>
                  <a:cubicBezTo>
                    <a:pt x="416" y="1528"/>
                    <a:pt x="192" y="3300"/>
                    <a:pt x="120" y="4880"/>
                  </a:cubicBezTo>
                  <a:cubicBezTo>
                    <a:pt x="80" y="5789"/>
                    <a:pt x="1" y="6883"/>
                    <a:pt x="280" y="7768"/>
                  </a:cubicBezTo>
                  <a:cubicBezTo>
                    <a:pt x="495" y="8455"/>
                    <a:pt x="1086" y="8638"/>
                    <a:pt x="1756" y="8638"/>
                  </a:cubicBezTo>
                  <a:cubicBezTo>
                    <a:pt x="3966" y="8622"/>
                    <a:pt x="6185" y="8478"/>
                    <a:pt x="8403" y="8399"/>
                  </a:cubicBezTo>
                  <a:lnTo>
                    <a:pt x="15002" y="8159"/>
                  </a:lnTo>
                  <a:cubicBezTo>
                    <a:pt x="16119" y="8119"/>
                    <a:pt x="17236" y="8079"/>
                    <a:pt x="18353" y="8040"/>
                  </a:cubicBezTo>
                  <a:cubicBezTo>
                    <a:pt x="19263" y="8008"/>
                    <a:pt x="20244" y="8079"/>
                    <a:pt x="21138" y="7864"/>
                  </a:cubicBezTo>
                  <a:cubicBezTo>
                    <a:pt x="22949" y="7425"/>
                    <a:pt x="22319" y="5223"/>
                    <a:pt x="22072" y="3890"/>
                  </a:cubicBezTo>
                  <a:cubicBezTo>
                    <a:pt x="21928" y="3076"/>
                    <a:pt x="21840" y="2207"/>
                    <a:pt x="21529" y="1441"/>
                  </a:cubicBezTo>
                  <a:cubicBezTo>
                    <a:pt x="21202" y="651"/>
                    <a:pt x="20643" y="347"/>
                    <a:pt x="19821" y="212"/>
                  </a:cubicBezTo>
                  <a:cubicBezTo>
                    <a:pt x="18940" y="64"/>
                    <a:pt x="18075" y="1"/>
                    <a:pt x="1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804;p45"/>
            <p:cNvSpPr/>
            <p:nvPr/>
          </p:nvSpPr>
          <p:spPr>
            <a:xfrm>
              <a:off x="3117075" y="3460900"/>
              <a:ext cx="283300" cy="561550"/>
            </a:xfrm>
            <a:custGeom>
              <a:avLst/>
              <a:gdLst/>
              <a:ahLst/>
              <a:cxnLst/>
              <a:rect l="l" t="t" r="r" b="b"/>
              <a:pathLst>
                <a:path w="11332" h="22462" extrusionOk="0">
                  <a:moveTo>
                    <a:pt x="7403" y="0"/>
                  </a:moveTo>
                  <a:cubicBezTo>
                    <a:pt x="6063" y="0"/>
                    <a:pt x="4723" y="48"/>
                    <a:pt x="3384" y="145"/>
                  </a:cubicBezTo>
                  <a:cubicBezTo>
                    <a:pt x="2793" y="185"/>
                    <a:pt x="2083" y="249"/>
                    <a:pt x="1620" y="671"/>
                  </a:cubicBezTo>
                  <a:cubicBezTo>
                    <a:pt x="1197" y="1054"/>
                    <a:pt x="1253" y="1581"/>
                    <a:pt x="1205" y="2124"/>
                  </a:cubicBezTo>
                  <a:cubicBezTo>
                    <a:pt x="1070" y="3744"/>
                    <a:pt x="942" y="5371"/>
                    <a:pt x="822" y="6991"/>
                  </a:cubicBezTo>
                  <a:cubicBezTo>
                    <a:pt x="583" y="10279"/>
                    <a:pt x="384" y="13566"/>
                    <a:pt x="224" y="16862"/>
                  </a:cubicBezTo>
                  <a:cubicBezTo>
                    <a:pt x="136" y="18729"/>
                    <a:pt x="64" y="20588"/>
                    <a:pt x="1" y="22455"/>
                  </a:cubicBezTo>
                  <a:cubicBezTo>
                    <a:pt x="37" y="22459"/>
                    <a:pt x="75" y="22461"/>
                    <a:pt x="113" y="22461"/>
                  </a:cubicBezTo>
                  <a:cubicBezTo>
                    <a:pt x="1002" y="22461"/>
                    <a:pt x="2252" y="21330"/>
                    <a:pt x="2833" y="20572"/>
                  </a:cubicBezTo>
                  <a:cubicBezTo>
                    <a:pt x="3998" y="19048"/>
                    <a:pt x="4485" y="17859"/>
                    <a:pt x="5155" y="16104"/>
                  </a:cubicBezTo>
                  <a:cubicBezTo>
                    <a:pt x="5482" y="18122"/>
                    <a:pt x="6209" y="20077"/>
                    <a:pt x="7286" y="21825"/>
                  </a:cubicBezTo>
                  <a:cubicBezTo>
                    <a:pt x="7421" y="22048"/>
                    <a:pt x="7581" y="22288"/>
                    <a:pt x="7828" y="22383"/>
                  </a:cubicBezTo>
                  <a:cubicBezTo>
                    <a:pt x="7916" y="22418"/>
                    <a:pt x="8001" y="22435"/>
                    <a:pt x="8082" y="22435"/>
                  </a:cubicBezTo>
                  <a:cubicBezTo>
                    <a:pt x="8684" y="22435"/>
                    <a:pt x="9085" y="21541"/>
                    <a:pt x="9177" y="20851"/>
                  </a:cubicBezTo>
                  <a:cubicBezTo>
                    <a:pt x="10095" y="13965"/>
                    <a:pt x="10813" y="7063"/>
                    <a:pt x="11331" y="137"/>
                  </a:cubicBezTo>
                  <a:cubicBezTo>
                    <a:pt x="10025" y="46"/>
                    <a:pt x="8714" y="0"/>
                    <a:pt x="74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805;p45"/>
            <p:cNvSpPr/>
            <p:nvPr/>
          </p:nvSpPr>
          <p:spPr>
            <a:xfrm>
              <a:off x="3226000" y="3785000"/>
              <a:ext cx="67950" cy="211000"/>
            </a:xfrm>
            <a:custGeom>
              <a:avLst/>
              <a:gdLst/>
              <a:ahLst/>
              <a:cxnLst/>
              <a:rect l="l" t="t" r="r" b="b"/>
              <a:pathLst>
                <a:path w="2718" h="8440" extrusionOk="0">
                  <a:moveTo>
                    <a:pt x="147" y="1"/>
                  </a:moveTo>
                  <a:cubicBezTo>
                    <a:pt x="71" y="1"/>
                    <a:pt x="0" y="49"/>
                    <a:pt x="8" y="147"/>
                  </a:cubicBezTo>
                  <a:cubicBezTo>
                    <a:pt x="351" y="2996"/>
                    <a:pt x="1149" y="5773"/>
                    <a:pt x="2394" y="8358"/>
                  </a:cubicBezTo>
                  <a:cubicBezTo>
                    <a:pt x="2419" y="8416"/>
                    <a:pt x="2463" y="8440"/>
                    <a:pt x="2509" y="8440"/>
                  </a:cubicBezTo>
                  <a:cubicBezTo>
                    <a:pt x="2609" y="8440"/>
                    <a:pt x="2718" y="8327"/>
                    <a:pt x="2657" y="8206"/>
                  </a:cubicBezTo>
                  <a:cubicBezTo>
                    <a:pt x="1437" y="5669"/>
                    <a:pt x="647" y="2940"/>
                    <a:pt x="320" y="147"/>
                  </a:cubicBezTo>
                  <a:cubicBezTo>
                    <a:pt x="307" y="51"/>
                    <a:pt x="224" y="1"/>
                    <a:pt x="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806;p45"/>
            <p:cNvSpPr/>
            <p:nvPr/>
          </p:nvSpPr>
          <p:spPr>
            <a:xfrm>
              <a:off x="3195700" y="3865450"/>
              <a:ext cx="54675" cy="92050"/>
            </a:xfrm>
            <a:custGeom>
              <a:avLst/>
              <a:gdLst/>
              <a:ahLst/>
              <a:cxnLst/>
              <a:rect l="l" t="t" r="r" b="b"/>
              <a:pathLst>
                <a:path w="2187" h="3682" extrusionOk="0">
                  <a:moveTo>
                    <a:pt x="1969" y="1"/>
                  </a:moveTo>
                  <a:cubicBezTo>
                    <a:pt x="1922" y="1"/>
                    <a:pt x="1874" y="22"/>
                    <a:pt x="1843" y="73"/>
                  </a:cubicBezTo>
                  <a:cubicBezTo>
                    <a:pt x="1188" y="1166"/>
                    <a:pt x="590" y="2291"/>
                    <a:pt x="55" y="3440"/>
                  </a:cubicBezTo>
                  <a:cubicBezTo>
                    <a:pt x="1" y="3567"/>
                    <a:pt x="108" y="3681"/>
                    <a:pt x="206" y="3681"/>
                  </a:cubicBezTo>
                  <a:cubicBezTo>
                    <a:pt x="251" y="3681"/>
                    <a:pt x="294" y="3658"/>
                    <a:pt x="319" y="3600"/>
                  </a:cubicBezTo>
                  <a:cubicBezTo>
                    <a:pt x="861" y="2443"/>
                    <a:pt x="1460" y="1318"/>
                    <a:pt x="2114" y="233"/>
                  </a:cubicBezTo>
                  <a:cubicBezTo>
                    <a:pt x="2186" y="111"/>
                    <a:pt x="2077" y="1"/>
                    <a:pt x="19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807;p45"/>
            <p:cNvSpPr/>
            <p:nvPr/>
          </p:nvSpPr>
          <p:spPr>
            <a:xfrm>
              <a:off x="3192350" y="3515925"/>
              <a:ext cx="188025" cy="53950"/>
            </a:xfrm>
            <a:custGeom>
              <a:avLst/>
              <a:gdLst/>
              <a:ahLst/>
              <a:cxnLst/>
              <a:rect l="l" t="t" r="r" b="b"/>
              <a:pathLst>
                <a:path w="7521" h="2158" extrusionOk="0">
                  <a:moveTo>
                    <a:pt x="241" y="0"/>
                  </a:moveTo>
                  <a:cubicBezTo>
                    <a:pt x="69" y="0"/>
                    <a:pt x="0" y="267"/>
                    <a:pt x="189" y="298"/>
                  </a:cubicBezTo>
                  <a:cubicBezTo>
                    <a:pt x="2591" y="729"/>
                    <a:pt x="4961" y="1343"/>
                    <a:pt x="7267" y="2149"/>
                  </a:cubicBezTo>
                  <a:cubicBezTo>
                    <a:pt x="7285" y="2155"/>
                    <a:pt x="7302" y="2158"/>
                    <a:pt x="7318" y="2158"/>
                  </a:cubicBezTo>
                  <a:cubicBezTo>
                    <a:pt x="7471" y="2158"/>
                    <a:pt x="7520" y="1904"/>
                    <a:pt x="7347" y="1846"/>
                  </a:cubicBezTo>
                  <a:cubicBezTo>
                    <a:pt x="5041" y="1048"/>
                    <a:pt x="2671" y="433"/>
                    <a:pt x="269" y="2"/>
                  </a:cubicBezTo>
                  <a:cubicBezTo>
                    <a:pt x="259" y="1"/>
                    <a:pt x="250" y="0"/>
                    <a:pt x="2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808;p45"/>
            <p:cNvSpPr/>
            <p:nvPr/>
          </p:nvSpPr>
          <p:spPr>
            <a:xfrm>
              <a:off x="3246550" y="3556300"/>
              <a:ext cx="40700" cy="16725"/>
            </a:xfrm>
            <a:custGeom>
              <a:avLst/>
              <a:gdLst/>
              <a:ahLst/>
              <a:cxnLst/>
              <a:rect l="l" t="t" r="r" b="b"/>
              <a:pathLst>
                <a:path w="1628" h="669" extrusionOk="0">
                  <a:moveTo>
                    <a:pt x="209" y="0"/>
                  </a:moveTo>
                  <a:cubicBezTo>
                    <a:pt x="52" y="0"/>
                    <a:pt x="1" y="251"/>
                    <a:pt x="176" y="303"/>
                  </a:cubicBezTo>
                  <a:cubicBezTo>
                    <a:pt x="575" y="422"/>
                    <a:pt x="974" y="542"/>
                    <a:pt x="1373" y="662"/>
                  </a:cubicBezTo>
                  <a:cubicBezTo>
                    <a:pt x="1389" y="666"/>
                    <a:pt x="1405" y="669"/>
                    <a:pt x="1419" y="669"/>
                  </a:cubicBezTo>
                  <a:cubicBezTo>
                    <a:pt x="1576" y="669"/>
                    <a:pt x="1628" y="417"/>
                    <a:pt x="1452" y="366"/>
                  </a:cubicBezTo>
                  <a:cubicBezTo>
                    <a:pt x="1053" y="247"/>
                    <a:pt x="655" y="127"/>
                    <a:pt x="256" y="7"/>
                  </a:cubicBezTo>
                  <a:cubicBezTo>
                    <a:pt x="239" y="3"/>
                    <a:pt x="224" y="0"/>
                    <a:pt x="2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809;p45"/>
            <p:cNvSpPr/>
            <p:nvPr/>
          </p:nvSpPr>
          <p:spPr>
            <a:xfrm>
              <a:off x="3219525" y="3691125"/>
              <a:ext cx="73325" cy="59650"/>
            </a:xfrm>
            <a:custGeom>
              <a:avLst/>
              <a:gdLst/>
              <a:ahLst/>
              <a:cxnLst/>
              <a:rect l="l" t="t" r="r" b="b"/>
              <a:pathLst>
                <a:path w="2933" h="2386" extrusionOk="0">
                  <a:moveTo>
                    <a:pt x="221" y="1"/>
                  </a:moveTo>
                  <a:cubicBezTo>
                    <a:pt x="89" y="1"/>
                    <a:pt x="0" y="200"/>
                    <a:pt x="148" y="288"/>
                  </a:cubicBezTo>
                  <a:cubicBezTo>
                    <a:pt x="1065" y="846"/>
                    <a:pt x="1895" y="1540"/>
                    <a:pt x="2613" y="2338"/>
                  </a:cubicBezTo>
                  <a:cubicBezTo>
                    <a:pt x="2645" y="2372"/>
                    <a:pt x="2680" y="2386"/>
                    <a:pt x="2715" y="2386"/>
                  </a:cubicBezTo>
                  <a:cubicBezTo>
                    <a:pt x="2830" y="2386"/>
                    <a:pt x="2933" y="2231"/>
                    <a:pt x="2829" y="2115"/>
                  </a:cubicBezTo>
                  <a:cubicBezTo>
                    <a:pt x="2095" y="1301"/>
                    <a:pt x="1241" y="591"/>
                    <a:pt x="299" y="24"/>
                  </a:cubicBezTo>
                  <a:cubicBezTo>
                    <a:pt x="272" y="8"/>
                    <a:pt x="246" y="1"/>
                    <a:pt x="2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810;p45"/>
            <p:cNvSpPr/>
            <p:nvPr/>
          </p:nvSpPr>
          <p:spPr>
            <a:xfrm>
              <a:off x="1922175" y="1455325"/>
              <a:ext cx="1192725" cy="1213075"/>
            </a:xfrm>
            <a:custGeom>
              <a:avLst/>
              <a:gdLst/>
              <a:ahLst/>
              <a:cxnLst/>
              <a:rect l="l" t="t" r="r" b="b"/>
              <a:pathLst>
                <a:path w="47709" h="48523" extrusionOk="0">
                  <a:moveTo>
                    <a:pt x="9627" y="1"/>
                  </a:moveTo>
                  <a:cubicBezTo>
                    <a:pt x="8524" y="1"/>
                    <a:pt x="7421" y="386"/>
                    <a:pt x="6631" y="1164"/>
                  </a:cubicBezTo>
                  <a:cubicBezTo>
                    <a:pt x="5546" y="2234"/>
                    <a:pt x="5099" y="3806"/>
                    <a:pt x="4125" y="4986"/>
                  </a:cubicBezTo>
                  <a:cubicBezTo>
                    <a:pt x="2793" y="6598"/>
                    <a:pt x="423" y="7620"/>
                    <a:pt x="215" y="9702"/>
                  </a:cubicBezTo>
                  <a:cubicBezTo>
                    <a:pt x="0" y="11753"/>
                    <a:pt x="2091" y="13261"/>
                    <a:pt x="2841" y="15192"/>
                  </a:cubicBezTo>
                  <a:cubicBezTo>
                    <a:pt x="3447" y="16732"/>
                    <a:pt x="3160" y="18480"/>
                    <a:pt x="3599" y="20076"/>
                  </a:cubicBezTo>
                  <a:cubicBezTo>
                    <a:pt x="4277" y="22557"/>
                    <a:pt x="6543" y="24217"/>
                    <a:pt x="8666" y="25677"/>
                  </a:cubicBezTo>
                  <a:cubicBezTo>
                    <a:pt x="8785" y="27217"/>
                    <a:pt x="10389" y="28446"/>
                    <a:pt x="11754" y="29172"/>
                  </a:cubicBezTo>
                  <a:cubicBezTo>
                    <a:pt x="15081" y="30927"/>
                    <a:pt x="18839" y="31646"/>
                    <a:pt x="22470" y="32651"/>
                  </a:cubicBezTo>
                  <a:cubicBezTo>
                    <a:pt x="26093" y="33664"/>
                    <a:pt x="29779" y="35085"/>
                    <a:pt x="32317" y="37862"/>
                  </a:cubicBezTo>
                  <a:cubicBezTo>
                    <a:pt x="34990" y="40782"/>
                    <a:pt x="36314" y="45123"/>
                    <a:pt x="39873" y="46878"/>
                  </a:cubicBezTo>
                  <a:cubicBezTo>
                    <a:pt x="41118" y="47493"/>
                    <a:pt x="42522" y="47716"/>
                    <a:pt x="43895" y="47932"/>
                  </a:cubicBezTo>
                  <a:cubicBezTo>
                    <a:pt x="45163" y="48123"/>
                    <a:pt x="46440" y="48323"/>
                    <a:pt x="47709" y="48522"/>
                  </a:cubicBezTo>
                  <a:cubicBezTo>
                    <a:pt x="45969" y="46671"/>
                    <a:pt x="45467" y="43958"/>
                    <a:pt x="43927" y="41939"/>
                  </a:cubicBezTo>
                  <a:cubicBezTo>
                    <a:pt x="42452" y="40005"/>
                    <a:pt x="40215" y="38553"/>
                    <a:pt x="37807" y="38553"/>
                  </a:cubicBezTo>
                  <a:cubicBezTo>
                    <a:pt x="37622" y="38553"/>
                    <a:pt x="37435" y="38562"/>
                    <a:pt x="37248" y="38580"/>
                  </a:cubicBezTo>
                  <a:cubicBezTo>
                    <a:pt x="38333" y="35675"/>
                    <a:pt x="37511" y="32164"/>
                    <a:pt x="35261" y="30034"/>
                  </a:cubicBezTo>
                  <a:cubicBezTo>
                    <a:pt x="34431" y="29252"/>
                    <a:pt x="33442" y="28653"/>
                    <a:pt x="32692" y="27800"/>
                  </a:cubicBezTo>
                  <a:cubicBezTo>
                    <a:pt x="31048" y="25916"/>
                    <a:pt x="30689" y="22948"/>
                    <a:pt x="28550" y="21655"/>
                  </a:cubicBezTo>
                  <a:cubicBezTo>
                    <a:pt x="27258" y="20881"/>
                    <a:pt x="25295" y="20610"/>
                    <a:pt x="25039" y="19126"/>
                  </a:cubicBezTo>
                  <a:cubicBezTo>
                    <a:pt x="24912" y="18392"/>
                    <a:pt x="25311" y="17674"/>
                    <a:pt x="25319" y="16932"/>
                  </a:cubicBezTo>
                  <a:cubicBezTo>
                    <a:pt x="25335" y="15543"/>
                    <a:pt x="24034" y="14466"/>
                    <a:pt x="23787" y="13102"/>
                  </a:cubicBezTo>
                  <a:cubicBezTo>
                    <a:pt x="23651" y="12312"/>
                    <a:pt x="23882" y="11506"/>
                    <a:pt x="24018" y="10708"/>
                  </a:cubicBezTo>
                  <a:cubicBezTo>
                    <a:pt x="24553" y="7660"/>
                    <a:pt x="23595" y="4316"/>
                    <a:pt x="21313" y="2226"/>
                  </a:cubicBezTo>
                  <a:cubicBezTo>
                    <a:pt x="19968" y="994"/>
                    <a:pt x="18189" y="385"/>
                    <a:pt x="16391" y="385"/>
                  </a:cubicBezTo>
                  <a:cubicBezTo>
                    <a:pt x="15137" y="385"/>
                    <a:pt x="13874" y="681"/>
                    <a:pt x="12743" y="1268"/>
                  </a:cubicBezTo>
                  <a:cubicBezTo>
                    <a:pt x="11946" y="426"/>
                    <a:pt x="10787" y="1"/>
                    <a:pt x="9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811;p45"/>
            <p:cNvSpPr/>
            <p:nvPr/>
          </p:nvSpPr>
          <p:spPr>
            <a:xfrm>
              <a:off x="1551325" y="4349875"/>
              <a:ext cx="361300" cy="230050"/>
            </a:xfrm>
            <a:custGeom>
              <a:avLst/>
              <a:gdLst/>
              <a:ahLst/>
              <a:cxnLst/>
              <a:rect l="l" t="t" r="r" b="b"/>
              <a:pathLst>
                <a:path w="14452" h="9202" extrusionOk="0">
                  <a:moveTo>
                    <a:pt x="9883" y="0"/>
                  </a:moveTo>
                  <a:cubicBezTo>
                    <a:pt x="8723" y="0"/>
                    <a:pt x="7558" y="401"/>
                    <a:pt x="6655" y="1139"/>
                  </a:cubicBezTo>
                  <a:cubicBezTo>
                    <a:pt x="5777" y="1858"/>
                    <a:pt x="5163" y="2847"/>
                    <a:pt x="4317" y="3613"/>
                  </a:cubicBezTo>
                  <a:cubicBezTo>
                    <a:pt x="3503" y="4355"/>
                    <a:pt x="2490" y="4858"/>
                    <a:pt x="1628" y="5552"/>
                  </a:cubicBezTo>
                  <a:cubicBezTo>
                    <a:pt x="758" y="6238"/>
                    <a:pt x="0" y="7212"/>
                    <a:pt x="16" y="8321"/>
                  </a:cubicBezTo>
                  <a:cubicBezTo>
                    <a:pt x="16" y="8520"/>
                    <a:pt x="56" y="8736"/>
                    <a:pt x="192" y="8887"/>
                  </a:cubicBezTo>
                  <a:cubicBezTo>
                    <a:pt x="320" y="9015"/>
                    <a:pt x="503" y="9063"/>
                    <a:pt x="679" y="9095"/>
                  </a:cubicBezTo>
                  <a:cubicBezTo>
                    <a:pt x="1055" y="9168"/>
                    <a:pt x="1435" y="9201"/>
                    <a:pt x="1814" y="9201"/>
                  </a:cubicBezTo>
                  <a:cubicBezTo>
                    <a:pt x="3044" y="9201"/>
                    <a:pt x="4278" y="8856"/>
                    <a:pt x="5442" y="8417"/>
                  </a:cubicBezTo>
                  <a:cubicBezTo>
                    <a:pt x="6615" y="7978"/>
                    <a:pt x="7764" y="7443"/>
                    <a:pt x="8857" y="6821"/>
                  </a:cubicBezTo>
                  <a:cubicBezTo>
                    <a:pt x="9831" y="6270"/>
                    <a:pt x="10773" y="5648"/>
                    <a:pt x="11658" y="4969"/>
                  </a:cubicBezTo>
                  <a:cubicBezTo>
                    <a:pt x="12344" y="4443"/>
                    <a:pt x="13326" y="3836"/>
                    <a:pt x="13701" y="3023"/>
                  </a:cubicBezTo>
                  <a:cubicBezTo>
                    <a:pt x="14451" y="1355"/>
                    <a:pt x="11842" y="238"/>
                    <a:pt x="10613" y="54"/>
                  </a:cubicBezTo>
                  <a:cubicBezTo>
                    <a:pt x="10372" y="18"/>
                    <a:pt x="10128" y="0"/>
                    <a:pt x="98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812;p45"/>
            <p:cNvSpPr/>
            <p:nvPr/>
          </p:nvSpPr>
          <p:spPr>
            <a:xfrm>
              <a:off x="1602200" y="4321300"/>
              <a:ext cx="265925" cy="182950"/>
            </a:xfrm>
            <a:custGeom>
              <a:avLst/>
              <a:gdLst/>
              <a:ahLst/>
              <a:cxnLst/>
              <a:rect l="l" t="t" r="r" b="b"/>
              <a:pathLst>
                <a:path w="10637" h="7318" extrusionOk="0">
                  <a:moveTo>
                    <a:pt x="8385" y="0"/>
                  </a:moveTo>
                  <a:cubicBezTo>
                    <a:pt x="8122" y="0"/>
                    <a:pt x="7857" y="35"/>
                    <a:pt x="7604" y="96"/>
                  </a:cubicBezTo>
                  <a:cubicBezTo>
                    <a:pt x="7070" y="232"/>
                    <a:pt x="6519" y="463"/>
                    <a:pt x="6048" y="750"/>
                  </a:cubicBezTo>
                  <a:cubicBezTo>
                    <a:pt x="5673" y="982"/>
                    <a:pt x="5386" y="1413"/>
                    <a:pt x="5059" y="1716"/>
                  </a:cubicBezTo>
                  <a:cubicBezTo>
                    <a:pt x="4125" y="2578"/>
                    <a:pt x="3184" y="3439"/>
                    <a:pt x="2250" y="4293"/>
                  </a:cubicBezTo>
                  <a:cubicBezTo>
                    <a:pt x="1724" y="4788"/>
                    <a:pt x="1189" y="5275"/>
                    <a:pt x="662" y="5761"/>
                  </a:cubicBezTo>
                  <a:cubicBezTo>
                    <a:pt x="343" y="6057"/>
                    <a:pt x="0" y="6503"/>
                    <a:pt x="239" y="6863"/>
                  </a:cubicBezTo>
                  <a:cubicBezTo>
                    <a:pt x="319" y="6990"/>
                    <a:pt x="455" y="7062"/>
                    <a:pt x="599" y="7126"/>
                  </a:cubicBezTo>
                  <a:cubicBezTo>
                    <a:pt x="919" y="7262"/>
                    <a:pt x="1254" y="7318"/>
                    <a:pt x="1595" y="7318"/>
                  </a:cubicBezTo>
                  <a:cubicBezTo>
                    <a:pt x="2273" y="7318"/>
                    <a:pt x="2975" y="7096"/>
                    <a:pt x="3623" y="6847"/>
                  </a:cubicBezTo>
                  <a:cubicBezTo>
                    <a:pt x="5929" y="5977"/>
                    <a:pt x="8147" y="4748"/>
                    <a:pt x="9847" y="2969"/>
                  </a:cubicBezTo>
                  <a:cubicBezTo>
                    <a:pt x="10054" y="2745"/>
                    <a:pt x="10262" y="2506"/>
                    <a:pt x="10373" y="2219"/>
                  </a:cubicBezTo>
                  <a:cubicBezTo>
                    <a:pt x="10637" y="1556"/>
                    <a:pt x="10286" y="750"/>
                    <a:pt x="9679" y="359"/>
                  </a:cubicBezTo>
                  <a:cubicBezTo>
                    <a:pt x="9299" y="106"/>
                    <a:pt x="8844" y="0"/>
                    <a:pt x="838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813;p45"/>
            <p:cNvSpPr/>
            <p:nvPr/>
          </p:nvSpPr>
          <p:spPr>
            <a:xfrm>
              <a:off x="1596400" y="2889425"/>
              <a:ext cx="533950" cy="1559700"/>
            </a:xfrm>
            <a:custGeom>
              <a:avLst/>
              <a:gdLst/>
              <a:ahLst/>
              <a:cxnLst/>
              <a:rect l="l" t="t" r="r" b="b"/>
              <a:pathLst>
                <a:path w="21358" h="62388" extrusionOk="0">
                  <a:moveTo>
                    <a:pt x="18190" y="0"/>
                  </a:moveTo>
                  <a:cubicBezTo>
                    <a:pt x="18011" y="0"/>
                    <a:pt x="17826" y="23"/>
                    <a:pt x="17635" y="71"/>
                  </a:cubicBezTo>
                  <a:cubicBezTo>
                    <a:pt x="14204" y="949"/>
                    <a:pt x="10733" y="1842"/>
                    <a:pt x="7645" y="3574"/>
                  </a:cubicBezTo>
                  <a:cubicBezTo>
                    <a:pt x="4557" y="5298"/>
                    <a:pt x="1844" y="7987"/>
                    <a:pt x="862" y="11394"/>
                  </a:cubicBezTo>
                  <a:cubicBezTo>
                    <a:pt x="344" y="13181"/>
                    <a:pt x="328" y="15064"/>
                    <a:pt x="312" y="16923"/>
                  </a:cubicBezTo>
                  <a:cubicBezTo>
                    <a:pt x="208" y="30568"/>
                    <a:pt x="104" y="44205"/>
                    <a:pt x="1" y="57842"/>
                  </a:cubicBezTo>
                  <a:cubicBezTo>
                    <a:pt x="3137" y="58799"/>
                    <a:pt x="6009" y="60188"/>
                    <a:pt x="9145" y="61145"/>
                  </a:cubicBezTo>
                  <a:cubicBezTo>
                    <a:pt x="11175" y="61766"/>
                    <a:pt x="13255" y="62388"/>
                    <a:pt x="15372" y="62388"/>
                  </a:cubicBezTo>
                  <a:cubicBezTo>
                    <a:pt x="15485" y="62388"/>
                    <a:pt x="15599" y="62386"/>
                    <a:pt x="15712" y="62382"/>
                  </a:cubicBezTo>
                  <a:cubicBezTo>
                    <a:pt x="15393" y="52767"/>
                    <a:pt x="13422" y="43391"/>
                    <a:pt x="10358" y="34271"/>
                  </a:cubicBezTo>
                  <a:cubicBezTo>
                    <a:pt x="9233" y="30911"/>
                    <a:pt x="7908" y="27568"/>
                    <a:pt x="7509" y="24049"/>
                  </a:cubicBezTo>
                  <a:cubicBezTo>
                    <a:pt x="7110" y="20522"/>
                    <a:pt x="7765" y="16692"/>
                    <a:pt x="10142" y="14067"/>
                  </a:cubicBezTo>
                  <a:cubicBezTo>
                    <a:pt x="11738" y="12303"/>
                    <a:pt x="13941" y="11242"/>
                    <a:pt x="15967" y="9997"/>
                  </a:cubicBezTo>
                  <a:cubicBezTo>
                    <a:pt x="17986" y="8753"/>
                    <a:pt x="19989" y="7149"/>
                    <a:pt x="20699" y="4883"/>
                  </a:cubicBezTo>
                  <a:cubicBezTo>
                    <a:pt x="21358" y="2804"/>
                    <a:pt x="20170" y="0"/>
                    <a:pt x="181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814;p45"/>
            <p:cNvSpPr/>
            <p:nvPr/>
          </p:nvSpPr>
          <p:spPr>
            <a:xfrm>
              <a:off x="1642275" y="4109250"/>
              <a:ext cx="90050" cy="126275"/>
            </a:xfrm>
            <a:custGeom>
              <a:avLst/>
              <a:gdLst/>
              <a:ahLst/>
              <a:cxnLst/>
              <a:rect l="l" t="t" r="r" b="b"/>
              <a:pathLst>
                <a:path w="3602" h="5051" extrusionOk="0">
                  <a:moveTo>
                    <a:pt x="226" y="1"/>
                  </a:moveTo>
                  <a:cubicBezTo>
                    <a:pt x="113" y="1"/>
                    <a:pt x="1" y="120"/>
                    <a:pt x="73" y="248"/>
                  </a:cubicBezTo>
                  <a:cubicBezTo>
                    <a:pt x="1030" y="1883"/>
                    <a:pt x="2084" y="3463"/>
                    <a:pt x="3225" y="4979"/>
                  </a:cubicBezTo>
                  <a:cubicBezTo>
                    <a:pt x="3263" y="5029"/>
                    <a:pt x="3315" y="5050"/>
                    <a:pt x="3366" y="5050"/>
                  </a:cubicBezTo>
                  <a:cubicBezTo>
                    <a:pt x="3487" y="5050"/>
                    <a:pt x="3601" y="4935"/>
                    <a:pt x="3512" y="4812"/>
                  </a:cubicBezTo>
                  <a:cubicBezTo>
                    <a:pt x="2371" y="3304"/>
                    <a:pt x="1318" y="1716"/>
                    <a:pt x="360" y="80"/>
                  </a:cubicBezTo>
                  <a:cubicBezTo>
                    <a:pt x="326" y="24"/>
                    <a:pt x="276" y="1"/>
                    <a:pt x="2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815;p45"/>
            <p:cNvSpPr/>
            <p:nvPr/>
          </p:nvSpPr>
          <p:spPr>
            <a:xfrm>
              <a:off x="1648425" y="4045625"/>
              <a:ext cx="56775" cy="68575"/>
            </a:xfrm>
            <a:custGeom>
              <a:avLst/>
              <a:gdLst/>
              <a:ahLst/>
              <a:cxnLst/>
              <a:rect l="l" t="t" r="r" b="b"/>
              <a:pathLst>
                <a:path w="2271" h="2743" extrusionOk="0">
                  <a:moveTo>
                    <a:pt x="233" y="1"/>
                  </a:moveTo>
                  <a:cubicBezTo>
                    <a:pt x="115" y="1"/>
                    <a:pt x="1" y="116"/>
                    <a:pt x="90" y="239"/>
                  </a:cubicBezTo>
                  <a:cubicBezTo>
                    <a:pt x="689" y="1045"/>
                    <a:pt x="1295" y="1859"/>
                    <a:pt x="1893" y="2673"/>
                  </a:cubicBezTo>
                  <a:cubicBezTo>
                    <a:pt x="1931" y="2722"/>
                    <a:pt x="1982" y="2742"/>
                    <a:pt x="2032" y="2742"/>
                  </a:cubicBezTo>
                  <a:cubicBezTo>
                    <a:pt x="2154" y="2742"/>
                    <a:pt x="2271" y="2624"/>
                    <a:pt x="2181" y="2505"/>
                  </a:cubicBezTo>
                  <a:cubicBezTo>
                    <a:pt x="1574" y="1691"/>
                    <a:pt x="976" y="877"/>
                    <a:pt x="369" y="72"/>
                  </a:cubicBezTo>
                  <a:cubicBezTo>
                    <a:pt x="334" y="22"/>
                    <a:pt x="283" y="1"/>
                    <a:pt x="2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816;p45"/>
            <p:cNvSpPr/>
            <p:nvPr/>
          </p:nvSpPr>
          <p:spPr>
            <a:xfrm>
              <a:off x="2449200" y="4282050"/>
              <a:ext cx="180150" cy="365225"/>
            </a:xfrm>
            <a:custGeom>
              <a:avLst/>
              <a:gdLst/>
              <a:ahLst/>
              <a:cxnLst/>
              <a:rect l="l" t="t" r="r" b="b"/>
              <a:pathLst>
                <a:path w="7206" h="14609" extrusionOk="0">
                  <a:moveTo>
                    <a:pt x="5405" y="0"/>
                  </a:moveTo>
                  <a:cubicBezTo>
                    <a:pt x="4409" y="0"/>
                    <a:pt x="3218" y="554"/>
                    <a:pt x="2618" y="996"/>
                  </a:cubicBezTo>
                  <a:cubicBezTo>
                    <a:pt x="1477" y="1834"/>
                    <a:pt x="719" y="3158"/>
                    <a:pt x="575" y="4563"/>
                  </a:cubicBezTo>
                  <a:cubicBezTo>
                    <a:pt x="455" y="5688"/>
                    <a:pt x="727" y="6829"/>
                    <a:pt x="671" y="7962"/>
                  </a:cubicBezTo>
                  <a:cubicBezTo>
                    <a:pt x="615" y="9063"/>
                    <a:pt x="256" y="10132"/>
                    <a:pt x="128" y="11233"/>
                  </a:cubicBezTo>
                  <a:cubicBezTo>
                    <a:pt x="1" y="12334"/>
                    <a:pt x="152" y="13555"/>
                    <a:pt x="942" y="14329"/>
                  </a:cubicBezTo>
                  <a:cubicBezTo>
                    <a:pt x="1086" y="14473"/>
                    <a:pt x="1269" y="14601"/>
                    <a:pt x="1469" y="14609"/>
                  </a:cubicBezTo>
                  <a:cubicBezTo>
                    <a:pt x="1644" y="14609"/>
                    <a:pt x="1812" y="14513"/>
                    <a:pt x="1964" y="14417"/>
                  </a:cubicBezTo>
                  <a:cubicBezTo>
                    <a:pt x="3312" y="13507"/>
                    <a:pt x="4182" y="12055"/>
                    <a:pt x="4852" y="10579"/>
                  </a:cubicBezTo>
                  <a:cubicBezTo>
                    <a:pt x="5379" y="9430"/>
                    <a:pt x="5810" y="8241"/>
                    <a:pt x="6145" y="7028"/>
                  </a:cubicBezTo>
                  <a:cubicBezTo>
                    <a:pt x="6448" y="5951"/>
                    <a:pt x="6671" y="4850"/>
                    <a:pt x="6823" y="3741"/>
                  </a:cubicBezTo>
                  <a:cubicBezTo>
                    <a:pt x="6943" y="2887"/>
                    <a:pt x="7206" y="1762"/>
                    <a:pt x="6895" y="924"/>
                  </a:cubicBezTo>
                  <a:cubicBezTo>
                    <a:pt x="6637" y="243"/>
                    <a:pt x="6064" y="0"/>
                    <a:pt x="54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817;p45"/>
            <p:cNvSpPr/>
            <p:nvPr/>
          </p:nvSpPr>
          <p:spPr>
            <a:xfrm>
              <a:off x="2454400" y="4271775"/>
              <a:ext cx="115125" cy="283025"/>
            </a:xfrm>
            <a:custGeom>
              <a:avLst/>
              <a:gdLst/>
              <a:ahLst/>
              <a:cxnLst/>
              <a:rect l="l" t="t" r="r" b="b"/>
              <a:pathLst>
                <a:path w="4605" h="11321" extrusionOk="0">
                  <a:moveTo>
                    <a:pt x="2934" y="0"/>
                  </a:moveTo>
                  <a:cubicBezTo>
                    <a:pt x="2819" y="0"/>
                    <a:pt x="2705" y="12"/>
                    <a:pt x="2593" y="34"/>
                  </a:cubicBezTo>
                  <a:cubicBezTo>
                    <a:pt x="1891" y="178"/>
                    <a:pt x="1317" y="705"/>
                    <a:pt x="942" y="1319"/>
                  </a:cubicBezTo>
                  <a:cubicBezTo>
                    <a:pt x="654" y="1790"/>
                    <a:pt x="431" y="2340"/>
                    <a:pt x="303" y="2875"/>
                  </a:cubicBezTo>
                  <a:cubicBezTo>
                    <a:pt x="200" y="3306"/>
                    <a:pt x="295" y="3817"/>
                    <a:pt x="279" y="4255"/>
                  </a:cubicBezTo>
                  <a:cubicBezTo>
                    <a:pt x="223" y="5532"/>
                    <a:pt x="168" y="6801"/>
                    <a:pt x="112" y="8070"/>
                  </a:cubicBezTo>
                  <a:cubicBezTo>
                    <a:pt x="80" y="8788"/>
                    <a:pt x="48" y="9514"/>
                    <a:pt x="16" y="10232"/>
                  </a:cubicBezTo>
                  <a:cubicBezTo>
                    <a:pt x="0" y="10663"/>
                    <a:pt x="72" y="11221"/>
                    <a:pt x="495" y="11309"/>
                  </a:cubicBezTo>
                  <a:cubicBezTo>
                    <a:pt x="532" y="11317"/>
                    <a:pt x="569" y="11321"/>
                    <a:pt x="606" y="11321"/>
                  </a:cubicBezTo>
                  <a:cubicBezTo>
                    <a:pt x="720" y="11321"/>
                    <a:pt x="831" y="11287"/>
                    <a:pt x="934" y="11245"/>
                  </a:cubicBezTo>
                  <a:cubicBezTo>
                    <a:pt x="1899" y="10854"/>
                    <a:pt x="2458" y="9857"/>
                    <a:pt x="2889" y="8907"/>
                  </a:cubicBezTo>
                  <a:cubicBezTo>
                    <a:pt x="3902" y="6665"/>
                    <a:pt x="4604" y="4231"/>
                    <a:pt x="4548" y="1766"/>
                  </a:cubicBezTo>
                  <a:cubicBezTo>
                    <a:pt x="4548" y="1463"/>
                    <a:pt x="4524" y="1143"/>
                    <a:pt x="4405" y="864"/>
                  </a:cubicBezTo>
                  <a:cubicBezTo>
                    <a:pt x="4163" y="314"/>
                    <a:pt x="3543" y="0"/>
                    <a:pt x="293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818;p45"/>
            <p:cNvSpPr/>
            <p:nvPr/>
          </p:nvSpPr>
          <p:spPr>
            <a:xfrm>
              <a:off x="1678000" y="2827050"/>
              <a:ext cx="1054700" cy="1648875"/>
            </a:xfrm>
            <a:custGeom>
              <a:avLst/>
              <a:gdLst/>
              <a:ahLst/>
              <a:cxnLst/>
              <a:rect l="l" t="t" r="r" b="b"/>
              <a:pathLst>
                <a:path w="42188" h="65955" extrusionOk="0">
                  <a:moveTo>
                    <a:pt x="28378" y="0"/>
                  </a:moveTo>
                  <a:cubicBezTo>
                    <a:pt x="26958" y="0"/>
                    <a:pt x="25542" y="152"/>
                    <a:pt x="24178" y="444"/>
                  </a:cubicBezTo>
                  <a:cubicBezTo>
                    <a:pt x="17762" y="1824"/>
                    <a:pt x="12233" y="5806"/>
                    <a:pt x="7134" y="9947"/>
                  </a:cubicBezTo>
                  <a:cubicBezTo>
                    <a:pt x="4158" y="12357"/>
                    <a:pt x="1069" y="15165"/>
                    <a:pt x="383" y="18940"/>
                  </a:cubicBezTo>
                  <a:cubicBezTo>
                    <a:pt x="0" y="21030"/>
                    <a:pt x="415" y="23193"/>
                    <a:pt x="1069" y="25220"/>
                  </a:cubicBezTo>
                  <a:cubicBezTo>
                    <a:pt x="6112" y="40979"/>
                    <a:pt x="24082" y="50051"/>
                    <a:pt x="28622" y="65954"/>
                  </a:cubicBezTo>
                  <a:cubicBezTo>
                    <a:pt x="31950" y="62874"/>
                    <a:pt x="35756" y="60313"/>
                    <a:pt x="39857" y="58374"/>
                  </a:cubicBezTo>
                  <a:cubicBezTo>
                    <a:pt x="34328" y="46038"/>
                    <a:pt x="25949" y="34460"/>
                    <a:pt x="14076" y="28004"/>
                  </a:cubicBezTo>
                  <a:cubicBezTo>
                    <a:pt x="12743" y="27286"/>
                    <a:pt x="11259" y="26496"/>
                    <a:pt x="10772" y="25068"/>
                  </a:cubicBezTo>
                  <a:cubicBezTo>
                    <a:pt x="10355" y="23863"/>
                    <a:pt x="11370" y="22293"/>
                    <a:pt x="12478" y="22293"/>
                  </a:cubicBezTo>
                  <a:cubicBezTo>
                    <a:pt x="12683" y="22293"/>
                    <a:pt x="12891" y="22347"/>
                    <a:pt x="13094" y="22467"/>
                  </a:cubicBezTo>
                  <a:cubicBezTo>
                    <a:pt x="12209" y="21653"/>
                    <a:pt x="11387" y="20049"/>
                    <a:pt x="12440" y="19482"/>
                  </a:cubicBezTo>
                  <a:cubicBezTo>
                    <a:pt x="12665" y="19358"/>
                    <a:pt x="12928" y="19335"/>
                    <a:pt x="13185" y="19335"/>
                  </a:cubicBezTo>
                  <a:cubicBezTo>
                    <a:pt x="13257" y="19335"/>
                    <a:pt x="13328" y="19337"/>
                    <a:pt x="13398" y="19339"/>
                  </a:cubicBezTo>
                  <a:cubicBezTo>
                    <a:pt x="16115" y="19415"/>
                    <a:pt x="18861" y="19586"/>
                    <a:pt x="21587" y="19586"/>
                  </a:cubicBezTo>
                  <a:cubicBezTo>
                    <a:pt x="24818" y="19586"/>
                    <a:pt x="28018" y="19347"/>
                    <a:pt x="31104" y="18429"/>
                  </a:cubicBezTo>
                  <a:cubicBezTo>
                    <a:pt x="33809" y="17623"/>
                    <a:pt x="36354" y="16163"/>
                    <a:pt x="38373" y="14184"/>
                  </a:cubicBezTo>
                  <a:cubicBezTo>
                    <a:pt x="40089" y="12508"/>
                    <a:pt x="41477" y="10362"/>
                    <a:pt x="41964" y="7984"/>
                  </a:cubicBezTo>
                  <a:cubicBezTo>
                    <a:pt x="42187" y="6843"/>
                    <a:pt x="41884" y="6292"/>
                    <a:pt x="41102" y="5502"/>
                  </a:cubicBezTo>
                  <a:cubicBezTo>
                    <a:pt x="40232" y="4609"/>
                    <a:pt x="39410" y="3715"/>
                    <a:pt x="38381" y="2989"/>
                  </a:cubicBezTo>
                  <a:cubicBezTo>
                    <a:pt x="35504" y="943"/>
                    <a:pt x="31926" y="0"/>
                    <a:pt x="283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819;p45"/>
            <p:cNvSpPr/>
            <p:nvPr/>
          </p:nvSpPr>
          <p:spPr>
            <a:xfrm>
              <a:off x="1673800" y="2978350"/>
              <a:ext cx="407375" cy="769725"/>
            </a:xfrm>
            <a:custGeom>
              <a:avLst/>
              <a:gdLst/>
              <a:ahLst/>
              <a:cxnLst/>
              <a:rect l="l" t="t" r="r" b="b"/>
              <a:pathLst>
                <a:path w="16295" h="30789" extrusionOk="0">
                  <a:moveTo>
                    <a:pt x="16102" y="0"/>
                  </a:moveTo>
                  <a:cubicBezTo>
                    <a:pt x="16097" y="0"/>
                    <a:pt x="16092" y="1"/>
                    <a:pt x="16087" y="1"/>
                  </a:cubicBezTo>
                  <a:cubicBezTo>
                    <a:pt x="13358" y="208"/>
                    <a:pt x="10685" y="887"/>
                    <a:pt x="8196" y="2020"/>
                  </a:cubicBezTo>
                  <a:cubicBezTo>
                    <a:pt x="5834" y="3105"/>
                    <a:pt x="3264" y="4613"/>
                    <a:pt x="1660" y="6712"/>
                  </a:cubicBezTo>
                  <a:cubicBezTo>
                    <a:pt x="96" y="8770"/>
                    <a:pt x="1" y="11451"/>
                    <a:pt x="344" y="13925"/>
                  </a:cubicBezTo>
                  <a:cubicBezTo>
                    <a:pt x="735" y="16774"/>
                    <a:pt x="1597" y="19559"/>
                    <a:pt x="2714" y="22208"/>
                  </a:cubicBezTo>
                  <a:cubicBezTo>
                    <a:pt x="3966" y="25176"/>
                    <a:pt x="5546" y="27993"/>
                    <a:pt x="7262" y="30714"/>
                  </a:cubicBezTo>
                  <a:cubicBezTo>
                    <a:pt x="7295" y="30766"/>
                    <a:pt x="7345" y="30788"/>
                    <a:pt x="7394" y="30788"/>
                  </a:cubicBezTo>
                  <a:cubicBezTo>
                    <a:pt x="7510" y="30788"/>
                    <a:pt x="7627" y="30669"/>
                    <a:pt x="7549" y="30546"/>
                  </a:cubicBezTo>
                  <a:cubicBezTo>
                    <a:pt x="4645" y="25934"/>
                    <a:pt x="2083" y="21003"/>
                    <a:pt x="974" y="15625"/>
                  </a:cubicBezTo>
                  <a:cubicBezTo>
                    <a:pt x="456" y="13111"/>
                    <a:pt x="96" y="10223"/>
                    <a:pt x="1333" y="7845"/>
                  </a:cubicBezTo>
                  <a:cubicBezTo>
                    <a:pt x="2530" y="5547"/>
                    <a:pt x="5107" y="3959"/>
                    <a:pt x="7342" y="2802"/>
                  </a:cubicBezTo>
                  <a:cubicBezTo>
                    <a:pt x="10055" y="1397"/>
                    <a:pt x="13039" y="560"/>
                    <a:pt x="16087" y="328"/>
                  </a:cubicBezTo>
                  <a:cubicBezTo>
                    <a:pt x="16290" y="313"/>
                    <a:pt x="16294" y="0"/>
                    <a:pt x="161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820;p45"/>
            <p:cNvSpPr/>
            <p:nvPr/>
          </p:nvSpPr>
          <p:spPr>
            <a:xfrm>
              <a:off x="1925575" y="3299025"/>
              <a:ext cx="62800" cy="74475"/>
            </a:xfrm>
            <a:custGeom>
              <a:avLst/>
              <a:gdLst/>
              <a:ahLst/>
              <a:cxnLst/>
              <a:rect l="l" t="t" r="r" b="b"/>
              <a:pathLst>
                <a:path w="2512" h="2979" extrusionOk="0">
                  <a:moveTo>
                    <a:pt x="225" y="0"/>
                  </a:moveTo>
                  <a:cubicBezTo>
                    <a:pt x="114" y="0"/>
                    <a:pt x="0" y="121"/>
                    <a:pt x="71" y="252"/>
                  </a:cubicBezTo>
                  <a:cubicBezTo>
                    <a:pt x="606" y="1258"/>
                    <a:pt x="1316" y="2167"/>
                    <a:pt x="2154" y="2933"/>
                  </a:cubicBezTo>
                  <a:cubicBezTo>
                    <a:pt x="2190" y="2965"/>
                    <a:pt x="2228" y="2979"/>
                    <a:pt x="2266" y="2979"/>
                  </a:cubicBezTo>
                  <a:cubicBezTo>
                    <a:pt x="2398" y="2979"/>
                    <a:pt x="2511" y="2814"/>
                    <a:pt x="2393" y="2702"/>
                  </a:cubicBezTo>
                  <a:cubicBezTo>
                    <a:pt x="1572" y="1952"/>
                    <a:pt x="877" y="1066"/>
                    <a:pt x="359" y="85"/>
                  </a:cubicBezTo>
                  <a:cubicBezTo>
                    <a:pt x="326" y="25"/>
                    <a:pt x="276" y="0"/>
                    <a:pt x="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821;p45"/>
            <p:cNvSpPr/>
            <p:nvPr/>
          </p:nvSpPr>
          <p:spPr>
            <a:xfrm>
              <a:off x="1903025" y="3348050"/>
              <a:ext cx="45025" cy="17550"/>
            </a:xfrm>
            <a:custGeom>
              <a:avLst/>
              <a:gdLst/>
              <a:ahLst/>
              <a:cxnLst/>
              <a:rect l="l" t="t" r="r" b="b"/>
              <a:pathLst>
                <a:path w="1801" h="702" extrusionOk="0">
                  <a:moveTo>
                    <a:pt x="232" y="0"/>
                  </a:moveTo>
                  <a:cubicBezTo>
                    <a:pt x="60" y="0"/>
                    <a:pt x="1" y="275"/>
                    <a:pt x="192" y="326"/>
                  </a:cubicBezTo>
                  <a:cubicBezTo>
                    <a:pt x="638" y="446"/>
                    <a:pt x="1077" y="573"/>
                    <a:pt x="1524" y="693"/>
                  </a:cubicBezTo>
                  <a:cubicBezTo>
                    <a:pt x="1543" y="699"/>
                    <a:pt x="1560" y="701"/>
                    <a:pt x="1577" y="701"/>
                  </a:cubicBezTo>
                  <a:cubicBezTo>
                    <a:pt x="1745" y="701"/>
                    <a:pt x="1801" y="432"/>
                    <a:pt x="1612" y="374"/>
                  </a:cubicBezTo>
                  <a:cubicBezTo>
                    <a:pt x="1165" y="254"/>
                    <a:pt x="726" y="127"/>
                    <a:pt x="279" y="7"/>
                  </a:cubicBezTo>
                  <a:cubicBezTo>
                    <a:pt x="263" y="2"/>
                    <a:pt x="247" y="0"/>
                    <a:pt x="2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822;p45"/>
            <p:cNvSpPr/>
            <p:nvPr/>
          </p:nvSpPr>
          <p:spPr>
            <a:xfrm>
              <a:off x="2445900" y="3026725"/>
              <a:ext cx="227200" cy="117425"/>
            </a:xfrm>
            <a:custGeom>
              <a:avLst/>
              <a:gdLst/>
              <a:ahLst/>
              <a:cxnLst/>
              <a:rect l="l" t="t" r="r" b="b"/>
              <a:pathLst>
                <a:path w="9088" h="4697" extrusionOk="0">
                  <a:moveTo>
                    <a:pt x="225" y="0"/>
                  </a:moveTo>
                  <a:cubicBezTo>
                    <a:pt x="117" y="0"/>
                    <a:pt x="0" y="121"/>
                    <a:pt x="61" y="252"/>
                  </a:cubicBezTo>
                  <a:cubicBezTo>
                    <a:pt x="1392" y="3016"/>
                    <a:pt x="4194" y="4696"/>
                    <a:pt x="7167" y="4696"/>
                  </a:cubicBezTo>
                  <a:cubicBezTo>
                    <a:pt x="7740" y="4696"/>
                    <a:pt x="8318" y="4634"/>
                    <a:pt x="8894" y="4505"/>
                  </a:cubicBezTo>
                  <a:cubicBezTo>
                    <a:pt x="9087" y="4461"/>
                    <a:pt x="9024" y="4181"/>
                    <a:pt x="8848" y="4181"/>
                  </a:cubicBezTo>
                  <a:cubicBezTo>
                    <a:pt x="8834" y="4181"/>
                    <a:pt x="8821" y="4183"/>
                    <a:pt x="8806" y="4186"/>
                  </a:cubicBezTo>
                  <a:cubicBezTo>
                    <a:pt x="8254" y="4311"/>
                    <a:pt x="7700" y="4371"/>
                    <a:pt x="7153" y="4371"/>
                  </a:cubicBezTo>
                  <a:cubicBezTo>
                    <a:pt x="4299" y="4371"/>
                    <a:pt x="1627" y="2736"/>
                    <a:pt x="348" y="85"/>
                  </a:cubicBezTo>
                  <a:cubicBezTo>
                    <a:pt x="321" y="25"/>
                    <a:pt x="274" y="0"/>
                    <a:pt x="2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823;p45"/>
            <p:cNvSpPr/>
            <p:nvPr/>
          </p:nvSpPr>
          <p:spPr>
            <a:xfrm>
              <a:off x="1832800" y="3093025"/>
              <a:ext cx="795050" cy="1215475"/>
            </a:xfrm>
            <a:custGeom>
              <a:avLst/>
              <a:gdLst/>
              <a:ahLst/>
              <a:cxnLst/>
              <a:rect l="l" t="t" r="r" b="b"/>
              <a:pathLst>
                <a:path w="31802" h="48619" extrusionOk="0">
                  <a:moveTo>
                    <a:pt x="26961" y="1"/>
                  </a:moveTo>
                  <a:cubicBezTo>
                    <a:pt x="26954" y="1"/>
                    <a:pt x="26946" y="1"/>
                    <a:pt x="26939" y="2"/>
                  </a:cubicBezTo>
                  <a:cubicBezTo>
                    <a:pt x="20954" y="792"/>
                    <a:pt x="15041" y="2149"/>
                    <a:pt x="9320" y="4080"/>
                  </a:cubicBezTo>
                  <a:cubicBezTo>
                    <a:pt x="7916" y="4558"/>
                    <a:pt x="6511" y="5053"/>
                    <a:pt x="5139" y="5612"/>
                  </a:cubicBezTo>
                  <a:cubicBezTo>
                    <a:pt x="4070" y="6043"/>
                    <a:pt x="3008" y="6529"/>
                    <a:pt x="2123" y="7287"/>
                  </a:cubicBezTo>
                  <a:cubicBezTo>
                    <a:pt x="391" y="8764"/>
                    <a:pt x="0" y="11062"/>
                    <a:pt x="631" y="13184"/>
                  </a:cubicBezTo>
                  <a:cubicBezTo>
                    <a:pt x="1333" y="15562"/>
                    <a:pt x="3112" y="17294"/>
                    <a:pt x="5099" y="18674"/>
                  </a:cubicBezTo>
                  <a:cubicBezTo>
                    <a:pt x="7238" y="20166"/>
                    <a:pt x="9544" y="21403"/>
                    <a:pt x="11666" y="22927"/>
                  </a:cubicBezTo>
                  <a:cubicBezTo>
                    <a:pt x="15831" y="25919"/>
                    <a:pt x="19574" y="29486"/>
                    <a:pt x="22781" y="33476"/>
                  </a:cubicBezTo>
                  <a:cubicBezTo>
                    <a:pt x="26412" y="38008"/>
                    <a:pt x="29348" y="43091"/>
                    <a:pt x="31439" y="48509"/>
                  </a:cubicBezTo>
                  <a:cubicBezTo>
                    <a:pt x="31468" y="48585"/>
                    <a:pt x="31535" y="48618"/>
                    <a:pt x="31602" y="48618"/>
                  </a:cubicBezTo>
                  <a:cubicBezTo>
                    <a:pt x="31703" y="48618"/>
                    <a:pt x="31802" y="48541"/>
                    <a:pt x="31758" y="48421"/>
                  </a:cubicBezTo>
                  <a:cubicBezTo>
                    <a:pt x="28239" y="39285"/>
                    <a:pt x="22327" y="31114"/>
                    <a:pt x="14762" y="24898"/>
                  </a:cubicBezTo>
                  <a:cubicBezTo>
                    <a:pt x="12919" y="23382"/>
                    <a:pt x="10972" y="21977"/>
                    <a:pt x="8945" y="20701"/>
                  </a:cubicBezTo>
                  <a:cubicBezTo>
                    <a:pt x="6727" y="19312"/>
                    <a:pt x="4333" y="18068"/>
                    <a:pt x="2594" y="16065"/>
                  </a:cubicBezTo>
                  <a:cubicBezTo>
                    <a:pt x="1022" y="14253"/>
                    <a:pt x="40" y="11461"/>
                    <a:pt x="1093" y="9155"/>
                  </a:cubicBezTo>
                  <a:cubicBezTo>
                    <a:pt x="2203" y="6721"/>
                    <a:pt x="5243" y="5883"/>
                    <a:pt x="7541" y="5053"/>
                  </a:cubicBezTo>
                  <a:cubicBezTo>
                    <a:pt x="13813" y="2787"/>
                    <a:pt x="20332" y="1207"/>
                    <a:pt x="26939" y="337"/>
                  </a:cubicBezTo>
                  <a:cubicBezTo>
                    <a:pt x="27139" y="307"/>
                    <a:pt x="27153" y="1"/>
                    <a:pt x="26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824;p45"/>
            <p:cNvSpPr/>
            <p:nvPr/>
          </p:nvSpPr>
          <p:spPr>
            <a:xfrm>
              <a:off x="2167175" y="3990150"/>
              <a:ext cx="140875" cy="70750"/>
            </a:xfrm>
            <a:custGeom>
              <a:avLst/>
              <a:gdLst/>
              <a:ahLst/>
              <a:cxnLst/>
              <a:rect l="l" t="t" r="r" b="b"/>
              <a:pathLst>
                <a:path w="5635" h="2830" extrusionOk="0">
                  <a:moveTo>
                    <a:pt x="217" y="0"/>
                  </a:moveTo>
                  <a:cubicBezTo>
                    <a:pt x="50" y="0"/>
                    <a:pt x="1" y="270"/>
                    <a:pt x="182" y="328"/>
                  </a:cubicBezTo>
                  <a:cubicBezTo>
                    <a:pt x="2002" y="902"/>
                    <a:pt x="3733" y="1740"/>
                    <a:pt x="5321" y="2801"/>
                  </a:cubicBezTo>
                  <a:cubicBezTo>
                    <a:pt x="5350" y="2821"/>
                    <a:pt x="5379" y="2830"/>
                    <a:pt x="5407" y="2830"/>
                  </a:cubicBezTo>
                  <a:cubicBezTo>
                    <a:pt x="5543" y="2830"/>
                    <a:pt x="5635" y="2614"/>
                    <a:pt x="5489" y="2514"/>
                  </a:cubicBezTo>
                  <a:cubicBezTo>
                    <a:pt x="3877" y="1437"/>
                    <a:pt x="2121" y="591"/>
                    <a:pt x="270" y="8"/>
                  </a:cubicBezTo>
                  <a:cubicBezTo>
                    <a:pt x="251" y="3"/>
                    <a:pt x="234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825;p45"/>
            <p:cNvSpPr/>
            <p:nvPr/>
          </p:nvSpPr>
          <p:spPr>
            <a:xfrm>
              <a:off x="2160875" y="3932975"/>
              <a:ext cx="99375" cy="51025"/>
            </a:xfrm>
            <a:custGeom>
              <a:avLst/>
              <a:gdLst/>
              <a:ahLst/>
              <a:cxnLst/>
              <a:rect l="l" t="t" r="r" b="b"/>
              <a:pathLst>
                <a:path w="3975" h="2041" extrusionOk="0">
                  <a:moveTo>
                    <a:pt x="229" y="1"/>
                  </a:moveTo>
                  <a:cubicBezTo>
                    <a:pt x="93" y="1"/>
                    <a:pt x="1" y="217"/>
                    <a:pt x="147" y="317"/>
                  </a:cubicBezTo>
                  <a:cubicBezTo>
                    <a:pt x="1240" y="1059"/>
                    <a:pt x="2437" y="1641"/>
                    <a:pt x="3698" y="2032"/>
                  </a:cubicBezTo>
                  <a:cubicBezTo>
                    <a:pt x="3717" y="2038"/>
                    <a:pt x="3734" y="2041"/>
                    <a:pt x="3751" y="2041"/>
                  </a:cubicBezTo>
                  <a:cubicBezTo>
                    <a:pt x="3919" y="2041"/>
                    <a:pt x="3974" y="1771"/>
                    <a:pt x="3786" y="1713"/>
                  </a:cubicBezTo>
                  <a:cubicBezTo>
                    <a:pt x="2549" y="1330"/>
                    <a:pt x="1384" y="763"/>
                    <a:pt x="315" y="29"/>
                  </a:cubicBezTo>
                  <a:cubicBezTo>
                    <a:pt x="285" y="9"/>
                    <a:pt x="256" y="1"/>
                    <a:pt x="2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826;p45"/>
            <p:cNvSpPr/>
            <p:nvPr/>
          </p:nvSpPr>
          <p:spPr>
            <a:xfrm>
              <a:off x="792275" y="1869500"/>
              <a:ext cx="491750" cy="255700"/>
            </a:xfrm>
            <a:custGeom>
              <a:avLst/>
              <a:gdLst/>
              <a:ahLst/>
              <a:cxnLst/>
              <a:rect l="l" t="t" r="r" b="b"/>
              <a:pathLst>
                <a:path w="19670" h="10228" extrusionOk="0">
                  <a:moveTo>
                    <a:pt x="5543" y="1"/>
                  </a:moveTo>
                  <a:cubicBezTo>
                    <a:pt x="4564" y="1"/>
                    <a:pt x="3584" y="27"/>
                    <a:pt x="2610" y="53"/>
                  </a:cubicBezTo>
                  <a:cubicBezTo>
                    <a:pt x="2371" y="61"/>
                    <a:pt x="2115" y="69"/>
                    <a:pt x="1900" y="181"/>
                  </a:cubicBezTo>
                  <a:cubicBezTo>
                    <a:pt x="1684" y="293"/>
                    <a:pt x="1517" y="548"/>
                    <a:pt x="1589" y="780"/>
                  </a:cubicBezTo>
                  <a:cubicBezTo>
                    <a:pt x="1629" y="939"/>
                    <a:pt x="1772" y="1059"/>
                    <a:pt x="1908" y="1155"/>
                  </a:cubicBezTo>
                  <a:cubicBezTo>
                    <a:pt x="2458" y="1530"/>
                    <a:pt x="3113" y="1745"/>
                    <a:pt x="3783" y="1769"/>
                  </a:cubicBezTo>
                  <a:cubicBezTo>
                    <a:pt x="3846" y="1772"/>
                    <a:pt x="3909" y="1773"/>
                    <a:pt x="3972" y="1773"/>
                  </a:cubicBezTo>
                  <a:cubicBezTo>
                    <a:pt x="4069" y="1773"/>
                    <a:pt x="4166" y="1771"/>
                    <a:pt x="4264" y="1771"/>
                  </a:cubicBezTo>
                  <a:cubicBezTo>
                    <a:pt x="4468" y="1771"/>
                    <a:pt x="4672" y="1779"/>
                    <a:pt x="4868" y="1833"/>
                  </a:cubicBezTo>
                  <a:cubicBezTo>
                    <a:pt x="5219" y="1929"/>
                    <a:pt x="5562" y="2208"/>
                    <a:pt x="5570" y="2575"/>
                  </a:cubicBezTo>
                  <a:cubicBezTo>
                    <a:pt x="5578" y="3062"/>
                    <a:pt x="4996" y="3365"/>
                    <a:pt x="4509" y="3365"/>
                  </a:cubicBezTo>
                  <a:cubicBezTo>
                    <a:pt x="3959" y="3357"/>
                    <a:pt x="3416" y="3125"/>
                    <a:pt x="3033" y="2735"/>
                  </a:cubicBezTo>
                  <a:cubicBezTo>
                    <a:pt x="2746" y="2431"/>
                    <a:pt x="2554" y="2048"/>
                    <a:pt x="2275" y="1729"/>
                  </a:cubicBezTo>
                  <a:cubicBezTo>
                    <a:pt x="2038" y="1457"/>
                    <a:pt x="1697" y="1228"/>
                    <a:pt x="1343" y="1228"/>
                  </a:cubicBezTo>
                  <a:cubicBezTo>
                    <a:pt x="1292" y="1228"/>
                    <a:pt x="1241" y="1232"/>
                    <a:pt x="1190" y="1242"/>
                  </a:cubicBezTo>
                  <a:cubicBezTo>
                    <a:pt x="687" y="1346"/>
                    <a:pt x="408" y="1945"/>
                    <a:pt x="487" y="2447"/>
                  </a:cubicBezTo>
                  <a:cubicBezTo>
                    <a:pt x="518" y="2643"/>
                    <a:pt x="587" y="2825"/>
                    <a:pt x="681" y="2998"/>
                  </a:cubicBezTo>
                  <a:lnTo>
                    <a:pt x="681" y="2998"/>
                  </a:lnTo>
                  <a:cubicBezTo>
                    <a:pt x="626" y="2982"/>
                    <a:pt x="569" y="2974"/>
                    <a:pt x="512" y="2974"/>
                  </a:cubicBezTo>
                  <a:cubicBezTo>
                    <a:pt x="321" y="2974"/>
                    <a:pt x="134" y="3061"/>
                    <a:pt x="65" y="3237"/>
                  </a:cubicBezTo>
                  <a:cubicBezTo>
                    <a:pt x="1" y="3397"/>
                    <a:pt x="57" y="3588"/>
                    <a:pt x="120" y="3748"/>
                  </a:cubicBezTo>
                  <a:cubicBezTo>
                    <a:pt x="403" y="4450"/>
                    <a:pt x="896" y="5059"/>
                    <a:pt x="1511" y="5494"/>
                  </a:cubicBezTo>
                  <a:lnTo>
                    <a:pt x="1511" y="5494"/>
                  </a:lnTo>
                  <a:cubicBezTo>
                    <a:pt x="1386" y="5431"/>
                    <a:pt x="1257" y="5367"/>
                    <a:pt x="1118" y="5304"/>
                  </a:cubicBezTo>
                  <a:cubicBezTo>
                    <a:pt x="958" y="5236"/>
                    <a:pt x="772" y="5168"/>
                    <a:pt x="602" y="5168"/>
                  </a:cubicBezTo>
                  <a:cubicBezTo>
                    <a:pt x="492" y="5168"/>
                    <a:pt x="389" y="5197"/>
                    <a:pt x="304" y="5272"/>
                  </a:cubicBezTo>
                  <a:cubicBezTo>
                    <a:pt x="200" y="5368"/>
                    <a:pt x="152" y="5527"/>
                    <a:pt x="144" y="5671"/>
                  </a:cubicBezTo>
                  <a:cubicBezTo>
                    <a:pt x="104" y="6166"/>
                    <a:pt x="360" y="6652"/>
                    <a:pt x="735" y="6980"/>
                  </a:cubicBezTo>
                  <a:cubicBezTo>
                    <a:pt x="1102" y="7307"/>
                    <a:pt x="1573" y="7498"/>
                    <a:pt x="2043" y="7650"/>
                  </a:cubicBezTo>
                  <a:cubicBezTo>
                    <a:pt x="2760" y="7882"/>
                    <a:pt x="3500" y="8019"/>
                    <a:pt x="4246" y="8066"/>
                  </a:cubicBezTo>
                  <a:lnTo>
                    <a:pt x="4246" y="8066"/>
                  </a:lnTo>
                  <a:cubicBezTo>
                    <a:pt x="3515" y="8171"/>
                    <a:pt x="2833" y="8448"/>
                    <a:pt x="2243" y="8958"/>
                  </a:cubicBezTo>
                  <a:cubicBezTo>
                    <a:pt x="2291" y="9613"/>
                    <a:pt x="3145" y="9828"/>
                    <a:pt x="3799" y="9860"/>
                  </a:cubicBezTo>
                  <a:cubicBezTo>
                    <a:pt x="4179" y="9880"/>
                    <a:pt x="4565" y="9896"/>
                    <a:pt x="4950" y="9896"/>
                  </a:cubicBezTo>
                  <a:cubicBezTo>
                    <a:pt x="5983" y="9896"/>
                    <a:pt x="7011" y="9777"/>
                    <a:pt x="7900" y="9278"/>
                  </a:cubicBezTo>
                  <a:cubicBezTo>
                    <a:pt x="8427" y="8982"/>
                    <a:pt x="8874" y="8567"/>
                    <a:pt x="9337" y="8176"/>
                  </a:cubicBezTo>
                  <a:cubicBezTo>
                    <a:pt x="9893" y="7713"/>
                    <a:pt x="10660" y="7511"/>
                    <a:pt x="11536" y="7511"/>
                  </a:cubicBezTo>
                  <a:cubicBezTo>
                    <a:pt x="13664" y="7511"/>
                    <a:pt x="16439" y="8701"/>
                    <a:pt x="18417" y="10227"/>
                  </a:cubicBezTo>
                  <a:cubicBezTo>
                    <a:pt x="19048" y="8599"/>
                    <a:pt x="19670" y="7865"/>
                    <a:pt x="19335" y="6150"/>
                  </a:cubicBezTo>
                  <a:cubicBezTo>
                    <a:pt x="18776" y="4211"/>
                    <a:pt x="14100" y="1330"/>
                    <a:pt x="13015" y="971"/>
                  </a:cubicBezTo>
                  <a:cubicBezTo>
                    <a:pt x="10619" y="176"/>
                    <a:pt x="8085" y="1"/>
                    <a:pt x="554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827;p45"/>
            <p:cNvSpPr/>
            <p:nvPr/>
          </p:nvSpPr>
          <p:spPr>
            <a:xfrm>
              <a:off x="237325" y="1421000"/>
              <a:ext cx="948975" cy="764000"/>
            </a:xfrm>
            <a:custGeom>
              <a:avLst/>
              <a:gdLst/>
              <a:ahLst/>
              <a:cxnLst/>
              <a:rect l="l" t="t" r="r" b="b"/>
              <a:pathLst>
                <a:path w="37959" h="30560" extrusionOk="0">
                  <a:moveTo>
                    <a:pt x="315" y="0"/>
                  </a:moveTo>
                  <a:cubicBezTo>
                    <a:pt x="233" y="0"/>
                    <a:pt x="151" y="35"/>
                    <a:pt x="96" y="104"/>
                  </a:cubicBezTo>
                  <a:cubicBezTo>
                    <a:pt x="0" y="223"/>
                    <a:pt x="16" y="399"/>
                    <a:pt x="136" y="503"/>
                  </a:cubicBezTo>
                  <a:lnTo>
                    <a:pt x="36354" y="30354"/>
                  </a:lnTo>
                  <a:cubicBezTo>
                    <a:pt x="36524" y="30492"/>
                    <a:pt x="36729" y="30560"/>
                    <a:pt x="36934" y="30560"/>
                  </a:cubicBezTo>
                  <a:cubicBezTo>
                    <a:pt x="37201" y="30560"/>
                    <a:pt x="37466" y="30444"/>
                    <a:pt x="37647" y="30218"/>
                  </a:cubicBezTo>
                  <a:cubicBezTo>
                    <a:pt x="37958" y="29827"/>
                    <a:pt x="37894" y="29252"/>
                    <a:pt x="37495" y="28933"/>
                  </a:cubicBezTo>
                  <a:lnTo>
                    <a:pt x="487" y="56"/>
                  </a:lnTo>
                  <a:cubicBezTo>
                    <a:pt x="436" y="19"/>
                    <a:pt x="376" y="0"/>
                    <a:pt x="31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828;p45"/>
            <p:cNvSpPr/>
            <p:nvPr/>
          </p:nvSpPr>
          <p:spPr>
            <a:xfrm>
              <a:off x="803250" y="1892425"/>
              <a:ext cx="57875" cy="72975"/>
            </a:xfrm>
            <a:custGeom>
              <a:avLst/>
              <a:gdLst/>
              <a:ahLst/>
              <a:cxnLst/>
              <a:rect l="l" t="t" r="r" b="b"/>
              <a:pathLst>
                <a:path w="2315" h="2919" extrusionOk="0">
                  <a:moveTo>
                    <a:pt x="945" y="1"/>
                  </a:moveTo>
                  <a:cubicBezTo>
                    <a:pt x="707" y="1"/>
                    <a:pt x="462" y="107"/>
                    <a:pt x="304" y="285"/>
                  </a:cubicBezTo>
                  <a:cubicBezTo>
                    <a:pt x="56" y="573"/>
                    <a:pt x="1" y="988"/>
                    <a:pt x="96" y="1355"/>
                  </a:cubicBezTo>
                  <a:lnTo>
                    <a:pt x="72" y="1379"/>
                  </a:lnTo>
                  <a:cubicBezTo>
                    <a:pt x="216" y="1985"/>
                    <a:pt x="647" y="2520"/>
                    <a:pt x="1213" y="2799"/>
                  </a:cubicBezTo>
                  <a:cubicBezTo>
                    <a:pt x="1360" y="2874"/>
                    <a:pt x="1541" y="2918"/>
                    <a:pt x="1711" y="2918"/>
                  </a:cubicBezTo>
                  <a:cubicBezTo>
                    <a:pt x="1957" y="2918"/>
                    <a:pt x="2183" y="2826"/>
                    <a:pt x="2259" y="2599"/>
                  </a:cubicBezTo>
                  <a:cubicBezTo>
                    <a:pt x="2315" y="2424"/>
                    <a:pt x="2259" y="2232"/>
                    <a:pt x="2195" y="2057"/>
                  </a:cubicBezTo>
                  <a:cubicBezTo>
                    <a:pt x="2059" y="1658"/>
                    <a:pt x="1916" y="1251"/>
                    <a:pt x="1780" y="852"/>
                  </a:cubicBezTo>
                  <a:cubicBezTo>
                    <a:pt x="1684" y="573"/>
                    <a:pt x="1573" y="270"/>
                    <a:pt x="1325" y="110"/>
                  </a:cubicBezTo>
                  <a:cubicBezTo>
                    <a:pt x="1213" y="35"/>
                    <a:pt x="1080" y="1"/>
                    <a:pt x="9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829;p45"/>
            <p:cNvSpPr/>
            <p:nvPr/>
          </p:nvSpPr>
          <p:spPr>
            <a:xfrm>
              <a:off x="798375" y="1933850"/>
              <a:ext cx="98575" cy="62325"/>
            </a:xfrm>
            <a:custGeom>
              <a:avLst/>
              <a:gdLst/>
              <a:ahLst/>
              <a:cxnLst/>
              <a:rect l="l" t="t" r="r" b="b"/>
              <a:pathLst>
                <a:path w="3943" h="2493" extrusionOk="0">
                  <a:moveTo>
                    <a:pt x="245" y="0"/>
                  </a:moveTo>
                  <a:cubicBezTo>
                    <a:pt x="116" y="0"/>
                    <a:pt x="0" y="169"/>
                    <a:pt x="124" y="280"/>
                  </a:cubicBezTo>
                  <a:cubicBezTo>
                    <a:pt x="1145" y="1254"/>
                    <a:pt x="2358" y="1996"/>
                    <a:pt x="3683" y="2483"/>
                  </a:cubicBezTo>
                  <a:cubicBezTo>
                    <a:pt x="3703" y="2490"/>
                    <a:pt x="3721" y="2493"/>
                    <a:pt x="3739" y="2493"/>
                  </a:cubicBezTo>
                  <a:cubicBezTo>
                    <a:pt x="3895" y="2493"/>
                    <a:pt x="3943" y="2228"/>
                    <a:pt x="3770" y="2163"/>
                  </a:cubicBezTo>
                  <a:cubicBezTo>
                    <a:pt x="2494" y="1701"/>
                    <a:pt x="1337" y="974"/>
                    <a:pt x="355" y="49"/>
                  </a:cubicBezTo>
                  <a:cubicBezTo>
                    <a:pt x="321" y="15"/>
                    <a:pt x="282" y="0"/>
                    <a:pt x="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830;p45"/>
            <p:cNvSpPr/>
            <p:nvPr/>
          </p:nvSpPr>
          <p:spPr>
            <a:xfrm>
              <a:off x="809125" y="1993925"/>
              <a:ext cx="137225" cy="31000"/>
            </a:xfrm>
            <a:custGeom>
              <a:avLst/>
              <a:gdLst/>
              <a:ahLst/>
              <a:cxnLst/>
              <a:rect l="l" t="t" r="r" b="b"/>
              <a:pathLst>
                <a:path w="5489" h="1240" extrusionOk="0">
                  <a:moveTo>
                    <a:pt x="243" y="1"/>
                  </a:moveTo>
                  <a:cubicBezTo>
                    <a:pt x="98" y="1"/>
                    <a:pt x="1" y="216"/>
                    <a:pt x="157" y="311"/>
                  </a:cubicBezTo>
                  <a:cubicBezTo>
                    <a:pt x="1235" y="925"/>
                    <a:pt x="2451" y="1240"/>
                    <a:pt x="3678" y="1240"/>
                  </a:cubicBezTo>
                  <a:cubicBezTo>
                    <a:pt x="4222" y="1240"/>
                    <a:pt x="4767" y="1178"/>
                    <a:pt x="5303" y="1053"/>
                  </a:cubicBezTo>
                  <a:cubicBezTo>
                    <a:pt x="5489" y="1008"/>
                    <a:pt x="5426" y="729"/>
                    <a:pt x="5255" y="729"/>
                  </a:cubicBezTo>
                  <a:cubicBezTo>
                    <a:pt x="5243" y="729"/>
                    <a:pt x="5229" y="730"/>
                    <a:pt x="5216" y="734"/>
                  </a:cubicBezTo>
                  <a:cubicBezTo>
                    <a:pt x="4707" y="854"/>
                    <a:pt x="4189" y="913"/>
                    <a:pt x="3673" y="913"/>
                  </a:cubicBezTo>
                  <a:cubicBezTo>
                    <a:pt x="2506" y="913"/>
                    <a:pt x="1348" y="610"/>
                    <a:pt x="324" y="24"/>
                  </a:cubicBezTo>
                  <a:cubicBezTo>
                    <a:pt x="296" y="8"/>
                    <a:pt x="269" y="1"/>
                    <a:pt x="2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831;p45"/>
            <p:cNvSpPr/>
            <p:nvPr/>
          </p:nvSpPr>
          <p:spPr>
            <a:xfrm>
              <a:off x="881075" y="2046625"/>
              <a:ext cx="91075" cy="30050"/>
            </a:xfrm>
            <a:custGeom>
              <a:avLst/>
              <a:gdLst/>
              <a:ahLst/>
              <a:cxnLst/>
              <a:rect l="l" t="t" r="r" b="b"/>
              <a:pathLst>
                <a:path w="3643" h="1202" extrusionOk="0">
                  <a:moveTo>
                    <a:pt x="3396" y="1"/>
                  </a:moveTo>
                  <a:cubicBezTo>
                    <a:pt x="3359" y="1"/>
                    <a:pt x="3321" y="14"/>
                    <a:pt x="3287" y="46"/>
                  </a:cubicBezTo>
                  <a:cubicBezTo>
                    <a:pt x="2707" y="585"/>
                    <a:pt x="1934" y="872"/>
                    <a:pt x="1153" y="872"/>
                  </a:cubicBezTo>
                  <a:cubicBezTo>
                    <a:pt x="859" y="872"/>
                    <a:pt x="565" y="831"/>
                    <a:pt x="279" y="748"/>
                  </a:cubicBezTo>
                  <a:cubicBezTo>
                    <a:pt x="262" y="744"/>
                    <a:pt x="246" y="742"/>
                    <a:pt x="232" y="742"/>
                  </a:cubicBezTo>
                  <a:cubicBezTo>
                    <a:pt x="59" y="742"/>
                    <a:pt x="0" y="1016"/>
                    <a:pt x="191" y="1068"/>
                  </a:cubicBezTo>
                  <a:cubicBezTo>
                    <a:pt x="503" y="1158"/>
                    <a:pt x="824" y="1202"/>
                    <a:pt x="1143" y="1202"/>
                  </a:cubicBezTo>
                  <a:cubicBezTo>
                    <a:pt x="2011" y="1202"/>
                    <a:pt x="2871" y="878"/>
                    <a:pt x="3518" y="278"/>
                  </a:cubicBezTo>
                  <a:cubicBezTo>
                    <a:pt x="3643" y="166"/>
                    <a:pt x="3525" y="1"/>
                    <a:pt x="33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832;p45"/>
            <p:cNvSpPr/>
            <p:nvPr/>
          </p:nvSpPr>
          <p:spPr>
            <a:xfrm>
              <a:off x="800050" y="1894750"/>
              <a:ext cx="23775" cy="35550"/>
            </a:xfrm>
            <a:custGeom>
              <a:avLst/>
              <a:gdLst/>
              <a:ahLst/>
              <a:cxnLst/>
              <a:rect l="l" t="t" r="r" b="b"/>
              <a:pathLst>
                <a:path w="951" h="1422" extrusionOk="0">
                  <a:moveTo>
                    <a:pt x="775" y="1"/>
                  </a:moveTo>
                  <a:cubicBezTo>
                    <a:pt x="695" y="9"/>
                    <a:pt x="607" y="81"/>
                    <a:pt x="615" y="169"/>
                  </a:cubicBezTo>
                  <a:cubicBezTo>
                    <a:pt x="623" y="304"/>
                    <a:pt x="615" y="432"/>
                    <a:pt x="607" y="567"/>
                  </a:cubicBezTo>
                  <a:lnTo>
                    <a:pt x="599" y="615"/>
                  </a:lnTo>
                  <a:lnTo>
                    <a:pt x="591" y="631"/>
                  </a:lnTo>
                  <a:lnTo>
                    <a:pt x="575" y="727"/>
                  </a:lnTo>
                  <a:cubicBezTo>
                    <a:pt x="567" y="791"/>
                    <a:pt x="552" y="847"/>
                    <a:pt x="536" y="903"/>
                  </a:cubicBezTo>
                  <a:lnTo>
                    <a:pt x="520" y="935"/>
                  </a:lnTo>
                  <a:cubicBezTo>
                    <a:pt x="518" y="942"/>
                    <a:pt x="518" y="944"/>
                    <a:pt x="519" y="944"/>
                  </a:cubicBezTo>
                  <a:cubicBezTo>
                    <a:pt x="521" y="944"/>
                    <a:pt x="528" y="932"/>
                    <a:pt x="529" y="932"/>
                  </a:cubicBezTo>
                  <a:lnTo>
                    <a:pt x="529" y="932"/>
                  </a:lnTo>
                  <a:cubicBezTo>
                    <a:pt x="529" y="932"/>
                    <a:pt x="527" y="936"/>
                    <a:pt x="520" y="951"/>
                  </a:cubicBezTo>
                  <a:lnTo>
                    <a:pt x="480" y="1022"/>
                  </a:lnTo>
                  <a:lnTo>
                    <a:pt x="472" y="1030"/>
                  </a:lnTo>
                  <a:lnTo>
                    <a:pt x="448" y="1054"/>
                  </a:lnTo>
                  <a:lnTo>
                    <a:pt x="440" y="1062"/>
                  </a:lnTo>
                  <a:lnTo>
                    <a:pt x="408" y="1078"/>
                  </a:lnTo>
                  <a:lnTo>
                    <a:pt x="400" y="1086"/>
                  </a:lnTo>
                  <a:lnTo>
                    <a:pt x="376" y="1094"/>
                  </a:lnTo>
                  <a:lnTo>
                    <a:pt x="328" y="1094"/>
                  </a:lnTo>
                  <a:lnTo>
                    <a:pt x="328" y="1086"/>
                  </a:lnTo>
                  <a:lnTo>
                    <a:pt x="312" y="1086"/>
                  </a:lnTo>
                  <a:lnTo>
                    <a:pt x="304" y="1070"/>
                  </a:lnTo>
                  <a:lnTo>
                    <a:pt x="296" y="1062"/>
                  </a:lnTo>
                  <a:cubicBezTo>
                    <a:pt x="268" y="1030"/>
                    <a:pt x="224" y="1014"/>
                    <a:pt x="180" y="1014"/>
                  </a:cubicBezTo>
                  <a:cubicBezTo>
                    <a:pt x="137" y="1014"/>
                    <a:pt x="93" y="1030"/>
                    <a:pt x="65" y="1062"/>
                  </a:cubicBezTo>
                  <a:cubicBezTo>
                    <a:pt x="1" y="1134"/>
                    <a:pt x="1" y="1230"/>
                    <a:pt x="65" y="1302"/>
                  </a:cubicBezTo>
                  <a:cubicBezTo>
                    <a:pt x="134" y="1383"/>
                    <a:pt x="242" y="1422"/>
                    <a:pt x="350" y="1422"/>
                  </a:cubicBezTo>
                  <a:cubicBezTo>
                    <a:pt x="391" y="1422"/>
                    <a:pt x="432" y="1416"/>
                    <a:pt x="472" y="1405"/>
                  </a:cubicBezTo>
                  <a:cubicBezTo>
                    <a:pt x="623" y="1365"/>
                    <a:pt x="735" y="1254"/>
                    <a:pt x="807" y="1118"/>
                  </a:cubicBezTo>
                  <a:cubicBezTo>
                    <a:pt x="871" y="974"/>
                    <a:pt x="903" y="831"/>
                    <a:pt x="919" y="671"/>
                  </a:cubicBezTo>
                  <a:cubicBezTo>
                    <a:pt x="943" y="504"/>
                    <a:pt x="950" y="336"/>
                    <a:pt x="943" y="169"/>
                  </a:cubicBezTo>
                  <a:cubicBezTo>
                    <a:pt x="935" y="81"/>
                    <a:pt x="871" y="1"/>
                    <a:pt x="7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833;p45"/>
            <p:cNvSpPr/>
            <p:nvPr/>
          </p:nvSpPr>
          <p:spPr>
            <a:xfrm>
              <a:off x="957825" y="1900525"/>
              <a:ext cx="119725" cy="58025"/>
            </a:xfrm>
            <a:custGeom>
              <a:avLst/>
              <a:gdLst/>
              <a:ahLst/>
              <a:cxnLst/>
              <a:rect l="l" t="t" r="r" b="b"/>
              <a:pathLst>
                <a:path w="4789" h="2321" extrusionOk="0">
                  <a:moveTo>
                    <a:pt x="4586" y="0"/>
                  </a:moveTo>
                  <a:cubicBezTo>
                    <a:pt x="4520" y="0"/>
                    <a:pt x="4455" y="34"/>
                    <a:pt x="4430" y="113"/>
                  </a:cubicBezTo>
                  <a:cubicBezTo>
                    <a:pt x="4175" y="879"/>
                    <a:pt x="3425" y="1414"/>
                    <a:pt x="2699" y="1701"/>
                  </a:cubicBezTo>
                  <a:cubicBezTo>
                    <a:pt x="2213" y="1893"/>
                    <a:pt x="1695" y="1993"/>
                    <a:pt x="1175" y="1993"/>
                  </a:cubicBezTo>
                  <a:cubicBezTo>
                    <a:pt x="876" y="1993"/>
                    <a:pt x="576" y="1960"/>
                    <a:pt x="281" y="1892"/>
                  </a:cubicBezTo>
                  <a:cubicBezTo>
                    <a:pt x="267" y="1889"/>
                    <a:pt x="253" y="1888"/>
                    <a:pt x="240" y="1888"/>
                  </a:cubicBezTo>
                  <a:cubicBezTo>
                    <a:pt x="63" y="1888"/>
                    <a:pt x="0" y="2167"/>
                    <a:pt x="193" y="2212"/>
                  </a:cubicBezTo>
                  <a:cubicBezTo>
                    <a:pt x="521" y="2284"/>
                    <a:pt x="854" y="2321"/>
                    <a:pt x="1187" y="2321"/>
                  </a:cubicBezTo>
                  <a:cubicBezTo>
                    <a:pt x="1768" y="2321"/>
                    <a:pt x="2347" y="2209"/>
                    <a:pt x="2890" y="1980"/>
                  </a:cubicBezTo>
                  <a:cubicBezTo>
                    <a:pt x="3688" y="1637"/>
                    <a:pt x="4462" y="1055"/>
                    <a:pt x="4749" y="201"/>
                  </a:cubicBezTo>
                  <a:cubicBezTo>
                    <a:pt x="4788" y="80"/>
                    <a:pt x="4686" y="0"/>
                    <a:pt x="4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834;p45"/>
            <p:cNvSpPr/>
            <p:nvPr/>
          </p:nvSpPr>
          <p:spPr>
            <a:xfrm>
              <a:off x="1006500" y="1978900"/>
              <a:ext cx="93275" cy="23450"/>
            </a:xfrm>
            <a:custGeom>
              <a:avLst/>
              <a:gdLst/>
              <a:ahLst/>
              <a:cxnLst/>
              <a:rect l="l" t="t" r="r" b="b"/>
              <a:pathLst>
                <a:path w="3731" h="938" extrusionOk="0">
                  <a:moveTo>
                    <a:pt x="1312" y="0"/>
                  </a:moveTo>
                  <a:cubicBezTo>
                    <a:pt x="937" y="0"/>
                    <a:pt x="560" y="48"/>
                    <a:pt x="193" y="146"/>
                  </a:cubicBezTo>
                  <a:cubicBezTo>
                    <a:pt x="0" y="190"/>
                    <a:pt x="63" y="470"/>
                    <a:pt x="239" y="470"/>
                  </a:cubicBezTo>
                  <a:cubicBezTo>
                    <a:pt x="253" y="470"/>
                    <a:pt x="266" y="468"/>
                    <a:pt x="281" y="465"/>
                  </a:cubicBezTo>
                  <a:cubicBezTo>
                    <a:pt x="619" y="376"/>
                    <a:pt x="965" y="332"/>
                    <a:pt x="1309" y="332"/>
                  </a:cubicBezTo>
                  <a:cubicBezTo>
                    <a:pt x="2044" y="332"/>
                    <a:pt x="2773" y="531"/>
                    <a:pt x="3409" y="912"/>
                  </a:cubicBezTo>
                  <a:cubicBezTo>
                    <a:pt x="3438" y="930"/>
                    <a:pt x="3466" y="937"/>
                    <a:pt x="3493" y="937"/>
                  </a:cubicBezTo>
                  <a:cubicBezTo>
                    <a:pt x="3637" y="937"/>
                    <a:pt x="3731" y="719"/>
                    <a:pt x="3576" y="625"/>
                  </a:cubicBezTo>
                  <a:cubicBezTo>
                    <a:pt x="2889" y="213"/>
                    <a:pt x="2103" y="0"/>
                    <a:pt x="13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835;p45"/>
            <p:cNvSpPr/>
            <p:nvPr/>
          </p:nvSpPr>
          <p:spPr>
            <a:xfrm>
              <a:off x="943900" y="2077100"/>
              <a:ext cx="15975" cy="18975"/>
            </a:xfrm>
            <a:custGeom>
              <a:avLst/>
              <a:gdLst/>
              <a:ahLst/>
              <a:cxnLst/>
              <a:rect l="l" t="t" r="r" b="b"/>
              <a:pathLst>
                <a:path w="639" h="759" extrusionOk="0">
                  <a:moveTo>
                    <a:pt x="216" y="0"/>
                  </a:moveTo>
                  <a:lnTo>
                    <a:pt x="88" y="24"/>
                  </a:lnTo>
                  <a:cubicBezTo>
                    <a:pt x="56" y="40"/>
                    <a:pt x="24" y="80"/>
                    <a:pt x="16" y="120"/>
                  </a:cubicBezTo>
                  <a:cubicBezTo>
                    <a:pt x="0" y="160"/>
                    <a:pt x="8" y="208"/>
                    <a:pt x="32" y="247"/>
                  </a:cubicBezTo>
                  <a:cubicBezTo>
                    <a:pt x="128" y="391"/>
                    <a:pt x="231" y="535"/>
                    <a:pt x="327" y="686"/>
                  </a:cubicBezTo>
                  <a:cubicBezTo>
                    <a:pt x="351" y="718"/>
                    <a:pt x="383" y="750"/>
                    <a:pt x="423" y="758"/>
                  </a:cubicBezTo>
                  <a:lnTo>
                    <a:pt x="551" y="742"/>
                  </a:lnTo>
                  <a:cubicBezTo>
                    <a:pt x="591" y="718"/>
                    <a:pt x="622" y="686"/>
                    <a:pt x="630" y="646"/>
                  </a:cubicBezTo>
                  <a:cubicBezTo>
                    <a:pt x="638" y="607"/>
                    <a:pt x="638" y="551"/>
                    <a:pt x="615" y="519"/>
                  </a:cubicBezTo>
                  <a:cubicBezTo>
                    <a:pt x="511" y="367"/>
                    <a:pt x="415" y="224"/>
                    <a:pt x="311" y="80"/>
                  </a:cubicBezTo>
                  <a:cubicBezTo>
                    <a:pt x="287" y="48"/>
                    <a:pt x="255" y="16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836;p45"/>
            <p:cNvSpPr/>
            <p:nvPr/>
          </p:nvSpPr>
          <p:spPr>
            <a:xfrm>
              <a:off x="930725" y="2078525"/>
              <a:ext cx="14375" cy="17700"/>
            </a:xfrm>
            <a:custGeom>
              <a:avLst/>
              <a:gdLst/>
              <a:ahLst/>
              <a:cxnLst/>
              <a:rect l="l" t="t" r="r" b="b"/>
              <a:pathLst>
                <a:path w="575" h="708" extrusionOk="0">
                  <a:moveTo>
                    <a:pt x="182" y="0"/>
                  </a:moveTo>
                  <a:cubicBezTo>
                    <a:pt x="154" y="0"/>
                    <a:pt x="127" y="8"/>
                    <a:pt x="104" y="23"/>
                  </a:cubicBezTo>
                  <a:cubicBezTo>
                    <a:pt x="24" y="71"/>
                    <a:pt x="0" y="167"/>
                    <a:pt x="48" y="246"/>
                  </a:cubicBezTo>
                  <a:cubicBezTo>
                    <a:pt x="112" y="374"/>
                    <a:pt x="176" y="502"/>
                    <a:pt x="248" y="629"/>
                  </a:cubicBezTo>
                  <a:cubicBezTo>
                    <a:pt x="275" y="678"/>
                    <a:pt x="334" y="708"/>
                    <a:pt x="392" y="708"/>
                  </a:cubicBezTo>
                  <a:cubicBezTo>
                    <a:pt x="420" y="708"/>
                    <a:pt x="448" y="701"/>
                    <a:pt x="471" y="685"/>
                  </a:cubicBezTo>
                  <a:cubicBezTo>
                    <a:pt x="551" y="637"/>
                    <a:pt x="575" y="542"/>
                    <a:pt x="527" y="462"/>
                  </a:cubicBezTo>
                  <a:cubicBezTo>
                    <a:pt x="463" y="334"/>
                    <a:pt x="399" y="206"/>
                    <a:pt x="328" y="87"/>
                  </a:cubicBezTo>
                  <a:cubicBezTo>
                    <a:pt x="300" y="33"/>
                    <a:pt x="240" y="0"/>
                    <a:pt x="1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837;p45"/>
            <p:cNvSpPr/>
            <p:nvPr/>
          </p:nvSpPr>
          <p:spPr>
            <a:xfrm>
              <a:off x="907775" y="2035400"/>
              <a:ext cx="12800" cy="15375"/>
            </a:xfrm>
            <a:custGeom>
              <a:avLst/>
              <a:gdLst/>
              <a:ahLst/>
              <a:cxnLst/>
              <a:rect l="l" t="t" r="r" b="b"/>
              <a:pathLst>
                <a:path w="512" h="615" extrusionOk="0">
                  <a:moveTo>
                    <a:pt x="216" y="0"/>
                  </a:moveTo>
                  <a:lnTo>
                    <a:pt x="89" y="16"/>
                  </a:lnTo>
                  <a:cubicBezTo>
                    <a:pt x="57" y="40"/>
                    <a:pt x="25" y="72"/>
                    <a:pt x="9" y="112"/>
                  </a:cubicBezTo>
                  <a:cubicBezTo>
                    <a:pt x="1" y="160"/>
                    <a:pt x="9" y="208"/>
                    <a:pt x="33" y="240"/>
                  </a:cubicBezTo>
                  <a:cubicBezTo>
                    <a:pt x="89" y="344"/>
                    <a:pt x="144" y="439"/>
                    <a:pt x="200" y="543"/>
                  </a:cubicBezTo>
                  <a:cubicBezTo>
                    <a:pt x="224" y="575"/>
                    <a:pt x="264" y="607"/>
                    <a:pt x="304" y="615"/>
                  </a:cubicBezTo>
                  <a:lnTo>
                    <a:pt x="432" y="599"/>
                  </a:lnTo>
                  <a:cubicBezTo>
                    <a:pt x="464" y="575"/>
                    <a:pt x="496" y="543"/>
                    <a:pt x="504" y="503"/>
                  </a:cubicBezTo>
                  <a:cubicBezTo>
                    <a:pt x="512" y="455"/>
                    <a:pt x="512" y="415"/>
                    <a:pt x="488" y="375"/>
                  </a:cubicBezTo>
                  <a:cubicBezTo>
                    <a:pt x="432" y="272"/>
                    <a:pt x="376" y="176"/>
                    <a:pt x="312" y="80"/>
                  </a:cubicBezTo>
                  <a:cubicBezTo>
                    <a:pt x="296" y="40"/>
                    <a:pt x="256" y="8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838;p45"/>
            <p:cNvSpPr/>
            <p:nvPr/>
          </p:nvSpPr>
          <p:spPr>
            <a:xfrm>
              <a:off x="894025" y="2039200"/>
              <a:ext cx="12175" cy="13575"/>
            </a:xfrm>
            <a:custGeom>
              <a:avLst/>
              <a:gdLst/>
              <a:ahLst/>
              <a:cxnLst/>
              <a:rect l="l" t="t" r="r" b="b"/>
              <a:pathLst>
                <a:path w="487" h="543" extrusionOk="0">
                  <a:moveTo>
                    <a:pt x="152" y="0"/>
                  </a:moveTo>
                  <a:lnTo>
                    <a:pt x="88" y="24"/>
                  </a:lnTo>
                  <a:cubicBezTo>
                    <a:pt x="48" y="40"/>
                    <a:pt x="24" y="80"/>
                    <a:pt x="8" y="120"/>
                  </a:cubicBezTo>
                  <a:cubicBezTo>
                    <a:pt x="0" y="160"/>
                    <a:pt x="0" y="208"/>
                    <a:pt x="24" y="247"/>
                  </a:cubicBezTo>
                  <a:cubicBezTo>
                    <a:pt x="80" y="319"/>
                    <a:pt x="128" y="391"/>
                    <a:pt x="176" y="463"/>
                  </a:cubicBezTo>
                  <a:lnTo>
                    <a:pt x="224" y="511"/>
                  </a:lnTo>
                  <a:lnTo>
                    <a:pt x="280" y="543"/>
                  </a:lnTo>
                  <a:lnTo>
                    <a:pt x="343" y="543"/>
                  </a:lnTo>
                  <a:lnTo>
                    <a:pt x="407" y="527"/>
                  </a:lnTo>
                  <a:cubicBezTo>
                    <a:pt x="439" y="503"/>
                    <a:pt x="471" y="471"/>
                    <a:pt x="479" y="423"/>
                  </a:cubicBezTo>
                  <a:cubicBezTo>
                    <a:pt x="487" y="383"/>
                    <a:pt x="487" y="335"/>
                    <a:pt x="463" y="295"/>
                  </a:cubicBezTo>
                  <a:cubicBezTo>
                    <a:pt x="415" y="223"/>
                    <a:pt x="359" y="152"/>
                    <a:pt x="311" y="80"/>
                  </a:cubicBezTo>
                  <a:lnTo>
                    <a:pt x="272" y="32"/>
                  </a:lnTo>
                  <a:lnTo>
                    <a:pt x="216" y="8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839;p45"/>
            <p:cNvSpPr/>
            <p:nvPr/>
          </p:nvSpPr>
          <p:spPr>
            <a:xfrm>
              <a:off x="863500" y="1997500"/>
              <a:ext cx="10800" cy="8400"/>
            </a:xfrm>
            <a:custGeom>
              <a:avLst/>
              <a:gdLst/>
              <a:ahLst/>
              <a:cxnLst/>
              <a:rect l="l" t="t" r="r" b="b"/>
              <a:pathLst>
                <a:path w="432" h="336" extrusionOk="0">
                  <a:moveTo>
                    <a:pt x="216" y="0"/>
                  </a:moveTo>
                  <a:cubicBezTo>
                    <a:pt x="0" y="0"/>
                    <a:pt x="0" y="335"/>
                    <a:pt x="216" y="335"/>
                  </a:cubicBezTo>
                  <a:cubicBezTo>
                    <a:pt x="431" y="335"/>
                    <a:pt x="431" y="0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840;p45"/>
            <p:cNvSpPr/>
            <p:nvPr/>
          </p:nvSpPr>
          <p:spPr>
            <a:xfrm>
              <a:off x="854925" y="1997900"/>
              <a:ext cx="10600" cy="8200"/>
            </a:xfrm>
            <a:custGeom>
              <a:avLst/>
              <a:gdLst/>
              <a:ahLst/>
              <a:cxnLst/>
              <a:rect l="l" t="t" r="r" b="b"/>
              <a:pathLst>
                <a:path w="424" h="328" extrusionOk="0">
                  <a:moveTo>
                    <a:pt x="216" y="0"/>
                  </a:moveTo>
                  <a:cubicBezTo>
                    <a:pt x="0" y="0"/>
                    <a:pt x="0" y="327"/>
                    <a:pt x="216" y="327"/>
                  </a:cubicBezTo>
                  <a:cubicBezTo>
                    <a:pt x="423" y="327"/>
                    <a:pt x="423" y="0"/>
                    <a:pt x="2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841;p45"/>
            <p:cNvSpPr/>
            <p:nvPr/>
          </p:nvSpPr>
          <p:spPr>
            <a:xfrm>
              <a:off x="846150" y="1922100"/>
              <a:ext cx="20775" cy="46500"/>
            </a:xfrm>
            <a:custGeom>
              <a:avLst/>
              <a:gdLst/>
              <a:ahLst/>
              <a:cxnLst/>
              <a:rect l="l" t="t" r="r" b="b"/>
              <a:pathLst>
                <a:path w="831" h="1860" extrusionOk="0">
                  <a:moveTo>
                    <a:pt x="229" y="0"/>
                  </a:moveTo>
                  <a:cubicBezTo>
                    <a:pt x="116" y="0"/>
                    <a:pt x="0" y="120"/>
                    <a:pt x="72" y="247"/>
                  </a:cubicBezTo>
                  <a:cubicBezTo>
                    <a:pt x="327" y="686"/>
                    <a:pt x="471" y="1181"/>
                    <a:pt x="495" y="1692"/>
                  </a:cubicBezTo>
                  <a:cubicBezTo>
                    <a:pt x="503" y="1780"/>
                    <a:pt x="567" y="1859"/>
                    <a:pt x="662" y="1859"/>
                  </a:cubicBezTo>
                  <a:cubicBezTo>
                    <a:pt x="750" y="1859"/>
                    <a:pt x="830" y="1780"/>
                    <a:pt x="830" y="1692"/>
                  </a:cubicBezTo>
                  <a:cubicBezTo>
                    <a:pt x="798" y="1125"/>
                    <a:pt x="639" y="575"/>
                    <a:pt x="359" y="80"/>
                  </a:cubicBezTo>
                  <a:cubicBezTo>
                    <a:pt x="328" y="24"/>
                    <a:pt x="279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842;p45"/>
            <p:cNvSpPr/>
            <p:nvPr/>
          </p:nvSpPr>
          <p:spPr>
            <a:xfrm>
              <a:off x="1194450" y="1975550"/>
              <a:ext cx="898700" cy="544500"/>
            </a:xfrm>
            <a:custGeom>
              <a:avLst/>
              <a:gdLst/>
              <a:ahLst/>
              <a:cxnLst/>
              <a:rect l="l" t="t" r="r" b="b"/>
              <a:pathLst>
                <a:path w="35948" h="21780" extrusionOk="0">
                  <a:moveTo>
                    <a:pt x="3088" y="1"/>
                  </a:moveTo>
                  <a:cubicBezTo>
                    <a:pt x="2218" y="1660"/>
                    <a:pt x="1349" y="3312"/>
                    <a:pt x="479" y="4972"/>
                  </a:cubicBezTo>
                  <a:cubicBezTo>
                    <a:pt x="240" y="5419"/>
                    <a:pt x="0" y="5913"/>
                    <a:pt x="80" y="6408"/>
                  </a:cubicBezTo>
                  <a:cubicBezTo>
                    <a:pt x="144" y="6847"/>
                    <a:pt x="447" y="7206"/>
                    <a:pt x="742" y="7541"/>
                  </a:cubicBezTo>
                  <a:cubicBezTo>
                    <a:pt x="4493" y="11730"/>
                    <a:pt x="8833" y="15361"/>
                    <a:pt x="13150" y="18968"/>
                  </a:cubicBezTo>
                  <a:cubicBezTo>
                    <a:pt x="14387" y="20013"/>
                    <a:pt x="15680" y="21074"/>
                    <a:pt x="17236" y="21529"/>
                  </a:cubicBezTo>
                  <a:cubicBezTo>
                    <a:pt x="17830" y="21703"/>
                    <a:pt x="18430" y="21780"/>
                    <a:pt x="19030" y="21780"/>
                  </a:cubicBezTo>
                  <a:cubicBezTo>
                    <a:pt x="21356" y="21780"/>
                    <a:pt x="23693" y="20623"/>
                    <a:pt x="25774" y="19430"/>
                  </a:cubicBezTo>
                  <a:cubicBezTo>
                    <a:pt x="28838" y="17683"/>
                    <a:pt x="31902" y="15720"/>
                    <a:pt x="33913" y="12816"/>
                  </a:cubicBezTo>
                  <a:cubicBezTo>
                    <a:pt x="34982" y="11283"/>
                    <a:pt x="35676" y="9456"/>
                    <a:pt x="35828" y="7597"/>
                  </a:cubicBezTo>
                  <a:cubicBezTo>
                    <a:pt x="35947" y="6153"/>
                    <a:pt x="35820" y="4246"/>
                    <a:pt x="34535" y="3304"/>
                  </a:cubicBezTo>
                  <a:cubicBezTo>
                    <a:pt x="34134" y="3011"/>
                    <a:pt x="33720" y="2894"/>
                    <a:pt x="33304" y="2894"/>
                  </a:cubicBezTo>
                  <a:cubicBezTo>
                    <a:pt x="32248" y="2894"/>
                    <a:pt x="31181" y="3647"/>
                    <a:pt x="30282" y="4174"/>
                  </a:cubicBezTo>
                  <a:cubicBezTo>
                    <a:pt x="28519" y="5211"/>
                    <a:pt x="26795" y="6320"/>
                    <a:pt x="25127" y="7501"/>
                  </a:cubicBezTo>
                  <a:cubicBezTo>
                    <a:pt x="24194" y="8164"/>
                    <a:pt x="23276" y="8842"/>
                    <a:pt x="22374" y="9544"/>
                  </a:cubicBezTo>
                  <a:cubicBezTo>
                    <a:pt x="21920" y="9895"/>
                    <a:pt x="21473" y="10254"/>
                    <a:pt x="21034" y="10613"/>
                  </a:cubicBezTo>
                  <a:cubicBezTo>
                    <a:pt x="20701" y="10891"/>
                    <a:pt x="19966" y="11294"/>
                    <a:pt x="19769" y="11675"/>
                  </a:cubicBezTo>
                  <a:lnTo>
                    <a:pt x="19769" y="11675"/>
                  </a:lnTo>
                  <a:cubicBezTo>
                    <a:pt x="20091" y="11037"/>
                    <a:pt x="19930" y="10125"/>
                    <a:pt x="19294" y="9799"/>
                  </a:cubicBezTo>
                  <a:cubicBezTo>
                    <a:pt x="19176" y="9739"/>
                    <a:pt x="19048" y="9712"/>
                    <a:pt x="18919" y="9712"/>
                  </a:cubicBezTo>
                  <a:cubicBezTo>
                    <a:pt x="18343" y="9712"/>
                    <a:pt x="17749" y="10251"/>
                    <a:pt x="17938" y="10805"/>
                  </a:cubicBezTo>
                  <a:cubicBezTo>
                    <a:pt x="13669" y="6384"/>
                    <a:pt x="8618" y="2706"/>
                    <a:pt x="30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843;p45"/>
            <p:cNvSpPr/>
            <p:nvPr/>
          </p:nvSpPr>
          <p:spPr>
            <a:xfrm>
              <a:off x="1132400" y="1935850"/>
              <a:ext cx="243400" cy="251600"/>
            </a:xfrm>
            <a:custGeom>
              <a:avLst/>
              <a:gdLst/>
              <a:ahLst/>
              <a:cxnLst/>
              <a:rect l="l" t="t" r="r" b="b"/>
              <a:pathLst>
                <a:path w="9736" h="10064" extrusionOk="0">
                  <a:moveTo>
                    <a:pt x="7308" y="0"/>
                  </a:moveTo>
                  <a:cubicBezTo>
                    <a:pt x="7163" y="0"/>
                    <a:pt x="7026" y="92"/>
                    <a:pt x="6911" y="176"/>
                  </a:cubicBezTo>
                  <a:cubicBezTo>
                    <a:pt x="4325" y="2083"/>
                    <a:pt x="2051" y="4413"/>
                    <a:pt x="224" y="7054"/>
                  </a:cubicBezTo>
                  <a:cubicBezTo>
                    <a:pt x="128" y="7198"/>
                    <a:pt x="33" y="7342"/>
                    <a:pt x="17" y="7517"/>
                  </a:cubicBezTo>
                  <a:cubicBezTo>
                    <a:pt x="1" y="7789"/>
                    <a:pt x="208" y="8020"/>
                    <a:pt x="408" y="8212"/>
                  </a:cubicBezTo>
                  <a:cubicBezTo>
                    <a:pt x="1062" y="8850"/>
                    <a:pt x="1772" y="9432"/>
                    <a:pt x="2530" y="9943"/>
                  </a:cubicBezTo>
                  <a:cubicBezTo>
                    <a:pt x="2613" y="10003"/>
                    <a:pt x="2710" y="10063"/>
                    <a:pt x="2814" y="10063"/>
                  </a:cubicBezTo>
                  <a:cubicBezTo>
                    <a:pt x="2821" y="10063"/>
                    <a:pt x="2827" y="10063"/>
                    <a:pt x="2833" y="10063"/>
                  </a:cubicBezTo>
                  <a:cubicBezTo>
                    <a:pt x="2953" y="10055"/>
                    <a:pt x="3049" y="9967"/>
                    <a:pt x="3129" y="9879"/>
                  </a:cubicBezTo>
                  <a:cubicBezTo>
                    <a:pt x="4509" y="8515"/>
                    <a:pt x="5873" y="6943"/>
                    <a:pt x="7254" y="5578"/>
                  </a:cubicBezTo>
                  <a:cubicBezTo>
                    <a:pt x="7948" y="4509"/>
                    <a:pt x="8786" y="3536"/>
                    <a:pt x="9735" y="2682"/>
                  </a:cubicBezTo>
                  <a:cubicBezTo>
                    <a:pt x="9249" y="1708"/>
                    <a:pt x="8539" y="847"/>
                    <a:pt x="7677" y="176"/>
                  </a:cubicBezTo>
                  <a:cubicBezTo>
                    <a:pt x="7573" y="88"/>
                    <a:pt x="7453" y="9"/>
                    <a:pt x="7326" y="1"/>
                  </a:cubicBezTo>
                  <a:cubicBezTo>
                    <a:pt x="7320" y="0"/>
                    <a:pt x="7314" y="0"/>
                    <a:pt x="7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844;p45"/>
            <p:cNvSpPr/>
            <p:nvPr/>
          </p:nvSpPr>
          <p:spPr>
            <a:xfrm>
              <a:off x="1125475" y="1931800"/>
              <a:ext cx="254725" cy="259825"/>
            </a:xfrm>
            <a:custGeom>
              <a:avLst/>
              <a:gdLst/>
              <a:ahLst/>
              <a:cxnLst/>
              <a:rect l="l" t="t" r="r" b="b"/>
              <a:pathLst>
                <a:path w="10189" h="10393" extrusionOk="0">
                  <a:moveTo>
                    <a:pt x="7530" y="372"/>
                  </a:moveTo>
                  <a:cubicBezTo>
                    <a:pt x="8018" y="372"/>
                    <a:pt x="8634" y="1157"/>
                    <a:pt x="8903" y="1463"/>
                  </a:cubicBezTo>
                  <a:cubicBezTo>
                    <a:pt x="9257" y="1876"/>
                    <a:pt x="9556" y="2329"/>
                    <a:pt x="9813" y="2804"/>
                  </a:cubicBezTo>
                  <a:lnTo>
                    <a:pt x="9813" y="2804"/>
                  </a:lnTo>
                  <a:cubicBezTo>
                    <a:pt x="9145" y="3420"/>
                    <a:pt x="8536" y="4080"/>
                    <a:pt x="7986" y="4807"/>
                  </a:cubicBezTo>
                  <a:cubicBezTo>
                    <a:pt x="7651" y="5246"/>
                    <a:pt x="7347" y="5676"/>
                    <a:pt x="6964" y="6075"/>
                  </a:cubicBezTo>
                  <a:cubicBezTo>
                    <a:pt x="6565" y="6482"/>
                    <a:pt x="6182" y="6881"/>
                    <a:pt x="5799" y="7296"/>
                  </a:cubicBezTo>
                  <a:cubicBezTo>
                    <a:pt x="5073" y="8070"/>
                    <a:pt x="4355" y="8844"/>
                    <a:pt x="3613" y="9602"/>
                  </a:cubicBezTo>
                  <a:cubicBezTo>
                    <a:pt x="3427" y="9788"/>
                    <a:pt x="3270" y="9960"/>
                    <a:pt x="3037" y="9960"/>
                  </a:cubicBezTo>
                  <a:cubicBezTo>
                    <a:pt x="2970" y="9960"/>
                    <a:pt x="2897" y="9946"/>
                    <a:pt x="2815" y="9914"/>
                  </a:cubicBezTo>
                  <a:cubicBezTo>
                    <a:pt x="2552" y="9810"/>
                    <a:pt x="2257" y="9515"/>
                    <a:pt x="2041" y="9339"/>
                  </a:cubicBezTo>
                  <a:cubicBezTo>
                    <a:pt x="1610" y="9004"/>
                    <a:pt x="1195" y="8637"/>
                    <a:pt x="796" y="8262"/>
                  </a:cubicBezTo>
                  <a:cubicBezTo>
                    <a:pt x="461" y="7919"/>
                    <a:pt x="477" y="7544"/>
                    <a:pt x="740" y="7161"/>
                  </a:cubicBezTo>
                  <a:cubicBezTo>
                    <a:pt x="908" y="6921"/>
                    <a:pt x="1076" y="6690"/>
                    <a:pt x="1251" y="6458"/>
                  </a:cubicBezTo>
                  <a:cubicBezTo>
                    <a:pt x="1618" y="5964"/>
                    <a:pt x="2001" y="5485"/>
                    <a:pt x="2400" y="5014"/>
                  </a:cubicBezTo>
                  <a:cubicBezTo>
                    <a:pt x="3126" y="4168"/>
                    <a:pt x="3900" y="3354"/>
                    <a:pt x="4722" y="2596"/>
                  </a:cubicBezTo>
                  <a:cubicBezTo>
                    <a:pt x="5121" y="2229"/>
                    <a:pt x="5528" y="1862"/>
                    <a:pt x="5951" y="1519"/>
                  </a:cubicBezTo>
                  <a:cubicBezTo>
                    <a:pt x="6166" y="1336"/>
                    <a:pt x="6390" y="1152"/>
                    <a:pt x="6621" y="977"/>
                  </a:cubicBezTo>
                  <a:cubicBezTo>
                    <a:pt x="6837" y="809"/>
                    <a:pt x="7132" y="490"/>
                    <a:pt x="7395" y="394"/>
                  </a:cubicBezTo>
                  <a:cubicBezTo>
                    <a:pt x="7439" y="379"/>
                    <a:pt x="7484" y="372"/>
                    <a:pt x="7530" y="372"/>
                  </a:cubicBezTo>
                  <a:close/>
                  <a:moveTo>
                    <a:pt x="7588" y="0"/>
                  </a:moveTo>
                  <a:cubicBezTo>
                    <a:pt x="7115" y="0"/>
                    <a:pt x="6592" y="580"/>
                    <a:pt x="6246" y="849"/>
                  </a:cubicBezTo>
                  <a:cubicBezTo>
                    <a:pt x="5664" y="1312"/>
                    <a:pt x="5097" y="1798"/>
                    <a:pt x="4555" y="2301"/>
                  </a:cubicBezTo>
                  <a:cubicBezTo>
                    <a:pt x="3461" y="3315"/>
                    <a:pt x="2440" y="4416"/>
                    <a:pt x="1514" y="5581"/>
                  </a:cubicBezTo>
                  <a:cubicBezTo>
                    <a:pt x="1084" y="6115"/>
                    <a:pt x="605" y="6674"/>
                    <a:pt x="270" y="7280"/>
                  </a:cubicBezTo>
                  <a:cubicBezTo>
                    <a:pt x="0" y="7756"/>
                    <a:pt x="203" y="8129"/>
                    <a:pt x="557" y="8485"/>
                  </a:cubicBezTo>
                  <a:lnTo>
                    <a:pt x="557" y="8485"/>
                  </a:lnTo>
                  <a:cubicBezTo>
                    <a:pt x="560" y="8488"/>
                    <a:pt x="562" y="8491"/>
                    <a:pt x="565" y="8493"/>
                  </a:cubicBezTo>
                  <a:cubicBezTo>
                    <a:pt x="565" y="8493"/>
                    <a:pt x="565" y="8493"/>
                    <a:pt x="565" y="8493"/>
                  </a:cubicBezTo>
                  <a:lnTo>
                    <a:pt x="565" y="8493"/>
                  </a:lnTo>
                  <a:cubicBezTo>
                    <a:pt x="567" y="8495"/>
                    <a:pt x="569" y="8497"/>
                    <a:pt x="570" y="8499"/>
                  </a:cubicBezTo>
                  <a:lnTo>
                    <a:pt x="570" y="8499"/>
                  </a:lnTo>
                  <a:cubicBezTo>
                    <a:pt x="1008" y="8920"/>
                    <a:pt x="1469" y="9317"/>
                    <a:pt x="1953" y="9690"/>
                  </a:cubicBezTo>
                  <a:cubicBezTo>
                    <a:pt x="2228" y="9902"/>
                    <a:pt x="2696" y="10393"/>
                    <a:pt x="3092" y="10393"/>
                  </a:cubicBezTo>
                  <a:cubicBezTo>
                    <a:pt x="3098" y="10393"/>
                    <a:pt x="3104" y="10393"/>
                    <a:pt x="3110" y="10392"/>
                  </a:cubicBezTo>
                  <a:cubicBezTo>
                    <a:pt x="3485" y="10376"/>
                    <a:pt x="3805" y="9882"/>
                    <a:pt x="4044" y="9642"/>
                  </a:cubicBezTo>
                  <a:cubicBezTo>
                    <a:pt x="4475" y="9195"/>
                    <a:pt x="4906" y="8741"/>
                    <a:pt x="5329" y="8286"/>
                  </a:cubicBezTo>
                  <a:cubicBezTo>
                    <a:pt x="5759" y="7823"/>
                    <a:pt x="6182" y="7368"/>
                    <a:pt x="6613" y="6913"/>
                  </a:cubicBezTo>
                  <a:cubicBezTo>
                    <a:pt x="6980" y="6530"/>
                    <a:pt x="7403" y="6171"/>
                    <a:pt x="7722" y="5748"/>
                  </a:cubicBezTo>
                  <a:cubicBezTo>
                    <a:pt x="8472" y="4751"/>
                    <a:pt x="9199" y="3801"/>
                    <a:pt x="10132" y="2963"/>
                  </a:cubicBezTo>
                  <a:cubicBezTo>
                    <a:pt x="10188" y="2908"/>
                    <a:pt x="10188" y="2828"/>
                    <a:pt x="10156" y="2764"/>
                  </a:cubicBezTo>
                  <a:cubicBezTo>
                    <a:pt x="9853" y="2166"/>
                    <a:pt x="9478" y="1607"/>
                    <a:pt x="9031" y="1112"/>
                  </a:cubicBezTo>
                  <a:cubicBezTo>
                    <a:pt x="8712" y="753"/>
                    <a:pt x="8161" y="59"/>
                    <a:pt x="7643" y="3"/>
                  </a:cubicBezTo>
                  <a:cubicBezTo>
                    <a:pt x="7624" y="1"/>
                    <a:pt x="7606" y="0"/>
                    <a:pt x="7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845;p45"/>
            <p:cNvSpPr/>
            <p:nvPr/>
          </p:nvSpPr>
          <p:spPr>
            <a:xfrm>
              <a:off x="1284850" y="1964375"/>
              <a:ext cx="51750" cy="26600"/>
            </a:xfrm>
            <a:custGeom>
              <a:avLst/>
              <a:gdLst/>
              <a:ahLst/>
              <a:cxnLst/>
              <a:rect l="l" t="t" r="r" b="b"/>
              <a:pathLst>
                <a:path w="2070" h="1064" extrusionOk="0">
                  <a:moveTo>
                    <a:pt x="219" y="0"/>
                  </a:moveTo>
                  <a:cubicBezTo>
                    <a:pt x="57" y="0"/>
                    <a:pt x="1" y="270"/>
                    <a:pt x="182" y="328"/>
                  </a:cubicBezTo>
                  <a:cubicBezTo>
                    <a:pt x="733" y="495"/>
                    <a:pt x="1260" y="735"/>
                    <a:pt x="1754" y="1038"/>
                  </a:cubicBezTo>
                  <a:cubicBezTo>
                    <a:pt x="1783" y="1056"/>
                    <a:pt x="1812" y="1063"/>
                    <a:pt x="1838" y="1063"/>
                  </a:cubicBezTo>
                  <a:cubicBezTo>
                    <a:pt x="1980" y="1063"/>
                    <a:pt x="2070" y="845"/>
                    <a:pt x="1922" y="751"/>
                  </a:cubicBezTo>
                  <a:cubicBezTo>
                    <a:pt x="1403" y="432"/>
                    <a:pt x="853" y="184"/>
                    <a:pt x="270" y="9"/>
                  </a:cubicBezTo>
                  <a:cubicBezTo>
                    <a:pt x="252" y="3"/>
                    <a:pt x="235" y="0"/>
                    <a:pt x="2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846;p45"/>
            <p:cNvSpPr/>
            <p:nvPr/>
          </p:nvSpPr>
          <p:spPr>
            <a:xfrm>
              <a:off x="1290000" y="1988575"/>
              <a:ext cx="30750" cy="13700"/>
            </a:xfrm>
            <a:custGeom>
              <a:avLst/>
              <a:gdLst/>
              <a:ahLst/>
              <a:cxnLst/>
              <a:rect l="l" t="t" r="r" b="b"/>
              <a:pathLst>
                <a:path w="1230" h="548" extrusionOk="0">
                  <a:moveTo>
                    <a:pt x="178" y="0"/>
                  </a:moveTo>
                  <a:cubicBezTo>
                    <a:pt x="105" y="0"/>
                    <a:pt x="36" y="45"/>
                    <a:pt x="16" y="118"/>
                  </a:cubicBezTo>
                  <a:cubicBezTo>
                    <a:pt x="0" y="206"/>
                    <a:pt x="40" y="301"/>
                    <a:pt x="136" y="325"/>
                  </a:cubicBezTo>
                  <a:cubicBezTo>
                    <a:pt x="423" y="397"/>
                    <a:pt x="718" y="469"/>
                    <a:pt x="1006" y="541"/>
                  </a:cubicBezTo>
                  <a:cubicBezTo>
                    <a:pt x="1021" y="545"/>
                    <a:pt x="1036" y="547"/>
                    <a:pt x="1052" y="547"/>
                  </a:cubicBezTo>
                  <a:cubicBezTo>
                    <a:pt x="1125" y="547"/>
                    <a:pt x="1193" y="502"/>
                    <a:pt x="1213" y="429"/>
                  </a:cubicBezTo>
                  <a:cubicBezTo>
                    <a:pt x="1229" y="341"/>
                    <a:pt x="1181" y="246"/>
                    <a:pt x="1094" y="222"/>
                  </a:cubicBezTo>
                  <a:cubicBezTo>
                    <a:pt x="806" y="150"/>
                    <a:pt x="511" y="78"/>
                    <a:pt x="224" y="6"/>
                  </a:cubicBezTo>
                  <a:cubicBezTo>
                    <a:pt x="209" y="2"/>
                    <a:pt x="193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847;p45"/>
            <p:cNvSpPr/>
            <p:nvPr/>
          </p:nvSpPr>
          <p:spPr>
            <a:xfrm>
              <a:off x="1621700" y="2238500"/>
              <a:ext cx="28000" cy="59775"/>
            </a:xfrm>
            <a:custGeom>
              <a:avLst/>
              <a:gdLst/>
              <a:ahLst/>
              <a:cxnLst/>
              <a:rect l="l" t="t" r="r" b="b"/>
              <a:pathLst>
                <a:path w="1120" h="2391" extrusionOk="0">
                  <a:moveTo>
                    <a:pt x="916" y="1"/>
                  </a:moveTo>
                  <a:cubicBezTo>
                    <a:pt x="852" y="1"/>
                    <a:pt x="792" y="36"/>
                    <a:pt x="776" y="119"/>
                  </a:cubicBezTo>
                  <a:cubicBezTo>
                    <a:pt x="648" y="821"/>
                    <a:pt x="409" y="1508"/>
                    <a:pt x="66" y="2138"/>
                  </a:cubicBezTo>
                  <a:cubicBezTo>
                    <a:pt x="0" y="2270"/>
                    <a:pt x="115" y="2390"/>
                    <a:pt x="225" y="2390"/>
                  </a:cubicBezTo>
                  <a:cubicBezTo>
                    <a:pt x="275" y="2390"/>
                    <a:pt x="323" y="2365"/>
                    <a:pt x="353" y="2305"/>
                  </a:cubicBezTo>
                  <a:cubicBezTo>
                    <a:pt x="704" y="1651"/>
                    <a:pt x="960" y="941"/>
                    <a:pt x="1095" y="207"/>
                  </a:cubicBezTo>
                  <a:cubicBezTo>
                    <a:pt x="1119" y="82"/>
                    <a:pt x="1013" y="1"/>
                    <a:pt x="9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848;p45"/>
            <p:cNvSpPr/>
            <p:nvPr/>
          </p:nvSpPr>
          <p:spPr>
            <a:xfrm>
              <a:off x="1682375" y="2253725"/>
              <a:ext cx="12875" cy="68725"/>
            </a:xfrm>
            <a:custGeom>
              <a:avLst/>
              <a:gdLst/>
              <a:ahLst/>
              <a:cxnLst/>
              <a:rect l="l" t="t" r="r" b="b"/>
              <a:pathLst>
                <a:path w="515" h="2749" extrusionOk="0">
                  <a:moveTo>
                    <a:pt x="225" y="1"/>
                  </a:moveTo>
                  <a:cubicBezTo>
                    <a:pt x="142" y="1"/>
                    <a:pt x="57" y="53"/>
                    <a:pt x="49" y="156"/>
                  </a:cubicBezTo>
                  <a:cubicBezTo>
                    <a:pt x="1" y="986"/>
                    <a:pt x="41" y="1808"/>
                    <a:pt x="176" y="2630"/>
                  </a:cubicBezTo>
                  <a:cubicBezTo>
                    <a:pt x="189" y="2713"/>
                    <a:pt x="247" y="2749"/>
                    <a:pt x="311" y="2749"/>
                  </a:cubicBezTo>
                  <a:cubicBezTo>
                    <a:pt x="407" y="2749"/>
                    <a:pt x="515" y="2667"/>
                    <a:pt x="496" y="2542"/>
                  </a:cubicBezTo>
                  <a:cubicBezTo>
                    <a:pt x="368" y="1752"/>
                    <a:pt x="328" y="954"/>
                    <a:pt x="384" y="156"/>
                  </a:cubicBezTo>
                  <a:cubicBezTo>
                    <a:pt x="388" y="53"/>
                    <a:pt x="308" y="1"/>
                    <a:pt x="2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849;p45"/>
            <p:cNvSpPr/>
            <p:nvPr/>
          </p:nvSpPr>
          <p:spPr>
            <a:xfrm>
              <a:off x="1609975" y="2326300"/>
              <a:ext cx="12200" cy="20275"/>
            </a:xfrm>
            <a:custGeom>
              <a:avLst/>
              <a:gdLst/>
              <a:ahLst/>
              <a:cxnLst/>
              <a:rect l="l" t="t" r="r" b="b"/>
              <a:pathLst>
                <a:path w="488" h="811" extrusionOk="0">
                  <a:moveTo>
                    <a:pt x="306" y="0"/>
                  </a:moveTo>
                  <a:cubicBezTo>
                    <a:pt x="235" y="0"/>
                    <a:pt x="172" y="46"/>
                    <a:pt x="152" y="118"/>
                  </a:cubicBezTo>
                  <a:cubicBezTo>
                    <a:pt x="104" y="286"/>
                    <a:pt x="64" y="445"/>
                    <a:pt x="24" y="605"/>
                  </a:cubicBezTo>
                  <a:cubicBezTo>
                    <a:pt x="0" y="685"/>
                    <a:pt x="48" y="788"/>
                    <a:pt x="136" y="804"/>
                  </a:cubicBezTo>
                  <a:cubicBezTo>
                    <a:pt x="151" y="808"/>
                    <a:pt x="166" y="810"/>
                    <a:pt x="181" y="810"/>
                  </a:cubicBezTo>
                  <a:cubicBezTo>
                    <a:pt x="252" y="810"/>
                    <a:pt x="316" y="765"/>
                    <a:pt x="335" y="693"/>
                  </a:cubicBezTo>
                  <a:cubicBezTo>
                    <a:pt x="383" y="533"/>
                    <a:pt x="423" y="373"/>
                    <a:pt x="471" y="206"/>
                  </a:cubicBezTo>
                  <a:cubicBezTo>
                    <a:pt x="487" y="126"/>
                    <a:pt x="439" y="22"/>
                    <a:pt x="351" y="6"/>
                  </a:cubicBezTo>
                  <a:cubicBezTo>
                    <a:pt x="336" y="2"/>
                    <a:pt x="321" y="0"/>
                    <a:pt x="3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850;p45"/>
            <p:cNvSpPr/>
            <p:nvPr/>
          </p:nvSpPr>
          <p:spPr>
            <a:xfrm>
              <a:off x="1550700" y="2433825"/>
              <a:ext cx="197650" cy="62925"/>
            </a:xfrm>
            <a:custGeom>
              <a:avLst/>
              <a:gdLst/>
              <a:ahLst/>
              <a:cxnLst/>
              <a:rect l="l" t="t" r="r" b="b"/>
              <a:pathLst>
                <a:path w="7906" h="2517" extrusionOk="0">
                  <a:moveTo>
                    <a:pt x="3902" y="0"/>
                  </a:moveTo>
                  <a:cubicBezTo>
                    <a:pt x="3103" y="0"/>
                    <a:pt x="2293" y="153"/>
                    <a:pt x="1533" y="389"/>
                  </a:cubicBezTo>
                  <a:cubicBezTo>
                    <a:pt x="911" y="581"/>
                    <a:pt x="313" y="892"/>
                    <a:pt x="49" y="1530"/>
                  </a:cubicBezTo>
                  <a:cubicBezTo>
                    <a:pt x="1" y="1647"/>
                    <a:pt x="100" y="1725"/>
                    <a:pt x="203" y="1725"/>
                  </a:cubicBezTo>
                  <a:cubicBezTo>
                    <a:pt x="269" y="1725"/>
                    <a:pt x="337" y="1693"/>
                    <a:pt x="368" y="1618"/>
                  </a:cubicBezTo>
                  <a:cubicBezTo>
                    <a:pt x="632" y="988"/>
                    <a:pt x="1366" y="764"/>
                    <a:pt x="1972" y="613"/>
                  </a:cubicBezTo>
                  <a:cubicBezTo>
                    <a:pt x="2618" y="443"/>
                    <a:pt x="3286" y="331"/>
                    <a:pt x="3958" y="331"/>
                  </a:cubicBezTo>
                  <a:cubicBezTo>
                    <a:pt x="4075" y="331"/>
                    <a:pt x="4193" y="334"/>
                    <a:pt x="4310" y="341"/>
                  </a:cubicBezTo>
                  <a:cubicBezTo>
                    <a:pt x="5667" y="429"/>
                    <a:pt x="7015" y="1131"/>
                    <a:pt x="7566" y="2432"/>
                  </a:cubicBezTo>
                  <a:cubicBezTo>
                    <a:pt x="7591" y="2492"/>
                    <a:pt x="7636" y="2517"/>
                    <a:pt x="7684" y="2517"/>
                  </a:cubicBezTo>
                  <a:cubicBezTo>
                    <a:pt x="7788" y="2517"/>
                    <a:pt x="7906" y="2396"/>
                    <a:pt x="7845" y="2264"/>
                  </a:cubicBezTo>
                  <a:cubicBezTo>
                    <a:pt x="7231" y="804"/>
                    <a:pt x="5683" y="70"/>
                    <a:pt x="4175" y="6"/>
                  </a:cubicBezTo>
                  <a:cubicBezTo>
                    <a:pt x="4084" y="2"/>
                    <a:pt x="3993" y="0"/>
                    <a:pt x="39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851;p45"/>
            <p:cNvSpPr/>
            <p:nvPr/>
          </p:nvSpPr>
          <p:spPr>
            <a:xfrm>
              <a:off x="1839975" y="1975100"/>
              <a:ext cx="930625" cy="1071225"/>
            </a:xfrm>
            <a:custGeom>
              <a:avLst/>
              <a:gdLst/>
              <a:ahLst/>
              <a:cxnLst/>
              <a:rect l="l" t="t" r="r" b="b"/>
              <a:pathLst>
                <a:path w="37225" h="42849" extrusionOk="0">
                  <a:moveTo>
                    <a:pt x="20996" y="1"/>
                  </a:moveTo>
                  <a:cubicBezTo>
                    <a:pt x="20380" y="1"/>
                    <a:pt x="19760" y="53"/>
                    <a:pt x="19151" y="106"/>
                  </a:cubicBezTo>
                  <a:cubicBezTo>
                    <a:pt x="16925" y="298"/>
                    <a:pt x="14699" y="489"/>
                    <a:pt x="12480" y="689"/>
                  </a:cubicBezTo>
                  <a:cubicBezTo>
                    <a:pt x="11323" y="793"/>
                    <a:pt x="10078" y="856"/>
                    <a:pt x="9073" y="1495"/>
                  </a:cubicBezTo>
                  <a:cubicBezTo>
                    <a:pt x="7860" y="2261"/>
                    <a:pt x="6975" y="3625"/>
                    <a:pt x="6161" y="4766"/>
                  </a:cubicBezTo>
                  <a:cubicBezTo>
                    <a:pt x="4996" y="6386"/>
                    <a:pt x="3974" y="8102"/>
                    <a:pt x="3105" y="9897"/>
                  </a:cubicBezTo>
                  <a:cubicBezTo>
                    <a:pt x="2610" y="10910"/>
                    <a:pt x="2163" y="11948"/>
                    <a:pt x="1772" y="13001"/>
                  </a:cubicBezTo>
                  <a:cubicBezTo>
                    <a:pt x="1445" y="13887"/>
                    <a:pt x="775" y="15171"/>
                    <a:pt x="775" y="16129"/>
                  </a:cubicBezTo>
                  <a:cubicBezTo>
                    <a:pt x="328" y="17781"/>
                    <a:pt x="1" y="19520"/>
                    <a:pt x="280" y="21212"/>
                  </a:cubicBezTo>
                  <a:cubicBezTo>
                    <a:pt x="599" y="23183"/>
                    <a:pt x="1700" y="24922"/>
                    <a:pt x="2562" y="26734"/>
                  </a:cubicBezTo>
                  <a:cubicBezTo>
                    <a:pt x="3886" y="29534"/>
                    <a:pt x="4653" y="32598"/>
                    <a:pt x="4788" y="35694"/>
                  </a:cubicBezTo>
                  <a:cubicBezTo>
                    <a:pt x="4844" y="36820"/>
                    <a:pt x="3057" y="37083"/>
                    <a:pt x="4014" y="37689"/>
                  </a:cubicBezTo>
                  <a:cubicBezTo>
                    <a:pt x="4596" y="38059"/>
                    <a:pt x="7127" y="39063"/>
                    <a:pt x="7867" y="39063"/>
                  </a:cubicBezTo>
                  <a:cubicBezTo>
                    <a:pt x="7879" y="39063"/>
                    <a:pt x="7890" y="39062"/>
                    <a:pt x="7900" y="39062"/>
                  </a:cubicBezTo>
                  <a:cubicBezTo>
                    <a:pt x="8508" y="39035"/>
                    <a:pt x="9116" y="39021"/>
                    <a:pt x="9724" y="39021"/>
                  </a:cubicBezTo>
                  <a:cubicBezTo>
                    <a:pt x="13926" y="39021"/>
                    <a:pt x="18134" y="39669"/>
                    <a:pt x="22135" y="40945"/>
                  </a:cubicBezTo>
                  <a:cubicBezTo>
                    <a:pt x="24320" y="41639"/>
                    <a:pt x="28709" y="42849"/>
                    <a:pt x="32048" y="42849"/>
                  </a:cubicBezTo>
                  <a:cubicBezTo>
                    <a:pt x="33466" y="42849"/>
                    <a:pt x="34695" y="42631"/>
                    <a:pt x="35485" y="42062"/>
                  </a:cubicBezTo>
                  <a:cubicBezTo>
                    <a:pt x="37224" y="40801"/>
                    <a:pt x="33474" y="31314"/>
                    <a:pt x="33434" y="29159"/>
                  </a:cubicBezTo>
                  <a:cubicBezTo>
                    <a:pt x="33394" y="26414"/>
                    <a:pt x="34104" y="23701"/>
                    <a:pt x="34208" y="20957"/>
                  </a:cubicBezTo>
                  <a:cubicBezTo>
                    <a:pt x="34456" y="14326"/>
                    <a:pt x="31104" y="7998"/>
                    <a:pt x="26700" y="3027"/>
                  </a:cubicBezTo>
                  <a:cubicBezTo>
                    <a:pt x="25710" y="1918"/>
                    <a:pt x="24617" y="817"/>
                    <a:pt x="23213" y="330"/>
                  </a:cubicBezTo>
                  <a:cubicBezTo>
                    <a:pt x="22500" y="79"/>
                    <a:pt x="21751" y="1"/>
                    <a:pt x="20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852;p45"/>
            <p:cNvSpPr/>
            <p:nvPr/>
          </p:nvSpPr>
          <p:spPr>
            <a:xfrm>
              <a:off x="2074175" y="1532300"/>
              <a:ext cx="328375" cy="372250"/>
            </a:xfrm>
            <a:custGeom>
              <a:avLst/>
              <a:gdLst/>
              <a:ahLst/>
              <a:cxnLst/>
              <a:rect l="l" t="t" r="r" b="b"/>
              <a:pathLst>
                <a:path w="13135" h="14890" extrusionOk="0">
                  <a:moveTo>
                    <a:pt x="6567" y="0"/>
                  </a:moveTo>
                  <a:cubicBezTo>
                    <a:pt x="2945" y="0"/>
                    <a:pt x="0" y="2937"/>
                    <a:pt x="0" y="6567"/>
                  </a:cubicBezTo>
                  <a:cubicBezTo>
                    <a:pt x="0" y="10190"/>
                    <a:pt x="2993" y="14890"/>
                    <a:pt x="6623" y="14890"/>
                  </a:cubicBezTo>
                  <a:cubicBezTo>
                    <a:pt x="10246" y="14890"/>
                    <a:pt x="13134" y="10190"/>
                    <a:pt x="13134" y="6567"/>
                  </a:cubicBezTo>
                  <a:cubicBezTo>
                    <a:pt x="13134" y="2937"/>
                    <a:pt x="10190" y="0"/>
                    <a:pt x="656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853;p45"/>
            <p:cNvSpPr/>
            <p:nvPr/>
          </p:nvSpPr>
          <p:spPr>
            <a:xfrm>
              <a:off x="1994175" y="1666750"/>
              <a:ext cx="122700" cy="122700"/>
            </a:xfrm>
            <a:custGeom>
              <a:avLst/>
              <a:gdLst/>
              <a:ahLst/>
              <a:cxnLst/>
              <a:rect l="l" t="t" r="r" b="b"/>
              <a:pathLst>
                <a:path w="4908" h="4908" extrusionOk="0">
                  <a:moveTo>
                    <a:pt x="2450" y="1"/>
                  </a:moveTo>
                  <a:cubicBezTo>
                    <a:pt x="1094" y="1"/>
                    <a:pt x="1" y="1102"/>
                    <a:pt x="1" y="2458"/>
                  </a:cubicBezTo>
                  <a:cubicBezTo>
                    <a:pt x="1" y="3807"/>
                    <a:pt x="1094" y="4908"/>
                    <a:pt x="2450" y="4908"/>
                  </a:cubicBezTo>
                  <a:cubicBezTo>
                    <a:pt x="3807" y="4908"/>
                    <a:pt x="4908" y="3807"/>
                    <a:pt x="4908" y="2458"/>
                  </a:cubicBezTo>
                  <a:cubicBezTo>
                    <a:pt x="4908" y="1102"/>
                    <a:pt x="3807" y="1"/>
                    <a:pt x="24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854;p45"/>
            <p:cNvSpPr/>
            <p:nvPr/>
          </p:nvSpPr>
          <p:spPr>
            <a:xfrm>
              <a:off x="2013725" y="1691225"/>
              <a:ext cx="78200" cy="78525"/>
            </a:xfrm>
            <a:custGeom>
              <a:avLst/>
              <a:gdLst/>
              <a:ahLst/>
              <a:cxnLst/>
              <a:rect l="l" t="t" r="r" b="b"/>
              <a:pathLst>
                <a:path w="3128" h="3141" extrusionOk="0">
                  <a:moveTo>
                    <a:pt x="1529" y="1"/>
                  </a:moveTo>
                  <a:cubicBezTo>
                    <a:pt x="913" y="1"/>
                    <a:pt x="298" y="536"/>
                    <a:pt x="184" y="1144"/>
                  </a:cubicBezTo>
                  <a:cubicBezTo>
                    <a:pt x="1" y="2086"/>
                    <a:pt x="647" y="3027"/>
                    <a:pt x="1596" y="3131"/>
                  </a:cubicBezTo>
                  <a:cubicBezTo>
                    <a:pt x="1656" y="3137"/>
                    <a:pt x="1716" y="3140"/>
                    <a:pt x="1775" y="3140"/>
                  </a:cubicBezTo>
                  <a:cubicBezTo>
                    <a:pt x="2237" y="3140"/>
                    <a:pt x="2699" y="2952"/>
                    <a:pt x="3017" y="2620"/>
                  </a:cubicBezTo>
                  <a:cubicBezTo>
                    <a:pt x="3128" y="2497"/>
                    <a:pt x="3015" y="2331"/>
                    <a:pt x="2889" y="2331"/>
                  </a:cubicBezTo>
                  <a:cubicBezTo>
                    <a:pt x="2851" y="2331"/>
                    <a:pt x="2812" y="2346"/>
                    <a:pt x="2777" y="2381"/>
                  </a:cubicBezTo>
                  <a:cubicBezTo>
                    <a:pt x="2520" y="2662"/>
                    <a:pt x="2154" y="2806"/>
                    <a:pt x="1788" y="2806"/>
                  </a:cubicBezTo>
                  <a:cubicBezTo>
                    <a:pt x="1428" y="2806"/>
                    <a:pt x="1068" y="2666"/>
                    <a:pt x="814" y="2381"/>
                  </a:cubicBezTo>
                  <a:cubicBezTo>
                    <a:pt x="352" y="1854"/>
                    <a:pt x="344" y="953"/>
                    <a:pt x="958" y="530"/>
                  </a:cubicBezTo>
                  <a:cubicBezTo>
                    <a:pt x="1129" y="414"/>
                    <a:pt x="1328" y="339"/>
                    <a:pt x="1527" y="339"/>
                  </a:cubicBezTo>
                  <a:cubicBezTo>
                    <a:pt x="1672" y="339"/>
                    <a:pt x="1816" y="379"/>
                    <a:pt x="1948" y="474"/>
                  </a:cubicBezTo>
                  <a:cubicBezTo>
                    <a:pt x="1977" y="494"/>
                    <a:pt x="2006" y="502"/>
                    <a:pt x="2033" y="502"/>
                  </a:cubicBezTo>
                  <a:cubicBezTo>
                    <a:pt x="2169" y="502"/>
                    <a:pt x="2261" y="286"/>
                    <a:pt x="2115" y="187"/>
                  </a:cubicBezTo>
                  <a:cubicBezTo>
                    <a:pt x="1931" y="57"/>
                    <a:pt x="1730" y="1"/>
                    <a:pt x="15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855;p45"/>
            <p:cNvSpPr/>
            <p:nvPr/>
          </p:nvSpPr>
          <p:spPr>
            <a:xfrm>
              <a:off x="2023500" y="1727525"/>
              <a:ext cx="47300" cy="20450"/>
            </a:xfrm>
            <a:custGeom>
              <a:avLst/>
              <a:gdLst/>
              <a:ahLst/>
              <a:cxnLst/>
              <a:rect l="l" t="t" r="r" b="b"/>
              <a:pathLst>
                <a:path w="1892" h="818" extrusionOk="0">
                  <a:moveTo>
                    <a:pt x="1216" y="1"/>
                  </a:moveTo>
                  <a:cubicBezTo>
                    <a:pt x="782" y="1"/>
                    <a:pt x="347" y="186"/>
                    <a:pt x="72" y="538"/>
                  </a:cubicBezTo>
                  <a:cubicBezTo>
                    <a:pt x="17" y="610"/>
                    <a:pt x="1" y="705"/>
                    <a:pt x="72" y="769"/>
                  </a:cubicBezTo>
                  <a:cubicBezTo>
                    <a:pt x="102" y="799"/>
                    <a:pt x="150" y="817"/>
                    <a:pt x="196" y="817"/>
                  </a:cubicBezTo>
                  <a:cubicBezTo>
                    <a:pt x="237" y="817"/>
                    <a:pt x="278" y="803"/>
                    <a:pt x="304" y="769"/>
                  </a:cubicBezTo>
                  <a:cubicBezTo>
                    <a:pt x="523" y="493"/>
                    <a:pt x="875" y="324"/>
                    <a:pt x="1228" y="324"/>
                  </a:cubicBezTo>
                  <a:cubicBezTo>
                    <a:pt x="1364" y="324"/>
                    <a:pt x="1500" y="349"/>
                    <a:pt x="1628" y="402"/>
                  </a:cubicBezTo>
                  <a:cubicBezTo>
                    <a:pt x="1656" y="413"/>
                    <a:pt x="1685" y="419"/>
                    <a:pt x="1713" y="419"/>
                  </a:cubicBezTo>
                  <a:cubicBezTo>
                    <a:pt x="1768" y="419"/>
                    <a:pt x="1820" y="396"/>
                    <a:pt x="1852" y="338"/>
                  </a:cubicBezTo>
                  <a:cubicBezTo>
                    <a:pt x="1892" y="275"/>
                    <a:pt x="1876" y="147"/>
                    <a:pt x="1788" y="115"/>
                  </a:cubicBezTo>
                  <a:cubicBezTo>
                    <a:pt x="1607" y="38"/>
                    <a:pt x="1412" y="1"/>
                    <a:pt x="12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856;p45"/>
            <p:cNvSpPr/>
            <p:nvPr/>
          </p:nvSpPr>
          <p:spPr>
            <a:xfrm>
              <a:off x="2360025" y="1660175"/>
              <a:ext cx="122525" cy="129275"/>
            </a:xfrm>
            <a:custGeom>
              <a:avLst/>
              <a:gdLst/>
              <a:ahLst/>
              <a:cxnLst/>
              <a:rect l="l" t="t" r="r" b="b"/>
              <a:pathLst>
                <a:path w="4901" h="5171" extrusionOk="0">
                  <a:moveTo>
                    <a:pt x="2450" y="0"/>
                  </a:moveTo>
                  <a:cubicBezTo>
                    <a:pt x="1094" y="0"/>
                    <a:pt x="1" y="1157"/>
                    <a:pt x="1" y="2586"/>
                  </a:cubicBezTo>
                  <a:cubicBezTo>
                    <a:pt x="1" y="4014"/>
                    <a:pt x="1094" y="5171"/>
                    <a:pt x="2450" y="5171"/>
                  </a:cubicBezTo>
                  <a:cubicBezTo>
                    <a:pt x="3807" y="5171"/>
                    <a:pt x="4900" y="4014"/>
                    <a:pt x="4900" y="2586"/>
                  </a:cubicBezTo>
                  <a:cubicBezTo>
                    <a:pt x="4900" y="1157"/>
                    <a:pt x="3807" y="0"/>
                    <a:pt x="24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857;p45"/>
            <p:cNvSpPr/>
            <p:nvPr/>
          </p:nvSpPr>
          <p:spPr>
            <a:xfrm>
              <a:off x="2385025" y="1686425"/>
              <a:ext cx="78575" cy="81875"/>
            </a:xfrm>
            <a:custGeom>
              <a:avLst/>
              <a:gdLst/>
              <a:ahLst/>
              <a:cxnLst/>
              <a:rect l="l" t="t" r="r" b="b"/>
              <a:pathLst>
                <a:path w="3143" h="3275" extrusionOk="0">
                  <a:moveTo>
                    <a:pt x="1589" y="0"/>
                  </a:moveTo>
                  <a:cubicBezTo>
                    <a:pt x="1383" y="0"/>
                    <a:pt x="1179" y="57"/>
                    <a:pt x="1004" y="187"/>
                  </a:cubicBezTo>
                  <a:cubicBezTo>
                    <a:pt x="865" y="293"/>
                    <a:pt x="956" y="503"/>
                    <a:pt x="1087" y="503"/>
                  </a:cubicBezTo>
                  <a:cubicBezTo>
                    <a:pt x="1114" y="503"/>
                    <a:pt x="1143" y="495"/>
                    <a:pt x="1171" y="474"/>
                  </a:cubicBezTo>
                  <a:cubicBezTo>
                    <a:pt x="1304" y="377"/>
                    <a:pt x="1452" y="333"/>
                    <a:pt x="1601" y="333"/>
                  </a:cubicBezTo>
                  <a:cubicBezTo>
                    <a:pt x="1757" y="333"/>
                    <a:pt x="1914" y="381"/>
                    <a:pt x="2057" y="466"/>
                  </a:cubicBezTo>
                  <a:cubicBezTo>
                    <a:pt x="2376" y="650"/>
                    <a:pt x="2576" y="969"/>
                    <a:pt x="2631" y="1328"/>
                  </a:cubicBezTo>
                  <a:cubicBezTo>
                    <a:pt x="2727" y="2062"/>
                    <a:pt x="2248" y="2876"/>
                    <a:pt x="1466" y="2948"/>
                  </a:cubicBezTo>
                  <a:cubicBezTo>
                    <a:pt x="1431" y="2951"/>
                    <a:pt x="1396" y="2952"/>
                    <a:pt x="1360" y="2952"/>
                  </a:cubicBezTo>
                  <a:cubicBezTo>
                    <a:pt x="975" y="2952"/>
                    <a:pt x="604" y="2793"/>
                    <a:pt x="341" y="2501"/>
                  </a:cubicBezTo>
                  <a:cubicBezTo>
                    <a:pt x="307" y="2463"/>
                    <a:pt x="268" y="2447"/>
                    <a:pt x="230" y="2447"/>
                  </a:cubicBezTo>
                  <a:cubicBezTo>
                    <a:pt x="109" y="2447"/>
                    <a:pt x="0" y="2611"/>
                    <a:pt x="110" y="2732"/>
                  </a:cubicBezTo>
                  <a:cubicBezTo>
                    <a:pt x="428" y="3091"/>
                    <a:pt x="885" y="3274"/>
                    <a:pt x="1340" y="3274"/>
                  </a:cubicBezTo>
                  <a:cubicBezTo>
                    <a:pt x="1797" y="3274"/>
                    <a:pt x="2252" y="3089"/>
                    <a:pt x="2560" y="2708"/>
                  </a:cubicBezTo>
                  <a:cubicBezTo>
                    <a:pt x="3142" y="1974"/>
                    <a:pt x="3126" y="825"/>
                    <a:pt x="2336" y="251"/>
                  </a:cubicBezTo>
                  <a:cubicBezTo>
                    <a:pt x="2121" y="94"/>
                    <a:pt x="1853" y="0"/>
                    <a:pt x="1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858;p45"/>
            <p:cNvSpPr/>
            <p:nvPr/>
          </p:nvSpPr>
          <p:spPr>
            <a:xfrm>
              <a:off x="2405925" y="1724425"/>
              <a:ext cx="47500" cy="21200"/>
            </a:xfrm>
            <a:custGeom>
              <a:avLst/>
              <a:gdLst/>
              <a:ahLst/>
              <a:cxnLst/>
              <a:rect l="l" t="t" r="r" b="b"/>
              <a:pathLst>
                <a:path w="1900" h="848" extrusionOk="0">
                  <a:moveTo>
                    <a:pt x="669" y="0"/>
                  </a:moveTo>
                  <a:cubicBezTo>
                    <a:pt x="478" y="0"/>
                    <a:pt x="286" y="39"/>
                    <a:pt x="104" y="119"/>
                  </a:cubicBezTo>
                  <a:cubicBezTo>
                    <a:pt x="24" y="159"/>
                    <a:pt x="0" y="279"/>
                    <a:pt x="40" y="351"/>
                  </a:cubicBezTo>
                  <a:cubicBezTo>
                    <a:pt x="76" y="403"/>
                    <a:pt x="130" y="428"/>
                    <a:pt x="184" y="428"/>
                  </a:cubicBezTo>
                  <a:cubicBezTo>
                    <a:pt x="214" y="428"/>
                    <a:pt x="244" y="420"/>
                    <a:pt x="271" y="407"/>
                  </a:cubicBezTo>
                  <a:cubicBezTo>
                    <a:pt x="395" y="352"/>
                    <a:pt x="530" y="326"/>
                    <a:pt x="667" y="326"/>
                  </a:cubicBezTo>
                  <a:cubicBezTo>
                    <a:pt x="1008" y="326"/>
                    <a:pt x="1359" y="487"/>
                    <a:pt x="1564" y="766"/>
                  </a:cubicBezTo>
                  <a:cubicBezTo>
                    <a:pt x="1596" y="814"/>
                    <a:pt x="1650" y="848"/>
                    <a:pt x="1706" y="848"/>
                  </a:cubicBezTo>
                  <a:cubicBezTo>
                    <a:pt x="1733" y="848"/>
                    <a:pt x="1761" y="840"/>
                    <a:pt x="1787" y="821"/>
                  </a:cubicBezTo>
                  <a:cubicBezTo>
                    <a:pt x="1859" y="782"/>
                    <a:pt x="1899" y="670"/>
                    <a:pt x="1851" y="598"/>
                  </a:cubicBezTo>
                  <a:cubicBezTo>
                    <a:pt x="1565" y="216"/>
                    <a:pt x="1121" y="0"/>
                    <a:pt x="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859;p45"/>
            <p:cNvSpPr/>
            <p:nvPr/>
          </p:nvSpPr>
          <p:spPr>
            <a:xfrm>
              <a:off x="2139000" y="1657875"/>
              <a:ext cx="76225" cy="49175"/>
            </a:xfrm>
            <a:custGeom>
              <a:avLst/>
              <a:gdLst/>
              <a:ahLst/>
              <a:cxnLst/>
              <a:rect l="l" t="t" r="r" b="b"/>
              <a:pathLst>
                <a:path w="3049" h="1967" extrusionOk="0">
                  <a:moveTo>
                    <a:pt x="1530" y="0"/>
                  </a:moveTo>
                  <a:cubicBezTo>
                    <a:pt x="1009" y="0"/>
                    <a:pt x="501" y="274"/>
                    <a:pt x="240" y="747"/>
                  </a:cubicBezTo>
                  <a:cubicBezTo>
                    <a:pt x="56" y="1082"/>
                    <a:pt x="1" y="1473"/>
                    <a:pt x="88" y="1848"/>
                  </a:cubicBezTo>
                  <a:cubicBezTo>
                    <a:pt x="107" y="1930"/>
                    <a:pt x="170" y="1966"/>
                    <a:pt x="235" y="1966"/>
                  </a:cubicBezTo>
                  <a:cubicBezTo>
                    <a:pt x="332" y="1966"/>
                    <a:pt x="436" y="1885"/>
                    <a:pt x="408" y="1760"/>
                  </a:cubicBezTo>
                  <a:cubicBezTo>
                    <a:pt x="240" y="1074"/>
                    <a:pt x="735" y="379"/>
                    <a:pt x="1437" y="340"/>
                  </a:cubicBezTo>
                  <a:cubicBezTo>
                    <a:pt x="1463" y="338"/>
                    <a:pt x="1489" y="337"/>
                    <a:pt x="1515" y="337"/>
                  </a:cubicBezTo>
                  <a:cubicBezTo>
                    <a:pt x="2196" y="337"/>
                    <a:pt x="2719" y="932"/>
                    <a:pt x="2650" y="1616"/>
                  </a:cubicBezTo>
                  <a:cubicBezTo>
                    <a:pt x="2642" y="1720"/>
                    <a:pt x="2720" y="1772"/>
                    <a:pt x="2802" y="1772"/>
                  </a:cubicBezTo>
                  <a:cubicBezTo>
                    <a:pt x="2885" y="1772"/>
                    <a:pt x="2973" y="1720"/>
                    <a:pt x="2985" y="1616"/>
                  </a:cubicBezTo>
                  <a:cubicBezTo>
                    <a:pt x="3049" y="946"/>
                    <a:pt x="2618" y="276"/>
                    <a:pt x="1972" y="68"/>
                  </a:cubicBezTo>
                  <a:cubicBezTo>
                    <a:pt x="1827" y="22"/>
                    <a:pt x="1678" y="0"/>
                    <a:pt x="15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860;p45"/>
            <p:cNvSpPr/>
            <p:nvPr/>
          </p:nvSpPr>
          <p:spPr>
            <a:xfrm>
              <a:off x="2267275" y="1657875"/>
              <a:ext cx="76225" cy="49175"/>
            </a:xfrm>
            <a:custGeom>
              <a:avLst/>
              <a:gdLst/>
              <a:ahLst/>
              <a:cxnLst/>
              <a:rect l="l" t="t" r="r" b="b"/>
              <a:pathLst>
                <a:path w="3049" h="1967" extrusionOk="0">
                  <a:moveTo>
                    <a:pt x="1537" y="0"/>
                  </a:moveTo>
                  <a:cubicBezTo>
                    <a:pt x="1014" y="0"/>
                    <a:pt x="501" y="274"/>
                    <a:pt x="240" y="747"/>
                  </a:cubicBezTo>
                  <a:cubicBezTo>
                    <a:pt x="56" y="1082"/>
                    <a:pt x="0" y="1473"/>
                    <a:pt x="96" y="1848"/>
                  </a:cubicBezTo>
                  <a:cubicBezTo>
                    <a:pt x="115" y="1930"/>
                    <a:pt x="177" y="1966"/>
                    <a:pt x="242" y="1966"/>
                  </a:cubicBezTo>
                  <a:cubicBezTo>
                    <a:pt x="340" y="1966"/>
                    <a:pt x="444" y="1885"/>
                    <a:pt x="415" y="1760"/>
                  </a:cubicBezTo>
                  <a:cubicBezTo>
                    <a:pt x="248" y="1074"/>
                    <a:pt x="734" y="379"/>
                    <a:pt x="1445" y="340"/>
                  </a:cubicBezTo>
                  <a:cubicBezTo>
                    <a:pt x="1471" y="338"/>
                    <a:pt x="1497" y="337"/>
                    <a:pt x="1523" y="337"/>
                  </a:cubicBezTo>
                  <a:cubicBezTo>
                    <a:pt x="2203" y="337"/>
                    <a:pt x="2719" y="932"/>
                    <a:pt x="2658" y="1616"/>
                  </a:cubicBezTo>
                  <a:cubicBezTo>
                    <a:pt x="2646" y="1720"/>
                    <a:pt x="2723" y="1772"/>
                    <a:pt x="2806" y="1772"/>
                  </a:cubicBezTo>
                  <a:cubicBezTo>
                    <a:pt x="2889" y="1772"/>
                    <a:pt x="2977" y="1720"/>
                    <a:pt x="2985" y="1616"/>
                  </a:cubicBezTo>
                  <a:cubicBezTo>
                    <a:pt x="3049" y="946"/>
                    <a:pt x="2618" y="276"/>
                    <a:pt x="1979" y="68"/>
                  </a:cubicBezTo>
                  <a:cubicBezTo>
                    <a:pt x="1835" y="22"/>
                    <a:pt x="1685" y="0"/>
                    <a:pt x="15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861;p45"/>
            <p:cNvSpPr/>
            <p:nvPr/>
          </p:nvSpPr>
          <p:spPr>
            <a:xfrm>
              <a:off x="2127825" y="1608700"/>
              <a:ext cx="77825" cy="49250"/>
            </a:xfrm>
            <a:custGeom>
              <a:avLst/>
              <a:gdLst/>
              <a:ahLst/>
              <a:cxnLst/>
              <a:rect l="l" t="t" r="r" b="b"/>
              <a:pathLst>
                <a:path w="3113" h="1970" extrusionOk="0">
                  <a:moveTo>
                    <a:pt x="2422" y="1"/>
                  </a:moveTo>
                  <a:cubicBezTo>
                    <a:pt x="2363" y="1"/>
                    <a:pt x="2303" y="8"/>
                    <a:pt x="2243" y="24"/>
                  </a:cubicBezTo>
                  <a:cubicBezTo>
                    <a:pt x="1581" y="128"/>
                    <a:pt x="918" y="384"/>
                    <a:pt x="344" y="735"/>
                  </a:cubicBezTo>
                  <a:cubicBezTo>
                    <a:pt x="200" y="830"/>
                    <a:pt x="89" y="966"/>
                    <a:pt x="41" y="1134"/>
                  </a:cubicBezTo>
                  <a:cubicBezTo>
                    <a:pt x="1" y="1293"/>
                    <a:pt x="17" y="1501"/>
                    <a:pt x="112" y="1644"/>
                  </a:cubicBezTo>
                  <a:cubicBezTo>
                    <a:pt x="236" y="1843"/>
                    <a:pt x="462" y="1970"/>
                    <a:pt x="691" y="1970"/>
                  </a:cubicBezTo>
                  <a:cubicBezTo>
                    <a:pt x="802" y="1970"/>
                    <a:pt x="913" y="1941"/>
                    <a:pt x="1014" y="1876"/>
                  </a:cubicBezTo>
                  <a:cubicBezTo>
                    <a:pt x="1189" y="1768"/>
                    <a:pt x="1369" y="1672"/>
                    <a:pt x="1560" y="1587"/>
                  </a:cubicBezTo>
                  <a:lnTo>
                    <a:pt x="1560" y="1587"/>
                  </a:lnTo>
                  <a:cubicBezTo>
                    <a:pt x="1544" y="1593"/>
                    <a:pt x="1527" y="1599"/>
                    <a:pt x="1509" y="1604"/>
                  </a:cubicBezTo>
                  <a:cubicBezTo>
                    <a:pt x="1550" y="1587"/>
                    <a:pt x="1592" y="1571"/>
                    <a:pt x="1633" y="1555"/>
                  </a:cubicBezTo>
                  <a:lnTo>
                    <a:pt x="1633" y="1555"/>
                  </a:lnTo>
                  <a:cubicBezTo>
                    <a:pt x="1609" y="1566"/>
                    <a:pt x="1584" y="1576"/>
                    <a:pt x="1560" y="1587"/>
                  </a:cubicBezTo>
                  <a:lnTo>
                    <a:pt x="1560" y="1587"/>
                  </a:lnTo>
                  <a:cubicBezTo>
                    <a:pt x="1588" y="1576"/>
                    <a:pt x="1615" y="1564"/>
                    <a:pt x="1644" y="1551"/>
                  </a:cubicBezTo>
                  <a:lnTo>
                    <a:pt x="1644" y="1551"/>
                  </a:lnTo>
                  <a:cubicBezTo>
                    <a:pt x="1640" y="1553"/>
                    <a:pt x="1637" y="1554"/>
                    <a:pt x="1633" y="1555"/>
                  </a:cubicBezTo>
                  <a:lnTo>
                    <a:pt x="1633" y="1555"/>
                  </a:lnTo>
                  <a:cubicBezTo>
                    <a:pt x="1645" y="1550"/>
                    <a:pt x="1657" y="1545"/>
                    <a:pt x="1668" y="1541"/>
                  </a:cubicBezTo>
                  <a:lnTo>
                    <a:pt x="1668" y="1541"/>
                  </a:lnTo>
                  <a:cubicBezTo>
                    <a:pt x="1660" y="1544"/>
                    <a:pt x="1652" y="1548"/>
                    <a:pt x="1644" y="1551"/>
                  </a:cubicBezTo>
                  <a:lnTo>
                    <a:pt x="1644" y="1551"/>
                  </a:lnTo>
                  <a:cubicBezTo>
                    <a:pt x="1952" y="1435"/>
                    <a:pt x="2267" y="1349"/>
                    <a:pt x="2594" y="1293"/>
                  </a:cubicBezTo>
                  <a:cubicBezTo>
                    <a:pt x="2754" y="1269"/>
                    <a:pt x="2913" y="1118"/>
                    <a:pt x="2993" y="990"/>
                  </a:cubicBezTo>
                  <a:cubicBezTo>
                    <a:pt x="3073" y="854"/>
                    <a:pt x="3113" y="647"/>
                    <a:pt x="3057" y="487"/>
                  </a:cubicBezTo>
                  <a:cubicBezTo>
                    <a:pt x="3009" y="328"/>
                    <a:pt x="2905" y="168"/>
                    <a:pt x="2754" y="88"/>
                  </a:cubicBezTo>
                  <a:cubicBezTo>
                    <a:pt x="2706" y="64"/>
                    <a:pt x="2650" y="48"/>
                    <a:pt x="2594" y="24"/>
                  </a:cubicBezTo>
                  <a:cubicBezTo>
                    <a:pt x="2538" y="8"/>
                    <a:pt x="2480" y="1"/>
                    <a:pt x="24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862;p45"/>
            <p:cNvSpPr/>
            <p:nvPr/>
          </p:nvSpPr>
          <p:spPr>
            <a:xfrm>
              <a:off x="2270475" y="1608675"/>
              <a:ext cx="71825" cy="48850"/>
            </a:xfrm>
            <a:custGeom>
              <a:avLst/>
              <a:gdLst/>
              <a:ahLst/>
              <a:cxnLst/>
              <a:rect l="l" t="t" r="r" b="b"/>
              <a:pathLst>
                <a:path w="2873" h="1954" extrusionOk="0">
                  <a:moveTo>
                    <a:pt x="679" y="1"/>
                  </a:moveTo>
                  <a:cubicBezTo>
                    <a:pt x="563" y="1"/>
                    <a:pt x="450" y="25"/>
                    <a:pt x="343" y="89"/>
                  </a:cubicBezTo>
                  <a:cubicBezTo>
                    <a:pt x="208" y="169"/>
                    <a:pt x="72" y="321"/>
                    <a:pt x="40" y="480"/>
                  </a:cubicBezTo>
                  <a:cubicBezTo>
                    <a:pt x="0" y="648"/>
                    <a:pt x="8" y="839"/>
                    <a:pt x="104" y="991"/>
                  </a:cubicBezTo>
                  <a:cubicBezTo>
                    <a:pt x="192" y="1127"/>
                    <a:pt x="335" y="1262"/>
                    <a:pt x="503" y="1294"/>
                  </a:cubicBezTo>
                  <a:cubicBezTo>
                    <a:pt x="756" y="1348"/>
                    <a:pt x="1010" y="1424"/>
                    <a:pt x="1257" y="1529"/>
                  </a:cubicBezTo>
                  <a:lnTo>
                    <a:pt x="1257" y="1529"/>
                  </a:lnTo>
                  <a:cubicBezTo>
                    <a:pt x="1463" y="1627"/>
                    <a:pt x="1660" y="1737"/>
                    <a:pt x="1851" y="1869"/>
                  </a:cubicBezTo>
                  <a:cubicBezTo>
                    <a:pt x="1941" y="1927"/>
                    <a:pt x="2065" y="1953"/>
                    <a:pt x="2185" y="1953"/>
                  </a:cubicBezTo>
                  <a:cubicBezTo>
                    <a:pt x="2247" y="1953"/>
                    <a:pt x="2308" y="1946"/>
                    <a:pt x="2362" y="1933"/>
                  </a:cubicBezTo>
                  <a:cubicBezTo>
                    <a:pt x="2514" y="1893"/>
                    <a:pt x="2681" y="1773"/>
                    <a:pt x="2753" y="1629"/>
                  </a:cubicBezTo>
                  <a:cubicBezTo>
                    <a:pt x="2833" y="1478"/>
                    <a:pt x="2873" y="1294"/>
                    <a:pt x="2825" y="1119"/>
                  </a:cubicBezTo>
                  <a:cubicBezTo>
                    <a:pt x="2769" y="951"/>
                    <a:pt x="2665" y="823"/>
                    <a:pt x="2522" y="728"/>
                  </a:cubicBezTo>
                  <a:cubicBezTo>
                    <a:pt x="2019" y="385"/>
                    <a:pt x="1444" y="145"/>
                    <a:pt x="854" y="17"/>
                  </a:cubicBezTo>
                  <a:cubicBezTo>
                    <a:pt x="795" y="7"/>
                    <a:pt x="737" y="1"/>
                    <a:pt x="6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863;p45"/>
            <p:cNvSpPr/>
            <p:nvPr/>
          </p:nvSpPr>
          <p:spPr>
            <a:xfrm>
              <a:off x="2232825" y="1700250"/>
              <a:ext cx="36875" cy="49275"/>
            </a:xfrm>
            <a:custGeom>
              <a:avLst/>
              <a:gdLst/>
              <a:ahLst/>
              <a:cxnLst/>
              <a:rect l="l" t="t" r="r" b="b"/>
              <a:pathLst>
                <a:path w="1475" h="1971" extrusionOk="0">
                  <a:moveTo>
                    <a:pt x="505" y="1"/>
                  </a:moveTo>
                  <a:cubicBezTo>
                    <a:pt x="463" y="1"/>
                    <a:pt x="423" y="15"/>
                    <a:pt x="397" y="49"/>
                  </a:cubicBezTo>
                  <a:cubicBezTo>
                    <a:pt x="325" y="145"/>
                    <a:pt x="293" y="248"/>
                    <a:pt x="317" y="376"/>
                  </a:cubicBezTo>
                  <a:cubicBezTo>
                    <a:pt x="333" y="480"/>
                    <a:pt x="389" y="584"/>
                    <a:pt x="469" y="655"/>
                  </a:cubicBezTo>
                  <a:cubicBezTo>
                    <a:pt x="549" y="735"/>
                    <a:pt x="652" y="783"/>
                    <a:pt x="756" y="839"/>
                  </a:cubicBezTo>
                  <a:cubicBezTo>
                    <a:pt x="828" y="879"/>
                    <a:pt x="908" y="927"/>
                    <a:pt x="947" y="983"/>
                  </a:cubicBezTo>
                  <a:cubicBezTo>
                    <a:pt x="1043" y="1110"/>
                    <a:pt x="1059" y="1262"/>
                    <a:pt x="1019" y="1405"/>
                  </a:cubicBezTo>
                  <a:cubicBezTo>
                    <a:pt x="979" y="1541"/>
                    <a:pt x="868" y="1613"/>
                    <a:pt x="732" y="1637"/>
                  </a:cubicBezTo>
                  <a:lnTo>
                    <a:pt x="612" y="1637"/>
                  </a:lnTo>
                  <a:lnTo>
                    <a:pt x="580" y="1629"/>
                  </a:lnTo>
                  <a:lnTo>
                    <a:pt x="509" y="1613"/>
                  </a:lnTo>
                  <a:lnTo>
                    <a:pt x="477" y="1597"/>
                  </a:lnTo>
                  <a:lnTo>
                    <a:pt x="445" y="1573"/>
                  </a:lnTo>
                  <a:cubicBezTo>
                    <a:pt x="405" y="1541"/>
                    <a:pt x="381" y="1517"/>
                    <a:pt x="365" y="1485"/>
                  </a:cubicBezTo>
                  <a:cubicBezTo>
                    <a:pt x="331" y="1432"/>
                    <a:pt x="280" y="1409"/>
                    <a:pt x="230" y="1409"/>
                  </a:cubicBezTo>
                  <a:cubicBezTo>
                    <a:pt x="115" y="1409"/>
                    <a:pt x="0" y="1525"/>
                    <a:pt x="78" y="1653"/>
                  </a:cubicBezTo>
                  <a:cubicBezTo>
                    <a:pt x="207" y="1861"/>
                    <a:pt x="442" y="1970"/>
                    <a:pt x="677" y="1970"/>
                  </a:cubicBezTo>
                  <a:cubicBezTo>
                    <a:pt x="847" y="1970"/>
                    <a:pt x="1017" y="1914"/>
                    <a:pt x="1147" y="1796"/>
                  </a:cubicBezTo>
                  <a:cubicBezTo>
                    <a:pt x="1474" y="1501"/>
                    <a:pt x="1418" y="927"/>
                    <a:pt x="1091" y="663"/>
                  </a:cubicBezTo>
                  <a:cubicBezTo>
                    <a:pt x="971" y="568"/>
                    <a:pt x="836" y="528"/>
                    <a:pt x="716" y="432"/>
                  </a:cubicBezTo>
                  <a:cubicBezTo>
                    <a:pt x="684" y="408"/>
                    <a:pt x="660" y="376"/>
                    <a:pt x="644" y="336"/>
                  </a:cubicBezTo>
                  <a:lnTo>
                    <a:pt x="636" y="296"/>
                  </a:lnTo>
                  <a:lnTo>
                    <a:pt x="636" y="280"/>
                  </a:lnTo>
                  <a:cubicBezTo>
                    <a:pt x="684" y="209"/>
                    <a:pt x="700" y="113"/>
                    <a:pt x="636" y="49"/>
                  </a:cubicBezTo>
                  <a:cubicBezTo>
                    <a:pt x="602" y="19"/>
                    <a:pt x="553" y="1"/>
                    <a:pt x="5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864;p45"/>
            <p:cNvSpPr/>
            <p:nvPr/>
          </p:nvSpPr>
          <p:spPr>
            <a:xfrm>
              <a:off x="2216600" y="1763700"/>
              <a:ext cx="56075" cy="27950"/>
            </a:xfrm>
            <a:custGeom>
              <a:avLst/>
              <a:gdLst/>
              <a:ahLst/>
              <a:cxnLst/>
              <a:rect l="l" t="t" r="r" b="b"/>
              <a:pathLst>
                <a:path w="2243" h="1118" extrusionOk="0">
                  <a:moveTo>
                    <a:pt x="1" y="1"/>
                  </a:moveTo>
                  <a:cubicBezTo>
                    <a:pt x="1" y="615"/>
                    <a:pt x="503" y="1118"/>
                    <a:pt x="1118" y="1118"/>
                  </a:cubicBezTo>
                  <a:cubicBezTo>
                    <a:pt x="1740" y="1118"/>
                    <a:pt x="2243" y="615"/>
                    <a:pt x="22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865;p45"/>
            <p:cNvSpPr/>
            <p:nvPr/>
          </p:nvSpPr>
          <p:spPr>
            <a:xfrm>
              <a:off x="2226975" y="1797250"/>
              <a:ext cx="32150" cy="16975"/>
            </a:xfrm>
            <a:custGeom>
              <a:avLst/>
              <a:gdLst/>
              <a:ahLst/>
              <a:cxnLst/>
              <a:rect l="l" t="t" r="r" b="b"/>
              <a:pathLst>
                <a:path w="1286" h="679" extrusionOk="0">
                  <a:moveTo>
                    <a:pt x="1096" y="1"/>
                  </a:moveTo>
                  <a:cubicBezTo>
                    <a:pt x="1025" y="1"/>
                    <a:pt x="962" y="46"/>
                    <a:pt x="942" y="119"/>
                  </a:cubicBezTo>
                  <a:lnTo>
                    <a:pt x="934" y="151"/>
                  </a:lnTo>
                  <a:lnTo>
                    <a:pt x="902" y="207"/>
                  </a:lnTo>
                  <a:lnTo>
                    <a:pt x="894" y="214"/>
                  </a:lnTo>
                  <a:lnTo>
                    <a:pt x="878" y="238"/>
                  </a:lnTo>
                  <a:lnTo>
                    <a:pt x="830" y="278"/>
                  </a:lnTo>
                  <a:lnTo>
                    <a:pt x="822" y="286"/>
                  </a:lnTo>
                  <a:lnTo>
                    <a:pt x="798" y="294"/>
                  </a:lnTo>
                  <a:lnTo>
                    <a:pt x="767" y="318"/>
                  </a:lnTo>
                  <a:lnTo>
                    <a:pt x="775" y="318"/>
                  </a:lnTo>
                  <a:lnTo>
                    <a:pt x="711" y="334"/>
                  </a:lnTo>
                  <a:lnTo>
                    <a:pt x="671" y="342"/>
                  </a:lnTo>
                  <a:lnTo>
                    <a:pt x="607" y="342"/>
                  </a:lnTo>
                  <a:lnTo>
                    <a:pt x="575" y="334"/>
                  </a:lnTo>
                  <a:lnTo>
                    <a:pt x="543" y="326"/>
                  </a:lnTo>
                  <a:lnTo>
                    <a:pt x="527" y="318"/>
                  </a:lnTo>
                  <a:lnTo>
                    <a:pt x="511" y="310"/>
                  </a:lnTo>
                  <a:lnTo>
                    <a:pt x="479" y="294"/>
                  </a:lnTo>
                  <a:lnTo>
                    <a:pt x="455" y="278"/>
                  </a:lnTo>
                  <a:lnTo>
                    <a:pt x="447" y="278"/>
                  </a:lnTo>
                  <a:lnTo>
                    <a:pt x="400" y="230"/>
                  </a:lnTo>
                  <a:lnTo>
                    <a:pt x="384" y="199"/>
                  </a:lnTo>
                  <a:lnTo>
                    <a:pt x="368" y="175"/>
                  </a:lnTo>
                  <a:lnTo>
                    <a:pt x="360" y="167"/>
                  </a:lnTo>
                  <a:cubicBezTo>
                    <a:pt x="333" y="100"/>
                    <a:pt x="273" y="39"/>
                    <a:pt x="199" y="39"/>
                  </a:cubicBezTo>
                  <a:cubicBezTo>
                    <a:pt x="184" y="39"/>
                    <a:pt x="168" y="42"/>
                    <a:pt x="152" y="47"/>
                  </a:cubicBezTo>
                  <a:cubicBezTo>
                    <a:pt x="80" y="71"/>
                    <a:pt x="1" y="167"/>
                    <a:pt x="40" y="254"/>
                  </a:cubicBezTo>
                  <a:cubicBezTo>
                    <a:pt x="96" y="382"/>
                    <a:pt x="176" y="486"/>
                    <a:pt x="296" y="574"/>
                  </a:cubicBezTo>
                  <a:cubicBezTo>
                    <a:pt x="399" y="633"/>
                    <a:pt x="523" y="678"/>
                    <a:pt x="643" y="678"/>
                  </a:cubicBezTo>
                  <a:cubicBezTo>
                    <a:pt x="652" y="678"/>
                    <a:pt x="661" y="678"/>
                    <a:pt x="671" y="677"/>
                  </a:cubicBezTo>
                  <a:cubicBezTo>
                    <a:pt x="942" y="653"/>
                    <a:pt x="1181" y="470"/>
                    <a:pt x="1261" y="207"/>
                  </a:cubicBezTo>
                  <a:cubicBezTo>
                    <a:pt x="1285" y="127"/>
                    <a:pt x="1229" y="23"/>
                    <a:pt x="1142" y="7"/>
                  </a:cubicBezTo>
                  <a:cubicBezTo>
                    <a:pt x="1126" y="3"/>
                    <a:pt x="1111" y="1"/>
                    <a:pt x="1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866;p45"/>
            <p:cNvSpPr/>
            <p:nvPr/>
          </p:nvSpPr>
          <p:spPr>
            <a:xfrm>
              <a:off x="2076325" y="1728425"/>
              <a:ext cx="22650" cy="53225"/>
            </a:xfrm>
            <a:custGeom>
              <a:avLst/>
              <a:gdLst/>
              <a:ahLst/>
              <a:cxnLst/>
              <a:rect l="l" t="t" r="r" b="b"/>
              <a:pathLst>
                <a:path w="906" h="2129" extrusionOk="0">
                  <a:moveTo>
                    <a:pt x="201" y="0"/>
                  </a:moveTo>
                  <a:cubicBezTo>
                    <a:pt x="102" y="0"/>
                    <a:pt x="0" y="82"/>
                    <a:pt x="34" y="207"/>
                  </a:cubicBezTo>
                  <a:cubicBezTo>
                    <a:pt x="210" y="805"/>
                    <a:pt x="377" y="1412"/>
                    <a:pt x="553" y="2010"/>
                  </a:cubicBezTo>
                  <a:cubicBezTo>
                    <a:pt x="575" y="2093"/>
                    <a:pt x="639" y="2128"/>
                    <a:pt x="705" y="2128"/>
                  </a:cubicBezTo>
                  <a:cubicBezTo>
                    <a:pt x="803" y="2128"/>
                    <a:pt x="905" y="2047"/>
                    <a:pt x="872" y="1922"/>
                  </a:cubicBezTo>
                  <a:cubicBezTo>
                    <a:pt x="696" y="1324"/>
                    <a:pt x="529" y="717"/>
                    <a:pt x="353" y="119"/>
                  </a:cubicBezTo>
                  <a:cubicBezTo>
                    <a:pt x="331" y="36"/>
                    <a:pt x="26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867;p45"/>
            <p:cNvSpPr/>
            <p:nvPr/>
          </p:nvSpPr>
          <p:spPr>
            <a:xfrm>
              <a:off x="2381575" y="1726350"/>
              <a:ext cx="14400" cy="58300"/>
            </a:xfrm>
            <a:custGeom>
              <a:avLst/>
              <a:gdLst/>
              <a:ahLst/>
              <a:cxnLst/>
              <a:rect l="l" t="t" r="r" b="b"/>
              <a:pathLst>
                <a:path w="576" h="2332" extrusionOk="0">
                  <a:moveTo>
                    <a:pt x="412" y="0"/>
                  </a:moveTo>
                  <a:cubicBezTo>
                    <a:pt x="330" y="0"/>
                    <a:pt x="248" y="54"/>
                    <a:pt x="248" y="162"/>
                  </a:cubicBezTo>
                  <a:cubicBezTo>
                    <a:pt x="232" y="816"/>
                    <a:pt x="160" y="1479"/>
                    <a:pt x="25" y="2125"/>
                  </a:cubicBezTo>
                  <a:cubicBezTo>
                    <a:pt x="1" y="2250"/>
                    <a:pt x="106" y="2331"/>
                    <a:pt x="203" y="2331"/>
                  </a:cubicBezTo>
                  <a:cubicBezTo>
                    <a:pt x="268" y="2331"/>
                    <a:pt x="328" y="2295"/>
                    <a:pt x="344" y="2213"/>
                  </a:cubicBezTo>
                  <a:cubicBezTo>
                    <a:pt x="487" y="1534"/>
                    <a:pt x="559" y="848"/>
                    <a:pt x="575" y="162"/>
                  </a:cubicBezTo>
                  <a:cubicBezTo>
                    <a:pt x="575" y="54"/>
                    <a:pt x="493" y="0"/>
                    <a:pt x="4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868;p45"/>
            <p:cNvSpPr/>
            <p:nvPr/>
          </p:nvSpPr>
          <p:spPr>
            <a:xfrm>
              <a:off x="2131625" y="1725800"/>
              <a:ext cx="47300" cy="23950"/>
            </a:xfrm>
            <a:custGeom>
              <a:avLst/>
              <a:gdLst/>
              <a:ahLst/>
              <a:cxnLst/>
              <a:rect l="l" t="t" r="r" b="b"/>
              <a:pathLst>
                <a:path w="1892" h="958" extrusionOk="0">
                  <a:moveTo>
                    <a:pt x="950" y="0"/>
                  </a:moveTo>
                  <a:cubicBezTo>
                    <a:pt x="423" y="0"/>
                    <a:pt x="0" y="216"/>
                    <a:pt x="0" y="479"/>
                  </a:cubicBezTo>
                  <a:cubicBezTo>
                    <a:pt x="0" y="742"/>
                    <a:pt x="423" y="958"/>
                    <a:pt x="950" y="958"/>
                  </a:cubicBezTo>
                  <a:cubicBezTo>
                    <a:pt x="1469" y="958"/>
                    <a:pt x="1892" y="742"/>
                    <a:pt x="1892" y="479"/>
                  </a:cubicBezTo>
                  <a:cubicBezTo>
                    <a:pt x="1892" y="216"/>
                    <a:pt x="1469" y="0"/>
                    <a:pt x="9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869;p45"/>
            <p:cNvSpPr/>
            <p:nvPr/>
          </p:nvSpPr>
          <p:spPr>
            <a:xfrm>
              <a:off x="2301375" y="1725800"/>
              <a:ext cx="47300" cy="23950"/>
            </a:xfrm>
            <a:custGeom>
              <a:avLst/>
              <a:gdLst/>
              <a:ahLst/>
              <a:cxnLst/>
              <a:rect l="l" t="t" r="r" b="b"/>
              <a:pathLst>
                <a:path w="1892" h="958" extrusionOk="0">
                  <a:moveTo>
                    <a:pt x="950" y="0"/>
                  </a:moveTo>
                  <a:cubicBezTo>
                    <a:pt x="424" y="0"/>
                    <a:pt x="1" y="216"/>
                    <a:pt x="1" y="479"/>
                  </a:cubicBezTo>
                  <a:cubicBezTo>
                    <a:pt x="1" y="742"/>
                    <a:pt x="424" y="958"/>
                    <a:pt x="950" y="958"/>
                  </a:cubicBezTo>
                  <a:cubicBezTo>
                    <a:pt x="1469" y="958"/>
                    <a:pt x="1892" y="742"/>
                    <a:pt x="1892" y="479"/>
                  </a:cubicBezTo>
                  <a:cubicBezTo>
                    <a:pt x="1892" y="216"/>
                    <a:pt x="1469" y="0"/>
                    <a:pt x="9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870;p45"/>
            <p:cNvSpPr/>
            <p:nvPr/>
          </p:nvSpPr>
          <p:spPr>
            <a:xfrm>
              <a:off x="2166925" y="1850875"/>
              <a:ext cx="139675" cy="147250"/>
            </a:xfrm>
            <a:custGeom>
              <a:avLst/>
              <a:gdLst/>
              <a:ahLst/>
              <a:cxnLst/>
              <a:rect l="l" t="t" r="r" b="b"/>
              <a:pathLst>
                <a:path w="5587" h="5890" extrusionOk="0">
                  <a:moveTo>
                    <a:pt x="1" y="0"/>
                  </a:moveTo>
                  <a:lnTo>
                    <a:pt x="1" y="5889"/>
                  </a:lnTo>
                  <a:lnTo>
                    <a:pt x="5586" y="5889"/>
                  </a:lnTo>
                  <a:lnTo>
                    <a:pt x="55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871;p45"/>
            <p:cNvSpPr/>
            <p:nvPr/>
          </p:nvSpPr>
          <p:spPr>
            <a:xfrm>
              <a:off x="2154450" y="1868875"/>
              <a:ext cx="98475" cy="31100"/>
            </a:xfrm>
            <a:custGeom>
              <a:avLst/>
              <a:gdLst/>
              <a:ahLst/>
              <a:cxnLst/>
              <a:rect l="l" t="t" r="r" b="b"/>
              <a:pathLst>
                <a:path w="3939" h="1244" extrusionOk="0">
                  <a:moveTo>
                    <a:pt x="244" y="0"/>
                  </a:moveTo>
                  <a:cubicBezTo>
                    <a:pt x="99" y="0"/>
                    <a:pt x="0" y="222"/>
                    <a:pt x="157" y="310"/>
                  </a:cubicBezTo>
                  <a:cubicBezTo>
                    <a:pt x="1250" y="916"/>
                    <a:pt x="2479" y="1235"/>
                    <a:pt x="3731" y="1243"/>
                  </a:cubicBezTo>
                  <a:cubicBezTo>
                    <a:pt x="3939" y="1243"/>
                    <a:pt x="3939" y="916"/>
                    <a:pt x="3731" y="908"/>
                  </a:cubicBezTo>
                  <a:cubicBezTo>
                    <a:pt x="2534" y="908"/>
                    <a:pt x="1369" y="605"/>
                    <a:pt x="324" y="23"/>
                  </a:cubicBezTo>
                  <a:cubicBezTo>
                    <a:pt x="297" y="7"/>
                    <a:pt x="270" y="0"/>
                    <a:pt x="2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872;p45"/>
            <p:cNvSpPr/>
            <p:nvPr/>
          </p:nvSpPr>
          <p:spPr>
            <a:xfrm>
              <a:off x="2063400" y="1576175"/>
              <a:ext cx="181350" cy="181175"/>
            </a:xfrm>
            <a:custGeom>
              <a:avLst/>
              <a:gdLst/>
              <a:ahLst/>
              <a:cxnLst/>
              <a:rect l="l" t="t" r="r" b="b"/>
              <a:pathLst>
                <a:path w="7254" h="7247" extrusionOk="0">
                  <a:moveTo>
                    <a:pt x="3623" y="224"/>
                  </a:moveTo>
                  <a:cubicBezTo>
                    <a:pt x="5506" y="224"/>
                    <a:pt x="7030" y="1748"/>
                    <a:pt x="7030" y="3624"/>
                  </a:cubicBezTo>
                  <a:cubicBezTo>
                    <a:pt x="7030" y="5499"/>
                    <a:pt x="5506" y="7031"/>
                    <a:pt x="3623" y="7031"/>
                  </a:cubicBezTo>
                  <a:cubicBezTo>
                    <a:pt x="1748" y="7031"/>
                    <a:pt x="224" y="5499"/>
                    <a:pt x="224" y="3624"/>
                  </a:cubicBezTo>
                  <a:cubicBezTo>
                    <a:pt x="224" y="1748"/>
                    <a:pt x="1748" y="224"/>
                    <a:pt x="3623" y="224"/>
                  </a:cubicBezTo>
                  <a:close/>
                  <a:moveTo>
                    <a:pt x="3623" y="1"/>
                  </a:moveTo>
                  <a:cubicBezTo>
                    <a:pt x="1628" y="1"/>
                    <a:pt x="0" y="1629"/>
                    <a:pt x="0" y="3624"/>
                  </a:cubicBezTo>
                  <a:cubicBezTo>
                    <a:pt x="0" y="5626"/>
                    <a:pt x="1628" y="7246"/>
                    <a:pt x="3623" y="7246"/>
                  </a:cubicBezTo>
                  <a:cubicBezTo>
                    <a:pt x="5626" y="7246"/>
                    <a:pt x="7254" y="5626"/>
                    <a:pt x="7254" y="3624"/>
                  </a:cubicBezTo>
                  <a:cubicBezTo>
                    <a:pt x="7254" y="1629"/>
                    <a:pt x="5626" y="1"/>
                    <a:pt x="36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873;p45"/>
            <p:cNvSpPr/>
            <p:nvPr/>
          </p:nvSpPr>
          <p:spPr>
            <a:xfrm>
              <a:off x="2258100" y="1576175"/>
              <a:ext cx="181150" cy="181175"/>
            </a:xfrm>
            <a:custGeom>
              <a:avLst/>
              <a:gdLst/>
              <a:ahLst/>
              <a:cxnLst/>
              <a:rect l="l" t="t" r="r" b="b"/>
              <a:pathLst>
                <a:path w="7246" h="7247" extrusionOk="0">
                  <a:moveTo>
                    <a:pt x="3623" y="224"/>
                  </a:moveTo>
                  <a:cubicBezTo>
                    <a:pt x="5498" y="224"/>
                    <a:pt x="7030" y="1748"/>
                    <a:pt x="7030" y="3624"/>
                  </a:cubicBezTo>
                  <a:cubicBezTo>
                    <a:pt x="7030" y="5499"/>
                    <a:pt x="5498" y="7031"/>
                    <a:pt x="3623" y="7031"/>
                  </a:cubicBezTo>
                  <a:cubicBezTo>
                    <a:pt x="1748" y="7031"/>
                    <a:pt x="216" y="5499"/>
                    <a:pt x="216" y="3624"/>
                  </a:cubicBezTo>
                  <a:cubicBezTo>
                    <a:pt x="216" y="1748"/>
                    <a:pt x="1748" y="224"/>
                    <a:pt x="3623" y="224"/>
                  </a:cubicBezTo>
                  <a:close/>
                  <a:moveTo>
                    <a:pt x="3623" y="1"/>
                  </a:moveTo>
                  <a:cubicBezTo>
                    <a:pt x="1628" y="1"/>
                    <a:pt x="0" y="1629"/>
                    <a:pt x="0" y="3624"/>
                  </a:cubicBezTo>
                  <a:cubicBezTo>
                    <a:pt x="0" y="5626"/>
                    <a:pt x="1628" y="7246"/>
                    <a:pt x="3623" y="7246"/>
                  </a:cubicBezTo>
                  <a:cubicBezTo>
                    <a:pt x="5626" y="7246"/>
                    <a:pt x="7246" y="5626"/>
                    <a:pt x="7246" y="3624"/>
                  </a:cubicBezTo>
                  <a:cubicBezTo>
                    <a:pt x="7246" y="1629"/>
                    <a:pt x="5626" y="1"/>
                    <a:pt x="362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874;p45"/>
            <p:cNvSpPr/>
            <p:nvPr/>
          </p:nvSpPr>
          <p:spPr>
            <a:xfrm>
              <a:off x="2365825" y="1959100"/>
              <a:ext cx="8200" cy="50450"/>
            </a:xfrm>
            <a:custGeom>
              <a:avLst/>
              <a:gdLst/>
              <a:ahLst/>
              <a:cxnLst/>
              <a:rect l="l" t="t" r="r" b="b"/>
              <a:pathLst>
                <a:path w="328" h="2018" extrusionOk="0">
                  <a:moveTo>
                    <a:pt x="164" y="0"/>
                  </a:moveTo>
                  <a:cubicBezTo>
                    <a:pt x="82" y="0"/>
                    <a:pt x="0" y="52"/>
                    <a:pt x="0" y="156"/>
                  </a:cubicBezTo>
                  <a:lnTo>
                    <a:pt x="0" y="1856"/>
                  </a:lnTo>
                  <a:cubicBezTo>
                    <a:pt x="0" y="1963"/>
                    <a:pt x="82" y="2017"/>
                    <a:pt x="164" y="2017"/>
                  </a:cubicBezTo>
                  <a:cubicBezTo>
                    <a:pt x="246" y="2017"/>
                    <a:pt x="327" y="1963"/>
                    <a:pt x="327" y="1856"/>
                  </a:cubicBezTo>
                  <a:lnTo>
                    <a:pt x="327" y="156"/>
                  </a:lnTo>
                  <a:cubicBezTo>
                    <a:pt x="327" y="52"/>
                    <a:pt x="246" y="0"/>
                    <a:pt x="164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875;p45"/>
            <p:cNvSpPr/>
            <p:nvPr/>
          </p:nvSpPr>
          <p:spPr>
            <a:xfrm>
              <a:off x="2065600" y="1921675"/>
              <a:ext cx="132275" cy="152850"/>
            </a:xfrm>
            <a:custGeom>
              <a:avLst/>
              <a:gdLst/>
              <a:ahLst/>
              <a:cxnLst/>
              <a:rect l="l" t="t" r="r" b="b"/>
              <a:pathLst>
                <a:path w="5291" h="6114" extrusionOk="0">
                  <a:moveTo>
                    <a:pt x="2183" y="1"/>
                  </a:moveTo>
                  <a:cubicBezTo>
                    <a:pt x="2179" y="1"/>
                    <a:pt x="2175" y="1"/>
                    <a:pt x="2171" y="1"/>
                  </a:cubicBezTo>
                  <a:cubicBezTo>
                    <a:pt x="2123" y="9"/>
                    <a:pt x="2075" y="57"/>
                    <a:pt x="2035" y="105"/>
                  </a:cubicBezTo>
                  <a:cubicBezTo>
                    <a:pt x="1333" y="927"/>
                    <a:pt x="655" y="1781"/>
                    <a:pt x="0" y="2666"/>
                  </a:cubicBezTo>
                  <a:cubicBezTo>
                    <a:pt x="1237" y="3759"/>
                    <a:pt x="2530" y="5020"/>
                    <a:pt x="3766" y="6113"/>
                  </a:cubicBezTo>
                  <a:cubicBezTo>
                    <a:pt x="4277" y="5052"/>
                    <a:pt x="4780" y="3983"/>
                    <a:pt x="5291" y="2914"/>
                  </a:cubicBezTo>
                  <a:cubicBezTo>
                    <a:pt x="4269" y="2076"/>
                    <a:pt x="3288" y="1142"/>
                    <a:pt x="2362" y="121"/>
                  </a:cubicBezTo>
                  <a:cubicBezTo>
                    <a:pt x="2309" y="61"/>
                    <a:pt x="2250" y="1"/>
                    <a:pt x="21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876;p45"/>
            <p:cNvSpPr/>
            <p:nvPr/>
          </p:nvSpPr>
          <p:spPr>
            <a:xfrm>
              <a:off x="2061000" y="1917750"/>
              <a:ext cx="141275" cy="160950"/>
            </a:xfrm>
            <a:custGeom>
              <a:avLst/>
              <a:gdLst/>
              <a:ahLst/>
              <a:cxnLst/>
              <a:rect l="l" t="t" r="r" b="b"/>
              <a:pathLst>
                <a:path w="5651" h="6438" extrusionOk="0">
                  <a:moveTo>
                    <a:pt x="2404" y="378"/>
                  </a:moveTo>
                  <a:cubicBezTo>
                    <a:pt x="2416" y="378"/>
                    <a:pt x="2426" y="382"/>
                    <a:pt x="2434" y="390"/>
                  </a:cubicBezTo>
                  <a:cubicBezTo>
                    <a:pt x="3311" y="1367"/>
                    <a:pt x="4255" y="2276"/>
                    <a:pt x="5267" y="3117"/>
                  </a:cubicBezTo>
                  <a:lnTo>
                    <a:pt x="5267" y="3117"/>
                  </a:lnTo>
                  <a:cubicBezTo>
                    <a:pt x="4808" y="4079"/>
                    <a:pt x="4355" y="5041"/>
                    <a:pt x="3896" y="6004"/>
                  </a:cubicBezTo>
                  <a:lnTo>
                    <a:pt x="3896" y="6004"/>
                  </a:lnTo>
                  <a:cubicBezTo>
                    <a:pt x="2717" y="4948"/>
                    <a:pt x="1582" y="3850"/>
                    <a:pt x="408" y="2804"/>
                  </a:cubicBezTo>
                  <a:lnTo>
                    <a:pt x="408" y="2804"/>
                  </a:lnTo>
                  <a:cubicBezTo>
                    <a:pt x="724" y="2378"/>
                    <a:pt x="1042" y="1959"/>
                    <a:pt x="1373" y="1547"/>
                  </a:cubicBezTo>
                  <a:cubicBezTo>
                    <a:pt x="1541" y="1331"/>
                    <a:pt x="1716" y="1124"/>
                    <a:pt x="1884" y="916"/>
                  </a:cubicBezTo>
                  <a:cubicBezTo>
                    <a:pt x="1950" y="836"/>
                    <a:pt x="2271" y="378"/>
                    <a:pt x="2404" y="378"/>
                  </a:cubicBezTo>
                  <a:close/>
                  <a:moveTo>
                    <a:pt x="2368" y="1"/>
                  </a:moveTo>
                  <a:cubicBezTo>
                    <a:pt x="2303" y="1"/>
                    <a:pt x="2236" y="24"/>
                    <a:pt x="2163" y="78"/>
                  </a:cubicBezTo>
                  <a:cubicBezTo>
                    <a:pt x="1884" y="294"/>
                    <a:pt x="1652" y="677"/>
                    <a:pt x="1429" y="948"/>
                  </a:cubicBezTo>
                  <a:cubicBezTo>
                    <a:pt x="950" y="1539"/>
                    <a:pt x="495" y="2137"/>
                    <a:pt x="41" y="2744"/>
                  </a:cubicBezTo>
                  <a:cubicBezTo>
                    <a:pt x="1" y="2799"/>
                    <a:pt x="17" y="2895"/>
                    <a:pt x="65" y="2943"/>
                  </a:cubicBezTo>
                  <a:cubicBezTo>
                    <a:pt x="1341" y="4076"/>
                    <a:pt x="2562" y="5265"/>
                    <a:pt x="3839" y="6390"/>
                  </a:cubicBezTo>
                  <a:cubicBezTo>
                    <a:pt x="3872" y="6420"/>
                    <a:pt x="3919" y="6437"/>
                    <a:pt x="3965" y="6437"/>
                  </a:cubicBezTo>
                  <a:cubicBezTo>
                    <a:pt x="4018" y="6437"/>
                    <a:pt x="4068" y="6414"/>
                    <a:pt x="4094" y="6358"/>
                  </a:cubicBezTo>
                  <a:cubicBezTo>
                    <a:pt x="4605" y="5289"/>
                    <a:pt x="5107" y="4220"/>
                    <a:pt x="5610" y="3150"/>
                  </a:cubicBezTo>
                  <a:cubicBezTo>
                    <a:pt x="5642" y="3095"/>
                    <a:pt x="5650" y="2999"/>
                    <a:pt x="5586" y="2951"/>
                  </a:cubicBezTo>
                  <a:cubicBezTo>
                    <a:pt x="4543" y="2099"/>
                    <a:pt x="3572" y="1160"/>
                    <a:pt x="2672" y="165"/>
                  </a:cubicBezTo>
                  <a:lnTo>
                    <a:pt x="2672" y="165"/>
                  </a:lnTo>
                  <a:cubicBezTo>
                    <a:pt x="2670" y="163"/>
                    <a:pt x="2668" y="160"/>
                    <a:pt x="2666" y="158"/>
                  </a:cubicBezTo>
                  <a:lnTo>
                    <a:pt x="2666" y="158"/>
                  </a:lnTo>
                  <a:cubicBezTo>
                    <a:pt x="2666" y="158"/>
                    <a:pt x="2666" y="158"/>
                    <a:pt x="2666" y="158"/>
                  </a:cubicBezTo>
                  <a:cubicBezTo>
                    <a:pt x="2660" y="152"/>
                    <a:pt x="2654" y="146"/>
                    <a:pt x="2648" y="141"/>
                  </a:cubicBezTo>
                  <a:lnTo>
                    <a:pt x="2648" y="141"/>
                  </a:lnTo>
                  <a:cubicBezTo>
                    <a:pt x="2559" y="56"/>
                    <a:pt x="2467" y="1"/>
                    <a:pt x="23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877;p45"/>
            <p:cNvSpPr/>
            <p:nvPr/>
          </p:nvSpPr>
          <p:spPr>
            <a:xfrm>
              <a:off x="2200250" y="1905475"/>
              <a:ext cx="221050" cy="185400"/>
            </a:xfrm>
            <a:custGeom>
              <a:avLst/>
              <a:gdLst/>
              <a:ahLst/>
              <a:cxnLst/>
              <a:rect l="l" t="t" r="r" b="b"/>
              <a:pathLst>
                <a:path w="8842" h="7416" extrusionOk="0">
                  <a:moveTo>
                    <a:pt x="5180" y="1"/>
                  </a:moveTo>
                  <a:cubicBezTo>
                    <a:pt x="5073" y="1"/>
                    <a:pt x="4979" y="73"/>
                    <a:pt x="4892" y="138"/>
                  </a:cubicBezTo>
                  <a:cubicBezTo>
                    <a:pt x="3344" y="1383"/>
                    <a:pt x="1708" y="2516"/>
                    <a:pt x="0" y="3530"/>
                  </a:cubicBezTo>
                  <a:cubicBezTo>
                    <a:pt x="854" y="4822"/>
                    <a:pt x="1700" y="6123"/>
                    <a:pt x="2546" y="7416"/>
                  </a:cubicBezTo>
                  <a:cubicBezTo>
                    <a:pt x="4612" y="6091"/>
                    <a:pt x="6775" y="4559"/>
                    <a:pt x="8841" y="3235"/>
                  </a:cubicBezTo>
                  <a:cubicBezTo>
                    <a:pt x="7748" y="2157"/>
                    <a:pt x="6615" y="1120"/>
                    <a:pt x="5442" y="131"/>
                  </a:cubicBezTo>
                  <a:cubicBezTo>
                    <a:pt x="5378" y="67"/>
                    <a:pt x="5299" y="11"/>
                    <a:pt x="5211" y="3"/>
                  </a:cubicBezTo>
                  <a:cubicBezTo>
                    <a:pt x="5200" y="1"/>
                    <a:pt x="5190" y="1"/>
                    <a:pt x="51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878;p45"/>
            <p:cNvSpPr/>
            <p:nvPr/>
          </p:nvSpPr>
          <p:spPr>
            <a:xfrm>
              <a:off x="2195450" y="1901750"/>
              <a:ext cx="230625" cy="193250"/>
            </a:xfrm>
            <a:custGeom>
              <a:avLst/>
              <a:gdLst/>
              <a:ahLst/>
              <a:cxnLst/>
              <a:rect l="l" t="t" r="r" b="b"/>
              <a:pathLst>
                <a:path w="9225" h="7730" extrusionOk="0">
                  <a:moveTo>
                    <a:pt x="5296" y="394"/>
                  </a:moveTo>
                  <a:cubicBezTo>
                    <a:pt x="5785" y="394"/>
                    <a:pt x="6914" y="1612"/>
                    <a:pt x="7190" y="1859"/>
                  </a:cubicBezTo>
                  <a:cubicBezTo>
                    <a:pt x="7723" y="2348"/>
                    <a:pt x="8249" y="2850"/>
                    <a:pt x="8768" y="3360"/>
                  </a:cubicBezTo>
                  <a:lnTo>
                    <a:pt x="8768" y="3360"/>
                  </a:lnTo>
                  <a:cubicBezTo>
                    <a:pt x="6756" y="4660"/>
                    <a:pt x="4799" y="6034"/>
                    <a:pt x="2786" y="7333"/>
                  </a:cubicBezTo>
                  <a:lnTo>
                    <a:pt x="2786" y="7333"/>
                  </a:lnTo>
                  <a:cubicBezTo>
                    <a:pt x="1995" y="6134"/>
                    <a:pt x="1210" y="4935"/>
                    <a:pt x="425" y="3736"/>
                  </a:cubicBezTo>
                  <a:lnTo>
                    <a:pt x="425" y="3736"/>
                  </a:lnTo>
                  <a:cubicBezTo>
                    <a:pt x="2082" y="2741"/>
                    <a:pt x="3671" y="1634"/>
                    <a:pt x="5185" y="422"/>
                  </a:cubicBezTo>
                  <a:lnTo>
                    <a:pt x="5185" y="422"/>
                  </a:lnTo>
                  <a:cubicBezTo>
                    <a:pt x="5217" y="403"/>
                    <a:pt x="5254" y="394"/>
                    <a:pt x="5296" y="394"/>
                  </a:cubicBezTo>
                  <a:close/>
                  <a:moveTo>
                    <a:pt x="5372" y="0"/>
                  </a:moveTo>
                  <a:cubicBezTo>
                    <a:pt x="5254" y="0"/>
                    <a:pt x="5135" y="49"/>
                    <a:pt x="5007" y="149"/>
                  </a:cubicBezTo>
                  <a:lnTo>
                    <a:pt x="5007" y="149"/>
                  </a:lnTo>
                  <a:cubicBezTo>
                    <a:pt x="4993" y="156"/>
                    <a:pt x="4978" y="164"/>
                    <a:pt x="4964" y="176"/>
                  </a:cubicBezTo>
                  <a:cubicBezTo>
                    <a:pt x="3432" y="1405"/>
                    <a:pt x="1804" y="2530"/>
                    <a:pt x="113" y="3535"/>
                  </a:cubicBezTo>
                  <a:cubicBezTo>
                    <a:pt x="41" y="3583"/>
                    <a:pt x="1" y="3687"/>
                    <a:pt x="57" y="3767"/>
                  </a:cubicBezTo>
                  <a:cubicBezTo>
                    <a:pt x="902" y="5059"/>
                    <a:pt x="1748" y="6352"/>
                    <a:pt x="2594" y="7644"/>
                  </a:cubicBezTo>
                  <a:cubicBezTo>
                    <a:pt x="2628" y="7695"/>
                    <a:pt x="2684" y="7729"/>
                    <a:pt x="2743" y="7729"/>
                  </a:cubicBezTo>
                  <a:cubicBezTo>
                    <a:pt x="2768" y="7729"/>
                    <a:pt x="2793" y="7723"/>
                    <a:pt x="2818" y="7708"/>
                  </a:cubicBezTo>
                  <a:cubicBezTo>
                    <a:pt x="4940" y="6344"/>
                    <a:pt x="6999" y="4892"/>
                    <a:pt x="9113" y="3527"/>
                  </a:cubicBezTo>
                  <a:cubicBezTo>
                    <a:pt x="9209" y="3471"/>
                    <a:pt x="9225" y="3344"/>
                    <a:pt x="9153" y="3264"/>
                  </a:cubicBezTo>
                  <a:cubicBezTo>
                    <a:pt x="8411" y="2538"/>
                    <a:pt x="7645" y="1828"/>
                    <a:pt x="6871" y="1133"/>
                  </a:cubicBezTo>
                  <a:cubicBezTo>
                    <a:pt x="6504" y="806"/>
                    <a:pt x="6137" y="471"/>
                    <a:pt x="5754" y="160"/>
                  </a:cubicBezTo>
                  <a:cubicBezTo>
                    <a:pt x="5620" y="54"/>
                    <a:pt x="5496" y="0"/>
                    <a:pt x="5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879;p45"/>
            <p:cNvSpPr/>
            <p:nvPr/>
          </p:nvSpPr>
          <p:spPr>
            <a:xfrm>
              <a:off x="2363225" y="1962575"/>
              <a:ext cx="12000" cy="39725"/>
            </a:xfrm>
            <a:custGeom>
              <a:avLst/>
              <a:gdLst/>
              <a:ahLst/>
              <a:cxnLst/>
              <a:rect l="l" t="t" r="r" b="b"/>
              <a:pathLst>
                <a:path w="480" h="1589" extrusionOk="0">
                  <a:moveTo>
                    <a:pt x="304" y="1"/>
                  </a:moveTo>
                  <a:cubicBezTo>
                    <a:pt x="208" y="1"/>
                    <a:pt x="144" y="81"/>
                    <a:pt x="136" y="169"/>
                  </a:cubicBezTo>
                  <a:cubicBezTo>
                    <a:pt x="96" y="591"/>
                    <a:pt x="56" y="1006"/>
                    <a:pt x="8" y="1421"/>
                  </a:cubicBezTo>
                  <a:cubicBezTo>
                    <a:pt x="0" y="1509"/>
                    <a:pt x="96" y="1589"/>
                    <a:pt x="176" y="1589"/>
                  </a:cubicBezTo>
                  <a:cubicBezTo>
                    <a:pt x="272" y="1589"/>
                    <a:pt x="336" y="1509"/>
                    <a:pt x="344" y="1421"/>
                  </a:cubicBezTo>
                  <a:cubicBezTo>
                    <a:pt x="383" y="1006"/>
                    <a:pt x="423" y="591"/>
                    <a:pt x="463" y="169"/>
                  </a:cubicBezTo>
                  <a:cubicBezTo>
                    <a:pt x="479" y="81"/>
                    <a:pt x="383" y="1"/>
                    <a:pt x="3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880;p45"/>
            <p:cNvSpPr/>
            <p:nvPr/>
          </p:nvSpPr>
          <p:spPr>
            <a:xfrm>
              <a:off x="2347075" y="1962575"/>
              <a:ext cx="12975" cy="30475"/>
            </a:xfrm>
            <a:custGeom>
              <a:avLst/>
              <a:gdLst/>
              <a:ahLst/>
              <a:cxnLst/>
              <a:rect l="l" t="t" r="r" b="b"/>
              <a:pathLst>
                <a:path w="519" h="1219" extrusionOk="0">
                  <a:moveTo>
                    <a:pt x="327" y="1"/>
                  </a:moveTo>
                  <a:cubicBezTo>
                    <a:pt x="240" y="9"/>
                    <a:pt x="152" y="73"/>
                    <a:pt x="160" y="169"/>
                  </a:cubicBezTo>
                  <a:cubicBezTo>
                    <a:pt x="168" y="240"/>
                    <a:pt x="168" y="312"/>
                    <a:pt x="168" y="392"/>
                  </a:cubicBezTo>
                  <a:lnTo>
                    <a:pt x="160" y="504"/>
                  </a:lnTo>
                  <a:lnTo>
                    <a:pt x="152" y="552"/>
                  </a:lnTo>
                  <a:lnTo>
                    <a:pt x="152" y="575"/>
                  </a:lnTo>
                  <a:cubicBezTo>
                    <a:pt x="136" y="647"/>
                    <a:pt x="120" y="719"/>
                    <a:pt x="104" y="783"/>
                  </a:cubicBezTo>
                  <a:lnTo>
                    <a:pt x="64" y="895"/>
                  </a:lnTo>
                  <a:lnTo>
                    <a:pt x="48" y="935"/>
                  </a:lnTo>
                  <a:lnTo>
                    <a:pt x="48" y="943"/>
                  </a:lnTo>
                  <a:lnTo>
                    <a:pt x="32" y="966"/>
                  </a:lnTo>
                  <a:cubicBezTo>
                    <a:pt x="0" y="1046"/>
                    <a:pt x="8" y="1150"/>
                    <a:pt x="88" y="1198"/>
                  </a:cubicBezTo>
                  <a:cubicBezTo>
                    <a:pt x="115" y="1211"/>
                    <a:pt x="146" y="1219"/>
                    <a:pt x="176" y="1219"/>
                  </a:cubicBezTo>
                  <a:cubicBezTo>
                    <a:pt x="235" y="1219"/>
                    <a:pt x="293" y="1192"/>
                    <a:pt x="319" y="1134"/>
                  </a:cubicBezTo>
                  <a:cubicBezTo>
                    <a:pt x="455" y="831"/>
                    <a:pt x="519" y="504"/>
                    <a:pt x="487" y="169"/>
                  </a:cubicBezTo>
                  <a:cubicBezTo>
                    <a:pt x="479" y="81"/>
                    <a:pt x="415" y="1"/>
                    <a:pt x="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881;p45"/>
            <p:cNvSpPr/>
            <p:nvPr/>
          </p:nvSpPr>
          <p:spPr>
            <a:xfrm>
              <a:off x="2099500" y="1974875"/>
              <a:ext cx="31550" cy="26375"/>
            </a:xfrm>
            <a:custGeom>
              <a:avLst/>
              <a:gdLst/>
              <a:ahLst/>
              <a:cxnLst/>
              <a:rect l="l" t="t" r="r" b="b"/>
              <a:pathLst>
                <a:path w="1262" h="1055" extrusionOk="0">
                  <a:moveTo>
                    <a:pt x="1082" y="1"/>
                  </a:moveTo>
                  <a:cubicBezTo>
                    <a:pt x="1038" y="1"/>
                    <a:pt x="995" y="19"/>
                    <a:pt x="958" y="52"/>
                  </a:cubicBezTo>
                  <a:cubicBezTo>
                    <a:pt x="663" y="291"/>
                    <a:pt x="368" y="530"/>
                    <a:pt x="65" y="778"/>
                  </a:cubicBezTo>
                  <a:cubicBezTo>
                    <a:pt x="1" y="834"/>
                    <a:pt x="1" y="953"/>
                    <a:pt x="65" y="1009"/>
                  </a:cubicBezTo>
                  <a:cubicBezTo>
                    <a:pt x="99" y="1040"/>
                    <a:pt x="138" y="1054"/>
                    <a:pt x="176" y="1054"/>
                  </a:cubicBezTo>
                  <a:cubicBezTo>
                    <a:pt x="217" y="1054"/>
                    <a:pt x="259" y="1038"/>
                    <a:pt x="296" y="1009"/>
                  </a:cubicBezTo>
                  <a:cubicBezTo>
                    <a:pt x="599" y="770"/>
                    <a:pt x="894" y="522"/>
                    <a:pt x="1198" y="283"/>
                  </a:cubicBezTo>
                  <a:cubicBezTo>
                    <a:pt x="1261" y="227"/>
                    <a:pt x="1253" y="107"/>
                    <a:pt x="1198" y="52"/>
                  </a:cubicBezTo>
                  <a:cubicBezTo>
                    <a:pt x="1163" y="17"/>
                    <a:pt x="1122" y="1"/>
                    <a:pt x="10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882;p45"/>
            <p:cNvSpPr/>
            <p:nvPr/>
          </p:nvSpPr>
          <p:spPr>
            <a:xfrm>
              <a:off x="2090325" y="1967300"/>
              <a:ext cx="23975" cy="23050"/>
            </a:xfrm>
            <a:custGeom>
              <a:avLst/>
              <a:gdLst/>
              <a:ahLst/>
              <a:cxnLst/>
              <a:rect l="l" t="t" r="r" b="b"/>
              <a:pathLst>
                <a:path w="959" h="922" extrusionOk="0">
                  <a:moveTo>
                    <a:pt x="767" y="0"/>
                  </a:moveTo>
                  <a:cubicBezTo>
                    <a:pt x="726" y="0"/>
                    <a:pt x="686" y="16"/>
                    <a:pt x="655" y="51"/>
                  </a:cubicBezTo>
                  <a:cubicBezTo>
                    <a:pt x="463" y="243"/>
                    <a:pt x="264" y="442"/>
                    <a:pt x="64" y="642"/>
                  </a:cubicBezTo>
                  <a:cubicBezTo>
                    <a:pt x="1" y="698"/>
                    <a:pt x="1" y="809"/>
                    <a:pt x="64" y="873"/>
                  </a:cubicBezTo>
                  <a:cubicBezTo>
                    <a:pt x="96" y="905"/>
                    <a:pt x="138" y="921"/>
                    <a:pt x="180" y="921"/>
                  </a:cubicBezTo>
                  <a:cubicBezTo>
                    <a:pt x="222" y="921"/>
                    <a:pt x="264" y="905"/>
                    <a:pt x="296" y="873"/>
                  </a:cubicBezTo>
                  <a:cubicBezTo>
                    <a:pt x="495" y="674"/>
                    <a:pt x="695" y="482"/>
                    <a:pt x="886" y="283"/>
                  </a:cubicBezTo>
                  <a:cubicBezTo>
                    <a:pt x="950" y="219"/>
                    <a:pt x="958" y="107"/>
                    <a:pt x="886" y="51"/>
                  </a:cubicBezTo>
                  <a:cubicBezTo>
                    <a:pt x="854" y="18"/>
                    <a:pt x="810" y="0"/>
                    <a:pt x="7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883;p45"/>
            <p:cNvSpPr/>
            <p:nvPr/>
          </p:nvSpPr>
          <p:spPr>
            <a:xfrm>
              <a:off x="1839575" y="2052425"/>
              <a:ext cx="203025" cy="406275"/>
            </a:xfrm>
            <a:custGeom>
              <a:avLst/>
              <a:gdLst/>
              <a:ahLst/>
              <a:cxnLst/>
              <a:rect l="l" t="t" r="r" b="b"/>
              <a:pathLst>
                <a:path w="8121" h="16251" extrusionOk="0">
                  <a:moveTo>
                    <a:pt x="7902" y="1"/>
                  </a:moveTo>
                  <a:cubicBezTo>
                    <a:pt x="7854" y="1"/>
                    <a:pt x="7808" y="26"/>
                    <a:pt x="7780" y="85"/>
                  </a:cubicBezTo>
                  <a:cubicBezTo>
                    <a:pt x="6504" y="2902"/>
                    <a:pt x="5115" y="5671"/>
                    <a:pt x="3623" y="8376"/>
                  </a:cubicBezTo>
                  <a:cubicBezTo>
                    <a:pt x="2267" y="10834"/>
                    <a:pt x="575" y="13243"/>
                    <a:pt x="24" y="16044"/>
                  </a:cubicBezTo>
                  <a:cubicBezTo>
                    <a:pt x="1" y="16169"/>
                    <a:pt x="106" y="16250"/>
                    <a:pt x="203" y="16250"/>
                  </a:cubicBezTo>
                  <a:cubicBezTo>
                    <a:pt x="268" y="16250"/>
                    <a:pt x="328" y="16215"/>
                    <a:pt x="344" y="16132"/>
                  </a:cubicBezTo>
                  <a:cubicBezTo>
                    <a:pt x="902" y="13299"/>
                    <a:pt x="2642" y="10850"/>
                    <a:pt x="4006" y="8360"/>
                  </a:cubicBezTo>
                  <a:cubicBezTo>
                    <a:pt x="5466" y="5711"/>
                    <a:pt x="6815" y="3006"/>
                    <a:pt x="8060" y="253"/>
                  </a:cubicBezTo>
                  <a:cubicBezTo>
                    <a:pt x="8120" y="121"/>
                    <a:pt x="8007" y="1"/>
                    <a:pt x="79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884;p45"/>
            <p:cNvSpPr/>
            <p:nvPr/>
          </p:nvSpPr>
          <p:spPr>
            <a:xfrm>
              <a:off x="1985825" y="2601325"/>
              <a:ext cx="221800" cy="103175"/>
            </a:xfrm>
            <a:custGeom>
              <a:avLst/>
              <a:gdLst/>
              <a:ahLst/>
              <a:cxnLst/>
              <a:rect l="l" t="t" r="r" b="b"/>
              <a:pathLst>
                <a:path w="8872" h="4127" extrusionOk="0">
                  <a:moveTo>
                    <a:pt x="262" y="0"/>
                  </a:moveTo>
                  <a:cubicBezTo>
                    <a:pt x="106" y="0"/>
                    <a:pt x="0" y="228"/>
                    <a:pt x="167" y="304"/>
                  </a:cubicBezTo>
                  <a:cubicBezTo>
                    <a:pt x="2960" y="1573"/>
                    <a:pt x="5745" y="2842"/>
                    <a:pt x="8537" y="4110"/>
                  </a:cubicBezTo>
                  <a:cubicBezTo>
                    <a:pt x="8562" y="4122"/>
                    <a:pt x="8587" y="4127"/>
                    <a:pt x="8610" y="4127"/>
                  </a:cubicBezTo>
                  <a:cubicBezTo>
                    <a:pt x="8766" y="4127"/>
                    <a:pt x="8872" y="3899"/>
                    <a:pt x="8705" y="3823"/>
                  </a:cubicBezTo>
                  <a:cubicBezTo>
                    <a:pt x="5912" y="2554"/>
                    <a:pt x="3119" y="1286"/>
                    <a:pt x="335" y="17"/>
                  </a:cubicBezTo>
                  <a:cubicBezTo>
                    <a:pt x="310" y="6"/>
                    <a:pt x="285" y="0"/>
                    <a:pt x="2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885;p45"/>
            <p:cNvSpPr/>
            <p:nvPr/>
          </p:nvSpPr>
          <p:spPr>
            <a:xfrm>
              <a:off x="2054725" y="2668600"/>
              <a:ext cx="93425" cy="44675"/>
            </a:xfrm>
            <a:custGeom>
              <a:avLst/>
              <a:gdLst/>
              <a:ahLst/>
              <a:cxnLst/>
              <a:rect l="l" t="t" r="r" b="b"/>
              <a:pathLst>
                <a:path w="3737" h="1787" extrusionOk="0">
                  <a:moveTo>
                    <a:pt x="242" y="0"/>
                  </a:moveTo>
                  <a:cubicBezTo>
                    <a:pt x="97" y="0"/>
                    <a:pt x="0" y="215"/>
                    <a:pt x="156" y="310"/>
                  </a:cubicBezTo>
                  <a:cubicBezTo>
                    <a:pt x="1201" y="917"/>
                    <a:pt x="2310" y="1411"/>
                    <a:pt x="3467" y="1778"/>
                  </a:cubicBezTo>
                  <a:cubicBezTo>
                    <a:pt x="3485" y="1784"/>
                    <a:pt x="3502" y="1787"/>
                    <a:pt x="3518" y="1787"/>
                  </a:cubicBezTo>
                  <a:cubicBezTo>
                    <a:pt x="3680" y="1787"/>
                    <a:pt x="3737" y="1517"/>
                    <a:pt x="3555" y="1459"/>
                  </a:cubicBezTo>
                  <a:cubicBezTo>
                    <a:pt x="2430" y="1100"/>
                    <a:pt x="1345" y="613"/>
                    <a:pt x="324" y="23"/>
                  </a:cubicBezTo>
                  <a:cubicBezTo>
                    <a:pt x="296" y="7"/>
                    <a:pt x="268" y="0"/>
                    <a:pt x="2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886;p45"/>
            <p:cNvSpPr/>
            <p:nvPr/>
          </p:nvSpPr>
          <p:spPr>
            <a:xfrm>
              <a:off x="1961550" y="2842575"/>
              <a:ext cx="758500" cy="67875"/>
            </a:xfrm>
            <a:custGeom>
              <a:avLst/>
              <a:gdLst/>
              <a:ahLst/>
              <a:cxnLst/>
              <a:rect l="l" t="t" r="r" b="b"/>
              <a:pathLst>
                <a:path w="30340" h="2715" extrusionOk="0">
                  <a:moveTo>
                    <a:pt x="8394" y="1"/>
                  </a:moveTo>
                  <a:cubicBezTo>
                    <a:pt x="7853" y="1"/>
                    <a:pt x="7312" y="18"/>
                    <a:pt x="6771" y="54"/>
                  </a:cubicBezTo>
                  <a:cubicBezTo>
                    <a:pt x="4521" y="206"/>
                    <a:pt x="2311" y="644"/>
                    <a:pt x="180" y="1363"/>
                  </a:cubicBezTo>
                  <a:cubicBezTo>
                    <a:pt x="1" y="1420"/>
                    <a:pt x="54" y="1692"/>
                    <a:pt x="213" y="1692"/>
                  </a:cubicBezTo>
                  <a:cubicBezTo>
                    <a:pt x="230" y="1692"/>
                    <a:pt x="249" y="1689"/>
                    <a:pt x="268" y="1682"/>
                  </a:cubicBezTo>
                  <a:cubicBezTo>
                    <a:pt x="2908" y="791"/>
                    <a:pt x="5669" y="339"/>
                    <a:pt x="8439" y="339"/>
                  </a:cubicBezTo>
                  <a:cubicBezTo>
                    <a:pt x="9865" y="339"/>
                    <a:pt x="11293" y="459"/>
                    <a:pt x="12708" y="700"/>
                  </a:cubicBezTo>
                  <a:cubicBezTo>
                    <a:pt x="16527" y="1352"/>
                    <a:pt x="20256" y="2714"/>
                    <a:pt x="24166" y="2714"/>
                  </a:cubicBezTo>
                  <a:cubicBezTo>
                    <a:pt x="24275" y="2714"/>
                    <a:pt x="24384" y="2713"/>
                    <a:pt x="24494" y="2711"/>
                  </a:cubicBezTo>
                  <a:cubicBezTo>
                    <a:pt x="26481" y="2679"/>
                    <a:pt x="28444" y="2264"/>
                    <a:pt x="30183" y="1283"/>
                  </a:cubicBezTo>
                  <a:cubicBezTo>
                    <a:pt x="30339" y="1194"/>
                    <a:pt x="30241" y="973"/>
                    <a:pt x="30095" y="973"/>
                  </a:cubicBezTo>
                  <a:cubicBezTo>
                    <a:pt x="30070" y="973"/>
                    <a:pt x="30043" y="980"/>
                    <a:pt x="30015" y="995"/>
                  </a:cubicBezTo>
                  <a:cubicBezTo>
                    <a:pt x="28209" y="2017"/>
                    <a:pt x="26225" y="2382"/>
                    <a:pt x="24212" y="2382"/>
                  </a:cubicBezTo>
                  <a:cubicBezTo>
                    <a:pt x="22356" y="2382"/>
                    <a:pt x="20476" y="2072"/>
                    <a:pt x="18685" y="1682"/>
                  </a:cubicBezTo>
                  <a:cubicBezTo>
                    <a:pt x="16658" y="1235"/>
                    <a:pt x="14647" y="684"/>
                    <a:pt x="12588" y="349"/>
                  </a:cubicBezTo>
                  <a:cubicBezTo>
                    <a:pt x="11201" y="119"/>
                    <a:pt x="9797" y="1"/>
                    <a:pt x="83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887;p45"/>
            <p:cNvSpPr/>
            <p:nvPr/>
          </p:nvSpPr>
          <p:spPr>
            <a:xfrm>
              <a:off x="2019225" y="2864750"/>
              <a:ext cx="19350" cy="89600"/>
            </a:xfrm>
            <a:custGeom>
              <a:avLst/>
              <a:gdLst/>
              <a:ahLst/>
              <a:cxnLst/>
              <a:rect l="l" t="t" r="r" b="b"/>
              <a:pathLst>
                <a:path w="774" h="3584" extrusionOk="0">
                  <a:moveTo>
                    <a:pt x="615" y="1"/>
                  </a:moveTo>
                  <a:cubicBezTo>
                    <a:pt x="533" y="1"/>
                    <a:pt x="443" y="53"/>
                    <a:pt x="427" y="156"/>
                  </a:cubicBezTo>
                  <a:cubicBezTo>
                    <a:pt x="291" y="1250"/>
                    <a:pt x="148" y="2335"/>
                    <a:pt x="12" y="3428"/>
                  </a:cubicBezTo>
                  <a:cubicBezTo>
                    <a:pt x="0" y="3532"/>
                    <a:pt x="76" y="3583"/>
                    <a:pt x="158" y="3583"/>
                  </a:cubicBezTo>
                  <a:cubicBezTo>
                    <a:pt x="239" y="3583"/>
                    <a:pt x="327" y="3532"/>
                    <a:pt x="339" y="3428"/>
                  </a:cubicBezTo>
                  <a:cubicBezTo>
                    <a:pt x="483" y="2335"/>
                    <a:pt x="618" y="1250"/>
                    <a:pt x="762" y="156"/>
                  </a:cubicBezTo>
                  <a:cubicBezTo>
                    <a:pt x="774" y="53"/>
                    <a:pt x="698" y="1"/>
                    <a:pt x="6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888;p45"/>
            <p:cNvSpPr/>
            <p:nvPr/>
          </p:nvSpPr>
          <p:spPr>
            <a:xfrm>
              <a:off x="2128350" y="2846325"/>
              <a:ext cx="23725" cy="108100"/>
            </a:xfrm>
            <a:custGeom>
              <a:avLst/>
              <a:gdLst/>
              <a:ahLst/>
              <a:cxnLst/>
              <a:rect l="l" t="t" r="r" b="b"/>
              <a:pathLst>
                <a:path w="949" h="4324" extrusionOk="0">
                  <a:moveTo>
                    <a:pt x="745" y="1"/>
                  </a:moveTo>
                  <a:cubicBezTo>
                    <a:pt x="681" y="1"/>
                    <a:pt x="623" y="37"/>
                    <a:pt x="610" y="119"/>
                  </a:cubicBezTo>
                  <a:cubicBezTo>
                    <a:pt x="411" y="1452"/>
                    <a:pt x="219" y="2784"/>
                    <a:pt x="20" y="4117"/>
                  </a:cubicBezTo>
                  <a:cubicBezTo>
                    <a:pt x="0" y="4242"/>
                    <a:pt x="108" y="4323"/>
                    <a:pt x="204" y="4323"/>
                  </a:cubicBezTo>
                  <a:cubicBezTo>
                    <a:pt x="268" y="4323"/>
                    <a:pt x="326" y="4287"/>
                    <a:pt x="339" y="4205"/>
                  </a:cubicBezTo>
                  <a:cubicBezTo>
                    <a:pt x="538" y="2872"/>
                    <a:pt x="730" y="1540"/>
                    <a:pt x="929" y="207"/>
                  </a:cubicBezTo>
                  <a:cubicBezTo>
                    <a:pt x="949" y="82"/>
                    <a:pt x="841" y="1"/>
                    <a:pt x="7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889;p45"/>
            <p:cNvSpPr/>
            <p:nvPr/>
          </p:nvSpPr>
          <p:spPr>
            <a:xfrm>
              <a:off x="2261775" y="2855100"/>
              <a:ext cx="29700" cy="113025"/>
            </a:xfrm>
            <a:custGeom>
              <a:avLst/>
              <a:gdLst/>
              <a:ahLst/>
              <a:cxnLst/>
              <a:rect l="l" t="t" r="r" b="b"/>
              <a:pathLst>
                <a:path w="1188" h="4521" extrusionOk="0">
                  <a:moveTo>
                    <a:pt x="987" y="1"/>
                  </a:moveTo>
                  <a:cubicBezTo>
                    <a:pt x="921" y="1"/>
                    <a:pt x="857" y="37"/>
                    <a:pt x="835" y="119"/>
                  </a:cubicBezTo>
                  <a:cubicBezTo>
                    <a:pt x="452" y="1508"/>
                    <a:pt x="173" y="2928"/>
                    <a:pt x="13" y="4364"/>
                  </a:cubicBezTo>
                  <a:cubicBezTo>
                    <a:pt x="1" y="4468"/>
                    <a:pt x="77" y="4520"/>
                    <a:pt x="159" y="4520"/>
                  </a:cubicBezTo>
                  <a:cubicBezTo>
                    <a:pt x="240" y="4520"/>
                    <a:pt x="328" y="4468"/>
                    <a:pt x="340" y="4364"/>
                  </a:cubicBezTo>
                  <a:cubicBezTo>
                    <a:pt x="500" y="2960"/>
                    <a:pt x="779" y="1572"/>
                    <a:pt x="1154" y="207"/>
                  </a:cubicBezTo>
                  <a:cubicBezTo>
                    <a:pt x="1188" y="82"/>
                    <a:pt x="1086" y="1"/>
                    <a:pt x="98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890;p45"/>
            <p:cNvSpPr/>
            <p:nvPr/>
          </p:nvSpPr>
          <p:spPr>
            <a:xfrm>
              <a:off x="2382100" y="2900600"/>
              <a:ext cx="22525" cy="94725"/>
            </a:xfrm>
            <a:custGeom>
              <a:avLst/>
              <a:gdLst/>
              <a:ahLst/>
              <a:cxnLst/>
              <a:rect l="l" t="t" r="r" b="b"/>
              <a:pathLst>
                <a:path w="901" h="3789" extrusionOk="0">
                  <a:moveTo>
                    <a:pt x="697" y="0"/>
                  </a:moveTo>
                  <a:cubicBezTo>
                    <a:pt x="633" y="0"/>
                    <a:pt x="575" y="36"/>
                    <a:pt x="562" y="119"/>
                  </a:cubicBezTo>
                  <a:cubicBezTo>
                    <a:pt x="387" y="1276"/>
                    <a:pt x="203" y="2425"/>
                    <a:pt x="19" y="3582"/>
                  </a:cubicBezTo>
                  <a:cubicBezTo>
                    <a:pt x="0" y="3707"/>
                    <a:pt x="108" y="3788"/>
                    <a:pt x="204" y="3788"/>
                  </a:cubicBezTo>
                  <a:cubicBezTo>
                    <a:pt x="268" y="3788"/>
                    <a:pt x="326" y="3752"/>
                    <a:pt x="339" y="3670"/>
                  </a:cubicBezTo>
                  <a:cubicBezTo>
                    <a:pt x="522" y="2513"/>
                    <a:pt x="706" y="1364"/>
                    <a:pt x="881" y="207"/>
                  </a:cubicBezTo>
                  <a:cubicBezTo>
                    <a:pt x="900" y="82"/>
                    <a:pt x="793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891;p45"/>
            <p:cNvSpPr/>
            <p:nvPr/>
          </p:nvSpPr>
          <p:spPr>
            <a:xfrm>
              <a:off x="2497175" y="2901075"/>
              <a:ext cx="14400" cy="126075"/>
            </a:xfrm>
            <a:custGeom>
              <a:avLst/>
              <a:gdLst/>
              <a:ahLst/>
              <a:cxnLst/>
              <a:rect l="l" t="t" r="r" b="b"/>
              <a:pathLst>
                <a:path w="576" h="5043" extrusionOk="0">
                  <a:moveTo>
                    <a:pt x="414" y="0"/>
                  </a:moveTo>
                  <a:cubicBezTo>
                    <a:pt x="332" y="0"/>
                    <a:pt x="248" y="52"/>
                    <a:pt x="244" y="156"/>
                  </a:cubicBezTo>
                  <a:cubicBezTo>
                    <a:pt x="164" y="1736"/>
                    <a:pt x="84" y="3307"/>
                    <a:pt x="5" y="4887"/>
                  </a:cubicBezTo>
                  <a:cubicBezTo>
                    <a:pt x="1" y="4991"/>
                    <a:pt x="80" y="5043"/>
                    <a:pt x="163" y="5043"/>
                  </a:cubicBezTo>
                  <a:cubicBezTo>
                    <a:pt x="246" y="5043"/>
                    <a:pt x="332" y="4991"/>
                    <a:pt x="340" y="4887"/>
                  </a:cubicBezTo>
                  <a:cubicBezTo>
                    <a:pt x="412" y="3307"/>
                    <a:pt x="491" y="1736"/>
                    <a:pt x="571" y="156"/>
                  </a:cubicBezTo>
                  <a:cubicBezTo>
                    <a:pt x="575" y="52"/>
                    <a:pt x="495" y="0"/>
                    <a:pt x="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892;p45"/>
            <p:cNvSpPr/>
            <p:nvPr/>
          </p:nvSpPr>
          <p:spPr>
            <a:xfrm>
              <a:off x="2591325" y="2910250"/>
              <a:ext cx="22375" cy="135275"/>
            </a:xfrm>
            <a:custGeom>
              <a:avLst/>
              <a:gdLst/>
              <a:ahLst/>
              <a:cxnLst/>
              <a:rect l="l" t="t" r="r" b="b"/>
              <a:pathLst>
                <a:path w="895" h="5411" extrusionOk="0">
                  <a:moveTo>
                    <a:pt x="158" y="0"/>
                  </a:moveTo>
                  <a:cubicBezTo>
                    <a:pt x="77" y="0"/>
                    <a:pt x="1" y="52"/>
                    <a:pt x="13" y="156"/>
                  </a:cubicBezTo>
                  <a:lnTo>
                    <a:pt x="555" y="5254"/>
                  </a:lnTo>
                  <a:cubicBezTo>
                    <a:pt x="567" y="5358"/>
                    <a:pt x="655" y="5410"/>
                    <a:pt x="737" y="5410"/>
                  </a:cubicBezTo>
                  <a:cubicBezTo>
                    <a:pt x="819" y="5410"/>
                    <a:pt x="895" y="5358"/>
                    <a:pt x="883" y="5254"/>
                  </a:cubicBezTo>
                  <a:lnTo>
                    <a:pt x="340" y="156"/>
                  </a:lnTo>
                  <a:cubicBezTo>
                    <a:pt x="328" y="52"/>
                    <a:pt x="240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893;p45"/>
            <p:cNvSpPr/>
            <p:nvPr/>
          </p:nvSpPr>
          <p:spPr>
            <a:xfrm>
              <a:off x="2661975" y="2887025"/>
              <a:ext cx="29375" cy="149575"/>
            </a:xfrm>
            <a:custGeom>
              <a:avLst/>
              <a:gdLst/>
              <a:ahLst/>
              <a:cxnLst/>
              <a:rect l="l" t="t" r="r" b="b"/>
              <a:pathLst>
                <a:path w="1175" h="5983" extrusionOk="0">
                  <a:moveTo>
                    <a:pt x="204" y="1"/>
                  </a:moveTo>
                  <a:cubicBezTo>
                    <a:pt x="108" y="1"/>
                    <a:pt x="0" y="82"/>
                    <a:pt x="20" y="207"/>
                  </a:cubicBezTo>
                  <a:cubicBezTo>
                    <a:pt x="291" y="2090"/>
                    <a:pt x="562" y="3973"/>
                    <a:pt x="841" y="5864"/>
                  </a:cubicBezTo>
                  <a:cubicBezTo>
                    <a:pt x="851" y="5947"/>
                    <a:pt x="907" y="5983"/>
                    <a:pt x="970" y="5983"/>
                  </a:cubicBezTo>
                  <a:cubicBezTo>
                    <a:pt x="1065" y="5983"/>
                    <a:pt x="1175" y="5901"/>
                    <a:pt x="1161" y="5777"/>
                  </a:cubicBezTo>
                  <a:cubicBezTo>
                    <a:pt x="881" y="3885"/>
                    <a:pt x="610" y="2002"/>
                    <a:pt x="339" y="119"/>
                  </a:cubicBezTo>
                  <a:cubicBezTo>
                    <a:pt x="326" y="36"/>
                    <a:pt x="268" y="1"/>
                    <a:pt x="2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894;p45"/>
            <p:cNvSpPr/>
            <p:nvPr/>
          </p:nvSpPr>
          <p:spPr>
            <a:xfrm>
              <a:off x="3009225" y="3072300"/>
              <a:ext cx="432850" cy="199100"/>
            </a:xfrm>
            <a:custGeom>
              <a:avLst/>
              <a:gdLst/>
              <a:ahLst/>
              <a:cxnLst/>
              <a:rect l="l" t="t" r="r" b="b"/>
              <a:pathLst>
                <a:path w="17314" h="7964" extrusionOk="0">
                  <a:moveTo>
                    <a:pt x="2805" y="1"/>
                  </a:moveTo>
                  <a:cubicBezTo>
                    <a:pt x="1506" y="1"/>
                    <a:pt x="1" y="568"/>
                    <a:pt x="133" y="2132"/>
                  </a:cubicBezTo>
                  <a:cubicBezTo>
                    <a:pt x="181" y="2674"/>
                    <a:pt x="389" y="3201"/>
                    <a:pt x="453" y="3744"/>
                  </a:cubicBezTo>
                  <a:cubicBezTo>
                    <a:pt x="540" y="4581"/>
                    <a:pt x="484" y="5387"/>
                    <a:pt x="979" y="6122"/>
                  </a:cubicBezTo>
                  <a:cubicBezTo>
                    <a:pt x="1360" y="6679"/>
                    <a:pt x="2002" y="7138"/>
                    <a:pt x="2692" y="7138"/>
                  </a:cubicBezTo>
                  <a:cubicBezTo>
                    <a:pt x="2811" y="7138"/>
                    <a:pt x="2932" y="7124"/>
                    <a:pt x="3054" y="7095"/>
                  </a:cubicBezTo>
                  <a:cubicBezTo>
                    <a:pt x="3916" y="6887"/>
                    <a:pt x="4801" y="6783"/>
                    <a:pt x="5687" y="6783"/>
                  </a:cubicBezTo>
                  <a:cubicBezTo>
                    <a:pt x="7040" y="6783"/>
                    <a:pt x="8393" y="7025"/>
                    <a:pt x="9661" y="7502"/>
                  </a:cubicBezTo>
                  <a:cubicBezTo>
                    <a:pt x="9717" y="7523"/>
                    <a:pt x="9775" y="7533"/>
                    <a:pt x="9833" y="7533"/>
                  </a:cubicBezTo>
                  <a:cubicBezTo>
                    <a:pt x="10118" y="7533"/>
                    <a:pt x="10398" y="7292"/>
                    <a:pt x="10491" y="7007"/>
                  </a:cubicBezTo>
                  <a:cubicBezTo>
                    <a:pt x="10602" y="6672"/>
                    <a:pt x="10523" y="6297"/>
                    <a:pt x="10451" y="5946"/>
                  </a:cubicBezTo>
                  <a:lnTo>
                    <a:pt x="10451" y="5946"/>
                  </a:lnTo>
                  <a:cubicBezTo>
                    <a:pt x="11791" y="7119"/>
                    <a:pt x="13523" y="7829"/>
                    <a:pt x="15294" y="7957"/>
                  </a:cubicBezTo>
                  <a:cubicBezTo>
                    <a:pt x="15374" y="7961"/>
                    <a:pt x="15455" y="7964"/>
                    <a:pt x="15538" y="7964"/>
                  </a:cubicBezTo>
                  <a:cubicBezTo>
                    <a:pt x="16164" y="7964"/>
                    <a:pt x="16838" y="7814"/>
                    <a:pt x="17114" y="7271"/>
                  </a:cubicBezTo>
                  <a:cubicBezTo>
                    <a:pt x="17313" y="6864"/>
                    <a:pt x="17217" y="6369"/>
                    <a:pt x="17034" y="5954"/>
                  </a:cubicBezTo>
                  <a:cubicBezTo>
                    <a:pt x="16539" y="4821"/>
                    <a:pt x="15486" y="3999"/>
                    <a:pt x="14321" y="3560"/>
                  </a:cubicBezTo>
                  <a:cubicBezTo>
                    <a:pt x="13164" y="3121"/>
                    <a:pt x="11903" y="3033"/>
                    <a:pt x="10666" y="3025"/>
                  </a:cubicBezTo>
                  <a:cubicBezTo>
                    <a:pt x="10444" y="3025"/>
                    <a:pt x="10221" y="3028"/>
                    <a:pt x="9997" y="3028"/>
                  </a:cubicBezTo>
                  <a:cubicBezTo>
                    <a:pt x="9118" y="3028"/>
                    <a:pt x="8236" y="2992"/>
                    <a:pt x="7435" y="2642"/>
                  </a:cubicBezTo>
                  <a:cubicBezTo>
                    <a:pt x="6429" y="2212"/>
                    <a:pt x="5615" y="1094"/>
                    <a:pt x="5934" y="49"/>
                  </a:cubicBezTo>
                  <a:cubicBezTo>
                    <a:pt x="4913" y="33"/>
                    <a:pt x="3900" y="17"/>
                    <a:pt x="2886" y="1"/>
                  </a:cubicBezTo>
                  <a:cubicBezTo>
                    <a:pt x="2859" y="1"/>
                    <a:pt x="2832" y="1"/>
                    <a:pt x="280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895;p45"/>
            <p:cNvSpPr/>
            <p:nvPr/>
          </p:nvSpPr>
          <p:spPr>
            <a:xfrm>
              <a:off x="2451000" y="2000700"/>
              <a:ext cx="745700" cy="1161625"/>
            </a:xfrm>
            <a:custGeom>
              <a:avLst/>
              <a:gdLst/>
              <a:ahLst/>
              <a:cxnLst/>
              <a:rect l="l" t="t" r="r" b="b"/>
              <a:pathLst>
                <a:path w="29828" h="46465" extrusionOk="0">
                  <a:moveTo>
                    <a:pt x="120" y="0"/>
                  </a:moveTo>
                  <a:cubicBezTo>
                    <a:pt x="0" y="2777"/>
                    <a:pt x="64" y="9847"/>
                    <a:pt x="1022" y="12456"/>
                  </a:cubicBezTo>
                  <a:cubicBezTo>
                    <a:pt x="1708" y="14339"/>
                    <a:pt x="2418" y="16262"/>
                    <a:pt x="3703" y="17802"/>
                  </a:cubicBezTo>
                  <a:cubicBezTo>
                    <a:pt x="5562" y="20044"/>
                    <a:pt x="8427" y="21225"/>
                    <a:pt x="10469" y="23300"/>
                  </a:cubicBezTo>
                  <a:cubicBezTo>
                    <a:pt x="11858" y="24704"/>
                    <a:pt x="12815" y="26460"/>
                    <a:pt x="13757" y="28183"/>
                  </a:cubicBezTo>
                  <a:cubicBezTo>
                    <a:pt x="16845" y="33849"/>
                    <a:pt x="20164" y="40112"/>
                    <a:pt x="21289" y="46464"/>
                  </a:cubicBezTo>
                  <a:cubicBezTo>
                    <a:pt x="24258" y="46105"/>
                    <a:pt x="27314" y="45267"/>
                    <a:pt x="29827" y="43647"/>
                  </a:cubicBezTo>
                  <a:cubicBezTo>
                    <a:pt x="28311" y="38684"/>
                    <a:pt x="25654" y="34160"/>
                    <a:pt x="23021" y="29691"/>
                  </a:cubicBezTo>
                  <a:cubicBezTo>
                    <a:pt x="20053" y="24648"/>
                    <a:pt x="16111" y="14395"/>
                    <a:pt x="12392" y="9886"/>
                  </a:cubicBezTo>
                  <a:cubicBezTo>
                    <a:pt x="8666" y="5370"/>
                    <a:pt x="5482" y="2330"/>
                    <a:pt x="1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896;p45"/>
            <p:cNvSpPr/>
            <p:nvPr/>
          </p:nvSpPr>
          <p:spPr>
            <a:xfrm>
              <a:off x="2496675" y="2045925"/>
              <a:ext cx="197275" cy="512900"/>
            </a:xfrm>
            <a:custGeom>
              <a:avLst/>
              <a:gdLst/>
              <a:ahLst/>
              <a:cxnLst/>
              <a:rect l="l" t="t" r="r" b="b"/>
              <a:pathLst>
                <a:path w="7891" h="20516" extrusionOk="0">
                  <a:moveTo>
                    <a:pt x="636" y="0"/>
                  </a:moveTo>
                  <a:cubicBezTo>
                    <a:pt x="553" y="0"/>
                    <a:pt x="467" y="54"/>
                    <a:pt x="463" y="162"/>
                  </a:cubicBezTo>
                  <a:cubicBezTo>
                    <a:pt x="1" y="7535"/>
                    <a:pt x="2602" y="14972"/>
                    <a:pt x="7549" y="20461"/>
                  </a:cubicBezTo>
                  <a:cubicBezTo>
                    <a:pt x="7581" y="20499"/>
                    <a:pt x="7619" y="20515"/>
                    <a:pt x="7657" y="20515"/>
                  </a:cubicBezTo>
                  <a:cubicBezTo>
                    <a:pt x="7777" y="20515"/>
                    <a:pt x="7890" y="20352"/>
                    <a:pt x="7781" y="20230"/>
                  </a:cubicBezTo>
                  <a:cubicBezTo>
                    <a:pt x="2889" y="14796"/>
                    <a:pt x="336" y="7447"/>
                    <a:pt x="791" y="162"/>
                  </a:cubicBezTo>
                  <a:cubicBezTo>
                    <a:pt x="799" y="54"/>
                    <a:pt x="719" y="0"/>
                    <a:pt x="6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897;p45"/>
            <p:cNvSpPr/>
            <p:nvPr/>
          </p:nvSpPr>
          <p:spPr>
            <a:xfrm>
              <a:off x="2856150" y="2669950"/>
              <a:ext cx="37725" cy="38925"/>
            </a:xfrm>
            <a:custGeom>
              <a:avLst/>
              <a:gdLst/>
              <a:ahLst/>
              <a:cxnLst/>
              <a:rect l="l" t="t" r="r" b="b"/>
              <a:pathLst>
                <a:path w="1509" h="1557" extrusionOk="0">
                  <a:moveTo>
                    <a:pt x="1325" y="1"/>
                  </a:moveTo>
                  <a:cubicBezTo>
                    <a:pt x="1281" y="1"/>
                    <a:pt x="1237" y="17"/>
                    <a:pt x="1205" y="49"/>
                  </a:cubicBezTo>
                  <a:cubicBezTo>
                    <a:pt x="830" y="456"/>
                    <a:pt x="447" y="871"/>
                    <a:pt x="64" y="1278"/>
                  </a:cubicBezTo>
                  <a:cubicBezTo>
                    <a:pt x="9" y="1341"/>
                    <a:pt x="1" y="1445"/>
                    <a:pt x="64" y="1509"/>
                  </a:cubicBezTo>
                  <a:cubicBezTo>
                    <a:pt x="96" y="1541"/>
                    <a:pt x="140" y="1557"/>
                    <a:pt x="184" y="1557"/>
                  </a:cubicBezTo>
                  <a:cubicBezTo>
                    <a:pt x="228" y="1557"/>
                    <a:pt x="272" y="1541"/>
                    <a:pt x="304" y="1509"/>
                  </a:cubicBezTo>
                  <a:cubicBezTo>
                    <a:pt x="679" y="1102"/>
                    <a:pt x="1062" y="695"/>
                    <a:pt x="1445" y="280"/>
                  </a:cubicBezTo>
                  <a:cubicBezTo>
                    <a:pt x="1501" y="216"/>
                    <a:pt x="1509" y="113"/>
                    <a:pt x="1445" y="49"/>
                  </a:cubicBezTo>
                  <a:cubicBezTo>
                    <a:pt x="1413" y="17"/>
                    <a:pt x="1369" y="1"/>
                    <a:pt x="13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898;p45"/>
            <p:cNvSpPr/>
            <p:nvPr/>
          </p:nvSpPr>
          <p:spPr>
            <a:xfrm>
              <a:off x="2893250" y="2683150"/>
              <a:ext cx="32350" cy="40225"/>
            </a:xfrm>
            <a:custGeom>
              <a:avLst/>
              <a:gdLst/>
              <a:ahLst/>
              <a:cxnLst/>
              <a:rect l="l" t="t" r="r" b="b"/>
              <a:pathLst>
                <a:path w="1294" h="1609" extrusionOk="0">
                  <a:moveTo>
                    <a:pt x="1101" y="1"/>
                  </a:moveTo>
                  <a:cubicBezTo>
                    <a:pt x="1044" y="1"/>
                    <a:pt x="990" y="31"/>
                    <a:pt x="958" y="79"/>
                  </a:cubicBezTo>
                  <a:cubicBezTo>
                    <a:pt x="655" y="510"/>
                    <a:pt x="352" y="933"/>
                    <a:pt x="57" y="1356"/>
                  </a:cubicBezTo>
                  <a:cubicBezTo>
                    <a:pt x="1" y="1428"/>
                    <a:pt x="41" y="1540"/>
                    <a:pt x="112" y="1587"/>
                  </a:cubicBezTo>
                  <a:cubicBezTo>
                    <a:pt x="139" y="1602"/>
                    <a:pt x="165" y="1608"/>
                    <a:pt x="191" y="1608"/>
                  </a:cubicBezTo>
                  <a:cubicBezTo>
                    <a:pt x="250" y="1608"/>
                    <a:pt x="305" y="1574"/>
                    <a:pt x="344" y="1524"/>
                  </a:cubicBezTo>
                  <a:cubicBezTo>
                    <a:pt x="639" y="1101"/>
                    <a:pt x="942" y="670"/>
                    <a:pt x="1245" y="247"/>
                  </a:cubicBezTo>
                  <a:cubicBezTo>
                    <a:pt x="1293" y="175"/>
                    <a:pt x="1253" y="63"/>
                    <a:pt x="1182" y="23"/>
                  </a:cubicBezTo>
                  <a:cubicBezTo>
                    <a:pt x="1156" y="8"/>
                    <a:pt x="1128" y="1"/>
                    <a:pt x="11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899;p45"/>
            <p:cNvSpPr/>
            <p:nvPr/>
          </p:nvSpPr>
          <p:spPr>
            <a:xfrm>
              <a:off x="2953300" y="3027350"/>
              <a:ext cx="276700" cy="160550"/>
            </a:xfrm>
            <a:custGeom>
              <a:avLst/>
              <a:gdLst/>
              <a:ahLst/>
              <a:cxnLst/>
              <a:rect l="l" t="t" r="r" b="b"/>
              <a:pathLst>
                <a:path w="11068" h="6422" extrusionOk="0">
                  <a:moveTo>
                    <a:pt x="9663" y="1"/>
                  </a:moveTo>
                  <a:cubicBezTo>
                    <a:pt x="9593" y="1"/>
                    <a:pt x="9519" y="17"/>
                    <a:pt x="9448" y="36"/>
                  </a:cubicBezTo>
                  <a:cubicBezTo>
                    <a:pt x="7573" y="499"/>
                    <a:pt x="5586" y="1145"/>
                    <a:pt x="3703" y="1608"/>
                  </a:cubicBezTo>
                  <a:cubicBezTo>
                    <a:pt x="2554" y="2166"/>
                    <a:pt x="1333" y="2573"/>
                    <a:pt x="80" y="2813"/>
                  </a:cubicBezTo>
                  <a:cubicBezTo>
                    <a:pt x="1" y="3898"/>
                    <a:pt x="168" y="5007"/>
                    <a:pt x="559" y="6020"/>
                  </a:cubicBezTo>
                  <a:cubicBezTo>
                    <a:pt x="607" y="6148"/>
                    <a:pt x="671" y="6276"/>
                    <a:pt x="775" y="6348"/>
                  </a:cubicBezTo>
                  <a:cubicBezTo>
                    <a:pt x="858" y="6405"/>
                    <a:pt x="959" y="6421"/>
                    <a:pt x="1061" y="6421"/>
                  </a:cubicBezTo>
                  <a:cubicBezTo>
                    <a:pt x="1115" y="6421"/>
                    <a:pt x="1169" y="6417"/>
                    <a:pt x="1221" y="6411"/>
                  </a:cubicBezTo>
                  <a:cubicBezTo>
                    <a:pt x="4421" y="6108"/>
                    <a:pt x="7565" y="5278"/>
                    <a:pt x="10493" y="3954"/>
                  </a:cubicBezTo>
                  <a:cubicBezTo>
                    <a:pt x="10645" y="3882"/>
                    <a:pt x="10805" y="3802"/>
                    <a:pt x="10908" y="3666"/>
                  </a:cubicBezTo>
                  <a:cubicBezTo>
                    <a:pt x="11068" y="3435"/>
                    <a:pt x="11004" y="3132"/>
                    <a:pt x="10932" y="2861"/>
                  </a:cubicBezTo>
                  <a:cubicBezTo>
                    <a:pt x="10693" y="1983"/>
                    <a:pt x="10382" y="1121"/>
                    <a:pt x="9999" y="283"/>
                  </a:cubicBezTo>
                  <a:cubicBezTo>
                    <a:pt x="9951" y="187"/>
                    <a:pt x="9895" y="84"/>
                    <a:pt x="9799" y="28"/>
                  </a:cubicBezTo>
                  <a:cubicBezTo>
                    <a:pt x="9757" y="8"/>
                    <a:pt x="9711" y="1"/>
                    <a:pt x="96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900;p45"/>
            <p:cNvSpPr/>
            <p:nvPr/>
          </p:nvSpPr>
          <p:spPr>
            <a:xfrm>
              <a:off x="2950100" y="3023225"/>
              <a:ext cx="283500" cy="169325"/>
            </a:xfrm>
            <a:custGeom>
              <a:avLst/>
              <a:gdLst/>
              <a:ahLst/>
              <a:cxnLst/>
              <a:rect l="l" t="t" r="r" b="b"/>
              <a:pathLst>
                <a:path w="11340" h="6773" extrusionOk="0">
                  <a:moveTo>
                    <a:pt x="9624" y="360"/>
                  </a:moveTo>
                  <a:cubicBezTo>
                    <a:pt x="9863" y="384"/>
                    <a:pt x="10015" y="504"/>
                    <a:pt x="10063" y="712"/>
                  </a:cubicBezTo>
                  <a:cubicBezTo>
                    <a:pt x="10238" y="951"/>
                    <a:pt x="10318" y="1310"/>
                    <a:pt x="10422" y="1581"/>
                  </a:cubicBezTo>
                  <a:cubicBezTo>
                    <a:pt x="10605" y="2068"/>
                    <a:pt x="10765" y="2571"/>
                    <a:pt x="10901" y="3073"/>
                  </a:cubicBezTo>
                  <a:cubicBezTo>
                    <a:pt x="10957" y="3289"/>
                    <a:pt x="10845" y="3744"/>
                    <a:pt x="10693" y="3895"/>
                  </a:cubicBezTo>
                  <a:cubicBezTo>
                    <a:pt x="10613" y="3975"/>
                    <a:pt x="10446" y="4015"/>
                    <a:pt x="10350" y="4055"/>
                  </a:cubicBezTo>
                  <a:cubicBezTo>
                    <a:pt x="10031" y="4199"/>
                    <a:pt x="9704" y="4334"/>
                    <a:pt x="9377" y="4470"/>
                  </a:cubicBezTo>
                  <a:cubicBezTo>
                    <a:pt x="8874" y="4669"/>
                    <a:pt x="8371" y="4853"/>
                    <a:pt x="7869" y="5020"/>
                  </a:cubicBezTo>
                  <a:cubicBezTo>
                    <a:pt x="6791" y="5387"/>
                    <a:pt x="5690" y="5683"/>
                    <a:pt x="4581" y="5922"/>
                  </a:cubicBezTo>
                  <a:cubicBezTo>
                    <a:pt x="4054" y="6034"/>
                    <a:pt x="3528" y="6130"/>
                    <a:pt x="3001" y="6209"/>
                  </a:cubicBezTo>
                  <a:cubicBezTo>
                    <a:pt x="2682" y="6257"/>
                    <a:pt x="2371" y="6297"/>
                    <a:pt x="2052" y="6337"/>
                  </a:cubicBezTo>
                  <a:cubicBezTo>
                    <a:pt x="1856" y="6363"/>
                    <a:pt x="1569" y="6437"/>
                    <a:pt x="1341" y="6437"/>
                  </a:cubicBezTo>
                  <a:cubicBezTo>
                    <a:pt x="1290" y="6437"/>
                    <a:pt x="1241" y="6434"/>
                    <a:pt x="1198" y="6425"/>
                  </a:cubicBezTo>
                  <a:cubicBezTo>
                    <a:pt x="687" y="6321"/>
                    <a:pt x="559" y="5276"/>
                    <a:pt x="480" y="4853"/>
                  </a:cubicBezTo>
                  <a:cubicBezTo>
                    <a:pt x="369" y="4276"/>
                    <a:pt x="340" y="3698"/>
                    <a:pt x="368" y="3115"/>
                  </a:cubicBezTo>
                  <a:lnTo>
                    <a:pt x="368" y="3115"/>
                  </a:lnTo>
                  <a:cubicBezTo>
                    <a:pt x="1334" y="2916"/>
                    <a:pt x="2270" y="2628"/>
                    <a:pt x="3185" y="2244"/>
                  </a:cubicBezTo>
                  <a:cubicBezTo>
                    <a:pt x="4174" y="1829"/>
                    <a:pt x="5211" y="1581"/>
                    <a:pt x="6249" y="1286"/>
                  </a:cubicBezTo>
                  <a:cubicBezTo>
                    <a:pt x="7246" y="1007"/>
                    <a:pt x="8228" y="712"/>
                    <a:pt x="9233" y="456"/>
                  </a:cubicBezTo>
                  <a:cubicBezTo>
                    <a:pt x="9361" y="424"/>
                    <a:pt x="9488" y="392"/>
                    <a:pt x="9624" y="360"/>
                  </a:cubicBezTo>
                  <a:close/>
                  <a:moveTo>
                    <a:pt x="9738" y="0"/>
                  </a:moveTo>
                  <a:cubicBezTo>
                    <a:pt x="9469" y="0"/>
                    <a:pt x="9166" y="129"/>
                    <a:pt x="8946" y="185"/>
                  </a:cubicBezTo>
                  <a:cubicBezTo>
                    <a:pt x="8347" y="344"/>
                    <a:pt x="7757" y="512"/>
                    <a:pt x="7158" y="680"/>
                  </a:cubicBezTo>
                  <a:cubicBezTo>
                    <a:pt x="6600" y="847"/>
                    <a:pt x="6033" y="1007"/>
                    <a:pt x="5467" y="1166"/>
                  </a:cubicBezTo>
                  <a:cubicBezTo>
                    <a:pt x="4908" y="1318"/>
                    <a:pt x="4310" y="1422"/>
                    <a:pt x="3767" y="1621"/>
                  </a:cubicBezTo>
                  <a:cubicBezTo>
                    <a:pt x="3177" y="1837"/>
                    <a:pt x="2618" y="2132"/>
                    <a:pt x="2020" y="2331"/>
                  </a:cubicBezTo>
                  <a:cubicBezTo>
                    <a:pt x="1413" y="2531"/>
                    <a:pt x="791" y="2690"/>
                    <a:pt x="168" y="2818"/>
                  </a:cubicBezTo>
                  <a:cubicBezTo>
                    <a:pt x="97" y="2834"/>
                    <a:pt x="49" y="2906"/>
                    <a:pt x="49" y="2978"/>
                  </a:cubicBezTo>
                  <a:cubicBezTo>
                    <a:pt x="1" y="3664"/>
                    <a:pt x="41" y="4350"/>
                    <a:pt x="184" y="5028"/>
                  </a:cubicBezTo>
                  <a:cubicBezTo>
                    <a:pt x="272" y="5483"/>
                    <a:pt x="384" y="6329"/>
                    <a:pt x="791" y="6632"/>
                  </a:cubicBezTo>
                  <a:cubicBezTo>
                    <a:pt x="932" y="6736"/>
                    <a:pt x="1124" y="6772"/>
                    <a:pt x="1334" y="6772"/>
                  </a:cubicBezTo>
                  <a:cubicBezTo>
                    <a:pt x="1719" y="6772"/>
                    <a:pt x="2161" y="6652"/>
                    <a:pt x="2451" y="6616"/>
                  </a:cubicBezTo>
                  <a:cubicBezTo>
                    <a:pt x="3161" y="6521"/>
                    <a:pt x="3863" y="6401"/>
                    <a:pt x="4565" y="6257"/>
                  </a:cubicBezTo>
                  <a:cubicBezTo>
                    <a:pt x="6073" y="5946"/>
                    <a:pt x="7557" y="5515"/>
                    <a:pt x="8994" y="4965"/>
                  </a:cubicBezTo>
                  <a:cubicBezTo>
                    <a:pt x="9600" y="4741"/>
                    <a:pt x="10310" y="4526"/>
                    <a:pt x="10853" y="4183"/>
                  </a:cubicBezTo>
                  <a:cubicBezTo>
                    <a:pt x="11320" y="3898"/>
                    <a:pt x="11339" y="3495"/>
                    <a:pt x="11223" y="2998"/>
                  </a:cubicBezTo>
                  <a:lnTo>
                    <a:pt x="11223" y="2998"/>
                  </a:lnTo>
                  <a:cubicBezTo>
                    <a:pt x="11222" y="2994"/>
                    <a:pt x="11221" y="2990"/>
                    <a:pt x="11220" y="2986"/>
                  </a:cubicBezTo>
                  <a:lnTo>
                    <a:pt x="11220" y="2986"/>
                  </a:lnTo>
                  <a:cubicBezTo>
                    <a:pt x="11220" y="2986"/>
                    <a:pt x="11220" y="2986"/>
                    <a:pt x="11220" y="2986"/>
                  </a:cubicBezTo>
                  <a:cubicBezTo>
                    <a:pt x="11219" y="2981"/>
                    <a:pt x="11218" y="2977"/>
                    <a:pt x="11216" y="2972"/>
                  </a:cubicBezTo>
                  <a:lnTo>
                    <a:pt x="11216" y="2972"/>
                  </a:lnTo>
                  <a:cubicBezTo>
                    <a:pt x="11065" y="2410"/>
                    <a:pt x="10883" y="1856"/>
                    <a:pt x="10669" y="1310"/>
                  </a:cubicBezTo>
                  <a:cubicBezTo>
                    <a:pt x="10534" y="959"/>
                    <a:pt x="10382" y="289"/>
                    <a:pt x="10047" y="81"/>
                  </a:cubicBezTo>
                  <a:cubicBezTo>
                    <a:pt x="9956" y="23"/>
                    <a:pt x="9850" y="0"/>
                    <a:pt x="97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901;p45"/>
            <p:cNvSpPr/>
            <p:nvPr/>
          </p:nvSpPr>
          <p:spPr>
            <a:xfrm>
              <a:off x="2980575" y="3130450"/>
              <a:ext cx="35925" cy="44775"/>
            </a:xfrm>
            <a:custGeom>
              <a:avLst/>
              <a:gdLst/>
              <a:ahLst/>
              <a:cxnLst/>
              <a:rect l="l" t="t" r="r" b="b"/>
              <a:pathLst>
                <a:path w="1437" h="1791" extrusionOk="0">
                  <a:moveTo>
                    <a:pt x="222" y="1"/>
                  </a:moveTo>
                  <a:cubicBezTo>
                    <a:pt x="112" y="1"/>
                    <a:pt x="1" y="121"/>
                    <a:pt x="67" y="253"/>
                  </a:cubicBezTo>
                  <a:cubicBezTo>
                    <a:pt x="346" y="787"/>
                    <a:pt x="689" y="1290"/>
                    <a:pt x="1096" y="1737"/>
                  </a:cubicBezTo>
                  <a:cubicBezTo>
                    <a:pt x="1130" y="1775"/>
                    <a:pt x="1169" y="1791"/>
                    <a:pt x="1207" y="1791"/>
                  </a:cubicBezTo>
                  <a:cubicBezTo>
                    <a:pt x="1328" y="1791"/>
                    <a:pt x="1437" y="1627"/>
                    <a:pt x="1327" y="1505"/>
                  </a:cubicBezTo>
                  <a:cubicBezTo>
                    <a:pt x="944" y="1075"/>
                    <a:pt x="617" y="596"/>
                    <a:pt x="354" y="85"/>
                  </a:cubicBezTo>
                  <a:cubicBezTo>
                    <a:pt x="321" y="25"/>
                    <a:pt x="272" y="1"/>
                    <a:pt x="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902;p45"/>
            <p:cNvSpPr/>
            <p:nvPr/>
          </p:nvSpPr>
          <p:spPr>
            <a:xfrm>
              <a:off x="2999575" y="3128175"/>
              <a:ext cx="24975" cy="24175"/>
            </a:xfrm>
            <a:custGeom>
              <a:avLst/>
              <a:gdLst/>
              <a:ahLst/>
              <a:cxnLst/>
              <a:rect l="l" t="t" r="r" b="b"/>
              <a:pathLst>
                <a:path w="999" h="967" extrusionOk="0">
                  <a:moveTo>
                    <a:pt x="177" y="1"/>
                  </a:moveTo>
                  <a:cubicBezTo>
                    <a:pt x="134" y="1"/>
                    <a:pt x="92" y="16"/>
                    <a:pt x="65" y="48"/>
                  </a:cubicBezTo>
                  <a:cubicBezTo>
                    <a:pt x="1" y="112"/>
                    <a:pt x="1" y="216"/>
                    <a:pt x="65" y="280"/>
                  </a:cubicBezTo>
                  <a:cubicBezTo>
                    <a:pt x="280" y="495"/>
                    <a:pt x="487" y="711"/>
                    <a:pt x="703" y="918"/>
                  </a:cubicBezTo>
                  <a:cubicBezTo>
                    <a:pt x="731" y="950"/>
                    <a:pt x="773" y="966"/>
                    <a:pt x="816" y="966"/>
                  </a:cubicBezTo>
                  <a:cubicBezTo>
                    <a:pt x="859" y="966"/>
                    <a:pt x="902" y="950"/>
                    <a:pt x="934" y="918"/>
                  </a:cubicBezTo>
                  <a:cubicBezTo>
                    <a:pt x="990" y="854"/>
                    <a:pt x="998" y="751"/>
                    <a:pt x="934" y="687"/>
                  </a:cubicBezTo>
                  <a:cubicBezTo>
                    <a:pt x="719" y="471"/>
                    <a:pt x="511" y="264"/>
                    <a:pt x="296" y="48"/>
                  </a:cubicBezTo>
                  <a:cubicBezTo>
                    <a:pt x="264" y="16"/>
                    <a:pt x="220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903;p45"/>
            <p:cNvSpPr/>
            <p:nvPr/>
          </p:nvSpPr>
          <p:spPr>
            <a:xfrm>
              <a:off x="2918000" y="2569650"/>
              <a:ext cx="84875" cy="144775"/>
            </a:xfrm>
            <a:custGeom>
              <a:avLst/>
              <a:gdLst/>
              <a:ahLst/>
              <a:cxnLst/>
              <a:rect l="l" t="t" r="r" b="b"/>
              <a:pathLst>
                <a:path w="3395" h="5791" extrusionOk="0">
                  <a:moveTo>
                    <a:pt x="719" y="0"/>
                  </a:moveTo>
                  <a:cubicBezTo>
                    <a:pt x="653" y="0"/>
                    <a:pt x="589" y="36"/>
                    <a:pt x="567" y="119"/>
                  </a:cubicBezTo>
                  <a:cubicBezTo>
                    <a:pt x="0" y="2289"/>
                    <a:pt x="1069" y="4739"/>
                    <a:pt x="3064" y="5768"/>
                  </a:cubicBezTo>
                  <a:cubicBezTo>
                    <a:pt x="3093" y="5784"/>
                    <a:pt x="3121" y="5791"/>
                    <a:pt x="3147" y="5791"/>
                  </a:cubicBezTo>
                  <a:cubicBezTo>
                    <a:pt x="3298" y="5791"/>
                    <a:pt x="3395" y="5571"/>
                    <a:pt x="3232" y="5489"/>
                  </a:cubicBezTo>
                  <a:cubicBezTo>
                    <a:pt x="1365" y="4516"/>
                    <a:pt x="351" y="2241"/>
                    <a:pt x="886" y="207"/>
                  </a:cubicBezTo>
                  <a:cubicBezTo>
                    <a:pt x="919" y="82"/>
                    <a:pt x="817" y="0"/>
                    <a:pt x="7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904;p45"/>
            <p:cNvSpPr/>
            <p:nvPr/>
          </p:nvSpPr>
          <p:spPr>
            <a:xfrm>
              <a:off x="3225125" y="3239775"/>
              <a:ext cx="47175" cy="15025"/>
            </a:xfrm>
            <a:custGeom>
              <a:avLst/>
              <a:gdLst/>
              <a:ahLst/>
              <a:cxnLst/>
              <a:rect l="l" t="t" r="r" b="b"/>
              <a:pathLst>
                <a:path w="1887" h="601" extrusionOk="0">
                  <a:moveTo>
                    <a:pt x="874" y="1"/>
                  </a:moveTo>
                  <a:cubicBezTo>
                    <a:pt x="629" y="1"/>
                    <a:pt x="385" y="60"/>
                    <a:pt x="163" y="181"/>
                  </a:cubicBezTo>
                  <a:cubicBezTo>
                    <a:pt x="0" y="269"/>
                    <a:pt x="97" y="490"/>
                    <a:pt x="248" y="490"/>
                  </a:cubicBezTo>
                  <a:cubicBezTo>
                    <a:pt x="274" y="490"/>
                    <a:pt x="302" y="483"/>
                    <a:pt x="331" y="468"/>
                  </a:cubicBezTo>
                  <a:cubicBezTo>
                    <a:pt x="499" y="373"/>
                    <a:pt x="693" y="326"/>
                    <a:pt x="887" y="326"/>
                  </a:cubicBezTo>
                  <a:cubicBezTo>
                    <a:pt x="1136" y="326"/>
                    <a:pt x="1386" y="403"/>
                    <a:pt x="1583" y="556"/>
                  </a:cubicBezTo>
                  <a:cubicBezTo>
                    <a:pt x="1620" y="584"/>
                    <a:pt x="1664" y="601"/>
                    <a:pt x="1707" y="601"/>
                  </a:cubicBezTo>
                  <a:cubicBezTo>
                    <a:pt x="1748" y="601"/>
                    <a:pt x="1788" y="586"/>
                    <a:pt x="1823" y="556"/>
                  </a:cubicBezTo>
                  <a:cubicBezTo>
                    <a:pt x="1879" y="500"/>
                    <a:pt x="1887" y="380"/>
                    <a:pt x="1823" y="324"/>
                  </a:cubicBezTo>
                  <a:cubicBezTo>
                    <a:pt x="1546" y="112"/>
                    <a:pt x="1210" y="1"/>
                    <a:pt x="87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905;p45"/>
            <p:cNvSpPr/>
            <p:nvPr/>
          </p:nvSpPr>
          <p:spPr>
            <a:xfrm>
              <a:off x="3194275" y="3193200"/>
              <a:ext cx="84500" cy="33775"/>
            </a:xfrm>
            <a:custGeom>
              <a:avLst/>
              <a:gdLst/>
              <a:ahLst/>
              <a:cxnLst/>
              <a:rect l="l" t="t" r="r" b="b"/>
              <a:pathLst>
                <a:path w="3380" h="1351" extrusionOk="0">
                  <a:moveTo>
                    <a:pt x="281" y="0"/>
                  </a:moveTo>
                  <a:cubicBezTo>
                    <a:pt x="259" y="0"/>
                    <a:pt x="238" y="1"/>
                    <a:pt x="216" y="1"/>
                  </a:cubicBezTo>
                  <a:cubicBezTo>
                    <a:pt x="3" y="1"/>
                    <a:pt x="1" y="328"/>
                    <a:pt x="209" y="328"/>
                  </a:cubicBezTo>
                  <a:cubicBezTo>
                    <a:pt x="211" y="328"/>
                    <a:pt x="214" y="328"/>
                    <a:pt x="216" y="328"/>
                  </a:cubicBezTo>
                  <a:cubicBezTo>
                    <a:pt x="228" y="328"/>
                    <a:pt x="239" y="328"/>
                    <a:pt x="251" y="328"/>
                  </a:cubicBezTo>
                  <a:cubicBezTo>
                    <a:pt x="1252" y="328"/>
                    <a:pt x="2244" y="670"/>
                    <a:pt x="3017" y="1309"/>
                  </a:cubicBezTo>
                  <a:cubicBezTo>
                    <a:pt x="3051" y="1338"/>
                    <a:pt x="3089" y="1351"/>
                    <a:pt x="3125" y="1351"/>
                  </a:cubicBezTo>
                  <a:cubicBezTo>
                    <a:pt x="3260" y="1351"/>
                    <a:pt x="3380" y="1185"/>
                    <a:pt x="3248" y="1078"/>
                  </a:cubicBezTo>
                  <a:cubicBezTo>
                    <a:pt x="2411" y="390"/>
                    <a:pt x="1359" y="0"/>
                    <a:pt x="2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906;p45"/>
            <p:cNvSpPr/>
            <p:nvPr/>
          </p:nvSpPr>
          <p:spPr>
            <a:xfrm>
              <a:off x="3304750" y="3186500"/>
              <a:ext cx="105500" cy="81450"/>
            </a:xfrm>
            <a:custGeom>
              <a:avLst/>
              <a:gdLst/>
              <a:ahLst/>
              <a:cxnLst/>
              <a:rect l="l" t="t" r="r" b="b"/>
              <a:pathLst>
                <a:path w="4220" h="3258" extrusionOk="0">
                  <a:moveTo>
                    <a:pt x="240" y="1"/>
                  </a:moveTo>
                  <a:cubicBezTo>
                    <a:pt x="63" y="1"/>
                    <a:pt x="1" y="280"/>
                    <a:pt x="194" y="325"/>
                  </a:cubicBezTo>
                  <a:cubicBezTo>
                    <a:pt x="1782" y="652"/>
                    <a:pt x="3162" y="1713"/>
                    <a:pt x="3872" y="3173"/>
                  </a:cubicBezTo>
                  <a:cubicBezTo>
                    <a:pt x="3902" y="3233"/>
                    <a:pt x="3950" y="3258"/>
                    <a:pt x="3999" y="3258"/>
                  </a:cubicBezTo>
                  <a:cubicBezTo>
                    <a:pt x="4107" y="3258"/>
                    <a:pt x="4220" y="3137"/>
                    <a:pt x="4159" y="3006"/>
                  </a:cubicBezTo>
                  <a:cubicBezTo>
                    <a:pt x="3409" y="1482"/>
                    <a:pt x="1949" y="349"/>
                    <a:pt x="281" y="5"/>
                  </a:cubicBezTo>
                  <a:cubicBezTo>
                    <a:pt x="267" y="2"/>
                    <a:pt x="253" y="1"/>
                    <a:pt x="2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907;p45"/>
            <p:cNvSpPr/>
            <p:nvPr/>
          </p:nvSpPr>
          <p:spPr>
            <a:xfrm>
              <a:off x="3346100" y="3166725"/>
              <a:ext cx="94075" cy="78425"/>
            </a:xfrm>
            <a:custGeom>
              <a:avLst/>
              <a:gdLst/>
              <a:ahLst/>
              <a:cxnLst/>
              <a:rect l="l" t="t" r="r" b="b"/>
              <a:pathLst>
                <a:path w="3763" h="3137" extrusionOk="0">
                  <a:moveTo>
                    <a:pt x="232" y="0"/>
                  </a:moveTo>
                  <a:cubicBezTo>
                    <a:pt x="60" y="0"/>
                    <a:pt x="1" y="274"/>
                    <a:pt x="191" y="326"/>
                  </a:cubicBezTo>
                  <a:cubicBezTo>
                    <a:pt x="1604" y="709"/>
                    <a:pt x="2793" y="1722"/>
                    <a:pt x="3415" y="3047"/>
                  </a:cubicBezTo>
                  <a:cubicBezTo>
                    <a:pt x="3443" y="3110"/>
                    <a:pt x="3492" y="3137"/>
                    <a:pt x="3542" y="3137"/>
                  </a:cubicBezTo>
                  <a:cubicBezTo>
                    <a:pt x="3648" y="3137"/>
                    <a:pt x="3762" y="3017"/>
                    <a:pt x="3702" y="2887"/>
                  </a:cubicBezTo>
                  <a:cubicBezTo>
                    <a:pt x="3048" y="1483"/>
                    <a:pt x="1771" y="413"/>
                    <a:pt x="279" y="7"/>
                  </a:cubicBezTo>
                  <a:cubicBezTo>
                    <a:pt x="263" y="2"/>
                    <a:pt x="247" y="0"/>
                    <a:pt x="2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908;p45"/>
            <p:cNvSpPr/>
            <p:nvPr/>
          </p:nvSpPr>
          <p:spPr>
            <a:xfrm>
              <a:off x="3372625" y="3238700"/>
              <a:ext cx="24550" cy="34075"/>
            </a:xfrm>
            <a:custGeom>
              <a:avLst/>
              <a:gdLst/>
              <a:ahLst/>
              <a:cxnLst/>
              <a:rect l="l" t="t" r="r" b="b"/>
              <a:pathLst>
                <a:path w="982" h="1363" extrusionOk="0">
                  <a:moveTo>
                    <a:pt x="792" y="1"/>
                  </a:moveTo>
                  <a:cubicBezTo>
                    <a:pt x="766" y="1"/>
                    <a:pt x="738" y="6"/>
                    <a:pt x="710" y="16"/>
                  </a:cubicBezTo>
                  <a:cubicBezTo>
                    <a:pt x="256" y="216"/>
                    <a:pt x="0" y="766"/>
                    <a:pt x="128" y="1237"/>
                  </a:cubicBezTo>
                  <a:cubicBezTo>
                    <a:pt x="141" y="1311"/>
                    <a:pt x="217" y="1362"/>
                    <a:pt x="288" y="1362"/>
                  </a:cubicBezTo>
                  <a:cubicBezTo>
                    <a:pt x="302" y="1362"/>
                    <a:pt x="315" y="1360"/>
                    <a:pt x="327" y="1357"/>
                  </a:cubicBezTo>
                  <a:cubicBezTo>
                    <a:pt x="415" y="1325"/>
                    <a:pt x="463" y="1245"/>
                    <a:pt x="447" y="1157"/>
                  </a:cubicBezTo>
                  <a:lnTo>
                    <a:pt x="431" y="1077"/>
                  </a:lnTo>
                  <a:cubicBezTo>
                    <a:pt x="430" y="1073"/>
                    <a:pt x="429" y="1072"/>
                    <a:pt x="428" y="1072"/>
                  </a:cubicBezTo>
                  <a:cubicBezTo>
                    <a:pt x="426" y="1072"/>
                    <a:pt x="428" y="1088"/>
                    <a:pt x="427" y="1088"/>
                  </a:cubicBezTo>
                  <a:cubicBezTo>
                    <a:pt x="426" y="1088"/>
                    <a:pt x="425" y="1083"/>
                    <a:pt x="423" y="1069"/>
                  </a:cubicBezTo>
                  <a:lnTo>
                    <a:pt x="423" y="1037"/>
                  </a:lnTo>
                  <a:cubicBezTo>
                    <a:pt x="423" y="990"/>
                    <a:pt x="423" y="942"/>
                    <a:pt x="431" y="894"/>
                  </a:cubicBezTo>
                  <a:lnTo>
                    <a:pt x="431" y="886"/>
                  </a:lnTo>
                  <a:lnTo>
                    <a:pt x="439" y="854"/>
                  </a:lnTo>
                  <a:lnTo>
                    <a:pt x="455" y="774"/>
                  </a:lnTo>
                  <a:lnTo>
                    <a:pt x="479" y="710"/>
                  </a:lnTo>
                  <a:lnTo>
                    <a:pt x="479" y="702"/>
                  </a:lnTo>
                  <a:lnTo>
                    <a:pt x="503" y="662"/>
                  </a:lnTo>
                  <a:cubicBezTo>
                    <a:pt x="519" y="623"/>
                    <a:pt x="543" y="583"/>
                    <a:pt x="575" y="543"/>
                  </a:cubicBezTo>
                  <a:lnTo>
                    <a:pt x="583" y="535"/>
                  </a:lnTo>
                  <a:lnTo>
                    <a:pt x="607" y="503"/>
                  </a:lnTo>
                  <a:lnTo>
                    <a:pt x="647" y="455"/>
                  </a:lnTo>
                  <a:lnTo>
                    <a:pt x="710" y="399"/>
                  </a:lnTo>
                  <a:lnTo>
                    <a:pt x="742" y="375"/>
                  </a:lnTo>
                  <a:cubicBezTo>
                    <a:pt x="782" y="351"/>
                    <a:pt x="830" y="327"/>
                    <a:pt x="878" y="303"/>
                  </a:cubicBezTo>
                  <a:cubicBezTo>
                    <a:pt x="958" y="271"/>
                    <a:pt x="982" y="144"/>
                    <a:pt x="934" y="80"/>
                  </a:cubicBezTo>
                  <a:cubicBezTo>
                    <a:pt x="901" y="25"/>
                    <a:pt x="850" y="1"/>
                    <a:pt x="7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909;p45"/>
            <p:cNvSpPr/>
            <p:nvPr/>
          </p:nvSpPr>
          <p:spPr>
            <a:xfrm>
              <a:off x="3409525" y="3223800"/>
              <a:ext cx="22375" cy="40800"/>
            </a:xfrm>
            <a:custGeom>
              <a:avLst/>
              <a:gdLst/>
              <a:ahLst/>
              <a:cxnLst/>
              <a:rect l="l" t="t" r="r" b="b"/>
              <a:pathLst>
                <a:path w="895" h="1632" extrusionOk="0">
                  <a:moveTo>
                    <a:pt x="696" y="1"/>
                  </a:moveTo>
                  <a:cubicBezTo>
                    <a:pt x="670" y="1"/>
                    <a:pt x="644" y="7"/>
                    <a:pt x="623" y="22"/>
                  </a:cubicBezTo>
                  <a:cubicBezTo>
                    <a:pt x="152" y="365"/>
                    <a:pt x="0" y="1059"/>
                    <a:pt x="328" y="1546"/>
                  </a:cubicBezTo>
                  <a:cubicBezTo>
                    <a:pt x="360" y="1600"/>
                    <a:pt x="415" y="1632"/>
                    <a:pt x="471" y="1632"/>
                  </a:cubicBezTo>
                  <a:cubicBezTo>
                    <a:pt x="498" y="1632"/>
                    <a:pt x="525" y="1625"/>
                    <a:pt x="551" y="1610"/>
                  </a:cubicBezTo>
                  <a:cubicBezTo>
                    <a:pt x="623" y="1562"/>
                    <a:pt x="663" y="1458"/>
                    <a:pt x="615" y="1386"/>
                  </a:cubicBezTo>
                  <a:cubicBezTo>
                    <a:pt x="543" y="1282"/>
                    <a:pt x="519" y="1211"/>
                    <a:pt x="495" y="1091"/>
                  </a:cubicBezTo>
                  <a:lnTo>
                    <a:pt x="487" y="1059"/>
                  </a:lnTo>
                  <a:lnTo>
                    <a:pt x="487" y="1043"/>
                  </a:lnTo>
                  <a:lnTo>
                    <a:pt x="479" y="955"/>
                  </a:lnTo>
                  <a:lnTo>
                    <a:pt x="487" y="875"/>
                  </a:lnTo>
                  <a:lnTo>
                    <a:pt x="487" y="828"/>
                  </a:lnTo>
                  <a:lnTo>
                    <a:pt x="495" y="812"/>
                  </a:lnTo>
                  <a:cubicBezTo>
                    <a:pt x="503" y="764"/>
                    <a:pt x="519" y="708"/>
                    <a:pt x="535" y="660"/>
                  </a:cubicBezTo>
                  <a:lnTo>
                    <a:pt x="551" y="620"/>
                  </a:lnTo>
                  <a:lnTo>
                    <a:pt x="559" y="604"/>
                  </a:lnTo>
                  <a:lnTo>
                    <a:pt x="599" y="524"/>
                  </a:lnTo>
                  <a:lnTo>
                    <a:pt x="639" y="452"/>
                  </a:lnTo>
                  <a:lnTo>
                    <a:pt x="679" y="413"/>
                  </a:lnTo>
                  <a:lnTo>
                    <a:pt x="734" y="357"/>
                  </a:lnTo>
                  <a:lnTo>
                    <a:pt x="782" y="309"/>
                  </a:lnTo>
                  <a:cubicBezTo>
                    <a:pt x="862" y="261"/>
                    <a:pt x="894" y="165"/>
                    <a:pt x="846" y="85"/>
                  </a:cubicBezTo>
                  <a:cubicBezTo>
                    <a:pt x="818" y="35"/>
                    <a:pt x="755" y="1"/>
                    <a:pt x="6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9696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1C7F2A0F-12FF-B796-5B8B-C1854B0B4A08}"/>
              </a:ext>
            </a:extLst>
          </p:cNvPr>
          <p:cNvSpPr/>
          <p:nvPr/>
        </p:nvSpPr>
        <p:spPr>
          <a:xfrm>
            <a:off x="697424" y="1414918"/>
            <a:ext cx="7535422" cy="3485497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5760" tIns="274320" rIns="365760" bIns="91440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vi-VN" sz="19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GV chọn 2 nhóm, mỗi nhóm 5 HS trao đổi, thảo luận.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19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GV làm trọng tài và đọc từng thành ngữ, tục ngữ để các nhóm tìm tiếng còn thiếu (có thể đọc không theo thứ tự).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19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Nhóm nào trả lời đúng thi ghi 1 điểm</a:t>
            </a:r>
            <a:r>
              <a:rPr lang="en-US" sz="19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. </a:t>
            </a:r>
            <a:r>
              <a:rPr lang="vi-VN" sz="190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Nếu nhóm giành quyền trả lời trước mà trả lời sai thì nhóm sau được quyền trả lời, nếu trả lời đúng ghi 1 điểm. Hết 14 câu, nhóm nào hơn điểm thì thắng cuộc.</a:t>
            </a:r>
          </a:p>
        </p:txBody>
      </p:sp>
      <p:sp>
        <p:nvSpPr>
          <p:cNvPr id="67" name="Arrow: Pentagon 18">
            <a:extLst>
              <a:ext uri="{FF2B5EF4-FFF2-40B4-BE49-F238E27FC236}">
                <a16:creationId xmlns:a16="http://schemas.microsoft.com/office/drawing/2014/main" id="{ED9E9F7A-14C3-7A04-524B-A681E3CB78F7}"/>
              </a:ext>
            </a:extLst>
          </p:cNvPr>
          <p:cNvSpPr/>
          <p:nvPr/>
        </p:nvSpPr>
        <p:spPr>
          <a:xfrm>
            <a:off x="1076743" y="961836"/>
            <a:ext cx="4730397" cy="680984"/>
          </a:xfrm>
          <a:prstGeom prst="homePlate">
            <a:avLst>
              <a:gd name="adj" fmla="val 85161"/>
            </a:avLst>
          </a:prstGeom>
          <a:solidFill>
            <a:schemeClr val="bg2">
              <a:lumMod val="75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dk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en-US" sz="2400" b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 Trò chơi: A</a:t>
            </a:r>
            <a:r>
              <a:rPr lang="en-US" sz="2400" b="1">
                <a:solidFill>
                  <a:srgbClr val="FFFFFF"/>
                </a:solidFill>
                <a:cs typeface="Arial" panose="020B0604020202020204" pitchFamily="34" charset="0"/>
              </a:rPr>
              <a:t>I NHANH AI TÀI</a:t>
            </a:r>
            <a:endParaRPr lang="en-US" sz="2400" b="1" i="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1401" name="Google Shape;1401;p36"/>
          <p:cNvGrpSpPr/>
          <p:nvPr/>
        </p:nvGrpSpPr>
        <p:grpSpPr>
          <a:xfrm>
            <a:off x="7691481" y="2729263"/>
            <a:ext cx="1610234" cy="2434884"/>
            <a:chOff x="731000" y="2896175"/>
            <a:chExt cx="1269400" cy="1919650"/>
          </a:xfrm>
        </p:grpSpPr>
        <p:sp>
          <p:nvSpPr>
            <p:cNvPr id="1402" name="Google Shape;1402;p36"/>
            <p:cNvSpPr/>
            <p:nvPr/>
          </p:nvSpPr>
          <p:spPr>
            <a:xfrm>
              <a:off x="833625" y="2896175"/>
              <a:ext cx="857825" cy="960275"/>
            </a:xfrm>
            <a:custGeom>
              <a:avLst/>
              <a:gdLst/>
              <a:ahLst/>
              <a:cxnLst/>
              <a:rect l="l" t="t" r="r" b="b"/>
              <a:pathLst>
                <a:path w="34313" h="38411" extrusionOk="0">
                  <a:moveTo>
                    <a:pt x="12943" y="1"/>
                  </a:moveTo>
                  <a:cubicBezTo>
                    <a:pt x="10133" y="1"/>
                    <a:pt x="7431" y="2802"/>
                    <a:pt x="8167" y="5512"/>
                  </a:cubicBezTo>
                  <a:cubicBezTo>
                    <a:pt x="7539" y="4487"/>
                    <a:pt x="6380" y="4005"/>
                    <a:pt x="5175" y="4005"/>
                  </a:cubicBezTo>
                  <a:cubicBezTo>
                    <a:pt x="4137" y="4005"/>
                    <a:pt x="3066" y="4363"/>
                    <a:pt x="2275" y="5041"/>
                  </a:cubicBezTo>
                  <a:cubicBezTo>
                    <a:pt x="576" y="6488"/>
                    <a:pt x="0" y="8894"/>
                    <a:pt x="9" y="11133"/>
                  </a:cubicBezTo>
                  <a:cubicBezTo>
                    <a:pt x="26" y="15203"/>
                    <a:pt x="1743" y="19230"/>
                    <a:pt x="4663" y="22071"/>
                  </a:cubicBezTo>
                  <a:cubicBezTo>
                    <a:pt x="8620" y="25915"/>
                    <a:pt x="11522" y="30508"/>
                    <a:pt x="14790" y="34944"/>
                  </a:cubicBezTo>
                  <a:cubicBezTo>
                    <a:pt x="15644" y="36103"/>
                    <a:pt x="16559" y="37305"/>
                    <a:pt x="17875" y="37889"/>
                  </a:cubicBezTo>
                  <a:cubicBezTo>
                    <a:pt x="18808" y="38290"/>
                    <a:pt x="19845" y="38343"/>
                    <a:pt x="20865" y="38386"/>
                  </a:cubicBezTo>
                  <a:cubicBezTo>
                    <a:pt x="21175" y="38400"/>
                    <a:pt x="21494" y="38411"/>
                    <a:pt x="21815" y="38411"/>
                  </a:cubicBezTo>
                  <a:cubicBezTo>
                    <a:pt x="23291" y="38411"/>
                    <a:pt x="24812" y="38191"/>
                    <a:pt x="25728" y="37096"/>
                  </a:cubicBezTo>
                  <a:cubicBezTo>
                    <a:pt x="26251" y="36478"/>
                    <a:pt x="26486" y="35676"/>
                    <a:pt x="26844" y="34952"/>
                  </a:cubicBezTo>
                  <a:cubicBezTo>
                    <a:pt x="27820" y="32991"/>
                    <a:pt x="29685" y="31667"/>
                    <a:pt x="31280" y="30159"/>
                  </a:cubicBezTo>
                  <a:cubicBezTo>
                    <a:pt x="32875" y="28660"/>
                    <a:pt x="34313" y="26621"/>
                    <a:pt x="33981" y="24459"/>
                  </a:cubicBezTo>
                  <a:cubicBezTo>
                    <a:pt x="33816" y="23396"/>
                    <a:pt x="33232" y="22411"/>
                    <a:pt x="33197" y="21330"/>
                  </a:cubicBezTo>
                  <a:cubicBezTo>
                    <a:pt x="33162" y="20145"/>
                    <a:pt x="33798" y="19047"/>
                    <a:pt x="33964" y="17870"/>
                  </a:cubicBezTo>
                  <a:cubicBezTo>
                    <a:pt x="34252" y="15927"/>
                    <a:pt x="33188" y="13948"/>
                    <a:pt x="31620" y="12763"/>
                  </a:cubicBezTo>
                  <a:cubicBezTo>
                    <a:pt x="30060" y="11587"/>
                    <a:pt x="28055" y="11203"/>
                    <a:pt x="26094" y="11064"/>
                  </a:cubicBezTo>
                  <a:cubicBezTo>
                    <a:pt x="25955" y="9111"/>
                    <a:pt x="25658" y="7029"/>
                    <a:pt x="24360" y="5564"/>
                  </a:cubicBezTo>
                  <a:cubicBezTo>
                    <a:pt x="23637" y="4749"/>
                    <a:pt x="22493" y="4264"/>
                    <a:pt x="21420" y="4264"/>
                  </a:cubicBezTo>
                  <a:cubicBezTo>
                    <a:pt x="20564" y="4264"/>
                    <a:pt x="19753" y="4572"/>
                    <a:pt x="19235" y="5268"/>
                  </a:cubicBezTo>
                  <a:cubicBezTo>
                    <a:pt x="18381" y="2531"/>
                    <a:pt x="15976" y="117"/>
                    <a:pt x="13108" y="4"/>
                  </a:cubicBezTo>
                  <a:cubicBezTo>
                    <a:pt x="13053" y="2"/>
                    <a:pt x="12998" y="1"/>
                    <a:pt x="12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6"/>
            <p:cNvSpPr/>
            <p:nvPr/>
          </p:nvSpPr>
          <p:spPr>
            <a:xfrm>
              <a:off x="776525" y="3350750"/>
              <a:ext cx="255600" cy="232550"/>
            </a:xfrm>
            <a:custGeom>
              <a:avLst/>
              <a:gdLst/>
              <a:ahLst/>
              <a:cxnLst/>
              <a:rect l="l" t="t" r="r" b="b"/>
              <a:pathLst>
                <a:path w="10224" h="9302" extrusionOk="0">
                  <a:moveTo>
                    <a:pt x="5104" y="1"/>
                  </a:moveTo>
                  <a:cubicBezTo>
                    <a:pt x="2993" y="1"/>
                    <a:pt x="1086" y="1454"/>
                    <a:pt x="585" y="3601"/>
                  </a:cubicBezTo>
                  <a:cubicBezTo>
                    <a:pt x="1" y="6093"/>
                    <a:pt x="1552" y="8594"/>
                    <a:pt x="4054" y="9178"/>
                  </a:cubicBezTo>
                  <a:cubicBezTo>
                    <a:pt x="4410" y="9261"/>
                    <a:pt x="4766" y="9301"/>
                    <a:pt x="5116" y="9301"/>
                  </a:cubicBezTo>
                  <a:cubicBezTo>
                    <a:pt x="7228" y="9301"/>
                    <a:pt x="9139" y="7855"/>
                    <a:pt x="9640" y="5710"/>
                  </a:cubicBezTo>
                  <a:cubicBezTo>
                    <a:pt x="10224" y="3208"/>
                    <a:pt x="8664" y="707"/>
                    <a:pt x="6163" y="123"/>
                  </a:cubicBezTo>
                  <a:cubicBezTo>
                    <a:pt x="5808" y="40"/>
                    <a:pt x="5453" y="1"/>
                    <a:pt x="51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6"/>
            <p:cNvSpPr/>
            <p:nvPr/>
          </p:nvSpPr>
          <p:spPr>
            <a:xfrm>
              <a:off x="825350" y="3400675"/>
              <a:ext cx="129100" cy="141900"/>
            </a:xfrm>
            <a:custGeom>
              <a:avLst/>
              <a:gdLst/>
              <a:ahLst/>
              <a:cxnLst/>
              <a:rect l="l" t="t" r="r" b="b"/>
              <a:pathLst>
                <a:path w="5164" h="5676" extrusionOk="0">
                  <a:moveTo>
                    <a:pt x="3037" y="0"/>
                  </a:moveTo>
                  <a:cubicBezTo>
                    <a:pt x="2117" y="0"/>
                    <a:pt x="1149" y="594"/>
                    <a:pt x="750" y="1420"/>
                  </a:cubicBezTo>
                  <a:cubicBezTo>
                    <a:pt x="0" y="2954"/>
                    <a:pt x="723" y="4907"/>
                    <a:pt x="2345" y="5491"/>
                  </a:cubicBezTo>
                  <a:cubicBezTo>
                    <a:pt x="2681" y="5614"/>
                    <a:pt x="3041" y="5676"/>
                    <a:pt x="3400" y="5676"/>
                  </a:cubicBezTo>
                  <a:cubicBezTo>
                    <a:pt x="3981" y="5676"/>
                    <a:pt x="4562" y="5514"/>
                    <a:pt x="5046" y="5186"/>
                  </a:cubicBezTo>
                  <a:cubicBezTo>
                    <a:pt x="5164" y="5112"/>
                    <a:pt x="5089" y="4939"/>
                    <a:pt x="4979" y="4939"/>
                  </a:cubicBezTo>
                  <a:cubicBezTo>
                    <a:pt x="4959" y="4939"/>
                    <a:pt x="4937" y="4945"/>
                    <a:pt x="4916" y="4959"/>
                  </a:cubicBezTo>
                  <a:cubicBezTo>
                    <a:pt x="4460" y="5263"/>
                    <a:pt x="3927" y="5409"/>
                    <a:pt x="3398" y="5409"/>
                  </a:cubicBezTo>
                  <a:cubicBezTo>
                    <a:pt x="2441" y="5409"/>
                    <a:pt x="1494" y="4931"/>
                    <a:pt x="1029" y="4044"/>
                  </a:cubicBezTo>
                  <a:cubicBezTo>
                    <a:pt x="349" y="2745"/>
                    <a:pt x="784" y="950"/>
                    <a:pt x="2223" y="418"/>
                  </a:cubicBezTo>
                  <a:cubicBezTo>
                    <a:pt x="2476" y="325"/>
                    <a:pt x="2746" y="274"/>
                    <a:pt x="3011" y="274"/>
                  </a:cubicBezTo>
                  <a:cubicBezTo>
                    <a:pt x="3466" y="274"/>
                    <a:pt x="3908" y="426"/>
                    <a:pt x="4227" y="784"/>
                  </a:cubicBezTo>
                  <a:cubicBezTo>
                    <a:pt x="4253" y="813"/>
                    <a:pt x="4283" y="825"/>
                    <a:pt x="4313" y="825"/>
                  </a:cubicBezTo>
                  <a:cubicBezTo>
                    <a:pt x="4409" y="825"/>
                    <a:pt x="4497" y="695"/>
                    <a:pt x="4410" y="601"/>
                  </a:cubicBezTo>
                  <a:cubicBezTo>
                    <a:pt x="4036" y="180"/>
                    <a:pt x="3543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6"/>
            <p:cNvSpPr/>
            <p:nvPr/>
          </p:nvSpPr>
          <p:spPr>
            <a:xfrm>
              <a:off x="842375" y="3467925"/>
              <a:ext cx="83500" cy="19600"/>
            </a:xfrm>
            <a:custGeom>
              <a:avLst/>
              <a:gdLst/>
              <a:ahLst/>
              <a:cxnLst/>
              <a:rect l="l" t="t" r="r" b="b"/>
              <a:pathLst>
                <a:path w="3340" h="784" extrusionOk="0">
                  <a:moveTo>
                    <a:pt x="1741" y="0"/>
                  </a:moveTo>
                  <a:cubicBezTo>
                    <a:pt x="1154" y="0"/>
                    <a:pt x="567" y="193"/>
                    <a:pt x="103" y="569"/>
                  </a:cubicBezTo>
                  <a:cubicBezTo>
                    <a:pt x="0" y="652"/>
                    <a:pt x="93" y="784"/>
                    <a:pt x="201" y="784"/>
                  </a:cubicBezTo>
                  <a:cubicBezTo>
                    <a:pt x="229" y="784"/>
                    <a:pt x="259" y="774"/>
                    <a:pt x="287" y="752"/>
                  </a:cubicBezTo>
                  <a:cubicBezTo>
                    <a:pt x="694" y="421"/>
                    <a:pt x="1210" y="257"/>
                    <a:pt x="1727" y="257"/>
                  </a:cubicBezTo>
                  <a:cubicBezTo>
                    <a:pt x="2215" y="257"/>
                    <a:pt x="2703" y="403"/>
                    <a:pt x="3102" y="691"/>
                  </a:cubicBezTo>
                  <a:cubicBezTo>
                    <a:pt x="3125" y="710"/>
                    <a:pt x="3149" y="718"/>
                    <a:pt x="3171" y="718"/>
                  </a:cubicBezTo>
                  <a:cubicBezTo>
                    <a:pt x="3271" y="718"/>
                    <a:pt x="3339" y="552"/>
                    <a:pt x="3232" y="474"/>
                  </a:cubicBezTo>
                  <a:cubicBezTo>
                    <a:pt x="2795" y="156"/>
                    <a:pt x="2268" y="0"/>
                    <a:pt x="1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6"/>
            <p:cNvSpPr/>
            <p:nvPr/>
          </p:nvSpPr>
          <p:spPr>
            <a:xfrm>
              <a:off x="864775" y="3223025"/>
              <a:ext cx="693775" cy="631350"/>
            </a:xfrm>
            <a:custGeom>
              <a:avLst/>
              <a:gdLst/>
              <a:ahLst/>
              <a:cxnLst/>
              <a:rect l="l" t="t" r="r" b="b"/>
              <a:pathLst>
                <a:path w="27751" h="25254" extrusionOk="0">
                  <a:moveTo>
                    <a:pt x="13864" y="1"/>
                  </a:moveTo>
                  <a:cubicBezTo>
                    <a:pt x="8129" y="1"/>
                    <a:pt x="2939" y="3939"/>
                    <a:pt x="1578" y="9764"/>
                  </a:cubicBezTo>
                  <a:cubicBezTo>
                    <a:pt x="1" y="16553"/>
                    <a:pt x="4219" y="23334"/>
                    <a:pt x="11008" y="24920"/>
                  </a:cubicBezTo>
                  <a:cubicBezTo>
                    <a:pt x="11973" y="25145"/>
                    <a:pt x="12937" y="25253"/>
                    <a:pt x="13887" y="25253"/>
                  </a:cubicBezTo>
                  <a:cubicBezTo>
                    <a:pt x="19621" y="25253"/>
                    <a:pt x="24811" y="21315"/>
                    <a:pt x="26164" y="15490"/>
                  </a:cubicBezTo>
                  <a:cubicBezTo>
                    <a:pt x="27750" y="8701"/>
                    <a:pt x="23532" y="1920"/>
                    <a:pt x="16743" y="334"/>
                  </a:cubicBezTo>
                  <a:cubicBezTo>
                    <a:pt x="15778" y="109"/>
                    <a:pt x="14814" y="1"/>
                    <a:pt x="13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36"/>
            <p:cNvSpPr/>
            <p:nvPr/>
          </p:nvSpPr>
          <p:spPr>
            <a:xfrm>
              <a:off x="1408175" y="3542925"/>
              <a:ext cx="257125" cy="244375"/>
            </a:xfrm>
            <a:custGeom>
              <a:avLst/>
              <a:gdLst/>
              <a:ahLst/>
              <a:cxnLst/>
              <a:rect l="l" t="t" r="r" b="b"/>
              <a:pathLst>
                <a:path w="10285" h="9775" extrusionOk="0">
                  <a:moveTo>
                    <a:pt x="5256" y="0"/>
                  </a:moveTo>
                  <a:cubicBezTo>
                    <a:pt x="3114" y="0"/>
                    <a:pt x="1147" y="1548"/>
                    <a:pt x="611" y="3827"/>
                  </a:cubicBezTo>
                  <a:cubicBezTo>
                    <a:pt x="1" y="6468"/>
                    <a:pt x="1526" y="9074"/>
                    <a:pt x="4027" y="9658"/>
                  </a:cubicBezTo>
                  <a:cubicBezTo>
                    <a:pt x="4365" y="9736"/>
                    <a:pt x="4703" y="9774"/>
                    <a:pt x="5037" y="9774"/>
                  </a:cubicBezTo>
                  <a:cubicBezTo>
                    <a:pt x="7176" y="9774"/>
                    <a:pt x="9139" y="8221"/>
                    <a:pt x="9675" y="5945"/>
                  </a:cubicBezTo>
                  <a:cubicBezTo>
                    <a:pt x="10285" y="3304"/>
                    <a:pt x="8751" y="698"/>
                    <a:pt x="6258" y="114"/>
                  </a:cubicBezTo>
                  <a:cubicBezTo>
                    <a:pt x="5923" y="37"/>
                    <a:pt x="5588" y="0"/>
                    <a:pt x="52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36"/>
            <p:cNvSpPr/>
            <p:nvPr/>
          </p:nvSpPr>
          <p:spPr>
            <a:xfrm>
              <a:off x="1464350" y="3599125"/>
              <a:ext cx="152800" cy="142375"/>
            </a:xfrm>
            <a:custGeom>
              <a:avLst/>
              <a:gdLst/>
              <a:ahLst/>
              <a:cxnLst/>
              <a:rect l="l" t="t" r="r" b="b"/>
              <a:pathLst>
                <a:path w="6112" h="5695" extrusionOk="0">
                  <a:moveTo>
                    <a:pt x="3367" y="0"/>
                  </a:moveTo>
                  <a:cubicBezTo>
                    <a:pt x="3138" y="0"/>
                    <a:pt x="2906" y="45"/>
                    <a:pt x="2678" y="141"/>
                  </a:cubicBezTo>
                  <a:cubicBezTo>
                    <a:pt x="2547" y="195"/>
                    <a:pt x="2634" y="378"/>
                    <a:pt x="2758" y="378"/>
                  </a:cubicBezTo>
                  <a:cubicBezTo>
                    <a:pt x="2774" y="378"/>
                    <a:pt x="2791" y="375"/>
                    <a:pt x="2809" y="368"/>
                  </a:cubicBezTo>
                  <a:cubicBezTo>
                    <a:pt x="2992" y="289"/>
                    <a:pt x="3179" y="253"/>
                    <a:pt x="3363" y="253"/>
                  </a:cubicBezTo>
                  <a:cubicBezTo>
                    <a:pt x="3870" y="253"/>
                    <a:pt x="4359" y="522"/>
                    <a:pt x="4717" y="899"/>
                  </a:cubicBezTo>
                  <a:cubicBezTo>
                    <a:pt x="5240" y="1457"/>
                    <a:pt x="5441" y="2224"/>
                    <a:pt x="5319" y="2973"/>
                  </a:cubicBezTo>
                  <a:cubicBezTo>
                    <a:pt x="5097" y="4308"/>
                    <a:pt x="3982" y="5443"/>
                    <a:pt x="2633" y="5443"/>
                  </a:cubicBezTo>
                  <a:cubicBezTo>
                    <a:pt x="2493" y="5443"/>
                    <a:pt x="2351" y="5430"/>
                    <a:pt x="2207" y="5405"/>
                  </a:cubicBezTo>
                  <a:cubicBezTo>
                    <a:pt x="1388" y="5274"/>
                    <a:pt x="673" y="4760"/>
                    <a:pt x="281" y="4037"/>
                  </a:cubicBezTo>
                  <a:cubicBezTo>
                    <a:pt x="257" y="3991"/>
                    <a:pt x="218" y="3972"/>
                    <a:pt x="179" y="3972"/>
                  </a:cubicBezTo>
                  <a:cubicBezTo>
                    <a:pt x="91" y="3972"/>
                    <a:pt x="0" y="4065"/>
                    <a:pt x="55" y="4167"/>
                  </a:cubicBezTo>
                  <a:cubicBezTo>
                    <a:pt x="579" y="5125"/>
                    <a:pt x="1613" y="5694"/>
                    <a:pt x="2653" y="5694"/>
                  </a:cubicBezTo>
                  <a:cubicBezTo>
                    <a:pt x="3205" y="5694"/>
                    <a:pt x="3758" y="5534"/>
                    <a:pt x="4238" y="5187"/>
                  </a:cubicBezTo>
                  <a:cubicBezTo>
                    <a:pt x="5589" y="4220"/>
                    <a:pt x="6112" y="2172"/>
                    <a:pt x="4996" y="830"/>
                  </a:cubicBezTo>
                  <a:cubicBezTo>
                    <a:pt x="4582" y="327"/>
                    <a:pt x="3987" y="0"/>
                    <a:pt x="3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6"/>
            <p:cNvSpPr/>
            <p:nvPr/>
          </p:nvSpPr>
          <p:spPr>
            <a:xfrm>
              <a:off x="1509550" y="3667600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0" y="1"/>
                  </a:moveTo>
                  <a:cubicBezTo>
                    <a:pt x="452" y="1"/>
                    <a:pt x="303" y="14"/>
                    <a:pt x="155" y="43"/>
                  </a:cubicBezTo>
                  <a:cubicBezTo>
                    <a:pt x="0" y="75"/>
                    <a:pt x="51" y="299"/>
                    <a:pt x="194" y="299"/>
                  </a:cubicBezTo>
                  <a:cubicBezTo>
                    <a:pt x="204" y="299"/>
                    <a:pt x="214" y="298"/>
                    <a:pt x="225" y="295"/>
                  </a:cubicBezTo>
                  <a:cubicBezTo>
                    <a:pt x="356" y="270"/>
                    <a:pt x="487" y="258"/>
                    <a:pt x="617" y="258"/>
                  </a:cubicBezTo>
                  <a:cubicBezTo>
                    <a:pt x="1509" y="258"/>
                    <a:pt x="2350" y="835"/>
                    <a:pt x="2700" y="1664"/>
                  </a:cubicBezTo>
                  <a:cubicBezTo>
                    <a:pt x="2722" y="1710"/>
                    <a:pt x="2758" y="1729"/>
                    <a:pt x="2795" y="1729"/>
                  </a:cubicBezTo>
                  <a:cubicBezTo>
                    <a:pt x="2878" y="1729"/>
                    <a:pt x="2969" y="1635"/>
                    <a:pt x="2927" y="1533"/>
                  </a:cubicBezTo>
                  <a:cubicBezTo>
                    <a:pt x="2533" y="609"/>
                    <a:pt x="1585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36"/>
            <p:cNvSpPr/>
            <p:nvPr/>
          </p:nvSpPr>
          <p:spPr>
            <a:xfrm>
              <a:off x="1277450" y="3476200"/>
              <a:ext cx="42725" cy="38725"/>
            </a:xfrm>
            <a:custGeom>
              <a:avLst/>
              <a:gdLst/>
              <a:ahLst/>
              <a:cxnLst/>
              <a:rect l="l" t="t" r="r" b="b"/>
              <a:pathLst>
                <a:path w="1709" h="1549" extrusionOk="0">
                  <a:moveTo>
                    <a:pt x="851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62" y="1432"/>
                    <a:pt x="680" y="1528"/>
                  </a:cubicBezTo>
                  <a:cubicBezTo>
                    <a:pt x="738" y="1542"/>
                    <a:pt x="795" y="1548"/>
                    <a:pt x="852" y="1548"/>
                  </a:cubicBezTo>
                  <a:cubicBezTo>
                    <a:pt x="1201" y="1548"/>
                    <a:pt x="1522" y="1305"/>
                    <a:pt x="1604" y="953"/>
                  </a:cubicBezTo>
                  <a:cubicBezTo>
                    <a:pt x="1709" y="535"/>
                    <a:pt x="1447" y="116"/>
                    <a:pt x="1029" y="21"/>
                  </a:cubicBezTo>
                  <a:cubicBezTo>
                    <a:pt x="969" y="7"/>
                    <a:pt x="909" y="0"/>
                    <a:pt x="8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36"/>
            <p:cNvSpPr/>
            <p:nvPr/>
          </p:nvSpPr>
          <p:spPr>
            <a:xfrm>
              <a:off x="1084625" y="3405175"/>
              <a:ext cx="42500" cy="38700"/>
            </a:xfrm>
            <a:custGeom>
              <a:avLst/>
              <a:gdLst/>
              <a:ahLst/>
              <a:cxnLst/>
              <a:rect l="l" t="t" r="r" b="b"/>
              <a:pathLst>
                <a:path w="1700" h="1548" extrusionOk="0">
                  <a:moveTo>
                    <a:pt x="850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53" y="1432"/>
                    <a:pt x="671" y="1528"/>
                  </a:cubicBezTo>
                  <a:cubicBezTo>
                    <a:pt x="730" y="1541"/>
                    <a:pt x="788" y="1548"/>
                    <a:pt x="846" y="1548"/>
                  </a:cubicBezTo>
                  <a:cubicBezTo>
                    <a:pt x="1200" y="1548"/>
                    <a:pt x="1522" y="1304"/>
                    <a:pt x="1604" y="944"/>
                  </a:cubicBezTo>
                  <a:cubicBezTo>
                    <a:pt x="1700" y="535"/>
                    <a:pt x="1438" y="116"/>
                    <a:pt x="1029" y="20"/>
                  </a:cubicBezTo>
                  <a:cubicBezTo>
                    <a:pt x="969" y="7"/>
                    <a:pt x="909" y="0"/>
                    <a:pt x="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36"/>
            <p:cNvSpPr/>
            <p:nvPr/>
          </p:nvSpPr>
          <p:spPr>
            <a:xfrm>
              <a:off x="1311225" y="3383850"/>
              <a:ext cx="83900" cy="86275"/>
            </a:xfrm>
            <a:custGeom>
              <a:avLst/>
              <a:gdLst/>
              <a:ahLst/>
              <a:cxnLst/>
              <a:rect l="l" t="t" r="r" b="b"/>
              <a:pathLst>
                <a:path w="3356" h="3451" extrusionOk="0">
                  <a:moveTo>
                    <a:pt x="570" y="0"/>
                  </a:moveTo>
                  <a:cubicBezTo>
                    <a:pt x="391" y="0"/>
                    <a:pt x="215" y="82"/>
                    <a:pt x="122" y="255"/>
                  </a:cubicBezTo>
                  <a:cubicBezTo>
                    <a:pt x="0" y="490"/>
                    <a:pt x="53" y="830"/>
                    <a:pt x="314" y="961"/>
                  </a:cubicBezTo>
                  <a:cubicBezTo>
                    <a:pt x="436" y="1030"/>
                    <a:pt x="549" y="1091"/>
                    <a:pt x="671" y="1170"/>
                  </a:cubicBezTo>
                  <a:cubicBezTo>
                    <a:pt x="724" y="1205"/>
                    <a:pt x="767" y="1231"/>
                    <a:pt x="820" y="1274"/>
                  </a:cubicBezTo>
                  <a:cubicBezTo>
                    <a:pt x="854" y="1292"/>
                    <a:pt x="881" y="1309"/>
                    <a:pt x="915" y="1335"/>
                  </a:cubicBezTo>
                  <a:cubicBezTo>
                    <a:pt x="917" y="1337"/>
                    <a:pt x="923" y="1341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29" y="1346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54" y="1364"/>
                    <a:pt x="971" y="1377"/>
                  </a:cubicBezTo>
                  <a:lnTo>
                    <a:pt x="971" y="1377"/>
                  </a:lnTo>
                  <a:cubicBezTo>
                    <a:pt x="969" y="1375"/>
                    <a:pt x="963" y="1371"/>
                    <a:pt x="950" y="1361"/>
                  </a:cubicBezTo>
                  <a:cubicBezTo>
                    <a:pt x="937" y="1352"/>
                    <a:pt x="931" y="1348"/>
                    <a:pt x="929" y="1346"/>
                  </a:cubicBezTo>
                  <a:lnTo>
                    <a:pt x="929" y="1346"/>
                  </a:lnTo>
                  <a:cubicBezTo>
                    <a:pt x="946" y="1359"/>
                    <a:pt x="972" y="1377"/>
                    <a:pt x="972" y="1377"/>
                  </a:cubicBezTo>
                  <a:cubicBezTo>
                    <a:pt x="972" y="1377"/>
                    <a:pt x="972" y="1377"/>
                    <a:pt x="971" y="1377"/>
                  </a:cubicBezTo>
                  <a:lnTo>
                    <a:pt x="971" y="1377"/>
                  </a:lnTo>
                  <a:cubicBezTo>
                    <a:pt x="978" y="1382"/>
                    <a:pt x="983" y="1386"/>
                    <a:pt x="985" y="1388"/>
                  </a:cubicBezTo>
                  <a:cubicBezTo>
                    <a:pt x="1011" y="1414"/>
                    <a:pt x="1046" y="1440"/>
                    <a:pt x="1072" y="1457"/>
                  </a:cubicBezTo>
                  <a:cubicBezTo>
                    <a:pt x="1116" y="1501"/>
                    <a:pt x="1168" y="1544"/>
                    <a:pt x="1212" y="1588"/>
                  </a:cubicBezTo>
                  <a:cubicBezTo>
                    <a:pt x="1316" y="1675"/>
                    <a:pt x="1412" y="1771"/>
                    <a:pt x="1499" y="1876"/>
                  </a:cubicBezTo>
                  <a:cubicBezTo>
                    <a:pt x="1543" y="1919"/>
                    <a:pt x="1587" y="1971"/>
                    <a:pt x="1621" y="2015"/>
                  </a:cubicBezTo>
                  <a:cubicBezTo>
                    <a:pt x="1648" y="2041"/>
                    <a:pt x="1674" y="2076"/>
                    <a:pt x="1691" y="2102"/>
                  </a:cubicBezTo>
                  <a:cubicBezTo>
                    <a:pt x="1770" y="2207"/>
                    <a:pt x="1848" y="2311"/>
                    <a:pt x="1918" y="2425"/>
                  </a:cubicBezTo>
                  <a:cubicBezTo>
                    <a:pt x="1987" y="2538"/>
                    <a:pt x="2057" y="2660"/>
                    <a:pt x="2118" y="2782"/>
                  </a:cubicBezTo>
                  <a:cubicBezTo>
                    <a:pt x="2144" y="2834"/>
                    <a:pt x="2170" y="2887"/>
                    <a:pt x="2197" y="2948"/>
                  </a:cubicBezTo>
                  <a:cubicBezTo>
                    <a:pt x="2214" y="2982"/>
                    <a:pt x="2223" y="3017"/>
                    <a:pt x="2240" y="3052"/>
                  </a:cubicBezTo>
                  <a:cubicBezTo>
                    <a:pt x="2240" y="3047"/>
                    <a:pt x="2240" y="3042"/>
                    <a:pt x="2238" y="3036"/>
                  </a:cubicBezTo>
                  <a:lnTo>
                    <a:pt x="2238" y="3036"/>
                  </a:lnTo>
                  <a:cubicBezTo>
                    <a:pt x="2242" y="3045"/>
                    <a:pt x="2245" y="3054"/>
                    <a:pt x="2249" y="3061"/>
                  </a:cubicBezTo>
                  <a:cubicBezTo>
                    <a:pt x="2329" y="3271"/>
                    <a:pt x="2516" y="3451"/>
                    <a:pt x="2743" y="3451"/>
                  </a:cubicBezTo>
                  <a:cubicBezTo>
                    <a:pt x="2789" y="3451"/>
                    <a:pt x="2836" y="3443"/>
                    <a:pt x="2885" y="3427"/>
                  </a:cubicBezTo>
                  <a:cubicBezTo>
                    <a:pt x="3129" y="3349"/>
                    <a:pt x="3356" y="3061"/>
                    <a:pt x="3251" y="2791"/>
                  </a:cubicBezTo>
                  <a:cubicBezTo>
                    <a:pt x="2798" y="1623"/>
                    <a:pt x="1953" y="638"/>
                    <a:pt x="837" y="63"/>
                  </a:cubicBezTo>
                  <a:cubicBezTo>
                    <a:pt x="754" y="22"/>
                    <a:pt x="662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36"/>
            <p:cNvSpPr/>
            <p:nvPr/>
          </p:nvSpPr>
          <p:spPr>
            <a:xfrm>
              <a:off x="1076350" y="3330800"/>
              <a:ext cx="101550" cy="36900"/>
            </a:xfrm>
            <a:custGeom>
              <a:avLst/>
              <a:gdLst/>
              <a:ahLst/>
              <a:cxnLst/>
              <a:rect l="l" t="t" r="r" b="b"/>
              <a:pathLst>
                <a:path w="4062" h="1476" extrusionOk="0">
                  <a:moveTo>
                    <a:pt x="2306" y="1"/>
                  </a:moveTo>
                  <a:cubicBezTo>
                    <a:pt x="1621" y="1"/>
                    <a:pt x="935" y="175"/>
                    <a:pt x="331" y="511"/>
                  </a:cubicBezTo>
                  <a:cubicBezTo>
                    <a:pt x="96" y="642"/>
                    <a:pt x="0" y="991"/>
                    <a:pt x="148" y="1217"/>
                  </a:cubicBezTo>
                  <a:cubicBezTo>
                    <a:pt x="254" y="1382"/>
                    <a:pt x="424" y="1476"/>
                    <a:pt x="601" y="1476"/>
                  </a:cubicBezTo>
                  <a:cubicBezTo>
                    <a:pt x="686" y="1476"/>
                    <a:pt x="772" y="1454"/>
                    <a:pt x="854" y="1409"/>
                  </a:cubicBezTo>
                  <a:cubicBezTo>
                    <a:pt x="915" y="1374"/>
                    <a:pt x="968" y="1348"/>
                    <a:pt x="1029" y="1313"/>
                  </a:cubicBezTo>
                  <a:cubicBezTo>
                    <a:pt x="1043" y="1306"/>
                    <a:pt x="1158" y="1260"/>
                    <a:pt x="1153" y="1260"/>
                  </a:cubicBezTo>
                  <a:lnTo>
                    <a:pt x="1153" y="1260"/>
                  </a:lnTo>
                  <a:cubicBezTo>
                    <a:pt x="1152" y="1260"/>
                    <a:pt x="1143" y="1263"/>
                    <a:pt x="1124" y="1270"/>
                  </a:cubicBezTo>
                  <a:cubicBezTo>
                    <a:pt x="1229" y="1226"/>
                    <a:pt x="1334" y="1191"/>
                    <a:pt x="1447" y="1165"/>
                  </a:cubicBezTo>
                  <a:cubicBezTo>
                    <a:pt x="1552" y="1130"/>
                    <a:pt x="1665" y="1104"/>
                    <a:pt x="1778" y="1087"/>
                  </a:cubicBezTo>
                  <a:cubicBezTo>
                    <a:pt x="1791" y="1080"/>
                    <a:pt x="1913" y="1063"/>
                    <a:pt x="1913" y="1059"/>
                  </a:cubicBezTo>
                  <a:lnTo>
                    <a:pt x="1913" y="1059"/>
                  </a:lnTo>
                  <a:cubicBezTo>
                    <a:pt x="1958" y="1057"/>
                    <a:pt x="2001" y="1052"/>
                    <a:pt x="2048" y="1052"/>
                  </a:cubicBezTo>
                  <a:cubicBezTo>
                    <a:pt x="2135" y="1046"/>
                    <a:pt x="2216" y="1040"/>
                    <a:pt x="2300" y="1040"/>
                  </a:cubicBezTo>
                  <a:cubicBezTo>
                    <a:pt x="2335" y="1040"/>
                    <a:pt x="2370" y="1041"/>
                    <a:pt x="2406" y="1043"/>
                  </a:cubicBezTo>
                  <a:cubicBezTo>
                    <a:pt x="2458" y="1043"/>
                    <a:pt x="2501" y="1043"/>
                    <a:pt x="2554" y="1052"/>
                  </a:cubicBezTo>
                  <a:cubicBezTo>
                    <a:pt x="2567" y="1052"/>
                    <a:pt x="2683" y="1067"/>
                    <a:pt x="2692" y="1067"/>
                  </a:cubicBezTo>
                  <a:cubicBezTo>
                    <a:pt x="2695" y="1067"/>
                    <a:pt x="2687" y="1065"/>
                    <a:pt x="2658" y="1061"/>
                  </a:cubicBezTo>
                  <a:lnTo>
                    <a:pt x="2658" y="1061"/>
                  </a:lnTo>
                  <a:cubicBezTo>
                    <a:pt x="2894" y="1095"/>
                    <a:pt x="3129" y="1156"/>
                    <a:pt x="3356" y="1235"/>
                  </a:cubicBezTo>
                  <a:cubicBezTo>
                    <a:pt x="3401" y="1252"/>
                    <a:pt x="3449" y="1259"/>
                    <a:pt x="3496" y="1259"/>
                  </a:cubicBezTo>
                  <a:cubicBezTo>
                    <a:pt x="3722" y="1259"/>
                    <a:pt x="3950" y="1086"/>
                    <a:pt x="4001" y="878"/>
                  </a:cubicBezTo>
                  <a:cubicBezTo>
                    <a:pt x="4062" y="581"/>
                    <a:pt x="3905" y="337"/>
                    <a:pt x="3634" y="233"/>
                  </a:cubicBezTo>
                  <a:cubicBezTo>
                    <a:pt x="3208" y="77"/>
                    <a:pt x="2758" y="1"/>
                    <a:pt x="23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6"/>
            <p:cNvSpPr/>
            <p:nvPr/>
          </p:nvSpPr>
          <p:spPr>
            <a:xfrm>
              <a:off x="1095725" y="3473150"/>
              <a:ext cx="90575" cy="73325"/>
            </a:xfrm>
            <a:custGeom>
              <a:avLst/>
              <a:gdLst/>
              <a:ahLst/>
              <a:cxnLst/>
              <a:rect l="l" t="t" r="r" b="b"/>
              <a:pathLst>
                <a:path w="3623" h="2933" extrusionOk="0">
                  <a:moveTo>
                    <a:pt x="3497" y="1"/>
                  </a:moveTo>
                  <a:cubicBezTo>
                    <a:pt x="3433" y="1"/>
                    <a:pt x="3365" y="42"/>
                    <a:pt x="3356" y="125"/>
                  </a:cubicBezTo>
                  <a:cubicBezTo>
                    <a:pt x="3313" y="561"/>
                    <a:pt x="2755" y="718"/>
                    <a:pt x="2398" y="726"/>
                  </a:cubicBezTo>
                  <a:cubicBezTo>
                    <a:pt x="2384" y="727"/>
                    <a:pt x="2371" y="727"/>
                    <a:pt x="2357" y="727"/>
                  </a:cubicBezTo>
                  <a:cubicBezTo>
                    <a:pt x="2064" y="727"/>
                    <a:pt x="1766" y="678"/>
                    <a:pt x="1475" y="678"/>
                  </a:cubicBezTo>
                  <a:cubicBezTo>
                    <a:pt x="1242" y="678"/>
                    <a:pt x="1013" y="709"/>
                    <a:pt x="794" y="822"/>
                  </a:cubicBezTo>
                  <a:cubicBezTo>
                    <a:pt x="36" y="1206"/>
                    <a:pt x="1" y="2391"/>
                    <a:pt x="750" y="2792"/>
                  </a:cubicBezTo>
                  <a:cubicBezTo>
                    <a:pt x="927" y="2886"/>
                    <a:pt x="1121" y="2933"/>
                    <a:pt x="1315" y="2933"/>
                  </a:cubicBezTo>
                  <a:cubicBezTo>
                    <a:pt x="1570" y="2933"/>
                    <a:pt x="1823" y="2851"/>
                    <a:pt x="2032" y="2687"/>
                  </a:cubicBezTo>
                  <a:cubicBezTo>
                    <a:pt x="2135" y="2605"/>
                    <a:pt x="2042" y="2473"/>
                    <a:pt x="1934" y="2473"/>
                  </a:cubicBezTo>
                  <a:cubicBezTo>
                    <a:pt x="1906" y="2473"/>
                    <a:pt x="1876" y="2482"/>
                    <a:pt x="1849" y="2504"/>
                  </a:cubicBezTo>
                  <a:cubicBezTo>
                    <a:pt x="1700" y="2618"/>
                    <a:pt x="1515" y="2672"/>
                    <a:pt x="1329" y="2672"/>
                  </a:cubicBezTo>
                  <a:cubicBezTo>
                    <a:pt x="1143" y="2672"/>
                    <a:pt x="955" y="2618"/>
                    <a:pt x="803" y="2513"/>
                  </a:cubicBezTo>
                  <a:cubicBezTo>
                    <a:pt x="480" y="2304"/>
                    <a:pt x="393" y="1903"/>
                    <a:pt x="506" y="1554"/>
                  </a:cubicBezTo>
                  <a:cubicBezTo>
                    <a:pt x="651" y="1104"/>
                    <a:pt x="1052" y="935"/>
                    <a:pt x="1492" y="935"/>
                  </a:cubicBezTo>
                  <a:cubicBezTo>
                    <a:pt x="1504" y="935"/>
                    <a:pt x="1515" y="935"/>
                    <a:pt x="1526" y="936"/>
                  </a:cubicBezTo>
                  <a:cubicBezTo>
                    <a:pt x="1801" y="936"/>
                    <a:pt x="2076" y="977"/>
                    <a:pt x="2352" y="977"/>
                  </a:cubicBezTo>
                  <a:cubicBezTo>
                    <a:pt x="2512" y="977"/>
                    <a:pt x="2673" y="963"/>
                    <a:pt x="2833" y="918"/>
                  </a:cubicBezTo>
                  <a:cubicBezTo>
                    <a:pt x="3226" y="814"/>
                    <a:pt x="3574" y="552"/>
                    <a:pt x="3618" y="125"/>
                  </a:cubicBezTo>
                  <a:cubicBezTo>
                    <a:pt x="3622" y="42"/>
                    <a:pt x="3561" y="1"/>
                    <a:pt x="3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6"/>
            <p:cNvSpPr/>
            <p:nvPr/>
          </p:nvSpPr>
          <p:spPr>
            <a:xfrm>
              <a:off x="1172200" y="3681975"/>
              <a:ext cx="34025" cy="14475"/>
            </a:xfrm>
            <a:custGeom>
              <a:avLst/>
              <a:gdLst/>
              <a:ahLst/>
              <a:cxnLst/>
              <a:rect l="l" t="t" r="r" b="b"/>
              <a:pathLst>
                <a:path w="1361" h="579" extrusionOk="0">
                  <a:moveTo>
                    <a:pt x="1177" y="1"/>
                  </a:moveTo>
                  <a:cubicBezTo>
                    <a:pt x="1138" y="1"/>
                    <a:pt x="1099" y="19"/>
                    <a:pt x="1073" y="60"/>
                  </a:cubicBezTo>
                  <a:cubicBezTo>
                    <a:pt x="973" y="227"/>
                    <a:pt x="803" y="313"/>
                    <a:pt x="631" y="313"/>
                  </a:cubicBezTo>
                  <a:cubicBezTo>
                    <a:pt x="488" y="313"/>
                    <a:pt x="343" y="253"/>
                    <a:pt x="236" y="130"/>
                  </a:cubicBezTo>
                  <a:cubicBezTo>
                    <a:pt x="215" y="105"/>
                    <a:pt x="183" y="94"/>
                    <a:pt x="149" y="94"/>
                  </a:cubicBezTo>
                  <a:cubicBezTo>
                    <a:pt x="113" y="94"/>
                    <a:pt x="76" y="107"/>
                    <a:pt x="53" y="130"/>
                  </a:cubicBezTo>
                  <a:cubicBezTo>
                    <a:pt x="1" y="182"/>
                    <a:pt x="10" y="261"/>
                    <a:pt x="53" y="313"/>
                  </a:cubicBezTo>
                  <a:cubicBezTo>
                    <a:pt x="194" y="477"/>
                    <a:pt x="412" y="579"/>
                    <a:pt x="632" y="579"/>
                  </a:cubicBezTo>
                  <a:cubicBezTo>
                    <a:pt x="657" y="579"/>
                    <a:pt x="682" y="577"/>
                    <a:pt x="707" y="575"/>
                  </a:cubicBezTo>
                  <a:cubicBezTo>
                    <a:pt x="951" y="548"/>
                    <a:pt x="1169" y="409"/>
                    <a:pt x="1300" y="200"/>
                  </a:cubicBezTo>
                  <a:cubicBezTo>
                    <a:pt x="1361" y="96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6"/>
            <p:cNvSpPr/>
            <p:nvPr/>
          </p:nvSpPr>
          <p:spPr>
            <a:xfrm>
              <a:off x="1250225" y="3535275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4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4"/>
                    <a:pt x="2104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7" y="1170"/>
                    <a:pt x="2928" y="534"/>
                    <a:pt x="2066" y="194"/>
                  </a:cubicBezTo>
                  <a:cubicBezTo>
                    <a:pt x="1726" y="63"/>
                    <a:pt x="1388" y="0"/>
                    <a:pt x="10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6"/>
            <p:cNvSpPr/>
            <p:nvPr/>
          </p:nvSpPr>
          <p:spPr>
            <a:xfrm>
              <a:off x="1007925" y="3450650"/>
              <a:ext cx="86950" cy="51400"/>
            </a:xfrm>
            <a:custGeom>
              <a:avLst/>
              <a:gdLst/>
              <a:ahLst/>
              <a:cxnLst/>
              <a:rect l="l" t="t" r="r" b="b"/>
              <a:pathLst>
                <a:path w="3478" h="2056" extrusionOk="0">
                  <a:moveTo>
                    <a:pt x="1074" y="1"/>
                  </a:moveTo>
                  <a:cubicBezTo>
                    <a:pt x="627" y="1"/>
                    <a:pt x="280" y="146"/>
                    <a:pt x="175" y="424"/>
                  </a:cubicBezTo>
                  <a:cubicBezTo>
                    <a:pt x="1" y="886"/>
                    <a:pt x="558" y="1522"/>
                    <a:pt x="1421" y="1862"/>
                  </a:cubicBezTo>
                  <a:cubicBezTo>
                    <a:pt x="1758" y="1992"/>
                    <a:pt x="2093" y="2055"/>
                    <a:pt x="2386" y="2055"/>
                  </a:cubicBezTo>
                  <a:cubicBezTo>
                    <a:pt x="2837" y="2055"/>
                    <a:pt x="3189" y="1906"/>
                    <a:pt x="3295" y="1626"/>
                  </a:cubicBezTo>
                  <a:cubicBezTo>
                    <a:pt x="3478" y="1173"/>
                    <a:pt x="2920" y="528"/>
                    <a:pt x="2057" y="197"/>
                  </a:cubicBezTo>
                  <a:cubicBezTo>
                    <a:pt x="1713" y="65"/>
                    <a:pt x="1371" y="1"/>
                    <a:pt x="10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6"/>
            <p:cNvSpPr/>
            <p:nvPr/>
          </p:nvSpPr>
          <p:spPr>
            <a:xfrm>
              <a:off x="1160225" y="3767575"/>
              <a:ext cx="172150" cy="249925"/>
            </a:xfrm>
            <a:custGeom>
              <a:avLst/>
              <a:gdLst/>
              <a:ahLst/>
              <a:cxnLst/>
              <a:rect l="l" t="t" r="r" b="b"/>
              <a:pathLst>
                <a:path w="6886" h="9997" extrusionOk="0">
                  <a:moveTo>
                    <a:pt x="157" y="0"/>
                  </a:moveTo>
                  <a:lnTo>
                    <a:pt x="1" y="9457"/>
                  </a:lnTo>
                  <a:lnTo>
                    <a:pt x="6886" y="9997"/>
                  </a:lnTo>
                  <a:lnTo>
                    <a:pt x="68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6"/>
            <p:cNvSpPr/>
            <p:nvPr/>
          </p:nvSpPr>
          <p:spPr>
            <a:xfrm>
              <a:off x="1105200" y="3580000"/>
              <a:ext cx="126900" cy="83750"/>
            </a:xfrm>
            <a:custGeom>
              <a:avLst/>
              <a:gdLst/>
              <a:ahLst/>
              <a:cxnLst/>
              <a:rect l="l" t="t" r="r" b="b"/>
              <a:pathLst>
                <a:path w="5076" h="3350" extrusionOk="0">
                  <a:moveTo>
                    <a:pt x="4915" y="1"/>
                  </a:moveTo>
                  <a:cubicBezTo>
                    <a:pt x="4864" y="1"/>
                    <a:pt x="4818" y="29"/>
                    <a:pt x="4807" y="95"/>
                  </a:cubicBezTo>
                  <a:cubicBezTo>
                    <a:pt x="4607" y="1316"/>
                    <a:pt x="4084" y="2780"/>
                    <a:pt x="2707" y="3059"/>
                  </a:cubicBezTo>
                  <a:cubicBezTo>
                    <a:pt x="2601" y="3080"/>
                    <a:pt x="2497" y="3090"/>
                    <a:pt x="2394" y="3090"/>
                  </a:cubicBezTo>
                  <a:cubicBezTo>
                    <a:pt x="1867" y="3090"/>
                    <a:pt x="1382" y="2825"/>
                    <a:pt x="1025" y="2431"/>
                  </a:cubicBezTo>
                  <a:cubicBezTo>
                    <a:pt x="563" y="1917"/>
                    <a:pt x="363" y="1228"/>
                    <a:pt x="267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4" y="557"/>
                  </a:cubicBezTo>
                  <a:cubicBezTo>
                    <a:pt x="110" y="1298"/>
                    <a:pt x="328" y="2048"/>
                    <a:pt x="842" y="2614"/>
                  </a:cubicBezTo>
                  <a:cubicBezTo>
                    <a:pt x="1241" y="3052"/>
                    <a:pt x="1794" y="3350"/>
                    <a:pt x="2388" y="3350"/>
                  </a:cubicBezTo>
                  <a:cubicBezTo>
                    <a:pt x="2456" y="3350"/>
                    <a:pt x="2525" y="3346"/>
                    <a:pt x="2594" y="3338"/>
                  </a:cubicBezTo>
                  <a:cubicBezTo>
                    <a:pt x="4171" y="3155"/>
                    <a:pt x="4842" y="1525"/>
                    <a:pt x="5060" y="165"/>
                  </a:cubicBezTo>
                  <a:cubicBezTo>
                    <a:pt x="5076" y="66"/>
                    <a:pt x="4991" y="1"/>
                    <a:pt x="49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6"/>
            <p:cNvSpPr/>
            <p:nvPr/>
          </p:nvSpPr>
          <p:spPr>
            <a:xfrm>
              <a:off x="1087450" y="3579225"/>
              <a:ext cx="39650" cy="16875"/>
            </a:xfrm>
            <a:custGeom>
              <a:avLst/>
              <a:gdLst/>
              <a:ahLst/>
              <a:cxnLst/>
              <a:rect l="l" t="t" r="r" b="b"/>
              <a:pathLst>
                <a:path w="1586" h="675" extrusionOk="0">
                  <a:moveTo>
                    <a:pt x="1414" y="0"/>
                  </a:moveTo>
                  <a:cubicBezTo>
                    <a:pt x="1375" y="0"/>
                    <a:pt x="1335" y="19"/>
                    <a:pt x="1308" y="65"/>
                  </a:cubicBezTo>
                  <a:cubicBezTo>
                    <a:pt x="1167" y="292"/>
                    <a:pt x="913" y="412"/>
                    <a:pt x="659" y="412"/>
                  </a:cubicBezTo>
                  <a:cubicBezTo>
                    <a:pt x="503" y="412"/>
                    <a:pt x="348" y="367"/>
                    <a:pt x="219" y="275"/>
                  </a:cubicBezTo>
                  <a:cubicBezTo>
                    <a:pt x="200" y="264"/>
                    <a:pt x="179" y="259"/>
                    <a:pt x="158" y="259"/>
                  </a:cubicBezTo>
                  <a:cubicBezTo>
                    <a:pt x="109" y="259"/>
                    <a:pt x="60" y="285"/>
                    <a:pt x="36" y="327"/>
                  </a:cubicBezTo>
                  <a:cubicBezTo>
                    <a:pt x="1" y="388"/>
                    <a:pt x="27" y="466"/>
                    <a:pt x="88" y="501"/>
                  </a:cubicBezTo>
                  <a:cubicBezTo>
                    <a:pt x="250" y="620"/>
                    <a:pt x="444" y="675"/>
                    <a:pt x="639" y="675"/>
                  </a:cubicBezTo>
                  <a:cubicBezTo>
                    <a:pt x="988" y="675"/>
                    <a:pt x="1341" y="498"/>
                    <a:pt x="1526" y="196"/>
                  </a:cubicBezTo>
                  <a:cubicBezTo>
                    <a:pt x="1586" y="94"/>
                    <a:pt x="1501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6"/>
            <p:cNvSpPr/>
            <p:nvPr/>
          </p:nvSpPr>
          <p:spPr>
            <a:xfrm>
              <a:off x="1211000" y="3570150"/>
              <a:ext cx="35525" cy="11900"/>
            </a:xfrm>
            <a:custGeom>
              <a:avLst/>
              <a:gdLst/>
              <a:ahLst/>
              <a:cxnLst/>
              <a:rect l="l" t="t" r="r" b="b"/>
              <a:pathLst>
                <a:path w="1421" h="476" extrusionOk="0">
                  <a:moveTo>
                    <a:pt x="140" y="0"/>
                  </a:moveTo>
                  <a:cubicBezTo>
                    <a:pt x="108" y="0"/>
                    <a:pt x="78" y="11"/>
                    <a:pt x="53" y="36"/>
                  </a:cubicBezTo>
                  <a:cubicBezTo>
                    <a:pt x="0" y="89"/>
                    <a:pt x="0" y="176"/>
                    <a:pt x="53" y="219"/>
                  </a:cubicBezTo>
                  <a:cubicBezTo>
                    <a:pt x="242" y="391"/>
                    <a:pt x="485" y="476"/>
                    <a:pt x="728" y="476"/>
                  </a:cubicBezTo>
                  <a:cubicBezTo>
                    <a:pt x="956" y="476"/>
                    <a:pt x="1183" y="401"/>
                    <a:pt x="1369" y="254"/>
                  </a:cubicBezTo>
                  <a:cubicBezTo>
                    <a:pt x="1421" y="219"/>
                    <a:pt x="1412" y="123"/>
                    <a:pt x="1369" y="71"/>
                  </a:cubicBezTo>
                  <a:cubicBezTo>
                    <a:pt x="1345" y="48"/>
                    <a:pt x="1316" y="38"/>
                    <a:pt x="1287" y="38"/>
                  </a:cubicBezTo>
                  <a:cubicBezTo>
                    <a:pt x="1251" y="38"/>
                    <a:pt x="1214" y="52"/>
                    <a:pt x="1186" y="71"/>
                  </a:cubicBezTo>
                  <a:cubicBezTo>
                    <a:pt x="1059" y="169"/>
                    <a:pt x="897" y="218"/>
                    <a:pt x="735" y="218"/>
                  </a:cubicBezTo>
                  <a:cubicBezTo>
                    <a:pt x="552" y="218"/>
                    <a:pt x="370" y="156"/>
                    <a:pt x="236" y="36"/>
                  </a:cubicBezTo>
                  <a:cubicBezTo>
                    <a:pt x="208" y="14"/>
                    <a:pt x="174" y="0"/>
                    <a:pt x="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6"/>
            <p:cNvSpPr/>
            <p:nvPr/>
          </p:nvSpPr>
          <p:spPr>
            <a:xfrm>
              <a:off x="970050" y="3047950"/>
              <a:ext cx="122250" cy="187175"/>
            </a:xfrm>
            <a:custGeom>
              <a:avLst/>
              <a:gdLst/>
              <a:ahLst/>
              <a:cxnLst/>
              <a:rect l="l" t="t" r="r" b="b"/>
              <a:pathLst>
                <a:path w="4890" h="7487" extrusionOk="0">
                  <a:moveTo>
                    <a:pt x="158" y="0"/>
                  </a:moveTo>
                  <a:cubicBezTo>
                    <a:pt x="83" y="0"/>
                    <a:pt x="1" y="65"/>
                    <a:pt x="17" y="164"/>
                  </a:cubicBezTo>
                  <a:cubicBezTo>
                    <a:pt x="627" y="3067"/>
                    <a:pt x="2283" y="5672"/>
                    <a:pt x="4644" y="7459"/>
                  </a:cubicBezTo>
                  <a:cubicBezTo>
                    <a:pt x="4669" y="7478"/>
                    <a:pt x="4694" y="7486"/>
                    <a:pt x="4717" y="7486"/>
                  </a:cubicBezTo>
                  <a:cubicBezTo>
                    <a:pt x="4822" y="7486"/>
                    <a:pt x="4889" y="7318"/>
                    <a:pt x="4775" y="7233"/>
                  </a:cubicBezTo>
                  <a:cubicBezTo>
                    <a:pt x="2474" y="5489"/>
                    <a:pt x="862" y="2927"/>
                    <a:pt x="269" y="95"/>
                  </a:cubicBezTo>
                  <a:cubicBezTo>
                    <a:pt x="255" y="29"/>
                    <a:pt x="208" y="0"/>
                    <a:pt x="1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6"/>
            <p:cNvSpPr/>
            <p:nvPr/>
          </p:nvSpPr>
          <p:spPr>
            <a:xfrm>
              <a:off x="970400" y="3120150"/>
              <a:ext cx="35425" cy="56225"/>
            </a:xfrm>
            <a:custGeom>
              <a:avLst/>
              <a:gdLst/>
              <a:ahLst/>
              <a:cxnLst/>
              <a:rect l="l" t="t" r="r" b="b"/>
              <a:pathLst>
                <a:path w="1417" h="2249" extrusionOk="0">
                  <a:moveTo>
                    <a:pt x="175" y="0"/>
                  </a:moveTo>
                  <a:cubicBezTo>
                    <a:pt x="87" y="0"/>
                    <a:pt x="1" y="94"/>
                    <a:pt x="55" y="196"/>
                  </a:cubicBezTo>
                  <a:lnTo>
                    <a:pt x="1136" y="2183"/>
                  </a:lnTo>
                  <a:cubicBezTo>
                    <a:pt x="1163" y="2229"/>
                    <a:pt x="1202" y="2248"/>
                    <a:pt x="1242" y="2248"/>
                  </a:cubicBezTo>
                  <a:cubicBezTo>
                    <a:pt x="1330" y="2248"/>
                    <a:pt x="1416" y="2154"/>
                    <a:pt x="1362" y="2052"/>
                  </a:cubicBezTo>
                  <a:cubicBezTo>
                    <a:pt x="1005" y="1390"/>
                    <a:pt x="639" y="728"/>
                    <a:pt x="281" y="65"/>
                  </a:cubicBezTo>
                  <a:cubicBezTo>
                    <a:pt x="254" y="19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6"/>
            <p:cNvSpPr/>
            <p:nvPr/>
          </p:nvSpPr>
          <p:spPr>
            <a:xfrm>
              <a:off x="1202925" y="3002525"/>
              <a:ext cx="61000" cy="205525"/>
            </a:xfrm>
            <a:custGeom>
              <a:avLst/>
              <a:gdLst/>
              <a:ahLst/>
              <a:cxnLst/>
              <a:rect l="l" t="t" r="r" b="b"/>
              <a:pathLst>
                <a:path w="2440" h="8221" extrusionOk="0">
                  <a:moveTo>
                    <a:pt x="127" y="1"/>
                  </a:moveTo>
                  <a:cubicBezTo>
                    <a:pt x="62" y="1"/>
                    <a:pt x="1" y="42"/>
                    <a:pt x="10" y="125"/>
                  </a:cubicBezTo>
                  <a:cubicBezTo>
                    <a:pt x="332" y="2897"/>
                    <a:pt x="1064" y="5590"/>
                    <a:pt x="2171" y="8152"/>
                  </a:cubicBezTo>
                  <a:cubicBezTo>
                    <a:pt x="2190" y="8201"/>
                    <a:pt x="2225" y="8221"/>
                    <a:pt x="2263" y="8221"/>
                  </a:cubicBezTo>
                  <a:cubicBezTo>
                    <a:pt x="2345" y="8221"/>
                    <a:pt x="2440" y="8123"/>
                    <a:pt x="2398" y="8021"/>
                  </a:cubicBezTo>
                  <a:cubicBezTo>
                    <a:pt x="1308" y="5502"/>
                    <a:pt x="593" y="2844"/>
                    <a:pt x="271" y="125"/>
                  </a:cubicBezTo>
                  <a:cubicBezTo>
                    <a:pt x="262" y="42"/>
                    <a:pt x="193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6"/>
            <p:cNvSpPr/>
            <p:nvPr/>
          </p:nvSpPr>
          <p:spPr>
            <a:xfrm>
              <a:off x="1129950" y="3079275"/>
              <a:ext cx="25725" cy="56200"/>
            </a:xfrm>
            <a:custGeom>
              <a:avLst/>
              <a:gdLst/>
              <a:ahLst/>
              <a:cxnLst/>
              <a:rect l="l" t="t" r="r" b="b"/>
              <a:pathLst>
                <a:path w="1029" h="2248" extrusionOk="0">
                  <a:moveTo>
                    <a:pt x="140" y="1"/>
                  </a:moveTo>
                  <a:cubicBezTo>
                    <a:pt x="79" y="1"/>
                    <a:pt x="0" y="62"/>
                    <a:pt x="9" y="132"/>
                  </a:cubicBezTo>
                  <a:cubicBezTo>
                    <a:pt x="105" y="864"/>
                    <a:pt x="349" y="1561"/>
                    <a:pt x="741" y="2188"/>
                  </a:cubicBezTo>
                  <a:cubicBezTo>
                    <a:pt x="767" y="2231"/>
                    <a:pt x="806" y="2248"/>
                    <a:pt x="846" y="2248"/>
                  </a:cubicBezTo>
                  <a:cubicBezTo>
                    <a:pt x="936" y="2248"/>
                    <a:pt x="1028" y="2155"/>
                    <a:pt x="968" y="2058"/>
                  </a:cubicBezTo>
                  <a:cubicBezTo>
                    <a:pt x="593" y="1474"/>
                    <a:pt x="357" y="820"/>
                    <a:pt x="270" y="132"/>
                  </a:cubicBezTo>
                  <a:cubicBezTo>
                    <a:pt x="262" y="62"/>
                    <a:pt x="218" y="1"/>
                    <a:pt x="1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6"/>
            <p:cNvSpPr/>
            <p:nvPr/>
          </p:nvSpPr>
          <p:spPr>
            <a:xfrm>
              <a:off x="1500550" y="3259900"/>
              <a:ext cx="38850" cy="92900"/>
            </a:xfrm>
            <a:custGeom>
              <a:avLst/>
              <a:gdLst/>
              <a:ahLst/>
              <a:cxnLst/>
              <a:rect l="l" t="t" r="r" b="b"/>
              <a:pathLst>
                <a:path w="1554" h="3716" extrusionOk="0">
                  <a:moveTo>
                    <a:pt x="1373" y="1"/>
                  </a:moveTo>
                  <a:cubicBezTo>
                    <a:pt x="1345" y="1"/>
                    <a:pt x="1316" y="13"/>
                    <a:pt x="1291" y="44"/>
                  </a:cubicBezTo>
                  <a:cubicBezTo>
                    <a:pt x="489" y="1055"/>
                    <a:pt x="36" y="2302"/>
                    <a:pt x="1" y="3592"/>
                  </a:cubicBezTo>
                  <a:cubicBezTo>
                    <a:pt x="1" y="3674"/>
                    <a:pt x="66" y="3716"/>
                    <a:pt x="132" y="3716"/>
                  </a:cubicBezTo>
                  <a:cubicBezTo>
                    <a:pt x="197" y="3716"/>
                    <a:pt x="262" y="3674"/>
                    <a:pt x="262" y="3592"/>
                  </a:cubicBezTo>
                  <a:cubicBezTo>
                    <a:pt x="289" y="2371"/>
                    <a:pt x="716" y="1186"/>
                    <a:pt x="1474" y="227"/>
                  </a:cubicBezTo>
                  <a:cubicBezTo>
                    <a:pt x="1554" y="134"/>
                    <a:pt x="1466" y="1"/>
                    <a:pt x="13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6"/>
            <p:cNvSpPr/>
            <p:nvPr/>
          </p:nvSpPr>
          <p:spPr>
            <a:xfrm>
              <a:off x="731000" y="4271750"/>
              <a:ext cx="147975" cy="544075"/>
            </a:xfrm>
            <a:custGeom>
              <a:avLst/>
              <a:gdLst/>
              <a:ahLst/>
              <a:cxnLst/>
              <a:rect l="l" t="t" r="r" b="b"/>
              <a:pathLst>
                <a:path w="5919" h="21763" extrusionOk="0">
                  <a:moveTo>
                    <a:pt x="5918" y="1"/>
                  </a:moveTo>
                  <a:lnTo>
                    <a:pt x="0" y="21763"/>
                  </a:lnTo>
                  <a:lnTo>
                    <a:pt x="4428" y="21763"/>
                  </a:lnTo>
                  <a:lnTo>
                    <a:pt x="59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6"/>
            <p:cNvSpPr/>
            <p:nvPr/>
          </p:nvSpPr>
          <p:spPr>
            <a:xfrm>
              <a:off x="757350" y="3993950"/>
              <a:ext cx="1003825" cy="821875"/>
            </a:xfrm>
            <a:custGeom>
              <a:avLst/>
              <a:gdLst/>
              <a:ahLst/>
              <a:cxnLst/>
              <a:rect l="l" t="t" r="r" b="b"/>
              <a:pathLst>
                <a:path w="40153" h="32875" extrusionOk="0">
                  <a:moveTo>
                    <a:pt x="21703" y="0"/>
                  </a:moveTo>
                  <a:cubicBezTo>
                    <a:pt x="20800" y="0"/>
                    <a:pt x="19895" y="41"/>
                    <a:pt x="19000" y="97"/>
                  </a:cubicBezTo>
                  <a:cubicBezTo>
                    <a:pt x="14913" y="332"/>
                    <a:pt x="10119" y="192"/>
                    <a:pt x="7252" y="3103"/>
                  </a:cubicBezTo>
                  <a:cubicBezTo>
                    <a:pt x="1" y="10450"/>
                    <a:pt x="1212" y="25502"/>
                    <a:pt x="3260" y="32875"/>
                  </a:cubicBezTo>
                  <a:lnTo>
                    <a:pt x="40153" y="32875"/>
                  </a:lnTo>
                  <a:cubicBezTo>
                    <a:pt x="39865" y="27689"/>
                    <a:pt x="39107" y="22425"/>
                    <a:pt x="38070" y="17335"/>
                  </a:cubicBezTo>
                  <a:cubicBezTo>
                    <a:pt x="36719" y="10755"/>
                    <a:pt x="34026" y="3478"/>
                    <a:pt x="27785" y="986"/>
                  </a:cubicBezTo>
                  <a:cubicBezTo>
                    <a:pt x="25863" y="219"/>
                    <a:pt x="23788" y="0"/>
                    <a:pt x="2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6"/>
            <p:cNvSpPr/>
            <p:nvPr/>
          </p:nvSpPr>
          <p:spPr>
            <a:xfrm>
              <a:off x="1099375" y="3837350"/>
              <a:ext cx="179050" cy="23250"/>
            </a:xfrm>
            <a:custGeom>
              <a:avLst/>
              <a:gdLst/>
              <a:ahLst/>
              <a:cxnLst/>
              <a:rect l="l" t="t" r="r" b="b"/>
              <a:pathLst>
                <a:path w="7162" h="930" extrusionOk="0">
                  <a:moveTo>
                    <a:pt x="171" y="0"/>
                  </a:moveTo>
                  <a:cubicBezTo>
                    <a:pt x="44" y="0"/>
                    <a:pt x="1" y="212"/>
                    <a:pt x="151" y="260"/>
                  </a:cubicBezTo>
                  <a:cubicBezTo>
                    <a:pt x="1526" y="735"/>
                    <a:pt x="2966" y="929"/>
                    <a:pt x="4413" y="929"/>
                  </a:cubicBezTo>
                  <a:cubicBezTo>
                    <a:pt x="5278" y="929"/>
                    <a:pt x="6144" y="860"/>
                    <a:pt x="7001" y="739"/>
                  </a:cubicBezTo>
                  <a:cubicBezTo>
                    <a:pt x="7161" y="714"/>
                    <a:pt x="7102" y="486"/>
                    <a:pt x="6948" y="486"/>
                  </a:cubicBezTo>
                  <a:cubicBezTo>
                    <a:pt x="6943" y="486"/>
                    <a:pt x="6937" y="486"/>
                    <a:pt x="6932" y="486"/>
                  </a:cubicBezTo>
                  <a:cubicBezTo>
                    <a:pt x="6104" y="605"/>
                    <a:pt x="5268" y="672"/>
                    <a:pt x="4434" y="672"/>
                  </a:cubicBezTo>
                  <a:cubicBezTo>
                    <a:pt x="3003" y="672"/>
                    <a:pt x="1578" y="475"/>
                    <a:pt x="212" y="7"/>
                  </a:cubicBezTo>
                  <a:cubicBezTo>
                    <a:pt x="198" y="2"/>
                    <a:pt x="184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6"/>
            <p:cNvSpPr/>
            <p:nvPr/>
          </p:nvSpPr>
          <p:spPr>
            <a:xfrm>
              <a:off x="1403600" y="4003975"/>
              <a:ext cx="574150" cy="717950"/>
            </a:xfrm>
            <a:custGeom>
              <a:avLst/>
              <a:gdLst/>
              <a:ahLst/>
              <a:cxnLst/>
              <a:rect l="l" t="t" r="r" b="b"/>
              <a:pathLst>
                <a:path w="22966" h="28718" extrusionOk="0">
                  <a:moveTo>
                    <a:pt x="1" y="1"/>
                  </a:moveTo>
                  <a:lnTo>
                    <a:pt x="10546" y="28718"/>
                  </a:lnTo>
                  <a:lnTo>
                    <a:pt x="22966" y="25223"/>
                  </a:lnTo>
                  <a:cubicBezTo>
                    <a:pt x="18843" y="277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6"/>
            <p:cNvSpPr/>
            <p:nvPr/>
          </p:nvSpPr>
          <p:spPr>
            <a:xfrm>
              <a:off x="1601475" y="4643125"/>
              <a:ext cx="331925" cy="91325"/>
            </a:xfrm>
            <a:custGeom>
              <a:avLst/>
              <a:gdLst/>
              <a:ahLst/>
              <a:cxnLst/>
              <a:rect l="l" t="t" r="r" b="b"/>
              <a:pathLst>
                <a:path w="13277" h="3653" extrusionOk="0">
                  <a:moveTo>
                    <a:pt x="13093" y="0"/>
                  </a:moveTo>
                  <a:cubicBezTo>
                    <a:pt x="13081" y="0"/>
                    <a:pt x="13068" y="2"/>
                    <a:pt x="13055" y="5"/>
                  </a:cubicBezTo>
                  <a:cubicBezTo>
                    <a:pt x="10710" y="650"/>
                    <a:pt x="8366" y="1286"/>
                    <a:pt x="6030" y="1949"/>
                  </a:cubicBezTo>
                  <a:cubicBezTo>
                    <a:pt x="4915" y="2254"/>
                    <a:pt x="3808" y="2576"/>
                    <a:pt x="2718" y="2951"/>
                  </a:cubicBezTo>
                  <a:cubicBezTo>
                    <a:pt x="2439" y="3056"/>
                    <a:pt x="2152" y="3160"/>
                    <a:pt x="1873" y="3265"/>
                  </a:cubicBezTo>
                  <a:cubicBezTo>
                    <a:pt x="1768" y="3300"/>
                    <a:pt x="1655" y="3361"/>
                    <a:pt x="1551" y="3369"/>
                  </a:cubicBezTo>
                  <a:cubicBezTo>
                    <a:pt x="1513" y="3373"/>
                    <a:pt x="1478" y="3375"/>
                    <a:pt x="1446" y="3375"/>
                  </a:cubicBezTo>
                  <a:cubicBezTo>
                    <a:pt x="1092" y="3375"/>
                    <a:pt x="1061" y="3162"/>
                    <a:pt x="949" y="2899"/>
                  </a:cubicBezTo>
                  <a:cubicBezTo>
                    <a:pt x="723" y="2350"/>
                    <a:pt x="513" y="1801"/>
                    <a:pt x="287" y="1252"/>
                  </a:cubicBezTo>
                  <a:cubicBezTo>
                    <a:pt x="263" y="1190"/>
                    <a:pt x="209" y="1163"/>
                    <a:pt x="157" y="1163"/>
                  </a:cubicBezTo>
                  <a:cubicBezTo>
                    <a:pt x="77" y="1163"/>
                    <a:pt x="0" y="1226"/>
                    <a:pt x="43" y="1321"/>
                  </a:cubicBezTo>
                  <a:cubicBezTo>
                    <a:pt x="287" y="1940"/>
                    <a:pt x="513" y="2568"/>
                    <a:pt x="784" y="3169"/>
                  </a:cubicBezTo>
                  <a:cubicBezTo>
                    <a:pt x="912" y="3466"/>
                    <a:pt x="1085" y="3652"/>
                    <a:pt x="1398" y="3652"/>
                  </a:cubicBezTo>
                  <a:cubicBezTo>
                    <a:pt x="1425" y="3652"/>
                    <a:pt x="1452" y="3651"/>
                    <a:pt x="1481" y="3648"/>
                  </a:cubicBezTo>
                  <a:cubicBezTo>
                    <a:pt x="1768" y="3622"/>
                    <a:pt x="2056" y="3465"/>
                    <a:pt x="2326" y="3369"/>
                  </a:cubicBezTo>
                  <a:cubicBezTo>
                    <a:pt x="2631" y="3256"/>
                    <a:pt x="2945" y="3152"/>
                    <a:pt x="3259" y="3047"/>
                  </a:cubicBezTo>
                  <a:cubicBezTo>
                    <a:pt x="3886" y="2838"/>
                    <a:pt x="4514" y="2646"/>
                    <a:pt x="5150" y="2463"/>
                  </a:cubicBezTo>
                  <a:cubicBezTo>
                    <a:pt x="7799" y="1696"/>
                    <a:pt x="10466" y="990"/>
                    <a:pt x="13124" y="249"/>
                  </a:cubicBezTo>
                  <a:cubicBezTo>
                    <a:pt x="13277" y="209"/>
                    <a:pt x="13230" y="0"/>
                    <a:pt x="13093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6"/>
            <p:cNvSpPr/>
            <p:nvPr/>
          </p:nvSpPr>
          <p:spPr>
            <a:xfrm>
              <a:off x="1011200" y="3911375"/>
              <a:ext cx="442550" cy="163000"/>
            </a:xfrm>
            <a:custGeom>
              <a:avLst/>
              <a:gdLst/>
              <a:ahLst/>
              <a:cxnLst/>
              <a:rect l="l" t="t" r="r" b="b"/>
              <a:pathLst>
                <a:path w="17702" h="6520" extrusionOk="0">
                  <a:moveTo>
                    <a:pt x="13054" y="1"/>
                  </a:moveTo>
                  <a:cubicBezTo>
                    <a:pt x="12803" y="1"/>
                    <a:pt x="12567" y="169"/>
                    <a:pt x="12359" y="323"/>
                  </a:cubicBezTo>
                  <a:cubicBezTo>
                    <a:pt x="11200" y="1221"/>
                    <a:pt x="9945" y="2127"/>
                    <a:pt x="8777" y="3025"/>
                  </a:cubicBezTo>
                  <a:cubicBezTo>
                    <a:pt x="7992" y="2319"/>
                    <a:pt x="7138" y="1674"/>
                    <a:pt x="6240" y="1107"/>
                  </a:cubicBezTo>
                  <a:cubicBezTo>
                    <a:pt x="6092" y="1020"/>
                    <a:pt x="5944" y="924"/>
                    <a:pt x="5770" y="898"/>
                  </a:cubicBezTo>
                  <a:cubicBezTo>
                    <a:pt x="5730" y="892"/>
                    <a:pt x="5691" y="889"/>
                    <a:pt x="5652" y="889"/>
                  </a:cubicBezTo>
                  <a:cubicBezTo>
                    <a:pt x="5324" y="889"/>
                    <a:pt x="5024" y="1106"/>
                    <a:pt x="4759" y="1317"/>
                  </a:cubicBezTo>
                  <a:cubicBezTo>
                    <a:pt x="2885" y="2781"/>
                    <a:pt x="950" y="4341"/>
                    <a:pt x="0" y="6520"/>
                  </a:cubicBezTo>
                  <a:cubicBezTo>
                    <a:pt x="1569" y="6520"/>
                    <a:pt x="3120" y="6215"/>
                    <a:pt x="4637" y="5857"/>
                  </a:cubicBezTo>
                  <a:cubicBezTo>
                    <a:pt x="6162" y="5491"/>
                    <a:pt x="7731" y="5038"/>
                    <a:pt x="8855" y="3957"/>
                  </a:cubicBezTo>
                  <a:cubicBezTo>
                    <a:pt x="9361" y="4454"/>
                    <a:pt x="10058" y="4742"/>
                    <a:pt x="10755" y="4907"/>
                  </a:cubicBezTo>
                  <a:cubicBezTo>
                    <a:pt x="13047" y="5456"/>
                    <a:pt x="15357" y="5997"/>
                    <a:pt x="17701" y="6241"/>
                  </a:cubicBezTo>
                  <a:cubicBezTo>
                    <a:pt x="16769" y="4027"/>
                    <a:pt x="15392" y="2014"/>
                    <a:pt x="13675" y="340"/>
                  </a:cubicBezTo>
                  <a:cubicBezTo>
                    <a:pt x="13527" y="192"/>
                    <a:pt x="13361" y="44"/>
                    <a:pt x="13152" y="9"/>
                  </a:cubicBezTo>
                  <a:cubicBezTo>
                    <a:pt x="13119" y="3"/>
                    <a:pt x="13086" y="1"/>
                    <a:pt x="130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6"/>
            <p:cNvSpPr/>
            <p:nvPr/>
          </p:nvSpPr>
          <p:spPr>
            <a:xfrm>
              <a:off x="1007500" y="3908200"/>
              <a:ext cx="449925" cy="169450"/>
            </a:xfrm>
            <a:custGeom>
              <a:avLst/>
              <a:gdLst/>
              <a:ahLst/>
              <a:cxnLst/>
              <a:rect l="l" t="t" r="r" b="b"/>
              <a:pathLst>
                <a:path w="17997" h="6778" extrusionOk="0">
                  <a:moveTo>
                    <a:pt x="13176" y="297"/>
                  </a:moveTo>
                  <a:cubicBezTo>
                    <a:pt x="13370" y="297"/>
                    <a:pt x="13555" y="389"/>
                    <a:pt x="13736" y="555"/>
                  </a:cubicBezTo>
                  <a:cubicBezTo>
                    <a:pt x="15388" y="2182"/>
                    <a:pt x="16715" y="4095"/>
                    <a:pt x="17652" y="6215"/>
                  </a:cubicBezTo>
                  <a:lnTo>
                    <a:pt x="17652" y="6215"/>
                  </a:lnTo>
                  <a:cubicBezTo>
                    <a:pt x="16168" y="6047"/>
                    <a:pt x="14699" y="5769"/>
                    <a:pt x="13239" y="5444"/>
                  </a:cubicBezTo>
                  <a:cubicBezTo>
                    <a:pt x="12524" y="5287"/>
                    <a:pt x="11809" y="5121"/>
                    <a:pt x="11095" y="4947"/>
                  </a:cubicBezTo>
                  <a:cubicBezTo>
                    <a:pt x="10363" y="4773"/>
                    <a:pt x="9665" y="4520"/>
                    <a:pt x="9099" y="3988"/>
                  </a:cubicBezTo>
                  <a:cubicBezTo>
                    <a:pt x="9073" y="3967"/>
                    <a:pt x="9040" y="3956"/>
                    <a:pt x="9007" y="3956"/>
                  </a:cubicBezTo>
                  <a:cubicBezTo>
                    <a:pt x="8975" y="3956"/>
                    <a:pt x="8942" y="3967"/>
                    <a:pt x="8916" y="3988"/>
                  </a:cubicBezTo>
                  <a:cubicBezTo>
                    <a:pt x="7853" y="4982"/>
                    <a:pt x="6467" y="5435"/>
                    <a:pt x="5090" y="5775"/>
                  </a:cubicBezTo>
                  <a:cubicBezTo>
                    <a:pt x="3534" y="6160"/>
                    <a:pt x="1955" y="6480"/>
                    <a:pt x="351" y="6513"/>
                  </a:cubicBezTo>
                  <a:lnTo>
                    <a:pt x="351" y="6513"/>
                  </a:lnTo>
                  <a:cubicBezTo>
                    <a:pt x="1104" y="4941"/>
                    <a:pt x="2347" y="3699"/>
                    <a:pt x="3678" y="2594"/>
                  </a:cubicBezTo>
                  <a:cubicBezTo>
                    <a:pt x="4000" y="2324"/>
                    <a:pt x="4332" y="2054"/>
                    <a:pt x="4663" y="1792"/>
                  </a:cubicBezTo>
                  <a:cubicBezTo>
                    <a:pt x="5032" y="1507"/>
                    <a:pt x="5386" y="1179"/>
                    <a:pt x="5805" y="1179"/>
                  </a:cubicBezTo>
                  <a:cubicBezTo>
                    <a:pt x="5950" y="1179"/>
                    <a:pt x="6103" y="1219"/>
                    <a:pt x="6266" y="1313"/>
                  </a:cubicBezTo>
                  <a:cubicBezTo>
                    <a:pt x="7190" y="1845"/>
                    <a:pt x="8044" y="2542"/>
                    <a:pt x="8838" y="3239"/>
                  </a:cubicBezTo>
                  <a:cubicBezTo>
                    <a:pt x="8861" y="3262"/>
                    <a:pt x="8899" y="3282"/>
                    <a:pt x="8938" y="3282"/>
                  </a:cubicBezTo>
                  <a:cubicBezTo>
                    <a:pt x="8958" y="3282"/>
                    <a:pt x="8977" y="3277"/>
                    <a:pt x="8994" y="3265"/>
                  </a:cubicBezTo>
                  <a:cubicBezTo>
                    <a:pt x="9718" y="2707"/>
                    <a:pt x="10450" y="2158"/>
                    <a:pt x="11191" y="1618"/>
                  </a:cubicBezTo>
                  <a:cubicBezTo>
                    <a:pt x="11539" y="1348"/>
                    <a:pt x="11897" y="1086"/>
                    <a:pt x="12254" y="816"/>
                  </a:cubicBezTo>
                  <a:cubicBezTo>
                    <a:pt x="12420" y="685"/>
                    <a:pt x="12576" y="546"/>
                    <a:pt x="12759" y="433"/>
                  </a:cubicBezTo>
                  <a:cubicBezTo>
                    <a:pt x="12905" y="340"/>
                    <a:pt x="13043" y="297"/>
                    <a:pt x="13176" y="297"/>
                  </a:cubicBezTo>
                  <a:close/>
                  <a:moveTo>
                    <a:pt x="13193" y="0"/>
                  </a:moveTo>
                  <a:cubicBezTo>
                    <a:pt x="13127" y="0"/>
                    <a:pt x="13058" y="10"/>
                    <a:pt x="12986" y="32"/>
                  </a:cubicBezTo>
                  <a:cubicBezTo>
                    <a:pt x="12515" y="162"/>
                    <a:pt x="12106" y="607"/>
                    <a:pt x="11722" y="886"/>
                  </a:cubicBezTo>
                  <a:cubicBezTo>
                    <a:pt x="10797" y="1591"/>
                    <a:pt x="9855" y="2270"/>
                    <a:pt x="8937" y="2982"/>
                  </a:cubicBezTo>
                  <a:lnTo>
                    <a:pt x="8937" y="2982"/>
                  </a:lnTo>
                  <a:cubicBezTo>
                    <a:pt x="8131" y="2272"/>
                    <a:pt x="7244" y="1531"/>
                    <a:pt x="6284" y="1025"/>
                  </a:cubicBezTo>
                  <a:cubicBezTo>
                    <a:pt x="6123" y="941"/>
                    <a:pt x="5965" y="904"/>
                    <a:pt x="5809" y="904"/>
                  </a:cubicBezTo>
                  <a:cubicBezTo>
                    <a:pt x="5146" y="904"/>
                    <a:pt x="4538" y="1563"/>
                    <a:pt x="4044" y="1958"/>
                  </a:cubicBezTo>
                  <a:cubicBezTo>
                    <a:pt x="2440" y="3248"/>
                    <a:pt x="889" y="4677"/>
                    <a:pt x="35" y="6577"/>
                  </a:cubicBezTo>
                  <a:cubicBezTo>
                    <a:pt x="0" y="6664"/>
                    <a:pt x="44" y="6777"/>
                    <a:pt x="148" y="6777"/>
                  </a:cubicBezTo>
                  <a:cubicBezTo>
                    <a:pt x="1891" y="6769"/>
                    <a:pt x="3608" y="6420"/>
                    <a:pt x="5290" y="5993"/>
                  </a:cubicBezTo>
                  <a:cubicBezTo>
                    <a:pt x="6628" y="5654"/>
                    <a:pt x="7966" y="5192"/>
                    <a:pt x="9008" y="4255"/>
                  </a:cubicBezTo>
                  <a:lnTo>
                    <a:pt x="9008" y="4255"/>
                  </a:lnTo>
                  <a:cubicBezTo>
                    <a:pt x="10080" y="5192"/>
                    <a:pt x="11657" y="5357"/>
                    <a:pt x="13003" y="5662"/>
                  </a:cubicBezTo>
                  <a:cubicBezTo>
                    <a:pt x="14607" y="6019"/>
                    <a:pt x="16219" y="6324"/>
                    <a:pt x="17849" y="6498"/>
                  </a:cubicBezTo>
                  <a:cubicBezTo>
                    <a:pt x="17853" y="6499"/>
                    <a:pt x="17856" y="6499"/>
                    <a:pt x="17860" y="6499"/>
                  </a:cubicBezTo>
                  <a:cubicBezTo>
                    <a:pt x="17965" y="6499"/>
                    <a:pt x="17996" y="6374"/>
                    <a:pt x="17962" y="6298"/>
                  </a:cubicBezTo>
                  <a:cubicBezTo>
                    <a:pt x="17014" y="4078"/>
                    <a:pt x="15647" y="2067"/>
                    <a:pt x="13925" y="378"/>
                  </a:cubicBezTo>
                  <a:lnTo>
                    <a:pt x="13925" y="378"/>
                  </a:lnTo>
                  <a:cubicBezTo>
                    <a:pt x="13923" y="376"/>
                    <a:pt x="13921" y="374"/>
                    <a:pt x="13919" y="372"/>
                  </a:cubicBezTo>
                  <a:lnTo>
                    <a:pt x="13919" y="372"/>
                  </a:lnTo>
                  <a:cubicBezTo>
                    <a:pt x="13919" y="372"/>
                    <a:pt x="13919" y="372"/>
                    <a:pt x="13919" y="372"/>
                  </a:cubicBezTo>
                  <a:cubicBezTo>
                    <a:pt x="13917" y="371"/>
                    <a:pt x="13916" y="370"/>
                    <a:pt x="13915" y="369"/>
                  </a:cubicBezTo>
                  <a:lnTo>
                    <a:pt x="13915" y="369"/>
                  </a:lnTo>
                  <a:cubicBezTo>
                    <a:pt x="13698" y="173"/>
                    <a:pt x="13469" y="0"/>
                    <a:pt x="13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6"/>
            <p:cNvSpPr/>
            <p:nvPr/>
          </p:nvSpPr>
          <p:spPr>
            <a:xfrm>
              <a:off x="1069150" y="4040450"/>
              <a:ext cx="31175" cy="10175"/>
            </a:xfrm>
            <a:custGeom>
              <a:avLst/>
              <a:gdLst/>
              <a:ahLst/>
              <a:cxnLst/>
              <a:rect l="l" t="t" r="r" b="b"/>
              <a:pathLst>
                <a:path w="1247" h="407" extrusionOk="0">
                  <a:moveTo>
                    <a:pt x="148" y="1"/>
                  </a:moveTo>
                  <a:cubicBezTo>
                    <a:pt x="101" y="1"/>
                    <a:pt x="59" y="20"/>
                    <a:pt x="35" y="67"/>
                  </a:cubicBezTo>
                  <a:cubicBezTo>
                    <a:pt x="1" y="119"/>
                    <a:pt x="18" y="215"/>
                    <a:pt x="88" y="241"/>
                  </a:cubicBezTo>
                  <a:cubicBezTo>
                    <a:pt x="317" y="353"/>
                    <a:pt x="569" y="407"/>
                    <a:pt x="824" y="407"/>
                  </a:cubicBezTo>
                  <a:cubicBezTo>
                    <a:pt x="927" y="407"/>
                    <a:pt x="1031" y="398"/>
                    <a:pt x="1134" y="381"/>
                  </a:cubicBezTo>
                  <a:cubicBezTo>
                    <a:pt x="1203" y="363"/>
                    <a:pt x="1247" y="276"/>
                    <a:pt x="1229" y="215"/>
                  </a:cubicBezTo>
                  <a:cubicBezTo>
                    <a:pt x="1208" y="157"/>
                    <a:pt x="1156" y="123"/>
                    <a:pt x="1100" y="123"/>
                  </a:cubicBezTo>
                  <a:cubicBezTo>
                    <a:pt x="1088" y="123"/>
                    <a:pt x="1076" y="125"/>
                    <a:pt x="1064" y="128"/>
                  </a:cubicBezTo>
                  <a:cubicBezTo>
                    <a:pt x="986" y="142"/>
                    <a:pt x="906" y="150"/>
                    <a:pt x="825" y="150"/>
                  </a:cubicBezTo>
                  <a:cubicBezTo>
                    <a:pt x="618" y="150"/>
                    <a:pt x="407" y="102"/>
                    <a:pt x="218" y="14"/>
                  </a:cubicBezTo>
                  <a:cubicBezTo>
                    <a:pt x="195" y="6"/>
                    <a:pt x="171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6"/>
            <p:cNvSpPr/>
            <p:nvPr/>
          </p:nvSpPr>
          <p:spPr>
            <a:xfrm>
              <a:off x="1083100" y="4026625"/>
              <a:ext cx="17225" cy="10300"/>
            </a:xfrm>
            <a:custGeom>
              <a:avLst/>
              <a:gdLst/>
              <a:ahLst/>
              <a:cxnLst/>
              <a:rect l="l" t="t" r="r" b="b"/>
              <a:pathLst>
                <a:path w="689" h="412" extrusionOk="0">
                  <a:moveTo>
                    <a:pt x="131" y="1"/>
                  </a:moveTo>
                  <a:cubicBezTo>
                    <a:pt x="105" y="1"/>
                    <a:pt x="61" y="18"/>
                    <a:pt x="44" y="45"/>
                  </a:cubicBezTo>
                  <a:cubicBezTo>
                    <a:pt x="18" y="71"/>
                    <a:pt x="0" y="97"/>
                    <a:pt x="0" y="132"/>
                  </a:cubicBezTo>
                  <a:cubicBezTo>
                    <a:pt x="9" y="175"/>
                    <a:pt x="18" y="201"/>
                    <a:pt x="44" y="228"/>
                  </a:cubicBezTo>
                  <a:cubicBezTo>
                    <a:pt x="137" y="348"/>
                    <a:pt x="292" y="411"/>
                    <a:pt x="441" y="411"/>
                  </a:cubicBezTo>
                  <a:cubicBezTo>
                    <a:pt x="487" y="411"/>
                    <a:pt x="533" y="405"/>
                    <a:pt x="576" y="393"/>
                  </a:cubicBezTo>
                  <a:cubicBezTo>
                    <a:pt x="645" y="376"/>
                    <a:pt x="689" y="297"/>
                    <a:pt x="671" y="228"/>
                  </a:cubicBezTo>
                  <a:cubicBezTo>
                    <a:pt x="649" y="176"/>
                    <a:pt x="596" y="137"/>
                    <a:pt x="537" y="137"/>
                  </a:cubicBezTo>
                  <a:cubicBezTo>
                    <a:pt x="527" y="137"/>
                    <a:pt x="516" y="138"/>
                    <a:pt x="506" y="140"/>
                  </a:cubicBezTo>
                  <a:cubicBezTo>
                    <a:pt x="488" y="140"/>
                    <a:pt x="471" y="149"/>
                    <a:pt x="454" y="149"/>
                  </a:cubicBezTo>
                  <a:lnTo>
                    <a:pt x="427" y="149"/>
                  </a:lnTo>
                  <a:cubicBezTo>
                    <a:pt x="384" y="149"/>
                    <a:pt x="349" y="140"/>
                    <a:pt x="323" y="123"/>
                  </a:cubicBezTo>
                  <a:cubicBezTo>
                    <a:pt x="332" y="123"/>
                    <a:pt x="340" y="132"/>
                    <a:pt x="349" y="132"/>
                  </a:cubicBezTo>
                  <a:cubicBezTo>
                    <a:pt x="330" y="125"/>
                    <a:pt x="306" y="114"/>
                    <a:pt x="284" y="102"/>
                  </a:cubicBezTo>
                  <a:lnTo>
                    <a:pt x="284" y="102"/>
                  </a:lnTo>
                  <a:cubicBezTo>
                    <a:pt x="286" y="103"/>
                    <a:pt x="287" y="104"/>
                    <a:pt x="288" y="106"/>
                  </a:cubicBezTo>
                  <a:cubicBezTo>
                    <a:pt x="287" y="104"/>
                    <a:pt x="285" y="103"/>
                    <a:pt x="284" y="102"/>
                  </a:cubicBezTo>
                  <a:lnTo>
                    <a:pt x="284" y="102"/>
                  </a:lnTo>
                  <a:cubicBezTo>
                    <a:pt x="284" y="102"/>
                    <a:pt x="284" y="102"/>
                    <a:pt x="284" y="102"/>
                  </a:cubicBezTo>
                  <a:lnTo>
                    <a:pt x="284" y="102"/>
                  </a:lnTo>
                  <a:cubicBezTo>
                    <a:pt x="281" y="99"/>
                    <a:pt x="278" y="96"/>
                    <a:pt x="275" y="94"/>
                  </a:cubicBezTo>
                  <a:lnTo>
                    <a:pt x="275" y="94"/>
                  </a:lnTo>
                  <a:cubicBezTo>
                    <a:pt x="278" y="97"/>
                    <a:pt x="281" y="99"/>
                    <a:pt x="284" y="102"/>
                  </a:cubicBezTo>
                  <a:lnTo>
                    <a:pt x="284" y="102"/>
                  </a:lnTo>
                  <a:cubicBezTo>
                    <a:pt x="276" y="97"/>
                    <a:pt x="269" y="93"/>
                    <a:pt x="262" y="88"/>
                  </a:cubicBezTo>
                  <a:cubicBezTo>
                    <a:pt x="266" y="88"/>
                    <a:pt x="271" y="90"/>
                    <a:pt x="275" y="94"/>
                  </a:cubicBezTo>
                  <a:lnTo>
                    <a:pt x="275" y="94"/>
                  </a:lnTo>
                  <a:cubicBezTo>
                    <a:pt x="259" y="80"/>
                    <a:pt x="241" y="65"/>
                    <a:pt x="227" y="45"/>
                  </a:cubicBezTo>
                  <a:cubicBezTo>
                    <a:pt x="210" y="18"/>
                    <a:pt x="166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6"/>
            <p:cNvSpPr/>
            <p:nvPr/>
          </p:nvSpPr>
          <p:spPr>
            <a:xfrm>
              <a:off x="1295100" y="3955500"/>
              <a:ext cx="19750" cy="35325"/>
            </a:xfrm>
            <a:custGeom>
              <a:avLst/>
              <a:gdLst/>
              <a:ahLst/>
              <a:cxnLst/>
              <a:rect l="l" t="t" r="r" b="b"/>
              <a:pathLst>
                <a:path w="790" h="1413" extrusionOk="0">
                  <a:moveTo>
                    <a:pt x="614" y="1"/>
                  </a:moveTo>
                  <a:cubicBezTo>
                    <a:pt x="574" y="1"/>
                    <a:pt x="533" y="20"/>
                    <a:pt x="506" y="66"/>
                  </a:cubicBezTo>
                  <a:cubicBezTo>
                    <a:pt x="279" y="423"/>
                    <a:pt x="114" y="833"/>
                    <a:pt x="18" y="1251"/>
                  </a:cubicBezTo>
                  <a:cubicBezTo>
                    <a:pt x="0" y="1321"/>
                    <a:pt x="35" y="1391"/>
                    <a:pt x="105" y="1408"/>
                  </a:cubicBezTo>
                  <a:cubicBezTo>
                    <a:pt x="117" y="1411"/>
                    <a:pt x="129" y="1412"/>
                    <a:pt x="141" y="1412"/>
                  </a:cubicBezTo>
                  <a:cubicBezTo>
                    <a:pt x="200" y="1412"/>
                    <a:pt x="256" y="1379"/>
                    <a:pt x="271" y="1321"/>
                  </a:cubicBezTo>
                  <a:cubicBezTo>
                    <a:pt x="358" y="920"/>
                    <a:pt x="515" y="545"/>
                    <a:pt x="724" y="197"/>
                  </a:cubicBezTo>
                  <a:cubicBezTo>
                    <a:pt x="790" y="94"/>
                    <a:pt x="703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6"/>
            <p:cNvSpPr/>
            <p:nvPr/>
          </p:nvSpPr>
          <p:spPr>
            <a:xfrm>
              <a:off x="1286825" y="3969125"/>
              <a:ext cx="8300" cy="8075"/>
            </a:xfrm>
            <a:custGeom>
              <a:avLst/>
              <a:gdLst/>
              <a:ahLst/>
              <a:cxnLst/>
              <a:rect l="l" t="t" r="r" b="b"/>
              <a:pathLst>
                <a:path w="332" h="323" extrusionOk="0">
                  <a:moveTo>
                    <a:pt x="166" y="0"/>
                  </a:moveTo>
                  <a:cubicBezTo>
                    <a:pt x="140" y="9"/>
                    <a:pt x="122" y="18"/>
                    <a:pt x="105" y="35"/>
                  </a:cubicBezTo>
                  <a:lnTo>
                    <a:pt x="44" y="105"/>
                  </a:lnTo>
                  <a:cubicBezTo>
                    <a:pt x="26" y="113"/>
                    <a:pt x="18" y="131"/>
                    <a:pt x="9" y="148"/>
                  </a:cubicBezTo>
                  <a:cubicBezTo>
                    <a:pt x="0" y="157"/>
                    <a:pt x="0" y="174"/>
                    <a:pt x="0" y="192"/>
                  </a:cubicBezTo>
                  <a:cubicBezTo>
                    <a:pt x="0" y="209"/>
                    <a:pt x="0" y="227"/>
                    <a:pt x="9" y="244"/>
                  </a:cubicBezTo>
                  <a:cubicBezTo>
                    <a:pt x="18" y="262"/>
                    <a:pt x="26" y="279"/>
                    <a:pt x="44" y="288"/>
                  </a:cubicBezTo>
                  <a:cubicBezTo>
                    <a:pt x="53" y="296"/>
                    <a:pt x="53" y="296"/>
                    <a:pt x="70" y="305"/>
                  </a:cubicBezTo>
                  <a:cubicBezTo>
                    <a:pt x="87" y="323"/>
                    <a:pt x="105" y="323"/>
                    <a:pt x="131" y="323"/>
                  </a:cubicBezTo>
                  <a:lnTo>
                    <a:pt x="166" y="323"/>
                  </a:lnTo>
                  <a:cubicBezTo>
                    <a:pt x="192" y="314"/>
                    <a:pt x="209" y="305"/>
                    <a:pt x="227" y="288"/>
                  </a:cubicBezTo>
                  <a:cubicBezTo>
                    <a:pt x="244" y="262"/>
                    <a:pt x="270" y="244"/>
                    <a:pt x="288" y="218"/>
                  </a:cubicBezTo>
                  <a:cubicBezTo>
                    <a:pt x="305" y="209"/>
                    <a:pt x="314" y="192"/>
                    <a:pt x="314" y="174"/>
                  </a:cubicBezTo>
                  <a:cubicBezTo>
                    <a:pt x="323" y="157"/>
                    <a:pt x="331" y="148"/>
                    <a:pt x="331" y="131"/>
                  </a:cubicBezTo>
                  <a:cubicBezTo>
                    <a:pt x="331" y="105"/>
                    <a:pt x="323" y="96"/>
                    <a:pt x="314" y="79"/>
                  </a:cubicBezTo>
                  <a:cubicBezTo>
                    <a:pt x="314" y="61"/>
                    <a:pt x="305" y="44"/>
                    <a:pt x="288" y="35"/>
                  </a:cubicBezTo>
                  <a:cubicBezTo>
                    <a:pt x="279" y="26"/>
                    <a:pt x="270" y="18"/>
                    <a:pt x="262" y="18"/>
                  </a:cubicBezTo>
                  <a:cubicBezTo>
                    <a:pt x="244" y="0"/>
                    <a:pt x="22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6"/>
            <p:cNvSpPr/>
            <p:nvPr/>
          </p:nvSpPr>
          <p:spPr>
            <a:xfrm>
              <a:off x="777575" y="4254975"/>
              <a:ext cx="1222825" cy="526575"/>
            </a:xfrm>
            <a:custGeom>
              <a:avLst/>
              <a:gdLst/>
              <a:ahLst/>
              <a:cxnLst/>
              <a:rect l="l" t="t" r="r" b="b"/>
              <a:pathLst>
                <a:path w="48913" h="21063" extrusionOk="0">
                  <a:moveTo>
                    <a:pt x="6040" y="1"/>
                  </a:moveTo>
                  <a:cubicBezTo>
                    <a:pt x="5941" y="1"/>
                    <a:pt x="5843" y="9"/>
                    <a:pt x="5746" y="27"/>
                  </a:cubicBezTo>
                  <a:cubicBezTo>
                    <a:pt x="4639" y="227"/>
                    <a:pt x="4107" y="1613"/>
                    <a:pt x="4412" y="2694"/>
                  </a:cubicBezTo>
                  <a:cubicBezTo>
                    <a:pt x="4508" y="3034"/>
                    <a:pt x="4656" y="3347"/>
                    <a:pt x="4848" y="3644"/>
                  </a:cubicBezTo>
                  <a:cubicBezTo>
                    <a:pt x="4343" y="3243"/>
                    <a:pt x="3759" y="2964"/>
                    <a:pt x="3044" y="2920"/>
                  </a:cubicBezTo>
                  <a:cubicBezTo>
                    <a:pt x="2999" y="2917"/>
                    <a:pt x="2953" y="2915"/>
                    <a:pt x="2908" y="2915"/>
                  </a:cubicBezTo>
                  <a:cubicBezTo>
                    <a:pt x="2113" y="2915"/>
                    <a:pt x="1376" y="3417"/>
                    <a:pt x="1153" y="4193"/>
                  </a:cubicBezTo>
                  <a:cubicBezTo>
                    <a:pt x="682" y="5866"/>
                    <a:pt x="3009" y="6929"/>
                    <a:pt x="3654" y="8542"/>
                  </a:cubicBezTo>
                  <a:cubicBezTo>
                    <a:pt x="3236" y="7862"/>
                    <a:pt x="2695" y="7269"/>
                    <a:pt x="2068" y="6781"/>
                  </a:cubicBezTo>
                  <a:cubicBezTo>
                    <a:pt x="1846" y="6609"/>
                    <a:pt x="1601" y="6533"/>
                    <a:pt x="1363" y="6533"/>
                  </a:cubicBezTo>
                  <a:cubicBezTo>
                    <a:pt x="649" y="6533"/>
                    <a:pt x="0" y="7217"/>
                    <a:pt x="229" y="8027"/>
                  </a:cubicBezTo>
                  <a:cubicBezTo>
                    <a:pt x="525" y="9073"/>
                    <a:pt x="1144" y="10058"/>
                    <a:pt x="1911" y="10834"/>
                  </a:cubicBezTo>
                  <a:cubicBezTo>
                    <a:pt x="1998" y="10921"/>
                    <a:pt x="2085" y="10999"/>
                    <a:pt x="2173" y="11078"/>
                  </a:cubicBezTo>
                  <a:cubicBezTo>
                    <a:pt x="2094" y="11069"/>
                    <a:pt x="2016" y="11052"/>
                    <a:pt x="1937" y="11043"/>
                  </a:cubicBezTo>
                  <a:cubicBezTo>
                    <a:pt x="1844" y="11029"/>
                    <a:pt x="1747" y="11017"/>
                    <a:pt x="1650" y="11017"/>
                  </a:cubicBezTo>
                  <a:cubicBezTo>
                    <a:pt x="1512" y="11017"/>
                    <a:pt x="1376" y="11041"/>
                    <a:pt x="1257" y="11113"/>
                  </a:cubicBezTo>
                  <a:cubicBezTo>
                    <a:pt x="1005" y="11261"/>
                    <a:pt x="909" y="11618"/>
                    <a:pt x="987" y="11906"/>
                  </a:cubicBezTo>
                  <a:cubicBezTo>
                    <a:pt x="1057" y="12202"/>
                    <a:pt x="1266" y="12437"/>
                    <a:pt x="1484" y="12647"/>
                  </a:cubicBezTo>
                  <a:cubicBezTo>
                    <a:pt x="2329" y="13422"/>
                    <a:pt x="3454" y="13814"/>
                    <a:pt x="4543" y="14180"/>
                  </a:cubicBezTo>
                  <a:cubicBezTo>
                    <a:pt x="7245" y="15087"/>
                    <a:pt x="11672" y="16455"/>
                    <a:pt x="14740" y="16926"/>
                  </a:cubicBezTo>
                  <a:cubicBezTo>
                    <a:pt x="22367" y="19519"/>
                    <a:pt x="30328" y="21063"/>
                    <a:pt x="38363" y="21063"/>
                  </a:cubicBezTo>
                  <a:cubicBezTo>
                    <a:pt x="38646" y="21063"/>
                    <a:pt x="38929" y="21061"/>
                    <a:pt x="39213" y="21057"/>
                  </a:cubicBezTo>
                  <a:cubicBezTo>
                    <a:pt x="41671" y="21022"/>
                    <a:pt x="44311" y="20769"/>
                    <a:pt x="46202" y="19209"/>
                  </a:cubicBezTo>
                  <a:cubicBezTo>
                    <a:pt x="47728" y="17945"/>
                    <a:pt x="48913" y="14573"/>
                    <a:pt x="47057" y="13065"/>
                  </a:cubicBezTo>
                  <a:cubicBezTo>
                    <a:pt x="46490" y="12611"/>
                    <a:pt x="45715" y="12544"/>
                    <a:pt x="44996" y="12544"/>
                  </a:cubicBezTo>
                  <a:cubicBezTo>
                    <a:pt x="44830" y="12544"/>
                    <a:pt x="44668" y="12547"/>
                    <a:pt x="44512" y="12551"/>
                  </a:cubicBezTo>
                  <a:cubicBezTo>
                    <a:pt x="43472" y="12570"/>
                    <a:pt x="42433" y="12610"/>
                    <a:pt x="41394" y="12610"/>
                  </a:cubicBezTo>
                  <a:cubicBezTo>
                    <a:pt x="41047" y="12610"/>
                    <a:pt x="40701" y="12605"/>
                    <a:pt x="40355" y="12594"/>
                  </a:cubicBezTo>
                  <a:cubicBezTo>
                    <a:pt x="34498" y="12411"/>
                    <a:pt x="28685" y="11060"/>
                    <a:pt x="23342" y="8672"/>
                  </a:cubicBezTo>
                  <a:cubicBezTo>
                    <a:pt x="20335" y="7330"/>
                    <a:pt x="17477" y="5666"/>
                    <a:pt x="14845" y="3687"/>
                  </a:cubicBezTo>
                  <a:cubicBezTo>
                    <a:pt x="14324" y="3295"/>
                    <a:pt x="13665" y="2890"/>
                    <a:pt x="13068" y="2890"/>
                  </a:cubicBezTo>
                  <a:cubicBezTo>
                    <a:pt x="12816" y="2890"/>
                    <a:pt x="12576" y="2962"/>
                    <a:pt x="12361" y="3138"/>
                  </a:cubicBezTo>
                  <a:cubicBezTo>
                    <a:pt x="11890" y="3513"/>
                    <a:pt x="11820" y="4193"/>
                    <a:pt x="12117" y="4724"/>
                  </a:cubicBezTo>
                  <a:cubicBezTo>
                    <a:pt x="12587" y="5596"/>
                    <a:pt x="13537" y="5875"/>
                    <a:pt x="14426" y="6119"/>
                  </a:cubicBezTo>
                  <a:cubicBezTo>
                    <a:pt x="14395" y="6120"/>
                    <a:pt x="14364" y="6120"/>
                    <a:pt x="14333" y="6120"/>
                  </a:cubicBezTo>
                  <a:cubicBezTo>
                    <a:pt x="11050" y="6120"/>
                    <a:pt x="9926" y="1098"/>
                    <a:pt x="6748" y="123"/>
                  </a:cubicBezTo>
                  <a:cubicBezTo>
                    <a:pt x="6520" y="49"/>
                    <a:pt x="6279" y="1"/>
                    <a:pt x="60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6"/>
            <p:cNvSpPr/>
            <p:nvPr/>
          </p:nvSpPr>
          <p:spPr>
            <a:xfrm>
              <a:off x="1082675" y="4378275"/>
              <a:ext cx="127200" cy="87750"/>
            </a:xfrm>
            <a:custGeom>
              <a:avLst/>
              <a:gdLst/>
              <a:ahLst/>
              <a:cxnLst/>
              <a:rect l="l" t="t" r="r" b="b"/>
              <a:pathLst>
                <a:path w="5088" h="3510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516" y="1527"/>
                    <a:pt x="3103" y="2634"/>
                    <a:pt x="4828" y="3496"/>
                  </a:cubicBezTo>
                  <a:cubicBezTo>
                    <a:pt x="4848" y="3506"/>
                    <a:pt x="4868" y="3510"/>
                    <a:pt x="4887" y="3510"/>
                  </a:cubicBezTo>
                  <a:cubicBezTo>
                    <a:pt x="5007" y="3510"/>
                    <a:pt x="5087" y="3338"/>
                    <a:pt x="4959" y="3270"/>
                  </a:cubicBezTo>
                  <a:cubicBezTo>
                    <a:pt x="3251" y="2416"/>
                    <a:pt x="1682" y="1326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6"/>
            <p:cNvSpPr/>
            <p:nvPr/>
          </p:nvSpPr>
          <p:spPr>
            <a:xfrm>
              <a:off x="1084925" y="4334625"/>
              <a:ext cx="62500" cy="27400"/>
            </a:xfrm>
            <a:custGeom>
              <a:avLst/>
              <a:gdLst/>
              <a:ahLst/>
              <a:cxnLst/>
              <a:rect l="l" t="t" r="r" b="b"/>
              <a:pathLst>
                <a:path w="2500" h="1096" extrusionOk="0">
                  <a:moveTo>
                    <a:pt x="152" y="0"/>
                  </a:moveTo>
                  <a:cubicBezTo>
                    <a:pt x="74" y="0"/>
                    <a:pt x="1" y="59"/>
                    <a:pt x="32" y="153"/>
                  </a:cubicBezTo>
                  <a:cubicBezTo>
                    <a:pt x="198" y="606"/>
                    <a:pt x="590" y="972"/>
                    <a:pt x="1069" y="1068"/>
                  </a:cubicBezTo>
                  <a:cubicBezTo>
                    <a:pt x="1158" y="1087"/>
                    <a:pt x="1249" y="1096"/>
                    <a:pt x="1340" y="1096"/>
                  </a:cubicBezTo>
                  <a:cubicBezTo>
                    <a:pt x="1747" y="1096"/>
                    <a:pt x="2156" y="911"/>
                    <a:pt x="2420" y="597"/>
                  </a:cubicBezTo>
                  <a:cubicBezTo>
                    <a:pt x="2499" y="498"/>
                    <a:pt x="2413" y="369"/>
                    <a:pt x="2322" y="369"/>
                  </a:cubicBezTo>
                  <a:cubicBezTo>
                    <a:pt x="2292" y="369"/>
                    <a:pt x="2262" y="382"/>
                    <a:pt x="2237" y="414"/>
                  </a:cubicBezTo>
                  <a:cubicBezTo>
                    <a:pt x="2021" y="673"/>
                    <a:pt x="1686" y="837"/>
                    <a:pt x="1350" y="837"/>
                  </a:cubicBezTo>
                  <a:cubicBezTo>
                    <a:pt x="1279" y="837"/>
                    <a:pt x="1208" y="830"/>
                    <a:pt x="1139" y="815"/>
                  </a:cubicBezTo>
                  <a:cubicBezTo>
                    <a:pt x="747" y="737"/>
                    <a:pt x="415" y="458"/>
                    <a:pt x="285" y="92"/>
                  </a:cubicBezTo>
                  <a:cubicBezTo>
                    <a:pt x="260" y="28"/>
                    <a:pt x="205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6"/>
            <p:cNvSpPr/>
            <p:nvPr/>
          </p:nvSpPr>
          <p:spPr>
            <a:xfrm>
              <a:off x="888325" y="4333175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200" y="1"/>
                  </a:moveTo>
                  <a:cubicBezTo>
                    <a:pt x="96" y="1"/>
                    <a:pt x="1" y="131"/>
                    <a:pt x="96" y="219"/>
                  </a:cubicBezTo>
                  <a:cubicBezTo>
                    <a:pt x="1150" y="1195"/>
                    <a:pt x="2231" y="2145"/>
                    <a:pt x="3347" y="3043"/>
                  </a:cubicBezTo>
                  <a:cubicBezTo>
                    <a:pt x="4297" y="3827"/>
                    <a:pt x="5342" y="4847"/>
                    <a:pt x="6606" y="5039"/>
                  </a:cubicBezTo>
                  <a:cubicBezTo>
                    <a:pt x="6614" y="5040"/>
                    <a:pt x="6622" y="5041"/>
                    <a:pt x="6629" y="5041"/>
                  </a:cubicBezTo>
                  <a:cubicBezTo>
                    <a:pt x="6769" y="5041"/>
                    <a:pt x="6825" y="4820"/>
                    <a:pt x="6676" y="4795"/>
                  </a:cubicBezTo>
                  <a:cubicBezTo>
                    <a:pt x="6040" y="4690"/>
                    <a:pt x="5499" y="4377"/>
                    <a:pt x="4994" y="4010"/>
                  </a:cubicBezTo>
                  <a:cubicBezTo>
                    <a:pt x="4427" y="3601"/>
                    <a:pt x="3887" y="3156"/>
                    <a:pt x="3347" y="2712"/>
                  </a:cubicBezTo>
                  <a:cubicBezTo>
                    <a:pt x="2292" y="1849"/>
                    <a:pt x="1272" y="960"/>
                    <a:pt x="287" y="36"/>
                  </a:cubicBezTo>
                  <a:cubicBezTo>
                    <a:pt x="260" y="11"/>
                    <a:pt x="230" y="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6"/>
            <p:cNvSpPr/>
            <p:nvPr/>
          </p:nvSpPr>
          <p:spPr>
            <a:xfrm>
              <a:off x="816675" y="4396125"/>
              <a:ext cx="168075" cy="142525"/>
            </a:xfrm>
            <a:custGeom>
              <a:avLst/>
              <a:gdLst/>
              <a:ahLst/>
              <a:cxnLst/>
              <a:rect l="l" t="t" r="r" b="b"/>
              <a:pathLst>
                <a:path w="6723" h="5701" extrusionOk="0">
                  <a:moveTo>
                    <a:pt x="185" y="0"/>
                  </a:moveTo>
                  <a:cubicBezTo>
                    <a:pt x="90" y="0"/>
                    <a:pt x="0" y="93"/>
                    <a:pt x="68" y="185"/>
                  </a:cubicBezTo>
                  <a:cubicBezTo>
                    <a:pt x="1776" y="2460"/>
                    <a:pt x="3964" y="4342"/>
                    <a:pt x="6465" y="5685"/>
                  </a:cubicBezTo>
                  <a:cubicBezTo>
                    <a:pt x="6487" y="5696"/>
                    <a:pt x="6508" y="5701"/>
                    <a:pt x="6527" y="5701"/>
                  </a:cubicBezTo>
                  <a:cubicBezTo>
                    <a:pt x="6645" y="5701"/>
                    <a:pt x="6723" y="5525"/>
                    <a:pt x="6596" y="5458"/>
                  </a:cubicBezTo>
                  <a:cubicBezTo>
                    <a:pt x="4130" y="4133"/>
                    <a:pt x="1977" y="2294"/>
                    <a:pt x="295" y="54"/>
                  </a:cubicBezTo>
                  <a:cubicBezTo>
                    <a:pt x="264" y="16"/>
                    <a:pt x="22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6"/>
            <p:cNvSpPr/>
            <p:nvPr/>
          </p:nvSpPr>
          <p:spPr>
            <a:xfrm>
              <a:off x="903175" y="4263350"/>
              <a:ext cx="35700" cy="94600"/>
            </a:xfrm>
            <a:custGeom>
              <a:avLst/>
              <a:gdLst/>
              <a:ahLst/>
              <a:cxnLst/>
              <a:rect l="l" t="t" r="r" b="b"/>
              <a:pathLst>
                <a:path w="1428" h="3784" extrusionOk="0">
                  <a:moveTo>
                    <a:pt x="187" y="0"/>
                  </a:moveTo>
                  <a:cubicBezTo>
                    <a:pt x="87" y="0"/>
                    <a:pt x="1" y="130"/>
                    <a:pt x="94" y="223"/>
                  </a:cubicBezTo>
                  <a:cubicBezTo>
                    <a:pt x="931" y="1104"/>
                    <a:pt x="1149" y="2489"/>
                    <a:pt x="626" y="3579"/>
                  </a:cubicBezTo>
                  <a:cubicBezTo>
                    <a:pt x="572" y="3687"/>
                    <a:pt x="663" y="3783"/>
                    <a:pt x="748" y="3783"/>
                  </a:cubicBezTo>
                  <a:cubicBezTo>
                    <a:pt x="786" y="3783"/>
                    <a:pt x="822" y="3764"/>
                    <a:pt x="844" y="3718"/>
                  </a:cubicBezTo>
                  <a:cubicBezTo>
                    <a:pt x="1428" y="2507"/>
                    <a:pt x="1192" y="1008"/>
                    <a:pt x="277" y="40"/>
                  </a:cubicBezTo>
                  <a:cubicBezTo>
                    <a:pt x="249" y="12"/>
                    <a:pt x="217" y="0"/>
                    <a:pt x="1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6"/>
            <p:cNvSpPr/>
            <p:nvPr/>
          </p:nvSpPr>
          <p:spPr>
            <a:xfrm>
              <a:off x="833625" y="4332850"/>
              <a:ext cx="29425" cy="86125"/>
            </a:xfrm>
            <a:custGeom>
              <a:avLst/>
              <a:gdLst/>
              <a:ahLst/>
              <a:cxnLst/>
              <a:rect l="l" t="t" r="r" b="b"/>
              <a:pathLst>
                <a:path w="1177" h="3445" extrusionOk="0">
                  <a:moveTo>
                    <a:pt x="185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898" y="2385"/>
                    <a:pt x="175" y="3222"/>
                  </a:cubicBezTo>
                  <a:cubicBezTo>
                    <a:pt x="94" y="3315"/>
                    <a:pt x="184" y="3445"/>
                    <a:pt x="277" y="3445"/>
                  </a:cubicBezTo>
                  <a:cubicBezTo>
                    <a:pt x="305" y="3445"/>
                    <a:pt x="333" y="3433"/>
                    <a:pt x="358" y="3405"/>
                  </a:cubicBezTo>
                  <a:cubicBezTo>
                    <a:pt x="1177" y="2455"/>
                    <a:pt x="1142" y="938"/>
                    <a:pt x="270" y="41"/>
                  </a:cubicBezTo>
                  <a:cubicBezTo>
                    <a:pt x="244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6"/>
            <p:cNvSpPr/>
            <p:nvPr/>
          </p:nvSpPr>
          <p:spPr>
            <a:xfrm>
              <a:off x="803800" y="4424025"/>
              <a:ext cx="25050" cy="74625"/>
            </a:xfrm>
            <a:custGeom>
              <a:avLst/>
              <a:gdLst/>
              <a:ahLst/>
              <a:cxnLst/>
              <a:rect l="l" t="t" r="r" b="b"/>
              <a:pathLst>
                <a:path w="1002" h="2985" extrusionOk="0">
                  <a:moveTo>
                    <a:pt x="180" y="0"/>
                  </a:moveTo>
                  <a:cubicBezTo>
                    <a:pt x="85" y="0"/>
                    <a:pt x="1" y="129"/>
                    <a:pt x="86" y="228"/>
                  </a:cubicBezTo>
                  <a:cubicBezTo>
                    <a:pt x="697" y="943"/>
                    <a:pt x="705" y="2050"/>
                    <a:pt x="139" y="2799"/>
                  </a:cubicBezTo>
                  <a:cubicBezTo>
                    <a:pt x="71" y="2892"/>
                    <a:pt x="164" y="2984"/>
                    <a:pt x="259" y="2984"/>
                  </a:cubicBezTo>
                  <a:cubicBezTo>
                    <a:pt x="298" y="2984"/>
                    <a:pt x="337" y="2968"/>
                    <a:pt x="365" y="2930"/>
                  </a:cubicBezTo>
                  <a:cubicBezTo>
                    <a:pt x="1002" y="2085"/>
                    <a:pt x="949" y="847"/>
                    <a:pt x="269" y="45"/>
                  </a:cubicBezTo>
                  <a:cubicBezTo>
                    <a:pt x="242" y="14"/>
                    <a:pt x="21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6"/>
            <p:cNvSpPr/>
            <p:nvPr/>
          </p:nvSpPr>
          <p:spPr>
            <a:xfrm>
              <a:off x="823975" y="4528050"/>
              <a:ext cx="122875" cy="58050"/>
            </a:xfrm>
            <a:custGeom>
              <a:avLst/>
              <a:gdLst/>
              <a:ahLst/>
              <a:cxnLst/>
              <a:rect l="l" t="t" r="r" b="b"/>
              <a:pathLst>
                <a:path w="4915" h="2322" extrusionOk="0">
                  <a:moveTo>
                    <a:pt x="178" y="1"/>
                  </a:moveTo>
                  <a:cubicBezTo>
                    <a:pt x="71" y="1"/>
                    <a:pt x="0" y="171"/>
                    <a:pt x="116" y="251"/>
                  </a:cubicBezTo>
                  <a:cubicBezTo>
                    <a:pt x="1528" y="1166"/>
                    <a:pt x="3079" y="1863"/>
                    <a:pt x="4700" y="2316"/>
                  </a:cubicBezTo>
                  <a:cubicBezTo>
                    <a:pt x="4713" y="2320"/>
                    <a:pt x="4725" y="2321"/>
                    <a:pt x="4736" y="2321"/>
                  </a:cubicBezTo>
                  <a:cubicBezTo>
                    <a:pt x="4867" y="2321"/>
                    <a:pt x="4915" y="2104"/>
                    <a:pt x="4770" y="2063"/>
                  </a:cubicBezTo>
                  <a:cubicBezTo>
                    <a:pt x="3166" y="1619"/>
                    <a:pt x="1641" y="930"/>
                    <a:pt x="247" y="24"/>
                  </a:cubicBezTo>
                  <a:cubicBezTo>
                    <a:pt x="223" y="8"/>
                    <a:pt x="200" y="1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6"/>
            <p:cNvSpPr/>
            <p:nvPr/>
          </p:nvSpPr>
          <p:spPr>
            <a:xfrm>
              <a:off x="811400" y="4530025"/>
              <a:ext cx="25300" cy="50600"/>
            </a:xfrm>
            <a:custGeom>
              <a:avLst/>
              <a:gdLst/>
              <a:ahLst/>
              <a:cxnLst/>
              <a:rect l="l" t="t" r="r" b="b"/>
              <a:pathLst>
                <a:path w="1012" h="2024" extrusionOk="0">
                  <a:moveTo>
                    <a:pt x="185" y="1"/>
                  </a:moveTo>
                  <a:cubicBezTo>
                    <a:pt x="88" y="1"/>
                    <a:pt x="1" y="130"/>
                    <a:pt x="87" y="224"/>
                  </a:cubicBezTo>
                  <a:cubicBezTo>
                    <a:pt x="523" y="642"/>
                    <a:pt x="750" y="1261"/>
                    <a:pt x="654" y="1862"/>
                  </a:cubicBezTo>
                  <a:cubicBezTo>
                    <a:pt x="645" y="1932"/>
                    <a:pt x="671" y="2002"/>
                    <a:pt x="750" y="2019"/>
                  </a:cubicBezTo>
                  <a:cubicBezTo>
                    <a:pt x="760" y="2022"/>
                    <a:pt x="772" y="2024"/>
                    <a:pt x="783" y="2024"/>
                  </a:cubicBezTo>
                  <a:cubicBezTo>
                    <a:pt x="838" y="2024"/>
                    <a:pt x="900" y="1990"/>
                    <a:pt x="907" y="1932"/>
                  </a:cubicBezTo>
                  <a:cubicBezTo>
                    <a:pt x="1011" y="1244"/>
                    <a:pt x="776" y="529"/>
                    <a:pt x="271" y="41"/>
                  </a:cubicBezTo>
                  <a:cubicBezTo>
                    <a:pt x="244" y="13"/>
                    <a:pt x="21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6"/>
            <p:cNvSpPr/>
            <p:nvPr/>
          </p:nvSpPr>
          <p:spPr>
            <a:xfrm>
              <a:off x="882850" y="4515675"/>
              <a:ext cx="12025" cy="18750"/>
            </a:xfrm>
            <a:custGeom>
              <a:avLst/>
              <a:gdLst/>
              <a:ahLst/>
              <a:cxnLst/>
              <a:rect l="l" t="t" r="r" b="b"/>
              <a:pathLst>
                <a:path w="481" h="750" extrusionOk="0">
                  <a:moveTo>
                    <a:pt x="331" y="0"/>
                  </a:moveTo>
                  <a:cubicBezTo>
                    <a:pt x="275" y="0"/>
                    <a:pt x="225" y="34"/>
                    <a:pt x="210" y="92"/>
                  </a:cubicBezTo>
                  <a:cubicBezTo>
                    <a:pt x="149" y="258"/>
                    <a:pt x="88" y="423"/>
                    <a:pt x="27" y="589"/>
                  </a:cubicBezTo>
                  <a:cubicBezTo>
                    <a:pt x="1" y="650"/>
                    <a:pt x="53" y="728"/>
                    <a:pt x="114" y="746"/>
                  </a:cubicBezTo>
                  <a:cubicBezTo>
                    <a:pt x="126" y="748"/>
                    <a:pt x="138" y="750"/>
                    <a:pt x="149" y="750"/>
                  </a:cubicBezTo>
                  <a:cubicBezTo>
                    <a:pt x="210" y="750"/>
                    <a:pt x="256" y="710"/>
                    <a:pt x="271" y="659"/>
                  </a:cubicBezTo>
                  <a:cubicBezTo>
                    <a:pt x="332" y="493"/>
                    <a:pt x="393" y="327"/>
                    <a:pt x="454" y="162"/>
                  </a:cubicBezTo>
                  <a:cubicBezTo>
                    <a:pt x="480" y="101"/>
                    <a:pt x="428" y="22"/>
                    <a:pt x="367" y="5"/>
                  </a:cubicBezTo>
                  <a:cubicBezTo>
                    <a:pt x="355" y="2"/>
                    <a:pt x="343" y="0"/>
                    <a:pt x="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6"/>
            <p:cNvSpPr/>
            <p:nvPr/>
          </p:nvSpPr>
          <p:spPr>
            <a:xfrm>
              <a:off x="872400" y="4498900"/>
              <a:ext cx="10475" cy="17225"/>
            </a:xfrm>
            <a:custGeom>
              <a:avLst/>
              <a:gdLst/>
              <a:ahLst/>
              <a:cxnLst/>
              <a:rect l="l" t="t" r="r" b="b"/>
              <a:pathLst>
                <a:path w="419" h="689" extrusionOk="0">
                  <a:moveTo>
                    <a:pt x="270" y="0"/>
                  </a:moveTo>
                  <a:cubicBezTo>
                    <a:pt x="214" y="0"/>
                    <a:pt x="163" y="34"/>
                    <a:pt x="149" y="92"/>
                  </a:cubicBezTo>
                  <a:cubicBezTo>
                    <a:pt x="105" y="240"/>
                    <a:pt x="62" y="380"/>
                    <a:pt x="18" y="519"/>
                  </a:cubicBezTo>
                  <a:cubicBezTo>
                    <a:pt x="1" y="589"/>
                    <a:pt x="35" y="667"/>
                    <a:pt x="105" y="685"/>
                  </a:cubicBezTo>
                  <a:cubicBezTo>
                    <a:pt x="116" y="687"/>
                    <a:pt x="126" y="688"/>
                    <a:pt x="136" y="688"/>
                  </a:cubicBezTo>
                  <a:cubicBezTo>
                    <a:pt x="195" y="688"/>
                    <a:pt x="249" y="648"/>
                    <a:pt x="271" y="589"/>
                  </a:cubicBezTo>
                  <a:cubicBezTo>
                    <a:pt x="306" y="449"/>
                    <a:pt x="349" y="310"/>
                    <a:pt x="393" y="162"/>
                  </a:cubicBezTo>
                  <a:cubicBezTo>
                    <a:pt x="419" y="101"/>
                    <a:pt x="375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6"/>
            <p:cNvSpPr/>
            <p:nvPr/>
          </p:nvSpPr>
          <p:spPr>
            <a:xfrm>
              <a:off x="926450" y="4433075"/>
              <a:ext cx="13300" cy="21650"/>
            </a:xfrm>
            <a:custGeom>
              <a:avLst/>
              <a:gdLst/>
              <a:ahLst/>
              <a:cxnLst/>
              <a:rect l="l" t="t" r="r" b="b"/>
              <a:pathLst>
                <a:path w="532" h="866" extrusionOk="0">
                  <a:moveTo>
                    <a:pt x="399" y="1"/>
                  </a:moveTo>
                  <a:cubicBezTo>
                    <a:pt x="353" y="1"/>
                    <a:pt x="305" y="20"/>
                    <a:pt x="288" y="67"/>
                  </a:cubicBezTo>
                  <a:cubicBezTo>
                    <a:pt x="200" y="267"/>
                    <a:pt x="113" y="468"/>
                    <a:pt x="26" y="677"/>
                  </a:cubicBezTo>
                  <a:cubicBezTo>
                    <a:pt x="0" y="738"/>
                    <a:pt x="0" y="816"/>
                    <a:pt x="70" y="851"/>
                  </a:cubicBezTo>
                  <a:cubicBezTo>
                    <a:pt x="88" y="860"/>
                    <a:pt x="111" y="865"/>
                    <a:pt x="135" y="865"/>
                  </a:cubicBezTo>
                  <a:cubicBezTo>
                    <a:pt x="180" y="865"/>
                    <a:pt x="227" y="848"/>
                    <a:pt x="244" y="808"/>
                  </a:cubicBezTo>
                  <a:cubicBezTo>
                    <a:pt x="331" y="598"/>
                    <a:pt x="418" y="398"/>
                    <a:pt x="506" y="197"/>
                  </a:cubicBezTo>
                  <a:cubicBezTo>
                    <a:pt x="532" y="136"/>
                    <a:pt x="532" y="58"/>
                    <a:pt x="462" y="14"/>
                  </a:cubicBezTo>
                  <a:cubicBezTo>
                    <a:pt x="445" y="6"/>
                    <a:pt x="422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6"/>
            <p:cNvSpPr/>
            <p:nvPr/>
          </p:nvSpPr>
          <p:spPr>
            <a:xfrm>
              <a:off x="917075" y="4416000"/>
              <a:ext cx="11350" cy="17325"/>
            </a:xfrm>
            <a:custGeom>
              <a:avLst/>
              <a:gdLst/>
              <a:ahLst/>
              <a:cxnLst/>
              <a:rect l="l" t="t" r="r" b="b"/>
              <a:pathLst>
                <a:path w="454" h="693" extrusionOk="0">
                  <a:moveTo>
                    <a:pt x="349" y="0"/>
                  </a:moveTo>
                  <a:cubicBezTo>
                    <a:pt x="323" y="0"/>
                    <a:pt x="279" y="0"/>
                    <a:pt x="253" y="18"/>
                  </a:cubicBezTo>
                  <a:cubicBezTo>
                    <a:pt x="218" y="35"/>
                    <a:pt x="209" y="61"/>
                    <a:pt x="192" y="96"/>
                  </a:cubicBezTo>
                  <a:cubicBezTo>
                    <a:pt x="131" y="236"/>
                    <a:pt x="70" y="384"/>
                    <a:pt x="18" y="523"/>
                  </a:cubicBezTo>
                  <a:cubicBezTo>
                    <a:pt x="0" y="558"/>
                    <a:pt x="9" y="602"/>
                    <a:pt x="26" y="628"/>
                  </a:cubicBezTo>
                  <a:cubicBezTo>
                    <a:pt x="44" y="654"/>
                    <a:pt x="79" y="680"/>
                    <a:pt x="105" y="689"/>
                  </a:cubicBezTo>
                  <a:cubicBezTo>
                    <a:pt x="114" y="691"/>
                    <a:pt x="124" y="692"/>
                    <a:pt x="133" y="692"/>
                  </a:cubicBezTo>
                  <a:cubicBezTo>
                    <a:pt x="158" y="692"/>
                    <a:pt x="184" y="684"/>
                    <a:pt x="209" y="671"/>
                  </a:cubicBezTo>
                  <a:cubicBezTo>
                    <a:pt x="236" y="654"/>
                    <a:pt x="253" y="628"/>
                    <a:pt x="270" y="593"/>
                  </a:cubicBezTo>
                  <a:cubicBezTo>
                    <a:pt x="323" y="453"/>
                    <a:pt x="384" y="305"/>
                    <a:pt x="445" y="166"/>
                  </a:cubicBezTo>
                  <a:cubicBezTo>
                    <a:pt x="453" y="131"/>
                    <a:pt x="445" y="87"/>
                    <a:pt x="427" y="61"/>
                  </a:cubicBezTo>
                  <a:cubicBezTo>
                    <a:pt x="419" y="35"/>
                    <a:pt x="384" y="9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6"/>
            <p:cNvSpPr/>
            <p:nvPr/>
          </p:nvSpPr>
          <p:spPr>
            <a:xfrm>
              <a:off x="973725" y="4353225"/>
              <a:ext cx="12000" cy="15625"/>
            </a:xfrm>
            <a:custGeom>
              <a:avLst/>
              <a:gdLst/>
              <a:ahLst/>
              <a:cxnLst/>
              <a:rect l="l" t="t" r="r" b="b"/>
              <a:pathLst>
                <a:path w="480" h="625" extrusionOk="0">
                  <a:moveTo>
                    <a:pt x="333" y="1"/>
                  </a:moveTo>
                  <a:cubicBezTo>
                    <a:pt x="288" y="1"/>
                    <a:pt x="244" y="22"/>
                    <a:pt x="227" y="62"/>
                  </a:cubicBezTo>
                  <a:cubicBezTo>
                    <a:pt x="157" y="184"/>
                    <a:pt x="96" y="306"/>
                    <a:pt x="35" y="428"/>
                  </a:cubicBezTo>
                  <a:cubicBezTo>
                    <a:pt x="0" y="489"/>
                    <a:pt x="18" y="576"/>
                    <a:pt x="79" y="611"/>
                  </a:cubicBezTo>
                  <a:cubicBezTo>
                    <a:pt x="99" y="620"/>
                    <a:pt x="122" y="625"/>
                    <a:pt x="145" y="625"/>
                  </a:cubicBezTo>
                  <a:cubicBezTo>
                    <a:pt x="191" y="625"/>
                    <a:pt x="236" y="605"/>
                    <a:pt x="253" y="559"/>
                  </a:cubicBezTo>
                  <a:cubicBezTo>
                    <a:pt x="323" y="437"/>
                    <a:pt x="384" y="315"/>
                    <a:pt x="445" y="193"/>
                  </a:cubicBezTo>
                  <a:cubicBezTo>
                    <a:pt x="480" y="132"/>
                    <a:pt x="462" y="54"/>
                    <a:pt x="401" y="19"/>
                  </a:cubicBezTo>
                  <a:cubicBezTo>
                    <a:pt x="380" y="7"/>
                    <a:pt x="35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6"/>
            <p:cNvSpPr/>
            <p:nvPr/>
          </p:nvSpPr>
          <p:spPr>
            <a:xfrm>
              <a:off x="987675" y="4360850"/>
              <a:ext cx="11350" cy="14075"/>
            </a:xfrm>
            <a:custGeom>
              <a:avLst/>
              <a:gdLst/>
              <a:ahLst/>
              <a:cxnLst/>
              <a:rect l="l" t="t" r="r" b="b"/>
              <a:pathLst>
                <a:path w="454" h="563" extrusionOk="0">
                  <a:moveTo>
                    <a:pt x="317" y="1"/>
                  </a:moveTo>
                  <a:cubicBezTo>
                    <a:pt x="274" y="1"/>
                    <a:pt x="232" y="22"/>
                    <a:pt x="209" y="62"/>
                  </a:cubicBezTo>
                  <a:cubicBezTo>
                    <a:pt x="148" y="167"/>
                    <a:pt x="87" y="271"/>
                    <a:pt x="26" y="367"/>
                  </a:cubicBezTo>
                  <a:cubicBezTo>
                    <a:pt x="9" y="402"/>
                    <a:pt x="0" y="437"/>
                    <a:pt x="9" y="472"/>
                  </a:cubicBezTo>
                  <a:cubicBezTo>
                    <a:pt x="17" y="498"/>
                    <a:pt x="44" y="533"/>
                    <a:pt x="70" y="550"/>
                  </a:cubicBezTo>
                  <a:cubicBezTo>
                    <a:pt x="91" y="558"/>
                    <a:pt x="112" y="562"/>
                    <a:pt x="133" y="562"/>
                  </a:cubicBezTo>
                  <a:cubicBezTo>
                    <a:pt x="183" y="562"/>
                    <a:pt x="228" y="541"/>
                    <a:pt x="253" y="498"/>
                  </a:cubicBezTo>
                  <a:cubicBezTo>
                    <a:pt x="314" y="402"/>
                    <a:pt x="375" y="298"/>
                    <a:pt x="436" y="193"/>
                  </a:cubicBezTo>
                  <a:cubicBezTo>
                    <a:pt x="453" y="167"/>
                    <a:pt x="453" y="123"/>
                    <a:pt x="445" y="97"/>
                  </a:cubicBezTo>
                  <a:cubicBezTo>
                    <a:pt x="436" y="62"/>
                    <a:pt x="418" y="27"/>
                    <a:pt x="384" y="19"/>
                  </a:cubicBezTo>
                  <a:cubicBezTo>
                    <a:pt x="363" y="7"/>
                    <a:pt x="340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6"/>
            <p:cNvSpPr/>
            <p:nvPr/>
          </p:nvSpPr>
          <p:spPr>
            <a:xfrm>
              <a:off x="880025" y="4569500"/>
              <a:ext cx="11575" cy="18550"/>
            </a:xfrm>
            <a:custGeom>
              <a:avLst/>
              <a:gdLst/>
              <a:ahLst/>
              <a:cxnLst/>
              <a:rect l="l" t="t" r="r" b="b"/>
              <a:pathLst>
                <a:path w="463" h="742" extrusionOk="0">
                  <a:moveTo>
                    <a:pt x="328" y="0"/>
                  </a:moveTo>
                  <a:cubicBezTo>
                    <a:pt x="268" y="0"/>
                    <a:pt x="223" y="34"/>
                    <a:pt x="201" y="92"/>
                  </a:cubicBezTo>
                  <a:cubicBezTo>
                    <a:pt x="140" y="257"/>
                    <a:pt x="79" y="414"/>
                    <a:pt x="18" y="580"/>
                  </a:cubicBezTo>
                  <a:cubicBezTo>
                    <a:pt x="1" y="606"/>
                    <a:pt x="9" y="658"/>
                    <a:pt x="27" y="684"/>
                  </a:cubicBezTo>
                  <a:cubicBezTo>
                    <a:pt x="44" y="710"/>
                    <a:pt x="70" y="737"/>
                    <a:pt x="105" y="737"/>
                  </a:cubicBezTo>
                  <a:cubicBezTo>
                    <a:pt x="119" y="740"/>
                    <a:pt x="131" y="741"/>
                    <a:pt x="143" y="741"/>
                  </a:cubicBezTo>
                  <a:cubicBezTo>
                    <a:pt x="201" y="741"/>
                    <a:pt x="240" y="707"/>
                    <a:pt x="262" y="649"/>
                  </a:cubicBezTo>
                  <a:cubicBezTo>
                    <a:pt x="332" y="484"/>
                    <a:pt x="393" y="327"/>
                    <a:pt x="454" y="161"/>
                  </a:cubicBezTo>
                  <a:cubicBezTo>
                    <a:pt x="463" y="135"/>
                    <a:pt x="454" y="83"/>
                    <a:pt x="445" y="57"/>
                  </a:cubicBezTo>
                  <a:cubicBezTo>
                    <a:pt x="428" y="31"/>
                    <a:pt x="393" y="5"/>
                    <a:pt x="367" y="5"/>
                  </a:cubicBezTo>
                  <a:cubicBezTo>
                    <a:pt x="353" y="2"/>
                    <a:pt x="340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6"/>
            <p:cNvSpPr/>
            <p:nvPr/>
          </p:nvSpPr>
          <p:spPr>
            <a:xfrm>
              <a:off x="889825" y="4586300"/>
              <a:ext cx="8100" cy="11150"/>
            </a:xfrm>
            <a:custGeom>
              <a:avLst/>
              <a:gdLst/>
              <a:ahLst/>
              <a:cxnLst/>
              <a:rect l="l" t="t" r="r" b="b"/>
              <a:pathLst>
                <a:path w="324" h="446" extrusionOk="0">
                  <a:moveTo>
                    <a:pt x="199" y="0"/>
                  </a:moveTo>
                  <a:cubicBezTo>
                    <a:pt x="174" y="0"/>
                    <a:pt x="148" y="8"/>
                    <a:pt x="123" y="21"/>
                  </a:cubicBezTo>
                  <a:cubicBezTo>
                    <a:pt x="114" y="30"/>
                    <a:pt x="105" y="30"/>
                    <a:pt x="97" y="38"/>
                  </a:cubicBezTo>
                  <a:cubicBezTo>
                    <a:pt x="79" y="56"/>
                    <a:pt x="71" y="73"/>
                    <a:pt x="62" y="99"/>
                  </a:cubicBezTo>
                  <a:cubicBezTo>
                    <a:pt x="44" y="160"/>
                    <a:pt x="27" y="222"/>
                    <a:pt x="1" y="283"/>
                  </a:cubicBezTo>
                  <a:cubicBezTo>
                    <a:pt x="1" y="300"/>
                    <a:pt x="1" y="317"/>
                    <a:pt x="1" y="335"/>
                  </a:cubicBezTo>
                  <a:cubicBezTo>
                    <a:pt x="1" y="352"/>
                    <a:pt x="10" y="370"/>
                    <a:pt x="18" y="378"/>
                  </a:cubicBezTo>
                  <a:cubicBezTo>
                    <a:pt x="27" y="396"/>
                    <a:pt x="36" y="413"/>
                    <a:pt x="53" y="422"/>
                  </a:cubicBezTo>
                  <a:cubicBezTo>
                    <a:pt x="62" y="431"/>
                    <a:pt x="79" y="439"/>
                    <a:pt x="97" y="439"/>
                  </a:cubicBezTo>
                  <a:cubicBezTo>
                    <a:pt x="111" y="443"/>
                    <a:pt x="126" y="445"/>
                    <a:pt x="139" y="445"/>
                  </a:cubicBezTo>
                  <a:cubicBezTo>
                    <a:pt x="159" y="445"/>
                    <a:pt x="177" y="441"/>
                    <a:pt x="193" y="431"/>
                  </a:cubicBezTo>
                  <a:cubicBezTo>
                    <a:pt x="201" y="422"/>
                    <a:pt x="210" y="413"/>
                    <a:pt x="219" y="405"/>
                  </a:cubicBezTo>
                  <a:cubicBezTo>
                    <a:pt x="236" y="396"/>
                    <a:pt x="245" y="370"/>
                    <a:pt x="254" y="352"/>
                  </a:cubicBezTo>
                  <a:cubicBezTo>
                    <a:pt x="271" y="291"/>
                    <a:pt x="297" y="230"/>
                    <a:pt x="315" y="169"/>
                  </a:cubicBezTo>
                  <a:cubicBezTo>
                    <a:pt x="323" y="152"/>
                    <a:pt x="323" y="134"/>
                    <a:pt x="315" y="117"/>
                  </a:cubicBezTo>
                  <a:cubicBezTo>
                    <a:pt x="315" y="99"/>
                    <a:pt x="315" y="82"/>
                    <a:pt x="306" y="65"/>
                  </a:cubicBezTo>
                  <a:cubicBezTo>
                    <a:pt x="297" y="47"/>
                    <a:pt x="280" y="38"/>
                    <a:pt x="271" y="30"/>
                  </a:cubicBezTo>
                  <a:cubicBezTo>
                    <a:pt x="254" y="21"/>
                    <a:pt x="245" y="12"/>
                    <a:pt x="227" y="4"/>
                  </a:cubicBezTo>
                  <a:cubicBezTo>
                    <a:pt x="218" y="1"/>
                    <a:pt x="209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6"/>
            <p:cNvSpPr/>
            <p:nvPr/>
          </p:nvSpPr>
          <p:spPr>
            <a:xfrm>
              <a:off x="1165900" y="4392975"/>
              <a:ext cx="11125" cy="11200"/>
            </a:xfrm>
            <a:custGeom>
              <a:avLst/>
              <a:gdLst/>
              <a:ahLst/>
              <a:cxnLst/>
              <a:rect l="l" t="t" r="r" b="b"/>
              <a:pathLst>
                <a:path w="445" h="448" extrusionOk="0">
                  <a:moveTo>
                    <a:pt x="269" y="323"/>
                  </a:moveTo>
                  <a:cubicBezTo>
                    <a:pt x="268" y="325"/>
                    <a:pt x="267" y="328"/>
                    <a:pt x="267" y="330"/>
                  </a:cubicBezTo>
                  <a:lnTo>
                    <a:pt x="267" y="330"/>
                  </a:lnTo>
                  <a:cubicBezTo>
                    <a:pt x="268" y="328"/>
                    <a:pt x="268" y="326"/>
                    <a:pt x="269" y="323"/>
                  </a:cubicBezTo>
                  <a:close/>
                  <a:moveTo>
                    <a:pt x="322" y="0"/>
                  </a:moveTo>
                  <a:cubicBezTo>
                    <a:pt x="308" y="0"/>
                    <a:pt x="294" y="3"/>
                    <a:pt x="279" y="6"/>
                  </a:cubicBezTo>
                  <a:cubicBezTo>
                    <a:pt x="218" y="24"/>
                    <a:pt x="148" y="58"/>
                    <a:pt x="105" y="102"/>
                  </a:cubicBezTo>
                  <a:cubicBezTo>
                    <a:pt x="79" y="128"/>
                    <a:pt x="61" y="154"/>
                    <a:pt x="44" y="189"/>
                  </a:cubicBezTo>
                  <a:cubicBezTo>
                    <a:pt x="26" y="215"/>
                    <a:pt x="18" y="250"/>
                    <a:pt x="9" y="285"/>
                  </a:cubicBezTo>
                  <a:cubicBezTo>
                    <a:pt x="9" y="302"/>
                    <a:pt x="0" y="320"/>
                    <a:pt x="9" y="337"/>
                  </a:cubicBezTo>
                  <a:cubicBezTo>
                    <a:pt x="9" y="355"/>
                    <a:pt x="18" y="372"/>
                    <a:pt x="26" y="381"/>
                  </a:cubicBezTo>
                  <a:cubicBezTo>
                    <a:pt x="35" y="416"/>
                    <a:pt x="70" y="433"/>
                    <a:pt x="105" y="442"/>
                  </a:cubicBezTo>
                  <a:cubicBezTo>
                    <a:pt x="116" y="446"/>
                    <a:pt x="129" y="448"/>
                    <a:pt x="144" y="448"/>
                  </a:cubicBezTo>
                  <a:cubicBezTo>
                    <a:pt x="164" y="448"/>
                    <a:pt x="185" y="443"/>
                    <a:pt x="201" y="433"/>
                  </a:cubicBezTo>
                  <a:cubicBezTo>
                    <a:pt x="227" y="416"/>
                    <a:pt x="253" y="390"/>
                    <a:pt x="262" y="355"/>
                  </a:cubicBezTo>
                  <a:cubicBezTo>
                    <a:pt x="262" y="346"/>
                    <a:pt x="264" y="338"/>
                    <a:pt x="267" y="330"/>
                  </a:cubicBezTo>
                  <a:lnTo>
                    <a:pt x="267" y="330"/>
                  </a:lnTo>
                  <a:cubicBezTo>
                    <a:pt x="265" y="333"/>
                    <a:pt x="264" y="335"/>
                    <a:pt x="262" y="337"/>
                  </a:cubicBezTo>
                  <a:cubicBezTo>
                    <a:pt x="265" y="331"/>
                    <a:pt x="268" y="323"/>
                    <a:pt x="272" y="316"/>
                  </a:cubicBezTo>
                  <a:lnTo>
                    <a:pt x="272" y="316"/>
                  </a:lnTo>
                  <a:cubicBezTo>
                    <a:pt x="271" y="318"/>
                    <a:pt x="270" y="321"/>
                    <a:pt x="269" y="323"/>
                  </a:cubicBezTo>
                  <a:lnTo>
                    <a:pt x="269" y="323"/>
                  </a:lnTo>
                  <a:cubicBezTo>
                    <a:pt x="272" y="316"/>
                    <a:pt x="276" y="309"/>
                    <a:pt x="279" y="302"/>
                  </a:cubicBezTo>
                  <a:lnTo>
                    <a:pt x="279" y="302"/>
                  </a:lnTo>
                  <a:cubicBezTo>
                    <a:pt x="279" y="302"/>
                    <a:pt x="279" y="303"/>
                    <a:pt x="279" y="303"/>
                  </a:cubicBezTo>
                  <a:lnTo>
                    <a:pt x="279" y="303"/>
                  </a:lnTo>
                  <a:cubicBezTo>
                    <a:pt x="284" y="295"/>
                    <a:pt x="289" y="289"/>
                    <a:pt x="297" y="285"/>
                  </a:cubicBezTo>
                  <a:lnTo>
                    <a:pt x="297" y="285"/>
                  </a:lnTo>
                  <a:cubicBezTo>
                    <a:pt x="304" y="278"/>
                    <a:pt x="310" y="272"/>
                    <a:pt x="314" y="268"/>
                  </a:cubicBezTo>
                  <a:lnTo>
                    <a:pt x="314" y="268"/>
                  </a:lnTo>
                  <a:lnTo>
                    <a:pt x="288" y="285"/>
                  </a:lnTo>
                  <a:cubicBezTo>
                    <a:pt x="305" y="268"/>
                    <a:pt x="323" y="259"/>
                    <a:pt x="340" y="250"/>
                  </a:cubicBezTo>
                  <a:lnTo>
                    <a:pt x="340" y="250"/>
                  </a:lnTo>
                  <a:cubicBezTo>
                    <a:pt x="331" y="259"/>
                    <a:pt x="323" y="259"/>
                    <a:pt x="314" y="268"/>
                  </a:cubicBezTo>
                  <a:cubicBezTo>
                    <a:pt x="323" y="259"/>
                    <a:pt x="340" y="259"/>
                    <a:pt x="349" y="259"/>
                  </a:cubicBezTo>
                  <a:cubicBezTo>
                    <a:pt x="375" y="250"/>
                    <a:pt x="410" y="224"/>
                    <a:pt x="427" y="198"/>
                  </a:cubicBezTo>
                  <a:cubicBezTo>
                    <a:pt x="436" y="180"/>
                    <a:pt x="445" y="163"/>
                    <a:pt x="445" y="146"/>
                  </a:cubicBezTo>
                  <a:cubicBezTo>
                    <a:pt x="445" y="128"/>
                    <a:pt x="445" y="111"/>
                    <a:pt x="436" y="93"/>
                  </a:cubicBezTo>
                  <a:cubicBezTo>
                    <a:pt x="427" y="67"/>
                    <a:pt x="410" y="32"/>
                    <a:pt x="375" y="15"/>
                  </a:cubicBezTo>
                  <a:cubicBezTo>
                    <a:pt x="360" y="5"/>
                    <a:pt x="341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6"/>
            <p:cNvSpPr/>
            <p:nvPr/>
          </p:nvSpPr>
          <p:spPr>
            <a:xfrm>
              <a:off x="1158275" y="4380825"/>
              <a:ext cx="9600" cy="11100"/>
            </a:xfrm>
            <a:custGeom>
              <a:avLst/>
              <a:gdLst/>
              <a:ahLst/>
              <a:cxnLst/>
              <a:rect l="l" t="t" r="r" b="b"/>
              <a:pathLst>
                <a:path w="384" h="444" extrusionOk="0">
                  <a:moveTo>
                    <a:pt x="246" y="1"/>
                  </a:moveTo>
                  <a:cubicBezTo>
                    <a:pt x="237" y="1"/>
                    <a:pt x="227" y="2"/>
                    <a:pt x="218" y="4"/>
                  </a:cubicBezTo>
                  <a:cubicBezTo>
                    <a:pt x="209" y="13"/>
                    <a:pt x="201" y="13"/>
                    <a:pt x="192" y="22"/>
                  </a:cubicBezTo>
                  <a:cubicBezTo>
                    <a:pt x="166" y="30"/>
                    <a:pt x="157" y="48"/>
                    <a:pt x="140" y="65"/>
                  </a:cubicBezTo>
                  <a:cubicBezTo>
                    <a:pt x="105" y="126"/>
                    <a:pt x="61" y="187"/>
                    <a:pt x="18" y="248"/>
                  </a:cubicBezTo>
                  <a:cubicBezTo>
                    <a:pt x="9" y="266"/>
                    <a:pt x="9" y="283"/>
                    <a:pt x="0" y="300"/>
                  </a:cubicBezTo>
                  <a:cubicBezTo>
                    <a:pt x="0" y="318"/>
                    <a:pt x="0" y="335"/>
                    <a:pt x="9" y="353"/>
                  </a:cubicBezTo>
                  <a:cubicBezTo>
                    <a:pt x="18" y="379"/>
                    <a:pt x="35" y="414"/>
                    <a:pt x="70" y="431"/>
                  </a:cubicBezTo>
                  <a:cubicBezTo>
                    <a:pt x="88" y="437"/>
                    <a:pt x="111" y="443"/>
                    <a:pt x="135" y="443"/>
                  </a:cubicBezTo>
                  <a:cubicBezTo>
                    <a:pt x="145" y="443"/>
                    <a:pt x="156" y="442"/>
                    <a:pt x="166" y="440"/>
                  </a:cubicBezTo>
                  <a:cubicBezTo>
                    <a:pt x="174" y="440"/>
                    <a:pt x="183" y="431"/>
                    <a:pt x="201" y="431"/>
                  </a:cubicBezTo>
                  <a:cubicBezTo>
                    <a:pt x="218" y="414"/>
                    <a:pt x="235" y="396"/>
                    <a:pt x="244" y="379"/>
                  </a:cubicBezTo>
                  <a:cubicBezTo>
                    <a:pt x="288" y="318"/>
                    <a:pt x="323" y="257"/>
                    <a:pt x="366" y="196"/>
                  </a:cubicBezTo>
                  <a:cubicBezTo>
                    <a:pt x="375" y="178"/>
                    <a:pt x="384" y="161"/>
                    <a:pt x="384" y="144"/>
                  </a:cubicBezTo>
                  <a:cubicBezTo>
                    <a:pt x="384" y="135"/>
                    <a:pt x="384" y="117"/>
                    <a:pt x="384" y="100"/>
                  </a:cubicBezTo>
                  <a:cubicBezTo>
                    <a:pt x="375" y="65"/>
                    <a:pt x="349" y="30"/>
                    <a:pt x="323" y="22"/>
                  </a:cubicBezTo>
                  <a:cubicBezTo>
                    <a:pt x="297" y="9"/>
                    <a:pt x="272" y="1"/>
                    <a:pt x="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6"/>
            <p:cNvSpPr/>
            <p:nvPr/>
          </p:nvSpPr>
          <p:spPr>
            <a:xfrm>
              <a:off x="1000950" y="4595425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83" y="1"/>
                  </a:moveTo>
                  <a:cubicBezTo>
                    <a:pt x="225" y="1"/>
                    <a:pt x="171" y="41"/>
                    <a:pt x="149" y="101"/>
                  </a:cubicBezTo>
                  <a:cubicBezTo>
                    <a:pt x="105" y="240"/>
                    <a:pt x="62" y="379"/>
                    <a:pt x="27" y="528"/>
                  </a:cubicBezTo>
                  <a:cubicBezTo>
                    <a:pt x="1" y="589"/>
                    <a:pt x="44" y="667"/>
                    <a:pt x="114" y="684"/>
                  </a:cubicBezTo>
                  <a:cubicBezTo>
                    <a:pt x="126" y="687"/>
                    <a:pt x="138" y="689"/>
                    <a:pt x="150" y="689"/>
                  </a:cubicBezTo>
                  <a:cubicBezTo>
                    <a:pt x="206" y="689"/>
                    <a:pt x="256" y="655"/>
                    <a:pt x="271" y="597"/>
                  </a:cubicBezTo>
                  <a:cubicBezTo>
                    <a:pt x="314" y="449"/>
                    <a:pt x="358" y="310"/>
                    <a:pt x="402" y="170"/>
                  </a:cubicBezTo>
                  <a:cubicBezTo>
                    <a:pt x="419" y="101"/>
                    <a:pt x="375" y="22"/>
                    <a:pt x="314" y="5"/>
                  </a:cubicBezTo>
                  <a:cubicBezTo>
                    <a:pt x="304" y="2"/>
                    <a:pt x="294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6"/>
            <p:cNvSpPr/>
            <p:nvPr/>
          </p:nvSpPr>
          <p:spPr>
            <a:xfrm>
              <a:off x="1017950" y="4560350"/>
              <a:ext cx="12450" cy="21600"/>
            </a:xfrm>
            <a:custGeom>
              <a:avLst/>
              <a:gdLst/>
              <a:ahLst/>
              <a:cxnLst/>
              <a:rect l="l" t="t" r="r" b="b"/>
              <a:pathLst>
                <a:path w="498" h="864" extrusionOk="0">
                  <a:moveTo>
                    <a:pt x="349" y="0"/>
                  </a:moveTo>
                  <a:cubicBezTo>
                    <a:pt x="294" y="0"/>
                    <a:pt x="249" y="34"/>
                    <a:pt x="227" y="92"/>
                  </a:cubicBezTo>
                  <a:cubicBezTo>
                    <a:pt x="157" y="301"/>
                    <a:pt x="88" y="501"/>
                    <a:pt x="18" y="702"/>
                  </a:cubicBezTo>
                  <a:cubicBezTo>
                    <a:pt x="0" y="763"/>
                    <a:pt x="44" y="850"/>
                    <a:pt x="114" y="859"/>
                  </a:cubicBezTo>
                  <a:cubicBezTo>
                    <a:pt x="126" y="862"/>
                    <a:pt x="137" y="863"/>
                    <a:pt x="149" y="863"/>
                  </a:cubicBezTo>
                  <a:cubicBezTo>
                    <a:pt x="203" y="863"/>
                    <a:pt x="249" y="829"/>
                    <a:pt x="271" y="771"/>
                  </a:cubicBezTo>
                  <a:cubicBezTo>
                    <a:pt x="340" y="571"/>
                    <a:pt x="410" y="371"/>
                    <a:pt x="480" y="161"/>
                  </a:cubicBezTo>
                  <a:cubicBezTo>
                    <a:pt x="497" y="100"/>
                    <a:pt x="454" y="22"/>
                    <a:pt x="384" y="4"/>
                  </a:cubicBezTo>
                  <a:cubicBezTo>
                    <a:pt x="372" y="2"/>
                    <a:pt x="360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6"/>
            <p:cNvSpPr/>
            <p:nvPr/>
          </p:nvSpPr>
          <p:spPr>
            <a:xfrm>
              <a:off x="1044325" y="4512700"/>
              <a:ext cx="10475" cy="15650"/>
            </a:xfrm>
            <a:custGeom>
              <a:avLst/>
              <a:gdLst/>
              <a:ahLst/>
              <a:cxnLst/>
              <a:rect l="l" t="t" r="r" b="b"/>
              <a:pathLst>
                <a:path w="419" h="626" extrusionOk="0">
                  <a:moveTo>
                    <a:pt x="284" y="1"/>
                  </a:moveTo>
                  <a:cubicBezTo>
                    <a:pt x="222" y="1"/>
                    <a:pt x="163" y="35"/>
                    <a:pt x="139" y="98"/>
                  </a:cubicBezTo>
                  <a:cubicBezTo>
                    <a:pt x="105" y="220"/>
                    <a:pt x="61" y="342"/>
                    <a:pt x="17" y="464"/>
                  </a:cubicBezTo>
                  <a:cubicBezTo>
                    <a:pt x="0" y="533"/>
                    <a:pt x="44" y="612"/>
                    <a:pt x="113" y="621"/>
                  </a:cubicBezTo>
                  <a:cubicBezTo>
                    <a:pt x="125" y="624"/>
                    <a:pt x="137" y="625"/>
                    <a:pt x="149" y="625"/>
                  </a:cubicBezTo>
                  <a:cubicBezTo>
                    <a:pt x="205" y="625"/>
                    <a:pt x="256" y="591"/>
                    <a:pt x="270" y="533"/>
                  </a:cubicBezTo>
                  <a:cubicBezTo>
                    <a:pt x="314" y="411"/>
                    <a:pt x="357" y="289"/>
                    <a:pt x="392" y="167"/>
                  </a:cubicBezTo>
                  <a:cubicBezTo>
                    <a:pt x="418" y="98"/>
                    <a:pt x="366" y="19"/>
                    <a:pt x="305" y="2"/>
                  </a:cubicBezTo>
                  <a:cubicBezTo>
                    <a:pt x="298" y="1"/>
                    <a:pt x="291" y="1"/>
                    <a:pt x="2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36"/>
            <p:cNvSpPr/>
            <p:nvPr/>
          </p:nvSpPr>
          <p:spPr>
            <a:xfrm>
              <a:off x="1080050" y="4457300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51" y="1"/>
                  </a:moveTo>
                  <a:cubicBezTo>
                    <a:pt x="226" y="1"/>
                    <a:pt x="203" y="9"/>
                    <a:pt x="183" y="22"/>
                  </a:cubicBezTo>
                  <a:cubicBezTo>
                    <a:pt x="131" y="48"/>
                    <a:pt x="88" y="91"/>
                    <a:pt x="53" y="144"/>
                  </a:cubicBezTo>
                  <a:cubicBezTo>
                    <a:pt x="35" y="170"/>
                    <a:pt x="27" y="205"/>
                    <a:pt x="18" y="231"/>
                  </a:cubicBezTo>
                  <a:cubicBezTo>
                    <a:pt x="9" y="257"/>
                    <a:pt x="0" y="292"/>
                    <a:pt x="0" y="318"/>
                  </a:cubicBezTo>
                  <a:cubicBezTo>
                    <a:pt x="0" y="344"/>
                    <a:pt x="0" y="353"/>
                    <a:pt x="9" y="370"/>
                  </a:cubicBezTo>
                  <a:cubicBezTo>
                    <a:pt x="18" y="388"/>
                    <a:pt x="27" y="405"/>
                    <a:pt x="44" y="414"/>
                  </a:cubicBezTo>
                  <a:cubicBezTo>
                    <a:pt x="58" y="435"/>
                    <a:pt x="84" y="451"/>
                    <a:pt x="113" y="451"/>
                  </a:cubicBezTo>
                  <a:cubicBezTo>
                    <a:pt x="119" y="451"/>
                    <a:pt x="125" y="450"/>
                    <a:pt x="131" y="449"/>
                  </a:cubicBezTo>
                  <a:cubicBezTo>
                    <a:pt x="166" y="449"/>
                    <a:pt x="201" y="440"/>
                    <a:pt x="227" y="414"/>
                  </a:cubicBezTo>
                  <a:cubicBezTo>
                    <a:pt x="227" y="405"/>
                    <a:pt x="236" y="396"/>
                    <a:pt x="244" y="388"/>
                  </a:cubicBezTo>
                  <a:cubicBezTo>
                    <a:pt x="253" y="370"/>
                    <a:pt x="262" y="344"/>
                    <a:pt x="262" y="318"/>
                  </a:cubicBezTo>
                  <a:cubicBezTo>
                    <a:pt x="262" y="327"/>
                    <a:pt x="262" y="338"/>
                    <a:pt x="262" y="344"/>
                  </a:cubicBezTo>
                  <a:cubicBezTo>
                    <a:pt x="262" y="318"/>
                    <a:pt x="271" y="300"/>
                    <a:pt x="279" y="283"/>
                  </a:cubicBezTo>
                  <a:lnTo>
                    <a:pt x="279" y="283"/>
                  </a:lnTo>
                  <a:cubicBezTo>
                    <a:pt x="271" y="292"/>
                    <a:pt x="271" y="300"/>
                    <a:pt x="262" y="309"/>
                  </a:cubicBezTo>
                  <a:cubicBezTo>
                    <a:pt x="268" y="298"/>
                    <a:pt x="273" y="286"/>
                    <a:pt x="282" y="274"/>
                  </a:cubicBezTo>
                  <a:lnTo>
                    <a:pt x="282" y="274"/>
                  </a:lnTo>
                  <a:cubicBezTo>
                    <a:pt x="280" y="277"/>
                    <a:pt x="279" y="280"/>
                    <a:pt x="279" y="283"/>
                  </a:cubicBezTo>
                  <a:cubicBezTo>
                    <a:pt x="285" y="272"/>
                    <a:pt x="294" y="261"/>
                    <a:pt x="302" y="252"/>
                  </a:cubicBezTo>
                  <a:lnTo>
                    <a:pt x="302" y="252"/>
                  </a:lnTo>
                  <a:cubicBezTo>
                    <a:pt x="306" y="250"/>
                    <a:pt x="310" y="248"/>
                    <a:pt x="314" y="248"/>
                  </a:cubicBezTo>
                  <a:cubicBezTo>
                    <a:pt x="340" y="231"/>
                    <a:pt x="366" y="196"/>
                    <a:pt x="375" y="170"/>
                  </a:cubicBezTo>
                  <a:cubicBezTo>
                    <a:pt x="375" y="152"/>
                    <a:pt x="375" y="135"/>
                    <a:pt x="375" y="117"/>
                  </a:cubicBezTo>
                  <a:cubicBezTo>
                    <a:pt x="375" y="100"/>
                    <a:pt x="366" y="83"/>
                    <a:pt x="358" y="65"/>
                  </a:cubicBezTo>
                  <a:cubicBezTo>
                    <a:pt x="340" y="39"/>
                    <a:pt x="314" y="13"/>
                    <a:pt x="279" y="4"/>
                  </a:cubicBezTo>
                  <a:cubicBezTo>
                    <a:pt x="270" y="2"/>
                    <a:pt x="261" y="1"/>
                    <a:pt x="2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5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" name="Google Shape;1228;p34"/>
          <p:cNvGrpSpPr/>
          <p:nvPr/>
        </p:nvGrpSpPr>
        <p:grpSpPr>
          <a:xfrm flipH="1">
            <a:off x="108149" y="3134059"/>
            <a:ext cx="1720813" cy="1993642"/>
            <a:chOff x="2458150" y="3447325"/>
            <a:chExt cx="1461150" cy="1696175"/>
          </a:xfrm>
        </p:grpSpPr>
        <p:sp>
          <p:nvSpPr>
            <p:cNvPr id="1229" name="Google Shape;1229;p34"/>
            <p:cNvSpPr/>
            <p:nvPr/>
          </p:nvSpPr>
          <p:spPr>
            <a:xfrm>
              <a:off x="2525050" y="3985725"/>
              <a:ext cx="122950" cy="370150"/>
            </a:xfrm>
            <a:custGeom>
              <a:avLst/>
              <a:gdLst/>
              <a:ahLst/>
              <a:cxnLst/>
              <a:rect l="l" t="t" r="r" b="b"/>
              <a:pathLst>
                <a:path w="4918" h="14806" extrusionOk="0">
                  <a:moveTo>
                    <a:pt x="4731" y="1"/>
                  </a:moveTo>
                  <a:cubicBezTo>
                    <a:pt x="4701" y="1"/>
                    <a:pt x="4672" y="13"/>
                    <a:pt x="4645" y="41"/>
                  </a:cubicBezTo>
                  <a:cubicBezTo>
                    <a:pt x="1177" y="3989"/>
                    <a:pt x="0" y="9723"/>
                    <a:pt x="1665" y="14717"/>
                  </a:cubicBezTo>
                  <a:cubicBezTo>
                    <a:pt x="1685" y="14779"/>
                    <a:pt x="1737" y="14806"/>
                    <a:pt x="1789" y="14806"/>
                  </a:cubicBezTo>
                  <a:cubicBezTo>
                    <a:pt x="1869" y="14806"/>
                    <a:pt x="1949" y="14743"/>
                    <a:pt x="1917" y="14648"/>
                  </a:cubicBezTo>
                  <a:cubicBezTo>
                    <a:pt x="288" y="9750"/>
                    <a:pt x="1421" y="4102"/>
                    <a:pt x="4837" y="233"/>
                  </a:cubicBezTo>
                  <a:cubicBezTo>
                    <a:pt x="4917" y="132"/>
                    <a:pt x="4828" y="1"/>
                    <a:pt x="4731" y="1"/>
                  </a:cubicBezTo>
                  <a:close/>
                </a:path>
              </a:pathLst>
            </a:custGeom>
            <a:solidFill>
              <a:srgbClr val="F6A0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4"/>
            <p:cNvSpPr/>
            <p:nvPr/>
          </p:nvSpPr>
          <p:spPr>
            <a:xfrm>
              <a:off x="2558150" y="3996575"/>
              <a:ext cx="93575" cy="359600"/>
            </a:xfrm>
            <a:custGeom>
              <a:avLst/>
              <a:gdLst/>
              <a:ahLst/>
              <a:cxnLst/>
              <a:rect l="l" t="t" r="r" b="b"/>
              <a:pathLst>
                <a:path w="3743" h="14384" extrusionOk="0">
                  <a:moveTo>
                    <a:pt x="3559" y="0"/>
                  </a:moveTo>
                  <a:cubicBezTo>
                    <a:pt x="3518" y="0"/>
                    <a:pt x="3475" y="18"/>
                    <a:pt x="3443" y="60"/>
                  </a:cubicBezTo>
                  <a:cubicBezTo>
                    <a:pt x="445" y="4130"/>
                    <a:pt x="1" y="9830"/>
                    <a:pt x="2328" y="14318"/>
                  </a:cubicBezTo>
                  <a:cubicBezTo>
                    <a:pt x="2352" y="14364"/>
                    <a:pt x="2391" y="14383"/>
                    <a:pt x="2430" y="14383"/>
                  </a:cubicBezTo>
                  <a:cubicBezTo>
                    <a:pt x="2518" y="14383"/>
                    <a:pt x="2608" y="14290"/>
                    <a:pt x="2554" y="14187"/>
                  </a:cubicBezTo>
                  <a:cubicBezTo>
                    <a:pt x="271" y="9778"/>
                    <a:pt x="724" y="4182"/>
                    <a:pt x="3670" y="191"/>
                  </a:cubicBezTo>
                  <a:cubicBezTo>
                    <a:pt x="3743" y="93"/>
                    <a:pt x="3655" y="0"/>
                    <a:pt x="3559" y="0"/>
                  </a:cubicBezTo>
                  <a:close/>
                </a:path>
              </a:pathLst>
            </a:custGeom>
            <a:solidFill>
              <a:srgbClr val="F6A0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4"/>
            <p:cNvSpPr/>
            <p:nvPr/>
          </p:nvSpPr>
          <p:spPr>
            <a:xfrm>
              <a:off x="2458150" y="3447325"/>
              <a:ext cx="1459400" cy="1440950"/>
            </a:xfrm>
            <a:custGeom>
              <a:avLst/>
              <a:gdLst/>
              <a:ahLst/>
              <a:cxnLst/>
              <a:rect l="l" t="t" r="r" b="b"/>
              <a:pathLst>
                <a:path w="58376" h="57638" extrusionOk="0">
                  <a:moveTo>
                    <a:pt x="24673" y="1"/>
                  </a:moveTo>
                  <a:cubicBezTo>
                    <a:pt x="20668" y="1"/>
                    <a:pt x="16607" y="1470"/>
                    <a:pt x="14102" y="4286"/>
                  </a:cubicBezTo>
                  <a:cubicBezTo>
                    <a:pt x="10720" y="4451"/>
                    <a:pt x="7461" y="6229"/>
                    <a:pt x="5491" y="8974"/>
                  </a:cubicBezTo>
                  <a:cubicBezTo>
                    <a:pt x="3530" y="11720"/>
                    <a:pt x="2894" y="15380"/>
                    <a:pt x="3835" y="18631"/>
                  </a:cubicBezTo>
                  <a:cubicBezTo>
                    <a:pt x="4009" y="19250"/>
                    <a:pt x="4245" y="19877"/>
                    <a:pt x="4192" y="20531"/>
                  </a:cubicBezTo>
                  <a:cubicBezTo>
                    <a:pt x="4140" y="21097"/>
                    <a:pt x="3870" y="21620"/>
                    <a:pt x="3600" y="22126"/>
                  </a:cubicBezTo>
                  <a:cubicBezTo>
                    <a:pt x="2188" y="24836"/>
                    <a:pt x="889" y="27660"/>
                    <a:pt x="445" y="30676"/>
                  </a:cubicBezTo>
                  <a:cubicBezTo>
                    <a:pt x="0" y="33700"/>
                    <a:pt x="497" y="36977"/>
                    <a:pt x="2388" y="39373"/>
                  </a:cubicBezTo>
                  <a:cubicBezTo>
                    <a:pt x="2754" y="39835"/>
                    <a:pt x="3182" y="40289"/>
                    <a:pt x="3295" y="40864"/>
                  </a:cubicBezTo>
                  <a:cubicBezTo>
                    <a:pt x="3399" y="41439"/>
                    <a:pt x="3182" y="42005"/>
                    <a:pt x="3051" y="42572"/>
                  </a:cubicBezTo>
                  <a:cubicBezTo>
                    <a:pt x="2171" y="46180"/>
                    <a:pt x="4681" y="49797"/>
                    <a:pt x="7644" y="52028"/>
                  </a:cubicBezTo>
                  <a:cubicBezTo>
                    <a:pt x="14095" y="56880"/>
                    <a:pt x="22590" y="57638"/>
                    <a:pt x="30740" y="57638"/>
                  </a:cubicBezTo>
                  <a:cubicBezTo>
                    <a:pt x="31431" y="57638"/>
                    <a:pt x="32120" y="57632"/>
                    <a:pt x="32805" y="57623"/>
                  </a:cubicBezTo>
                  <a:cubicBezTo>
                    <a:pt x="36553" y="57580"/>
                    <a:pt x="43751" y="56499"/>
                    <a:pt x="46741" y="54250"/>
                  </a:cubicBezTo>
                  <a:cubicBezTo>
                    <a:pt x="47395" y="54408"/>
                    <a:pt x="48066" y="54484"/>
                    <a:pt x="48737" y="54484"/>
                  </a:cubicBezTo>
                  <a:cubicBezTo>
                    <a:pt x="51477" y="54484"/>
                    <a:pt x="54224" y="53214"/>
                    <a:pt x="55918" y="51043"/>
                  </a:cubicBezTo>
                  <a:cubicBezTo>
                    <a:pt x="58018" y="48350"/>
                    <a:pt x="58376" y="44402"/>
                    <a:pt x="56790" y="41369"/>
                  </a:cubicBezTo>
                  <a:cubicBezTo>
                    <a:pt x="56485" y="40777"/>
                    <a:pt x="56092" y="40193"/>
                    <a:pt x="55996" y="39530"/>
                  </a:cubicBezTo>
                  <a:cubicBezTo>
                    <a:pt x="55909" y="38999"/>
                    <a:pt x="56023" y="38450"/>
                    <a:pt x="56119" y="37918"/>
                  </a:cubicBezTo>
                  <a:cubicBezTo>
                    <a:pt x="56554" y="35425"/>
                    <a:pt x="56694" y="32793"/>
                    <a:pt x="55857" y="30405"/>
                  </a:cubicBezTo>
                  <a:cubicBezTo>
                    <a:pt x="55012" y="28009"/>
                    <a:pt x="53042" y="25900"/>
                    <a:pt x="50541" y="25464"/>
                  </a:cubicBezTo>
                  <a:cubicBezTo>
                    <a:pt x="52850" y="20025"/>
                    <a:pt x="49260" y="12922"/>
                    <a:pt x="43507" y="11554"/>
                  </a:cubicBezTo>
                  <a:cubicBezTo>
                    <a:pt x="43987" y="8896"/>
                    <a:pt x="42958" y="6029"/>
                    <a:pt x="40910" y="4277"/>
                  </a:cubicBezTo>
                  <a:cubicBezTo>
                    <a:pt x="39500" y="3076"/>
                    <a:pt x="37648" y="2432"/>
                    <a:pt x="35803" y="2432"/>
                  </a:cubicBezTo>
                  <a:cubicBezTo>
                    <a:pt x="34956" y="2432"/>
                    <a:pt x="34111" y="2568"/>
                    <a:pt x="33310" y="2848"/>
                  </a:cubicBezTo>
                  <a:cubicBezTo>
                    <a:pt x="31006" y="929"/>
                    <a:pt x="27857" y="1"/>
                    <a:pt x="246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4"/>
            <p:cNvSpPr/>
            <p:nvPr/>
          </p:nvSpPr>
          <p:spPr>
            <a:xfrm>
              <a:off x="2633550" y="3612025"/>
              <a:ext cx="156750" cy="203525"/>
            </a:xfrm>
            <a:custGeom>
              <a:avLst/>
              <a:gdLst/>
              <a:ahLst/>
              <a:cxnLst/>
              <a:rect l="l" t="t" r="r" b="b"/>
              <a:pathLst>
                <a:path w="6270" h="8141" extrusionOk="0">
                  <a:moveTo>
                    <a:pt x="6099" y="0"/>
                  </a:moveTo>
                  <a:cubicBezTo>
                    <a:pt x="6086" y="0"/>
                    <a:pt x="6072" y="2"/>
                    <a:pt x="6057" y="7"/>
                  </a:cubicBezTo>
                  <a:cubicBezTo>
                    <a:pt x="2563" y="992"/>
                    <a:pt x="0" y="4382"/>
                    <a:pt x="0" y="8017"/>
                  </a:cubicBezTo>
                  <a:cubicBezTo>
                    <a:pt x="0" y="8099"/>
                    <a:pt x="66" y="8141"/>
                    <a:pt x="131" y="8141"/>
                  </a:cubicBezTo>
                  <a:cubicBezTo>
                    <a:pt x="196" y="8141"/>
                    <a:pt x="262" y="8099"/>
                    <a:pt x="262" y="8017"/>
                  </a:cubicBezTo>
                  <a:cubicBezTo>
                    <a:pt x="262" y="4504"/>
                    <a:pt x="2746" y="1210"/>
                    <a:pt x="6127" y="251"/>
                  </a:cubicBezTo>
                  <a:cubicBezTo>
                    <a:pt x="6269" y="212"/>
                    <a:pt x="6225" y="0"/>
                    <a:pt x="60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4"/>
            <p:cNvSpPr/>
            <p:nvPr/>
          </p:nvSpPr>
          <p:spPr>
            <a:xfrm>
              <a:off x="2556425" y="4030550"/>
              <a:ext cx="111900" cy="411825"/>
            </a:xfrm>
            <a:custGeom>
              <a:avLst/>
              <a:gdLst/>
              <a:ahLst/>
              <a:cxnLst/>
              <a:rect l="l" t="t" r="r" b="b"/>
              <a:pathLst>
                <a:path w="4476" h="16473" extrusionOk="0">
                  <a:moveTo>
                    <a:pt x="4281" y="1"/>
                  </a:moveTo>
                  <a:cubicBezTo>
                    <a:pt x="4261" y="1"/>
                    <a:pt x="4240" y="6"/>
                    <a:pt x="4218" y="17"/>
                  </a:cubicBezTo>
                  <a:cubicBezTo>
                    <a:pt x="3181" y="488"/>
                    <a:pt x="2597" y="1499"/>
                    <a:pt x="2092" y="2466"/>
                  </a:cubicBezTo>
                  <a:cubicBezTo>
                    <a:pt x="1482" y="3634"/>
                    <a:pt x="976" y="4863"/>
                    <a:pt x="636" y="6144"/>
                  </a:cubicBezTo>
                  <a:cubicBezTo>
                    <a:pt x="0" y="8514"/>
                    <a:pt x="0" y="11068"/>
                    <a:pt x="967" y="13360"/>
                  </a:cubicBezTo>
                  <a:cubicBezTo>
                    <a:pt x="1464" y="14537"/>
                    <a:pt x="2196" y="15600"/>
                    <a:pt x="3172" y="16437"/>
                  </a:cubicBezTo>
                  <a:cubicBezTo>
                    <a:pt x="3199" y="16462"/>
                    <a:pt x="3229" y="16472"/>
                    <a:pt x="3258" y="16472"/>
                  </a:cubicBezTo>
                  <a:cubicBezTo>
                    <a:pt x="3361" y="16472"/>
                    <a:pt x="3450" y="16342"/>
                    <a:pt x="3355" y="16254"/>
                  </a:cubicBezTo>
                  <a:cubicBezTo>
                    <a:pt x="1124" y="14328"/>
                    <a:pt x="244" y="11303"/>
                    <a:pt x="488" y="8436"/>
                  </a:cubicBezTo>
                  <a:cubicBezTo>
                    <a:pt x="628" y="6824"/>
                    <a:pt x="1098" y="5255"/>
                    <a:pt x="1752" y="3773"/>
                  </a:cubicBezTo>
                  <a:cubicBezTo>
                    <a:pt x="2310" y="2501"/>
                    <a:pt x="2998" y="854"/>
                    <a:pt x="4349" y="235"/>
                  </a:cubicBezTo>
                  <a:cubicBezTo>
                    <a:pt x="4476" y="175"/>
                    <a:pt x="4398" y="1"/>
                    <a:pt x="4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4"/>
            <p:cNvSpPr/>
            <p:nvPr/>
          </p:nvSpPr>
          <p:spPr>
            <a:xfrm>
              <a:off x="2673200" y="4182225"/>
              <a:ext cx="21775" cy="93200"/>
            </a:xfrm>
            <a:custGeom>
              <a:avLst/>
              <a:gdLst/>
              <a:ahLst/>
              <a:cxnLst/>
              <a:rect l="l" t="t" r="r" b="b"/>
              <a:pathLst>
                <a:path w="871" h="3728" extrusionOk="0">
                  <a:moveTo>
                    <a:pt x="714" y="1"/>
                  </a:moveTo>
                  <a:cubicBezTo>
                    <a:pt x="660" y="1"/>
                    <a:pt x="603" y="27"/>
                    <a:pt x="576" y="86"/>
                  </a:cubicBezTo>
                  <a:cubicBezTo>
                    <a:pt x="105" y="1210"/>
                    <a:pt x="0" y="2447"/>
                    <a:pt x="262" y="3633"/>
                  </a:cubicBezTo>
                  <a:cubicBezTo>
                    <a:pt x="276" y="3699"/>
                    <a:pt x="324" y="3727"/>
                    <a:pt x="376" y="3727"/>
                  </a:cubicBezTo>
                  <a:cubicBezTo>
                    <a:pt x="453" y="3727"/>
                    <a:pt x="536" y="3662"/>
                    <a:pt x="515" y="3563"/>
                  </a:cubicBezTo>
                  <a:cubicBezTo>
                    <a:pt x="262" y="2421"/>
                    <a:pt x="375" y="1236"/>
                    <a:pt x="828" y="155"/>
                  </a:cubicBezTo>
                  <a:cubicBezTo>
                    <a:pt x="870" y="61"/>
                    <a:pt x="795" y="1"/>
                    <a:pt x="7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4"/>
            <p:cNvSpPr/>
            <p:nvPr/>
          </p:nvSpPr>
          <p:spPr>
            <a:xfrm>
              <a:off x="3419050" y="3582425"/>
              <a:ext cx="89500" cy="146975"/>
            </a:xfrm>
            <a:custGeom>
              <a:avLst/>
              <a:gdLst/>
              <a:ahLst/>
              <a:cxnLst/>
              <a:rect l="l" t="t" r="r" b="b"/>
              <a:pathLst>
                <a:path w="3580" h="5879" extrusionOk="0">
                  <a:moveTo>
                    <a:pt x="201" y="1"/>
                  </a:moveTo>
                  <a:cubicBezTo>
                    <a:pt x="93" y="1"/>
                    <a:pt x="0" y="132"/>
                    <a:pt x="104" y="215"/>
                  </a:cubicBezTo>
                  <a:cubicBezTo>
                    <a:pt x="1794" y="1627"/>
                    <a:pt x="2936" y="3614"/>
                    <a:pt x="3311" y="5784"/>
                  </a:cubicBezTo>
                  <a:cubicBezTo>
                    <a:pt x="3321" y="5850"/>
                    <a:pt x="3368" y="5879"/>
                    <a:pt x="3418" y="5879"/>
                  </a:cubicBezTo>
                  <a:cubicBezTo>
                    <a:pt x="3494" y="5879"/>
                    <a:pt x="3579" y="5814"/>
                    <a:pt x="3564" y="5714"/>
                  </a:cubicBezTo>
                  <a:cubicBezTo>
                    <a:pt x="3180" y="3509"/>
                    <a:pt x="2012" y="1470"/>
                    <a:pt x="287" y="32"/>
                  </a:cubicBezTo>
                  <a:cubicBezTo>
                    <a:pt x="259" y="10"/>
                    <a:pt x="230" y="1"/>
                    <a:pt x="2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4"/>
            <p:cNvSpPr/>
            <p:nvPr/>
          </p:nvSpPr>
          <p:spPr>
            <a:xfrm>
              <a:off x="3599225" y="3837900"/>
              <a:ext cx="76925" cy="167650"/>
            </a:xfrm>
            <a:custGeom>
              <a:avLst/>
              <a:gdLst/>
              <a:ahLst/>
              <a:cxnLst/>
              <a:rect l="l" t="t" r="r" b="b"/>
              <a:pathLst>
                <a:path w="3077" h="6706" extrusionOk="0">
                  <a:moveTo>
                    <a:pt x="192" y="0"/>
                  </a:moveTo>
                  <a:cubicBezTo>
                    <a:pt x="90" y="0"/>
                    <a:pt x="1" y="131"/>
                    <a:pt x="96" y="219"/>
                  </a:cubicBezTo>
                  <a:cubicBezTo>
                    <a:pt x="1830" y="1858"/>
                    <a:pt x="2815" y="4193"/>
                    <a:pt x="2771" y="6581"/>
                  </a:cubicBezTo>
                  <a:cubicBezTo>
                    <a:pt x="2771" y="6664"/>
                    <a:pt x="2837" y="6705"/>
                    <a:pt x="2902" y="6705"/>
                  </a:cubicBezTo>
                  <a:cubicBezTo>
                    <a:pt x="2967" y="6705"/>
                    <a:pt x="3033" y="6664"/>
                    <a:pt x="3033" y="6581"/>
                  </a:cubicBezTo>
                  <a:cubicBezTo>
                    <a:pt x="3076" y="4124"/>
                    <a:pt x="2065" y="1718"/>
                    <a:pt x="279" y="36"/>
                  </a:cubicBezTo>
                  <a:cubicBezTo>
                    <a:pt x="252" y="11"/>
                    <a:pt x="222" y="0"/>
                    <a:pt x="1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4"/>
            <p:cNvSpPr/>
            <p:nvPr/>
          </p:nvSpPr>
          <p:spPr>
            <a:xfrm>
              <a:off x="3574700" y="4186100"/>
              <a:ext cx="162675" cy="285725"/>
            </a:xfrm>
            <a:custGeom>
              <a:avLst/>
              <a:gdLst/>
              <a:ahLst/>
              <a:cxnLst/>
              <a:rect l="l" t="t" r="r" b="b"/>
              <a:pathLst>
                <a:path w="6507" h="11429" extrusionOk="0">
                  <a:moveTo>
                    <a:pt x="193" y="1"/>
                  </a:moveTo>
                  <a:cubicBezTo>
                    <a:pt x="77" y="1"/>
                    <a:pt x="0" y="170"/>
                    <a:pt x="127" y="244"/>
                  </a:cubicBezTo>
                  <a:cubicBezTo>
                    <a:pt x="3909" y="2528"/>
                    <a:pt x="6236" y="6885"/>
                    <a:pt x="6036" y="11304"/>
                  </a:cubicBezTo>
                  <a:cubicBezTo>
                    <a:pt x="6031" y="11387"/>
                    <a:pt x="6094" y="11428"/>
                    <a:pt x="6160" y="11428"/>
                  </a:cubicBezTo>
                  <a:cubicBezTo>
                    <a:pt x="6225" y="11428"/>
                    <a:pt x="6293" y="11387"/>
                    <a:pt x="6297" y="11304"/>
                  </a:cubicBezTo>
                  <a:cubicBezTo>
                    <a:pt x="6506" y="6798"/>
                    <a:pt x="4118" y="2353"/>
                    <a:pt x="257" y="18"/>
                  </a:cubicBezTo>
                  <a:cubicBezTo>
                    <a:pt x="235" y="6"/>
                    <a:pt x="214" y="1"/>
                    <a:pt x="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4"/>
            <p:cNvSpPr/>
            <p:nvPr/>
          </p:nvSpPr>
          <p:spPr>
            <a:xfrm>
              <a:off x="2649875" y="4598775"/>
              <a:ext cx="147975" cy="544725"/>
            </a:xfrm>
            <a:custGeom>
              <a:avLst/>
              <a:gdLst/>
              <a:ahLst/>
              <a:cxnLst/>
              <a:rect l="l" t="t" r="r" b="b"/>
              <a:pathLst>
                <a:path w="5919" h="21789" extrusionOk="0">
                  <a:moveTo>
                    <a:pt x="5919" y="0"/>
                  </a:moveTo>
                  <a:lnTo>
                    <a:pt x="1" y="21788"/>
                  </a:lnTo>
                  <a:lnTo>
                    <a:pt x="4402" y="21788"/>
                  </a:lnTo>
                  <a:lnTo>
                    <a:pt x="59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4"/>
            <p:cNvSpPr/>
            <p:nvPr/>
          </p:nvSpPr>
          <p:spPr>
            <a:xfrm>
              <a:off x="2676475" y="4321100"/>
              <a:ext cx="1001400" cy="822400"/>
            </a:xfrm>
            <a:custGeom>
              <a:avLst/>
              <a:gdLst/>
              <a:ahLst/>
              <a:cxnLst/>
              <a:rect l="l" t="t" r="r" b="b"/>
              <a:pathLst>
                <a:path w="40056" h="32896" extrusionOk="0">
                  <a:moveTo>
                    <a:pt x="21650" y="0"/>
                  </a:moveTo>
                  <a:cubicBezTo>
                    <a:pt x="20762" y="0"/>
                    <a:pt x="19872" y="39"/>
                    <a:pt x="18991" y="91"/>
                  </a:cubicBezTo>
                  <a:cubicBezTo>
                    <a:pt x="14912" y="335"/>
                    <a:pt x="10119" y="196"/>
                    <a:pt x="7243" y="3106"/>
                  </a:cubicBezTo>
                  <a:cubicBezTo>
                    <a:pt x="0" y="10453"/>
                    <a:pt x="1290" y="25522"/>
                    <a:pt x="3338" y="32895"/>
                  </a:cubicBezTo>
                  <a:lnTo>
                    <a:pt x="40056" y="32895"/>
                  </a:lnTo>
                  <a:cubicBezTo>
                    <a:pt x="39768" y="27710"/>
                    <a:pt x="39106" y="22428"/>
                    <a:pt x="38060" y="17339"/>
                  </a:cubicBezTo>
                  <a:cubicBezTo>
                    <a:pt x="36709" y="10758"/>
                    <a:pt x="34025" y="3481"/>
                    <a:pt x="27785" y="989"/>
                  </a:cubicBezTo>
                  <a:cubicBezTo>
                    <a:pt x="25843" y="217"/>
                    <a:pt x="23751" y="0"/>
                    <a:pt x="216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4"/>
            <p:cNvSpPr/>
            <p:nvPr/>
          </p:nvSpPr>
          <p:spPr>
            <a:xfrm>
              <a:off x="2695425" y="3677975"/>
              <a:ext cx="255600" cy="232525"/>
            </a:xfrm>
            <a:custGeom>
              <a:avLst/>
              <a:gdLst/>
              <a:ahLst/>
              <a:cxnLst/>
              <a:rect l="l" t="t" r="r" b="b"/>
              <a:pathLst>
                <a:path w="10224" h="9301" extrusionOk="0">
                  <a:moveTo>
                    <a:pt x="5108" y="0"/>
                  </a:moveTo>
                  <a:cubicBezTo>
                    <a:pt x="2996" y="0"/>
                    <a:pt x="1085" y="1447"/>
                    <a:pt x="584" y="3592"/>
                  </a:cubicBezTo>
                  <a:cubicBezTo>
                    <a:pt x="0" y="6093"/>
                    <a:pt x="1560" y="8594"/>
                    <a:pt x="4062" y="9178"/>
                  </a:cubicBezTo>
                  <a:cubicBezTo>
                    <a:pt x="4417" y="9261"/>
                    <a:pt x="4771" y="9301"/>
                    <a:pt x="5120" y="9301"/>
                  </a:cubicBezTo>
                  <a:cubicBezTo>
                    <a:pt x="7232" y="9301"/>
                    <a:pt x="9138" y="7849"/>
                    <a:pt x="9640" y="5710"/>
                  </a:cubicBezTo>
                  <a:cubicBezTo>
                    <a:pt x="10224" y="3208"/>
                    <a:pt x="8672" y="707"/>
                    <a:pt x="6171" y="123"/>
                  </a:cubicBezTo>
                  <a:cubicBezTo>
                    <a:pt x="5815" y="40"/>
                    <a:pt x="5459" y="0"/>
                    <a:pt x="51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4"/>
            <p:cNvSpPr/>
            <p:nvPr/>
          </p:nvSpPr>
          <p:spPr>
            <a:xfrm>
              <a:off x="2744450" y="3727875"/>
              <a:ext cx="128850" cy="141875"/>
            </a:xfrm>
            <a:custGeom>
              <a:avLst/>
              <a:gdLst/>
              <a:ahLst/>
              <a:cxnLst/>
              <a:rect l="l" t="t" r="r" b="b"/>
              <a:pathLst>
                <a:path w="5154" h="5675" extrusionOk="0">
                  <a:moveTo>
                    <a:pt x="3031" y="1"/>
                  </a:moveTo>
                  <a:cubicBezTo>
                    <a:pt x="2111" y="1"/>
                    <a:pt x="1146" y="593"/>
                    <a:pt x="741" y="1413"/>
                  </a:cubicBezTo>
                  <a:cubicBezTo>
                    <a:pt x="0" y="2955"/>
                    <a:pt x="715" y="4899"/>
                    <a:pt x="2336" y="5492"/>
                  </a:cubicBezTo>
                  <a:cubicBezTo>
                    <a:pt x="2673" y="5614"/>
                    <a:pt x="3030" y="5675"/>
                    <a:pt x="3386" y="5675"/>
                  </a:cubicBezTo>
                  <a:cubicBezTo>
                    <a:pt x="3970" y="5675"/>
                    <a:pt x="4551" y="5511"/>
                    <a:pt x="5038" y="5187"/>
                  </a:cubicBezTo>
                  <a:cubicBezTo>
                    <a:pt x="5154" y="5107"/>
                    <a:pt x="5083" y="4937"/>
                    <a:pt x="4976" y="4937"/>
                  </a:cubicBezTo>
                  <a:cubicBezTo>
                    <a:pt x="4954" y="4937"/>
                    <a:pt x="4931" y="4944"/>
                    <a:pt x="4907" y="4960"/>
                  </a:cubicBezTo>
                  <a:cubicBezTo>
                    <a:pt x="4455" y="5264"/>
                    <a:pt x="3925" y="5410"/>
                    <a:pt x="3398" y="5410"/>
                  </a:cubicBezTo>
                  <a:cubicBezTo>
                    <a:pt x="2443" y="5410"/>
                    <a:pt x="1495" y="4929"/>
                    <a:pt x="1029" y="4036"/>
                  </a:cubicBezTo>
                  <a:cubicBezTo>
                    <a:pt x="349" y="2746"/>
                    <a:pt x="785" y="951"/>
                    <a:pt x="2223" y="419"/>
                  </a:cubicBezTo>
                  <a:cubicBezTo>
                    <a:pt x="2475" y="322"/>
                    <a:pt x="2745" y="269"/>
                    <a:pt x="3011" y="269"/>
                  </a:cubicBezTo>
                  <a:cubicBezTo>
                    <a:pt x="3463" y="269"/>
                    <a:pt x="3904" y="423"/>
                    <a:pt x="4227" y="785"/>
                  </a:cubicBezTo>
                  <a:cubicBezTo>
                    <a:pt x="4252" y="814"/>
                    <a:pt x="4280" y="826"/>
                    <a:pt x="4308" y="826"/>
                  </a:cubicBezTo>
                  <a:cubicBezTo>
                    <a:pt x="4401" y="826"/>
                    <a:pt x="4491" y="696"/>
                    <a:pt x="4410" y="602"/>
                  </a:cubicBezTo>
                  <a:cubicBezTo>
                    <a:pt x="4032" y="181"/>
                    <a:pt x="3539" y="1"/>
                    <a:pt x="3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4"/>
            <p:cNvSpPr/>
            <p:nvPr/>
          </p:nvSpPr>
          <p:spPr>
            <a:xfrm>
              <a:off x="2761250" y="3795025"/>
              <a:ext cx="83725" cy="19725"/>
            </a:xfrm>
            <a:custGeom>
              <a:avLst/>
              <a:gdLst/>
              <a:ahLst/>
              <a:cxnLst/>
              <a:rect l="l" t="t" r="r" b="b"/>
              <a:pathLst>
                <a:path w="3349" h="789" extrusionOk="0">
                  <a:moveTo>
                    <a:pt x="1752" y="1"/>
                  </a:moveTo>
                  <a:cubicBezTo>
                    <a:pt x="1162" y="1"/>
                    <a:pt x="570" y="196"/>
                    <a:pt x="104" y="575"/>
                  </a:cubicBezTo>
                  <a:cubicBezTo>
                    <a:pt x="1" y="657"/>
                    <a:pt x="93" y="789"/>
                    <a:pt x="201" y="789"/>
                  </a:cubicBezTo>
                  <a:cubicBezTo>
                    <a:pt x="230" y="789"/>
                    <a:pt x="260" y="779"/>
                    <a:pt x="287" y="758"/>
                  </a:cubicBezTo>
                  <a:cubicBezTo>
                    <a:pt x="695" y="426"/>
                    <a:pt x="1211" y="263"/>
                    <a:pt x="1727" y="263"/>
                  </a:cubicBezTo>
                  <a:cubicBezTo>
                    <a:pt x="2215" y="263"/>
                    <a:pt x="2704" y="409"/>
                    <a:pt x="3102" y="697"/>
                  </a:cubicBezTo>
                  <a:cubicBezTo>
                    <a:pt x="3126" y="713"/>
                    <a:pt x="3150" y="720"/>
                    <a:pt x="3172" y="720"/>
                  </a:cubicBezTo>
                  <a:cubicBezTo>
                    <a:pt x="3279" y="720"/>
                    <a:pt x="3348" y="556"/>
                    <a:pt x="3233" y="470"/>
                  </a:cubicBezTo>
                  <a:cubicBezTo>
                    <a:pt x="2798" y="154"/>
                    <a:pt x="2275" y="1"/>
                    <a:pt x="17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4"/>
            <p:cNvSpPr/>
            <p:nvPr/>
          </p:nvSpPr>
          <p:spPr>
            <a:xfrm>
              <a:off x="2783675" y="3550250"/>
              <a:ext cx="693975" cy="631275"/>
            </a:xfrm>
            <a:custGeom>
              <a:avLst/>
              <a:gdLst/>
              <a:ahLst/>
              <a:cxnLst/>
              <a:rect l="l" t="t" r="r" b="b"/>
              <a:pathLst>
                <a:path w="27759" h="25251" extrusionOk="0">
                  <a:moveTo>
                    <a:pt x="13860" y="0"/>
                  </a:moveTo>
                  <a:cubicBezTo>
                    <a:pt x="8127" y="0"/>
                    <a:pt x="2939" y="3932"/>
                    <a:pt x="1586" y="9755"/>
                  </a:cubicBezTo>
                  <a:cubicBezTo>
                    <a:pt x="0" y="16545"/>
                    <a:pt x="4218" y="23334"/>
                    <a:pt x="11008" y="24920"/>
                  </a:cubicBezTo>
                  <a:cubicBezTo>
                    <a:pt x="11969" y="25144"/>
                    <a:pt x="12931" y="25251"/>
                    <a:pt x="13878" y="25251"/>
                  </a:cubicBezTo>
                  <a:cubicBezTo>
                    <a:pt x="19616" y="25251"/>
                    <a:pt x="24811" y="21317"/>
                    <a:pt x="26172" y="15490"/>
                  </a:cubicBezTo>
                  <a:cubicBezTo>
                    <a:pt x="27759" y="8701"/>
                    <a:pt x="23532" y="1912"/>
                    <a:pt x="16742" y="334"/>
                  </a:cubicBezTo>
                  <a:cubicBezTo>
                    <a:pt x="15776" y="109"/>
                    <a:pt x="14810" y="0"/>
                    <a:pt x="138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4"/>
            <p:cNvSpPr/>
            <p:nvPr/>
          </p:nvSpPr>
          <p:spPr>
            <a:xfrm>
              <a:off x="3327275" y="3870075"/>
              <a:ext cx="256925" cy="244225"/>
            </a:xfrm>
            <a:custGeom>
              <a:avLst/>
              <a:gdLst/>
              <a:ahLst/>
              <a:cxnLst/>
              <a:rect l="l" t="t" r="r" b="b"/>
              <a:pathLst>
                <a:path w="10277" h="9769" extrusionOk="0">
                  <a:moveTo>
                    <a:pt x="5240" y="1"/>
                  </a:moveTo>
                  <a:cubicBezTo>
                    <a:pt x="3101" y="1"/>
                    <a:pt x="1139" y="1554"/>
                    <a:pt x="611" y="3830"/>
                  </a:cubicBezTo>
                  <a:cubicBezTo>
                    <a:pt x="1" y="6462"/>
                    <a:pt x="1526" y="9068"/>
                    <a:pt x="4027" y="9652"/>
                  </a:cubicBezTo>
                  <a:cubicBezTo>
                    <a:pt x="4365" y="9731"/>
                    <a:pt x="4703" y="9769"/>
                    <a:pt x="5037" y="9769"/>
                  </a:cubicBezTo>
                  <a:cubicBezTo>
                    <a:pt x="7176" y="9769"/>
                    <a:pt x="9139" y="8216"/>
                    <a:pt x="9666" y="5939"/>
                  </a:cubicBezTo>
                  <a:cubicBezTo>
                    <a:pt x="10276" y="3307"/>
                    <a:pt x="8751" y="701"/>
                    <a:pt x="6250" y="117"/>
                  </a:cubicBezTo>
                  <a:cubicBezTo>
                    <a:pt x="5912" y="39"/>
                    <a:pt x="5574" y="1"/>
                    <a:pt x="52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4"/>
            <p:cNvSpPr/>
            <p:nvPr/>
          </p:nvSpPr>
          <p:spPr>
            <a:xfrm>
              <a:off x="3383300" y="3926175"/>
              <a:ext cx="152750" cy="142550"/>
            </a:xfrm>
            <a:custGeom>
              <a:avLst/>
              <a:gdLst/>
              <a:ahLst/>
              <a:cxnLst/>
              <a:rect l="l" t="t" r="r" b="b"/>
              <a:pathLst>
                <a:path w="6110" h="5702" extrusionOk="0">
                  <a:moveTo>
                    <a:pt x="3366" y="0"/>
                  </a:moveTo>
                  <a:cubicBezTo>
                    <a:pt x="3140" y="0"/>
                    <a:pt x="2910" y="44"/>
                    <a:pt x="2684" y="139"/>
                  </a:cubicBezTo>
                  <a:cubicBezTo>
                    <a:pt x="2548" y="200"/>
                    <a:pt x="2635" y="379"/>
                    <a:pt x="2758" y="379"/>
                  </a:cubicBezTo>
                  <a:cubicBezTo>
                    <a:pt x="2776" y="379"/>
                    <a:pt x="2795" y="375"/>
                    <a:pt x="2815" y="366"/>
                  </a:cubicBezTo>
                  <a:cubicBezTo>
                    <a:pt x="2997" y="290"/>
                    <a:pt x="3183" y="255"/>
                    <a:pt x="3365" y="255"/>
                  </a:cubicBezTo>
                  <a:cubicBezTo>
                    <a:pt x="3873" y="255"/>
                    <a:pt x="4362" y="522"/>
                    <a:pt x="4715" y="906"/>
                  </a:cubicBezTo>
                  <a:cubicBezTo>
                    <a:pt x="5238" y="1464"/>
                    <a:pt x="5438" y="2231"/>
                    <a:pt x="5316" y="2981"/>
                  </a:cubicBezTo>
                  <a:cubicBezTo>
                    <a:pt x="5094" y="4318"/>
                    <a:pt x="3981" y="5448"/>
                    <a:pt x="2623" y="5448"/>
                  </a:cubicBezTo>
                  <a:cubicBezTo>
                    <a:pt x="2486" y="5448"/>
                    <a:pt x="2346" y="5436"/>
                    <a:pt x="2205" y="5412"/>
                  </a:cubicBezTo>
                  <a:cubicBezTo>
                    <a:pt x="1394" y="5273"/>
                    <a:pt x="680" y="4767"/>
                    <a:pt x="279" y="4044"/>
                  </a:cubicBezTo>
                  <a:cubicBezTo>
                    <a:pt x="254" y="3998"/>
                    <a:pt x="216" y="3979"/>
                    <a:pt x="176" y="3979"/>
                  </a:cubicBezTo>
                  <a:cubicBezTo>
                    <a:pt x="90" y="3979"/>
                    <a:pt x="1" y="4072"/>
                    <a:pt x="61" y="4175"/>
                  </a:cubicBezTo>
                  <a:cubicBezTo>
                    <a:pt x="579" y="5132"/>
                    <a:pt x="1615" y="5701"/>
                    <a:pt x="2655" y="5701"/>
                  </a:cubicBezTo>
                  <a:cubicBezTo>
                    <a:pt x="3206" y="5701"/>
                    <a:pt x="3758" y="5541"/>
                    <a:pt x="4235" y="5194"/>
                  </a:cubicBezTo>
                  <a:cubicBezTo>
                    <a:pt x="5586" y="4218"/>
                    <a:pt x="6109" y="2170"/>
                    <a:pt x="4994" y="828"/>
                  </a:cubicBezTo>
                  <a:cubicBezTo>
                    <a:pt x="4579" y="330"/>
                    <a:pt x="3986" y="0"/>
                    <a:pt x="33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4"/>
            <p:cNvSpPr/>
            <p:nvPr/>
          </p:nvSpPr>
          <p:spPr>
            <a:xfrm>
              <a:off x="3428600" y="3994825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2" y="1"/>
                  </a:moveTo>
                  <a:cubicBezTo>
                    <a:pt x="454" y="1"/>
                    <a:pt x="306" y="14"/>
                    <a:pt x="157" y="43"/>
                  </a:cubicBezTo>
                  <a:cubicBezTo>
                    <a:pt x="0" y="76"/>
                    <a:pt x="55" y="298"/>
                    <a:pt x="195" y="298"/>
                  </a:cubicBezTo>
                  <a:cubicBezTo>
                    <a:pt x="203" y="298"/>
                    <a:pt x="210" y="297"/>
                    <a:pt x="218" y="296"/>
                  </a:cubicBezTo>
                  <a:cubicBezTo>
                    <a:pt x="349" y="270"/>
                    <a:pt x="480" y="258"/>
                    <a:pt x="610" y="258"/>
                  </a:cubicBezTo>
                  <a:cubicBezTo>
                    <a:pt x="1503" y="258"/>
                    <a:pt x="2345" y="835"/>
                    <a:pt x="2702" y="1664"/>
                  </a:cubicBezTo>
                  <a:cubicBezTo>
                    <a:pt x="2721" y="1710"/>
                    <a:pt x="2756" y="1729"/>
                    <a:pt x="2793" y="1729"/>
                  </a:cubicBezTo>
                  <a:cubicBezTo>
                    <a:pt x="2875" y="1729"/>
                    <a:pt x="2968" y="1633"/>
                    <a:pt x="2920" y="1524"/>
                  </a:cubicBezTo>
                  <a:cubicBezTo>
                    <a:pt x="2526" y="608"/>
                    <a:pt x="1586" y="1"/>
                    <a:pt x="6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4"/>
            <p:cNvSpPr/>
            <p:nvPr/>
          </p:nvSpPr>
          <p:spPr>
            <a:xfrm>
              <a:off x="3196550" y="3803225"/>
              <a:ext cx="42525" cy="38925"/>
            </a:xfrm>
            <a:custGeom>
              <a:avLst/>
              <a:gdLst/>
              <a:ahLst/>
              <a:cxnLst/>
              <a:rect l="l" t="t" r="r" b="b"/>
              <a:pathLst>
                <a:path w="1701" h="1557" extrusionOk="0">
                  <a:moveTo>
                    <a:pt x="849" y="0"/>
                  </a:moveTo>
                  <a:cubicBezTo>
                    <a:pt x="500" y="0"/>
                    <a:pt x="179" y="244"/>
                    <a:pt x="97" y="604"/>
                  </a:cubicBezTo>
                  <a:cubicBezTo>
                    <a:pt x="1" y="1022"/>
                    <a:pt x="253" y="1432"/>
                    <a:pt x="672" y="1536"/>
                  </a:cubicBezTo>
                  <a:cubicBezTo>
                    <a:pt x="730" y="1550"/>
                    <a:pt x="789" y="1556"/>
                    <a:pt x="846" y="1556"/>
                  </a:cubicBezTo>
                  <a:cubicBezTo>
                    <a:pt x="1201" y="1556"/>
                    <a:pt x="1522" y="1312"/>
                    <a:pt x="1604" y="952"/>
                  </a:cubicBezTo>
                  <a:cubicBezTo>
                    <a:pt x="1700" y="534"/>
                    <a:pt x="1439" y="125"/>
                    <a:pt x="1020" y="20"/>
                  </a:cubicBezTo>
                  <a:cubicBezTo>
                    <a:pt x="963" y="7"/>
                    <a:pt x="906" y="0"/>
                    <a:pt x="8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4"/>
            <p:cNvSpPr/>
            <p:nvPr/>
          </p:nvSpPr>
          <p:spPr>
            <a:xfrm>
              <a:off x="3003500" y="3732175"/>
              <a:ext cx="42750" cy="38925"/>
            </a:xfrm>
            <a:custGeom>
              <a:avLst/>
              <a:gdLst/>
              <a:ahLst/>
              <a:cxnLst/>
              <a:rect l="l" t="t" r="r" b="b"/>
              <a:pathLst>
                <a:path w="1710" h="1557" extrusionOk="0">
                  <a:moveTo>
                    <a:pt x="855" y="1"/>
                  </a:moveTo>
                  <a:cubicBezTo>
                    <a:pt x="500" y="1"/>
                    <a:pt x="179" y="245"/>
                    <a:pt x="97" y="605"/>
                  </a:cubicBezTo>
                  <a:cubicBezTo>
                    <a:pt x="1" y="1023"/>
                    <a:pt x="262" y="1441"/>
                    <a:pt x="681" y="1537"/>
                  </a:cubicBezTo>
                  <a:cubicBezTo>
                    <a:pt x="739" y="1551"/>
                    <a:pt x="797" y="1557"/>
                    <a:pt x="855" y="1557"/>
                  </a:cubicBezTo>
                  <a:cubicBezTo>
                    <a:pt x="1207" y="1557"/>
                    <a:pt x="1522" y="1313"/>
                    <a:pt x="1605" y="953"/>
                  </a:cubicBezTo>
                  <a:cubicBezTo>
                    <a:pt x="1709" y="535"/>
                    <a:pt x="1448" y="125"/>
                    <a:pt x="1029" y="21"/>
                  </a:cubicBezTo>
                  <a:cubicBezTo>
                    <a:pt x="971" y="7"/>
                    <a:pt x="913" y="1"/>
                    <a:pt x="8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4"/>
            <p:cNvSpPr/>
            <p:nvPr/>
          </p:nvSpPr>
          <p:spPr>
            <a:xfrm>
              <a:off x="3230100" y="3711050"/>
              <a:ext cx="84125" cy="86225"/>
            </a:xfrm>
            <a:custGeom>
              <a:avLst/>
              <a:gdLst/>
              <a:ahLst/>
              <a:cxnLst/>
              <a:rect l="l" t="t" r="r" b="b"/>
              <a:pathLst>
                <a:path w="3365" h="3449" extrusionOk="0">
                  <a:moveTo>
                    <a:pt x="573" y="1"/>
                  </a:moveTo>
                  <a:cubicBezTo>
                    <a:pt x="395" y="1"/>
                    <a:pt x="218" y="80"/>
                    <a:pt x="132" y="247"/>
                  </a:cubicBezTo>
                  <a:cubicBezTo>
                    <a:pt x="1" y="491"/>
                    <a:pt x="62" y="831"/>
                    <a:pt x="315" y="962"/>
                  </a:cubicBezTo>
                  <a:cubicBezTo>
                    <a:pt x="437" y="1023"/>
                    <a:pt x="559" y="1092"/>
                    <a:pt x="672" y="1162"/>
                  </a:cubicBezTo>
                  <a:cubicBezTo>
                    <a:pt x="724" y="1197"/>
                    <a:pt x="777" y="1232"/>
                    <a:pt x="829" y="1267"/>
                  </a:cubicBezTo>
                  <a:cubicBezTo>
                    <a:pt x="855" y="1293"/>
                    <a:pt x="890" y="1310"/>
                    <a:pt x="916" y="1336"/>
                  </a:cubicBezTo>
                  <a:cubicBezTo>
                    <a:pt x="921" y="1339"/>
                    <a:pt x="933" y="1347"/>
                    <a:pt x="946" y="1355"/>
                  </a:cubicBezTo>
                  <a:lnTo>
                    <a:pt x="946" y="1355"/>
                  </a:lnTo>
                  <a:cubicBezTo>
                    <a:pt x="960" y="1367"/>
                    <a:pt x="982" y="1385"/>
                    <a:pt x="986" y="1389"/>
                  </a:cubicBezTo>
                  <a:cubicBezTo>
                    <a:pt x="1021" y="1415"/>
                    <a:pt x="1047" y="1432"/>
                    <a:pt x="1073" y="1458"/>
                  </a:cubicBezTo>
                  <a:cubicBezTo>
                    <a:pt x="1125" y="1502"/>
                    <a:pt x="1169" y="1546"/>
                    <a:pt x="1212" y="1580"/>
                  </a:cubicBezTo>
                  <a:cubicBezTo>
                    <a:pt x="1317" y="1676"/>
                    <a:pt x="1413" y="1772"/>
                    <a:pt x="1509" y="1877"/>
                  </a:cubicBezTo>
                  <a:cubicBezTo>
                    <a:pt x="1543" y="1920"/>
                    <a:pt x="1587" y="1964"/>
                    <a:pt x="1631" y="2016"/>
                  </a:cubicBezTo>
                  <a:cubicBezTo>
                    <a:pt x="1657" y="2042"/>
                    <a:pt x="1674" y="2068"/>
                    <a:pt x="1700" y="2103"/>
                  </a:cubicBezTo>
                  <a:cubicBezTo>
                    <a:pt x="1779" y="2208"/>
                    <a:pt x="1849" y="2312"/>
                    <a:pt x="1918" y="2426"/>
                  </a:cubicBezTo>
                  <a:cubicBezTo>
                    <a:pt x="1997" y="2539"/>
                    <a:pt x="2058" y="2652"/>
                    <a:pt x="2119" y="2774"/>
                  </a:cubicBezTo>
                  <a:cubicBezTo>
                    <a:pt x="2154" y="2835"/>
                    <a:pt x="2180" y="2888"/>
                    <a:pt x="2206" y="2949"/>
                  </a:cubicBezTo>
                  <a:cubicBezTo>
                    <a:pt x="2211" y="2963"/>
                    <a:pt x="2218" y="2982"/>
                    <a:pt x="2226" y="3001"/>
                  </a:cubicBezTo>
                  <a:lnTo>
                    <a:pt x="2226" y="3001"/>
                  </a:lnTo>
                  <a:cubicBezTo>
                    <a:pt x="2234" y="3023"/>
                    <a:pt x="2242" y="3039"/>
                    <a:pt x="2249" y="3062"/>
                  </a:cubicBezTo>
                  <a:cubicBezTo>
                    <a:pt x="2337" y="3274"/>
                    <a:pt x="2529" y="3449"/>
                    <a:pt x="2758" y="3449"/>
                  </a:cubicBezTo>
                  <a:cubicBezTo>
                    <a:pt x="2802" y="3449"/>
                    <a:pt x="2848" y="3442"/>
                    <a:pt x="2894" y="3428"/>
                  </a:cubicBezTo>
                  <a:cubicBezTo>
                    <a:pt x="3138" y="3350"/>
                    <a:pt x="3365" y="3053"/>
                    <a:pt x="3260" y="2783"/>
                  </a:cubicBezTo>
                  <a:cubicBezTo>
                    <a:pt x="2798" y="1624"/>
                    <a:pt x="1953" y="639"/>
                    <a:pt x="838" y="64"/>
                  </a:cubicBezTo>
                  <a:cubicBezTo>
                    <a:pt x="757" y="22"/>
                    <a:pt x="665" y="1"/>
                    <a:pt x="5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4"/>
            <p:cNvSpPr/>
            <p:nvPr/>
          </p:nvSpPr>
          <p:spPr>
            <a:xfrm>
              <a:off x="2995225" y="3658025"/>
              <a:ext cx="101775" cy="36850"/>
            </a:xfrm>
            <a:custGeom>
              <a:avLst/>
              <a:gdLst/>
              <a:ahLst/>
              <a:cxnLst/>
              <a:rect l="l" t="t" r="r" b="b"/>
              <a:pathLst>
                <a:path w="4071" h="1474" extrusionOk="0">
                  <a:moveTo>
                    <a:pt x="2302" y="0"/>
                  </a:moveTo>
                  <a:cubicBezTo>
                    <a:pt x="1620" y="0"/>
                    <a:pt x="938" y="173"/>
                    <a:pt x="341" y="503"/>
                  </a:cubicBezTo>
                  <a:cubicBezTo>
                    <a:pt x="97" y="634"/>
                    <a:pt x="1" y="982"/>
                    <a:pt x="149" y="1218"/>
                  </a:cubicBezTo>
                  <a:cubicBezTo>
                    <a:pt x="253" y="1380"/>
                    <a:pt x="424" y="1473"/>
                    <a:pt x="601" y="1473"/>
                  </a:cubicBezTo>
                  <a:cubicBezTo>
                    <a:pt x="689" y="1473"/>
                    <a:pt x="779" y="1450"/>
                    <a:pt x="864" y="1401"/>
                  </a:cubicBezTo>
                  <a:cubicBezTo>
                    <a:pt x="916" y="1374"/>
                    <a:pt x="977" y="1340"/>
                    <a:pt x="1038" y="1313"/>
                  </a:cubicBezTo>
                  <a:cubicBezTo>
                    <a:pt x="1052" y="1306"/>
                    <a:pt x="1167" y="1260"/>
                    <a:pt x="1162" y="1260"/>
                  </a:cubicBezTo>
                  <a:lnTo>
                    <a:pt x="1162" y="1260"/>
                  </a:lnTo>
                  <a:cubicBezTo>
                    <a:pt x="1161" y="1260"/>
                    <a:pt x="1153" y="1263"/>
                    <a:pt x="1134" y="1270"/>
                  </a:cubicBezTo>
                  <a:cubicBezTo>
                    <a:pt x="1238" y="1226"/>
                    <a:pt x="1343" y="1191"/>
                    <a:pt x="1447" y="1157"/>
                  </a:cubicBezTo>
                  <a:cubicBezTo>
                    <a:pt x="1561" y="1130"/>
                    <a:pt x="1665" y="1104"/>
                    <a:pt x="1779" y="1078"/>
                  </a:cubicBezTo>
                  <a:cubicBezTo>
                    <a:pt x="1799" y="1078"/>
                    <a:pt x="1916" y="1063"/>
                    <a:pt x="1919" y="1059"/>
                  </a:cubicBezTo>
                  <a:lnTo>
                    <a:pt x="1919" y="1059"/>
                  </a:lnTo>
                  <a:cubicBezTo>
                    <a:pt x="1962" y="1057"/>
                    <a:pt x="2008" y="1050"/>
                    <a:pt x="2049" y="1043"/>
                  </a:cubicBezTo>
                  <a:cubicBezTo>
                    <a:pt x="2130" y="1043"/>
                    <a:pt x="2212" y="1039"/>
                    <a:pt x="2293" y="1039"/>
                  </a:cubicBezTo>
                  <a:cubicBezTo>
                    <a:pt x="2334" y="1039"/>
                    <a:pt x="2374" y="1040"/>
                    <a:pt x="2415" y="1043"/>
                  </a:cubicBezTo>
                  <a:cubicBezTo>
                    <a:pt x="2458" y="1043"/>
                    <a:pt x="2511" y="1043"/>
                    <a:pt x="2554" y="1052"/>
                  </a:cubicBezTo>
                  <a:cubicBezTo>
                    <a:pt x="2575" y="1052"/>
                    <a:pt x="2702" y="1063"/>
                    <a:pt x="2694" y="1063"/>
                  </a:cubicBezTo>
                  <a:cubicBezTo>
                    <a:pt x="2692" y="1063"/>
                    <a:pt x="2682" y="1062"/>
                    <a:pt x="2659" y="1061"/>
                  </a:cubicBezTo>
                  <a:lnTo>
                    <a:pt x="2659" y="1061"/>
                  </a:lnTo>
                  <a:cubicBezTo>
                    <a:pt x="2903" y="1087"/>
                    <a:pt x="3138" y="1157"/>
                    <a:pt x="3365" y="1235"/>
                  </a:cubicBezTo>
                  <a:cubicBezTo>
                    <a:pt x="3409" y="1252"/>
                    <a:pt x="3455" y="1259"/>
                    <a:pt x="3501" y="1259"/>
                  </a:cubicBezTo>
                  <a:cubicBezTo>
                    <a:pt x="3722" y="1259"/>
                    <a:pt x="3951" y="1085"/>
                    <a:pt x="4001" y="869"/>
                  </a:cubicBezTo>
                  <a:cubicBezTo>
                    <a:pt x="4071" y="581"/>
                    <a:pt x="3914" y="337"/>
                    <a:pt x="3635" y="233"/>
                  </a:cubicBezTo>
                  <a:cubicBezTo>
                    <a:pt x="3207" y="76"/>
                    <a:pt x="2755" y="0"/>
                    <a:pt x="2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4"/>
            <p:cNvSpPr/>
            <p:nvPr/>
          </p:nvSpPr>
          <p:spPr>
            <a:xfrm>
              <a:off x="3014625" y="3800400"/>
              <a:ext cx="90650" cy="73100"/>
            </a:xfrm>
            <a:custGeom>
              <a:avLst/>
              <a:gdLst/>
              <a:ahLst/>
              <a:cxnLst/>
              <a:rect l="l" t="t" r="r" b="b"/>
              <a:pathLst>
                <a:path w="3626" h="2924" extrusionOk="0">
                  <a:moveTo>
                    <a:pt x="3500" y="0"/>
                  </a:moveTo>
                  <a:cubicBezTo>
                    <a:pt x="3434" y="0"/>
                    <a:pt x="3365" y="41"/>
                    <a:pt x="3356" y="124"/>
                  </a:cubicBezTo>
                  <a:cubicBezTo>
                    <a:pt x="3312" y="560"/>
                    <a:pt x="2763" y="717"/>
                    <a:pt x="2397" y="717"/>
                  </a:cubicBezTo>
                  <a:cubicBezTo>
                    <a:pt x="2383" y="717"/>
                    <a:pt x="2369" y="717"/>
                    <a:pt x="2355" y="717"/>
                  </a:cubicBezTo>
                  <a:cubicBezTo>
                    <a:pt x="2069" y="717"/>
                    <a:pt x="1779" y="673"/>
                    <a:pt x="1496" y="673"/>
                  </a:cubicBezTo>
                  <a:cubicBezTo>
                    <a:pt x="1255" y="673"/>
                    <a:pt x="1019" y="705"/>
                    <a:pt x="793" y="821"/>
                  </a:cubicBezTo>
                  <a:cubicBezTo>
                    <a:pt x="35" y="1205"/>
                    <a:pt x="0" y="2381"/>
                    <a:pt x="759" y="2782"/>
                  </a:cubicBezTo>
                  <a:cubicBezTo>
                    <a:pt x="937" y="2877"/>
                    <a:pt x="1131" y="2924"/>
                    <a:pt x="1324" y="2924"/>
                  </a:cubicBezTo>
                  <a:cubicBezTo>
                    <a:pt x="1575" y="2924"/>
                    <a:pt x="1824" y="2844"/>
                    <a:pt x="2031" y="2687"/>
                  </a:cubicBezTo>
                  <a:cubicBezTo>
                    <a:pt x="2141" y="2604"/>
                    <a:pt x="2045" y="2472"/>
                    <a:pt x="1935" y="2472"/>
                  </a:cubicBezTo>
                  <a:cubicBezTo>
                    <a:pt x="1906" y="2472"/>
                    <a:pt x="1875" y="2482"/>
                    <a:pt x="1848" y="2503"/>
                  </a:cubicBezTo>
                  <a:cubicBezTo>
                    <a:pt x="1701" y="2616"/>
                    <a:pt x="1521" y="2668"/>
                    <a:pt x="1338" y="2668"/>
                  </a:cubicBezTo>
                  <a:cubicBezTo>
                    <a:pt x="1152" y="2668"/>
                    <a:pt x="965" y="2613"/>
                    <a:pt x="811" y="2512"/>
                  </a:cubicBezTo>
                  <a:cubicBezTo>
                    <a:pt x="488" y="2303"/>
                    <a:pt x="393" y="1902"/>
                    <a:pt x="506" y="1545"/>
                  </a:cubicBezTo>
                  <a:cubicBezTo>
                    <a:pt x="663" y="1092"/>
                    <a:pt x="1081" y="926"/>
                    <a:pt x="1526" y="926"/>
                  </a:cubicBezTo>
                  <a:cubicBezTo>
                    <a:pt x="1809" y="932"/>
                    <a:pt x="2088" y="976"/>
                    <a:pt x="2367" y="976"/>
                  </a:cubicBezTo>
                  <a:cubicBezTo>
                    <a:pt x="2525" y="976"/>
                    <a:pt x="2683" y="962"/>
                    <a:pt x="2842" y="917"/>
                  </a:cubicBezTo>
                  <a:cubicBezTo>
                    <a:pt x="3234" y="813"/>
                    <a:pt x="3574" y="551"/>
                    <a:pt x="3617" y="124"/>
                  </a:cubicBezTo>
                  <a:cubicBezTo>
                    <a:pt x="3626" y="41"/>
                    <a:pt x="3565" y="0"/>
                    <a:pt x="3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4"/>
            <p:cNvSpPr/>
            <p:nvPr/>
          </p:nvSpPr>
          <p:spPr>
            <a:xfrm>
              <a:off x="3091100" y="4009200"/>
              <a:ext cx="34000" cy="14275"/>
            </a:xfrm>
            <a:custGeom>
              <a:avLst/>
              <a:gdLst/>
              <a:ahLst/>
              <a:cxnLst/>
              <a:rect l="l" t="t" r="r" b="b"/>
              <a:pathLst>
                <a:path w="1360" h="571" extrusionOk="0">
                  <a:moveTo>
                    <a:pt x="1177" y="1"/>
                  </a:moveTo>
                  <a:cubicBezTo>
                    <a:pt x="1138" y="1"/>
                    <a:pt x="1099" y="18"/>
                    <a:pt x="1072" y="60"/>
                  </a:cubicBezTo>
                  <a:cubicBezTo>
                    <a:pt x="973" y="226"/>
                    <a:pt x="807" y="309"/>
                    <a:pt x="639" y="309"/>
                  </a:cubicBezTo>
                  <a:cubicBezTo>
                    <a:pt x="496" y="309"/>
                    <a:pt x="352" y="250"/>
                    <a:pt x="245" y="130"/>
                  </a:cubicBezTo>
                  <a:cubicBezTo>
                    <a:pt x="220" y="105"/>
                    <a:pt x="187" y="94"/>
                    <a:pt x="154" y="94"/>
                  </a:cubicBezTo>
                  <a:cubicBezTo>
                    <a:pt x="119" y="94"/>
                    <a:pt x="84" y="107"/>
                    <a:pt x="61" y="130"/>
                  </a:cubicBezTo>
                  <a:cubicBezTo>
                    <a:pt x="0" y="182"/>
                    <a:pt x="9" y="261"/>
                    <a:pt x="61" y="313"/>
                  </a:cubicBezTo>
                  <a:cubicBezTo>
                    <a:pt x="201" y="476"/>
                    <a:pt x="417" y="570"/>
                    <a:pt x="629" y="570"/>
                  </a:cubicBezTo>
                  <a:cubicBezTo>
                    <a:pt x="655" y="570"/>
                    <a:pt x="681" y="569"/>
                    <a:pt x="706" y="566"/>
                  </a:cubicBezTo>
                  <a:cubicBezTo>
                    <a:pt x="950" y="540"/>
                    <a:pt x="1168" y="409"/>
                    <a:pt x="1299" y="191"/>
                  </a:cubicBezTo>
                  <a:cubicBezTo>
                    <a:pt x="1360" y="94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4"/>
            <p:cNvSpPr/>
            <p:nvPr/>
          </p:nvSpPr>
          <p:spPr>
            <a:xfrm>
              <a:off x="3169325" y="3862500"/>
              <a:ext cx="86950" cy="51325"/>
            </a:xfrm>
            <a:custGeom>
              <a:avLst/>
              <a:gdLst/>
              <a:ahLst/>
              <a:cxnLst/>
              <a:rect l="l" t="t" r="r" b="b"/>
              <a:pathLst>
                <a:path w="3478" h="2053" extrusionOk="0">
                  <a:moveTo>
                    <a:pt x="1088" y="0"/>
                  </a:moveTo>
                  <a:cubicBezTo>
                    <a:pt x="637" y="0"/>
                    <a:pt x="286" y="149"/>
                    <a:pt x="175" y="429"/>
                  </a:cubicBezTo>
                  <a:cubicBezTo>
                    <a:pt x="0" y="882"/>
                    <a:pt x="558" y="1527"/>
                    <a:pt x="1421" y="1858"/>
                  </a:cubicBezTo>
                  <a:cubicBezTo>
                    <a:pt x="1762" y="1989"/>
                    <a:pt x="2100" y="2052"/>
                    <a:pt x="2394" y="2052"/>
                  </a:cubicBezTo>
                  <a:cubicBezTo>
                    <a:pt x="2843" y="2052"/>
                    <a:pt x="3193" y="1906"/>
                    <a:pt x="3303" y="1632"/>
                  </a:cubicBezTo>
                  <a:cubicBezTo>
                    <a:pt x="3478" y="1170"/>
                    <a:pt x="2920" y="525"/>
                    <a:pt x="2057" y="194"/>
                  </a:cubicBezTo>
                  <a:cubicBezTo>
                    <a:pt x="1717" y="63"/>
                    <a:pt x="1381" y="0"/>
                    <a:pt x="10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4"/>
            <p:cNvSpPr/>
            <p:nvPr/>
          </p:nvSpPr>
          <p:spPr>
            <a:xfrm>
              <a:off x="2926825" y="3777750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2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3"/>
                    <a:pt x="2105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8" y="1170"/>
                    <a:pt x="2928" y="533"/>
                    <a:pt x="2057" y="194"/>
                  </a:cubicBezTo>
                  <a:cubicBezTo>
                    <a:pt x="1720" y="63"/>
                    <a:pt x="1385" y="0"/>
                    <a:pt x="10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4"/>
            <p:cNvSpPr/>
            <p:nvPr/>
          </p:nvSpPr>
          <p:spPr>
            <a:xfrm>
              <a:off x="3083050" y="4094575"/>
              <a:ext cx="168425" cy="264325"/>
            </a:xfrm>
            <a:custGeom>
              <a:avLst/>
              <a:gdLst/>
              <a:ahLst/>
              <a:cxnLst/>
              <a:rect l="l" t="t" r="r" b="b"/>
              <a:pathLst>
                <a:path w="6737" h="10573" extrusionOk="0">
                  <a:moveTo>
                    <a:pt x="0" y="1"/>
                  </a:moveTo>
                  <a:lnTo>
                    <a:pt x="0" y="10573"/>
                  </a:lnTo>
                  <a:lnTo>
                    <a:pt x="6737" y="10006"/>
                  </a:lnTo>
                  <a:lnTo>
                    <a:pt x="67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4"/>
            <p:cNvSpPr/>
            <p:nvPr/>
          </p:nvSpPr>
          <p:spPr>
            <a:xfrm>
              <a:off x="3018525" y="4164500"/>
              <a:ext cx="178725" cy="23325"/>
            </a:xfrm>
            <a:custGeom>
              <a:avLst/>
              <a:gdLst/>
              <a:ahLst/>
              <a:cxnLst/>
              <a:rect l="l" t="t" r="r" b="b"/>
              <a:pathLst>
                <a:path w="7149" h="933" extrusionOk="0">
                  <a:moveTo>
                    <a:pt x="164" y="1"/>
                  </a:moveTo>
                  <a:cubicBezTo>
                    <a:pt x="41" y="1"/>
                    <a:pt x="1" y="208"/>
                    <a:pt x="141" y="263"/>
                  </a:cubicBezTo>
                  <a:cubicBezTo>
                    <a:pt x="1521" y="738"/>
                    <a:pt x="2960" y="932"/>
                    <a:pt x="4405" y="932"/>
                  </a:cubicBezTo>
                  <a:cubicBezTo>
                    <a:pt x="5268" y="932"/>
                    <a:pt x="6134" y="863"/>
                    <a:pt x="6991" y="742"/>
                  </a:cubicBezTo>
                  <a:cubicBezTo>
                    <a:pt x="7148" y="717"/>
                    <a:pt x="7093" y="488"/>
                    <a:pt x="6945" y="488"/>
                  </a:cubicBezTo>
                  <a:cubicBezTo>
                    <a:pt x="6937" y="488"/>
                    <a:pt x="6929" y="488"/>
                    <a:pt x="6921" y="490"/>
                  </a:cubicBezTo>
                  <a:cubicBezTo>
                    <a:pt x="6095" y="605"/>
                    <a:pt x="5260" y="671"/>
                    <a:pt x="4426" y="671"/>
                  </a:cubicBezTo>
                  <a:cubicBezTo>
                    <a:pt x="2999" y="671"/>
                    <a:pt x="1575" y="478"/>
                    <a:pt x="210" y="10"/>
                  </a:cubicBezTo>
                  <a:cubicBezTo>
                    <a:pt x="194" y="4"/>
                    <a:pt x="178" y="1"/>
                    <a:pt x="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4"/>
            <p:cNvSpPr/>
            <p:nvPr/>
          </p:nvSpPr>
          <p:spPr>
            <a:xfrm>
              <a:off x="3322500" y="4330975"/>
              <a:ext cx="574150" cy="718175"/>
            </a:xfrm>
            <a:custGeom>
              <a:avLst/>
              <a:gdLst/>
              <a:ahLst/>
              <a:cxnLst/>
              <a:rect l="l" t="t" r="r" b="b"/>
              <a:pathLst>
                <a:path w="22966" h="28727" extrusionOk="0">
                  <a:moveTo>
                    <a:pt x="0" y="1"/>
                  </a:moveTo>
                  <a:lnTo>
                    <a:pt x="10554" y="28727"/>
                  </a:lnTo>
                  <a:lnTo>
                    <a:pt x="22965" y="25232"/>
                  </a:lnTo>
                  <a:cubicBezTo>
                    <a:pt x="18852" y="2773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4"/>
            <p:cNvSpPr/>
            <p:nvPr/>
          </p:nvSpPr>
          <p:spPr>
            <a:xfrm>
              <a:off x="3416625" y="4394350"/>
              <a:ext cx="41475" cy="269125"/>
            </a:xfrm>
            <a:custGeom>
              <a:avLst/>
              <a:gdLst/>
              <a:ahLst/>
              <a:cxnLst/>
              <a:rect l="l" t="t" r="r" b="b"/>
              <a:pathLst>
                <a:path w="1659" h="10765" extrusionOk="0">
                  <a:moveTo>
                    <a:pt x="1499" y="1"/>
                  </a:moveTo>
                  <a:cubicBezTo>
                    <a:pt x="1446" y="1"/>
                    <a:pt x="1393" y="27"/>
                    <a:pt x="1369" y="89"/>
                  </a:cubicBezTo>
                  <a:cubicBezTo>
                    <a:pt x="0" y="3462"/>
                    <a:pt x="523" y="7175"/>
                    <a:pt x="1046" y="10670"/>
                  </a:cubicBezTo>
                  <a:cubicBezTo>
                    <a:pt x="1057" y="10736"/>
                    <a:pt x="1104" y="10765"/>
                    <a:pt x="1155" y="10765"/>
                  </a:cubicBezTo>
                  <a:cubicBezTo>
                    <a:pt x="1231" y="10765"/>
                    <a:pt x="1314" y="10702"/>
                    <a:pt x="1299" y="10609"/>
                  </a:cubicBezTo>
                  <a:cubicBezTo>
                    <a:pt x="776" y="7149"/>
                    <a:pt x="270" y="3488"/>
                    <a:pt x="1621" y="159"/>
                  </a:cubicBezTo>
                  <a:cubicBezTo>
                    <a:pt x="1658" y="64"/>
                    <a:pt x="1580" y="1"/>
                    <a:pt x="1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4"/>
            <p:cNvSpPr/>
            <p:nvPr/>
          </p:nvSpPr>
          <p:spPr>
            <a:xfrm>
              <a:off x="3520500" y="4970125"/>
              <a:ext cx="331825" cy="91500"/>
            </a:xfrm>
            <a:custGeom>
              <a:avLst/>
              <a:gdLst/>
              <a:ahLst/>
              <a:cxnLst/>
              <a:rect l="l" t="t" r="r" b="b"/>
              <a:pathLst>
                <a:path w="13273" h="3660" extrusionOk="0">
                  <a:moveTo>
                    <a:pt x="13093" y="1"/>
                  </a:moveTo>
                  <a:cubicBezTo>
                    <a:pt x="13082" y="1"/>
                    <a:pt x="13070" y="2"/>
                    <a:pt x="13058" y="6"/>
                  </a:cubicBezTo>
                  <a:cubicBezTo>
                    <a:pt x="10714" y="659"/>
                    <a:pt x="8369" y="1296"/>
                    <a:pt x="6025" y="1949"/>
                  </a:cubicBezTo>
                  <a:cubicBezTo>
                    <a:pt x="4918" y="2263"/>
                    <a:pt x="3811" y="2585"/>
                    <a:pt x="2722" y="2960"/>
                  </a:cubicBezTo>
                  <a:cubicBezTo>
                    <a:pt x="2434" y="3056"/>
                    <a:pt x="2155" y="3161"/>
                    <a:pt x="1868" y="3265"/>
                  </a:cubicBezTo>
                  <a:cubicBezTo>
                    <a:pt x="1772" y="3309"/>
                    <a:pt x="1658" y="3370"/>
                    <a:pt x="1554" y="3379"/>
                  </a:cubicBezTo>
                  <a:cubicBezTo>
                    <a:pt x="1516" y="3382"/>
                    <a:pt x="1481" y="3384"/>
                    <a:pt x="1449" y="3384"/>
                  </a:cubicBezTo>
                  <a:cubicBezTo>
                    <a:pt x="1094" y="3384"/>
                    <a:pt x="1056" y="3172"/>
                    <a:pt x="944" y="2908"/>
                  </a:cubicBezTo>
                  <a:cubicBezTo>
                    <a:pt x="726" y="2359"/>
                    <a:pt x="508" y="1810"/>
                    <a:pt x="290" y="1261"/>
                  </a:cubicBezTo>
                  <a:cubicBezTo>
                    <a:pt x="266" y="1199"/>
                    <a:pt x="212" y="1172"/>
                    <a:pt x="160" y="1172"/>
                  </a:cubicBezTo>
                  <a:cubicBezTo>
                    <a:pt x="79" y="1172"/>
                    <a:pt x="0" y="1235"/>
                    <a:pt x="37" y="1330"/>
                  </a:cubicBezTo>
                  <a:cubicBezTo>
                    <a:pt x="281" y="1940"/>
                    <a:pt x="508" y="2568"/>
                    <a:pt x="778" y="3178"/>
                  </a:cubicBezTo>
                  <a:cubicBezTo>
                    <a:pt x="909" y="3480"/>
                    <a:pt x="1093" y="3660"/>
                    <a:pt x="1417" y="3660"/>
                  </a:cubicBezTo>
                  <a:cubicBezTo>
                    <a:pt x="1438" y="3660"/>
                    <a:pt x="1461" y="3659"/>
                    <a:pt x="1484" y="3657"/>
                  </a:cubicBezTo>
                  <a:cubicBezTo>
                    <a:pt x="1763" y="3631"/>
                    <a:pt x="2059" y="3474"/>
                    <a:pt x="2321" y="3379"/>
                  </a:cubicBezTo>
                  <a:cubicBezTo>
                    <a:pt x="2634" y="3265"/>
                    <a:pt x="2948" y="3161"/>
                    <a:pt x="3253" y="3056"/>
                  </a:cubicBezTo>
                  <a:cubicBezTo>
                    <a:pt x="3881" y="2847"/>
                    <a:pt x="4517" y="2655"/>
                    <a:pt x="5144" y="2472"/>
                  </a:cubicBezTo>
                  <a:cubicBezTo>
                    <a:pt x="7794" y="1705"/>
                    <a:pt x="10461" y="991"/>
                    <a:pt x="13128" y="258"/>
                  </a:cubicBezTo>
                  <a:cubicBezTo>
                    <a:pt x="13272" y="218"/>
                    <a:pt x="13224" y="1"/>
                    <a:pt x="13093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4"/>
            <p:cNvSpPr/>
            <p:nvPr/>
          </p:nvSpPr>
          <p:spPr>
            <a:xfrm>
              <a:off x="3024200" y="3907225"/>
              <a:ext cx="127025" cy="83750"/>
            </a:xfrm>
            <a:custGeom>
              <a:avLst/>
              <a:gdLst/>
              <a:ahLst/>
              <a:cxnLst/>
              <a:rect l="l" t="t" r="r" b="b"/>
              <a:pathLst>
                <a:path w="5081" h="3350" extrusionOk="0">
                  <a:moveTo>
                    <a:pt x="4921" y="0"/>
                  </a:moveTo>
                  <a:cubicBezTo>
                    <a:pt x="4870" y="0"/>
                    <a:pt x="4822" y="29"/>
                    <a:pt x="4812" y="96"/>
                  </a:cubicBezTo>
                  <a:cubicBezTo>
                    <a:pt x="4611" y="1316"/>
                    <a:pt x="4088" y="2780"/>
                    <a:pt x="2703" y="3059"/>
                  </a:cubicBezTo>
                  <a:cubicBezTo>
                    <a:pt x="2598" y="3080"/>
                    <a:pt x="2495" y="3090"/>
                    <a:pt x="2392" y="3090"/>
                  </a:cubicBezTo>
                  <a:cubicBezTo>
                    <a:pt x="1869" y="3090"/>
                    <a:pt x="1378" y="2825"/>
                    <a:pt x="1021" y="2431"/>
                  </a:cubicBezTo>
                  <a:cubicBezTo>
                    <a:pt x="559" y="1917"/>
                    <a:pt x="358" y="1229"/>
                    <a:pt x="271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0" y="557"/>
                  </a:cubicBezTo>
                  <a:cubicBezTo>
                    <a:pt x="105" y="1298"/>
                    <a:pt x="323" y="2048"/>
                    <a:pt x="838" y="2614"/>
                  </a:cubicBezTo>
                  <a:cubicBezTo>
                    <a:pt x="1236" y="3052"/>
                    <a:pt x="1796" y="3350"/>
                    <a:pt x="2392" y="3350"/>
                  </a:cubicBezTo>
                  <a:cubicBezTo>
                    <a:pt x="2460" y="3350"/>
                    <a:pt x="2529" y="3346"/>
                    <a:pt x="2598" y="3338"/>
                  </a:cubicBezTo>
                  <a:cubicBezTo>
                    <a:pt x="4176" y="3155"/>
                    <a:pt x="4838" y="1525"/>
                    <a:pt x="5064" y="157"/>
                  </a:cubicBezTo>
                  <a:cubicBezTo>
                    <a:pt x="5080" y="63"/>
                    <a:pt x="4996" y="0"/>
                    <a:pt x="49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4"/>
            <p:cNvSpPr/>
            <p:nvPr/>
          </p:nvSpPr>
          <p:spPr>
            <a:xfrm>
              <a:off x="3006350" y="3906375"/>
              <a:ext cx="39900" cy="16850"/>
            </a:xfrm>
            <a:custGeom>
              <a:avLst/>
              <a:gdLst/>
              <a:ahLst/>
              <a:cxnLst/>
              <a:rect l="l" t="t" r="r" b="b"/>
              <a:pathLst>
                <a:path w="1596" h="674" extrusionOk="0">
                  <a:moveTo>
                    <a:pt x="1411" y="0"/>
                  </a:moveTo>
                  <a:cubicBezTo>
                    <a:pt x="1372" y="0"/>
                    <a:pt x="1334" y="18"/>
                    <a:pt x="1308" y="60"/>
                  </a:cubicBezTo>
                  <a:cubicBezTo>
                    <a:pt x="1171" y="289"/>
                    <a:pt x="911" y="413"/>
                    <a:pt x="653" y="413"/>
                  </a:cubicBezTo>
                  <a:cubicBezTo>
                    <a:pt x="499" y="413"/>
                    <a:pt x="345" y="369"/>
                    <a:pt x="218" y="278"/>
                  </a:cubicBezTo>
                  <a:cubicBezTo>
                    <a:pt x="202" y="267"/>
                    <a:pt x="183" y="262"/>
                    <a:pt x="163" y="262"/>
                  </a:cubicBezTo>
                  <a:cubicBezTo>
                    <a:pt x="117" y="262"/>
                    <a:pt x="68" y="288"/>
                    <a:pt x="44" y="330"/>
                  </a:cubicBezTo>
                  <a:cubicBezTo>
                    <a:pt x="0" y="391"/>
                    <a:pt x="35" y="461"/>
                    <a:pt x="87" y="504"/>
                  </a:cubicBezTo>
                  <a:cubicBezTo>
                    <a:pt x="253" y="620"/>
                    <a:pt x="449" y="674"/>
                    <a:pt x="645" y="674"/>
                  </a:cubicBezTo>
                  <a:cubicBezTo>
                    <a:pt x="997" y="674"/>
                    <a:pt x="1350" y="501"/>
                    <a:pt x="1534" y="199"/>
                  </a:cubicBezTo>
                  <a:cubicBezTo>
                    <a:pt x="1595" y="96"/>
                    <a:pt x="1502" y="0"/>
                    <a:pt x="1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4"/>
            <p:cNvSpPr/>
            <p:nvPr/>
          </p:nvSpPr>
          <p:spPr>
            <a:xfrm>
              <a:off x="3129875" y="3897375"/>
              <a:ext cx="35775" cy="11900"/>
            </a:xfrm>
            <a:custGeom>
              <a:avLst/>
              <a:gdLst/>
              <a:ahLst/>
              <a:cxnLst/>
              <a:rect l="l" t="t" r="r" b="b"/>
              <a:pathLst>
                <a:path w="1431" h="476" extrusionOk="0">
                  <a:moveTo>
                    <a:pt x="141" y="0"/>
                  </a:moveTo>
                  <a:cubicBezTo>
                    <a:pt x="109" y="0"/>
                    <a:pt x="78" y="11"/>
                    <a:pt x="53" y="36"/>
                  </a:cubicBezTo>
                  <a:cubicBezTo>
                    <a:pt x="10" y="80"/>
                    <a:pt x="1" y="176"/>
                    <a:pt x="53" y="219"/>
                  </a:cubicBezTo>
                  <a:cubicBezTo>
                    <a:pt x="247" y="391"/>
                    <a:pt x="490" y="476"/>
                    <a:pt x="732" y="476"/>
                  </a:cubicBezTo>
                  <a:cubicBezTo>
                    <a:pt x="958" y="476"/>
                    <a:pt x="1184" y="402"/>
                    <a:pt x="1369" y="254"/>
                  </a:cubicBezTo>
                  <a:cubicBezTo>
                    <a:pt x="1430" y="211"/>
                    <a:pt x="1421" y="115"/>
                    <a:pt x="1369" y="71"/>
                  </a:cubicBezTo>
                  <a:cubicBezTo>
                    <a:pt x="1344" y="46"/>
                    <a:pt x="1315" y="35"/>
                    <a:pt x="1285" y="35"/>
                  </a:cubicBezTo>
                  <a:cubicBezTo>
                    <a:pt x="1252" y="35"/>
                    <a:pt x="1218" y="48"/>
                    <a:pt x="1186" y="71"/>
                  </a:cubicBezTo>
                  <a:cubicBezTo>
                    <a:pt x="1063" y="170"/>
                    <a:pt x="904" y="218"/>
                    <a:pt x="743" y="218"/>
                  </a:cubicBezTo>
                  <a:cubicBezTo>
                    <a:pt x="562" y="218"/>
                    <a:pt x="379" y="156"/>
                    <a:pt x="245" y="36"/>
                  </a:cubicBezTo>
                  <a:cubicBezTo>
                    <a:pt x="213" y="14"/>
                    <a:pt x="176" y="0"/>
                    <a:pt x="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4"/>
            <p:cNvSpPr/>
            <p:nvPr/>
          </p:nvSpPr>
          <p:spPr>
            <a:xfrm>
              <a:off x="2925300" y="4300700"/>
              <a:ext cx="451475" cy="192650"/>
            </a:xfrm>
            <a:custGeom>
              <a:avLst/>
              <a:gdLst/>
              <a:ahLst/>
              <a:cxnLst/>
              <a:rect l="l" t="t" r="r" b="b"/>
              <a:pathLst>
                <a:path w="18059" h="7706" extrusionOk="0">
                  <a:moveTo>
                    <a:pt x="9597" y="0"/>
                  </a:moveTo>
                  <a:cubicBezTo>
                    <a:pt x="7296" y="0"/>
                    <a:pt x="4934" y="45"/>
                    <a:pt x="4175" y="201"/>
                  </a:cubicBezTo>
                  <a:cubicBezTo>
                    <a:pt x="2684" y="515"/>
                    <a:pt x="1264" y="1412"/>
                    <a:pt x="636" y="2789"/>
                  </a:cubicBezTo>
                  <a:cubicBezTo>
                    <a:pt x="0" y="4166"/>
                    <a:pt x="357" y="6014"/>
                    <a:pt x="1630" y="6833"/>
                  </a:cubicBezTo>
                  <a:cubicBezTo>
                    <a:pt x="2146" y="7172"/>
                    <a:pt x="2775" y="7324"/>
                    <a:pt x="3397" y="7324"/>
                  </a:cubicBezTo>
                  <a:cubicBezTo>
                    <a:pt x="3447" y="7324"/>
                    <a:pt x="3497" y="7323"/>
                    <a:pt x="3547" y="7321"/>
                  </a:cubicBezTo>
                  <a:cubicBezTo>
                    <a:pt x="4855" y="7287"/>
                    <a:pt x="6101" y="6624"/>
                    <a:pt x="6964" y="5639"/>
                  </a:cubicBezTo>
                  <a:cubicBezTo>
                    <a:pt x="7774" y="4716"/>
                    <a:pt x="8236" y="3513"/>
                    <a:pt x="8384" y="2293"/>
                  </a:cubicBezTo>
                  <a:cubicBezTo>
                    <a:pt x="8646" y="4001"/>
                    <a:pt x="9465" y="5674"/>
                    <a:pt x="10851" y="6703"/>
                  </a:cubicBezTo>
                  <a:cubicBezTo>
                    <a:pt x="11699" y="7345"/>
                    <a:pt x="12774" y="7706"/>
                    <a:pt x="13834" y="7706"/>
                  </a:cubicBezTo>
                  <a:cubicBezTo>
                    <a:pt x="14571" y="7706"/>
                    <a:pt x="15300" y="7531"/>
                    <a:pt x="15940" y="7156"/>
                  </a:cubicBezTo>
                  <a:cubicBezTo>
                    <a:pt x="16986" y="6546"/>
                    <a:pt x="17727" y="5439"/>
                    <a:pt x="17893" y="4236"/>
                  </a:cubicBezTo>
                  <a:cubicBezTo>
                    <a:pt x="18058" y="3042"/>
                    <a:pt x="17640" y="1770"/>
                    <a:pt x="16795" y="898"/>
                  </a:cubicBezTo>
                  <a:cubicBezTo>
                    <a:pt x="16524" y="628"/>
                    <a:pt x="16211" y="384"/>
                    <a:pt x="15845" y="245"/>
                  </a:cubicBezTo>
                  <a:cubicBezTo>
                    <a:pt x="15444" y="96"/>
                    <a:pt x="15008" y="79"/>
                    <a:pt x="14572" y="62"/>
                  </a:cubicBezTo>
                  <a:cubicBezTo>
                    <a:pt x="13918" y="40"/>
                    <a:pt x="11785" y="0"/>
                    <a:pt x="959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4"/>
            <p:cNvSpPr/>
            <p:nvPr/>
          </p:nvSpPr>
          <p:spPr>
            <a:xfrm>
              <a:off x="2915275" y="4297400"/>
              <a:ext cx="466250" cy="198875"/>
            </a:xfrm>
            <a:custGeom>
              <a:avLst/>
              <a:gdLst/>
              <a:ahLst/>
              <a:cxnLst/>
              <a:rect l="l" t="t" r="r" b="b"/>
              <a:pathLst>
                <a:path w="18650" h="7955" extrusionOk="0">
                  <a:moveTo>
                    <a:pt x="9966" y="262"/>
                  </a:moveTo>
                  <a:cubicBezTo>
                    <a:pt x="10601" y="262"/>
                    <a:pt x="11236" y="266"/>
                    <a:pt x="11870" y="272"/>
                  </a:cubicBezTo>
                  <a:cubicBezTo>
                    <a:pt x="12655" y="281"/>
                    <a:pt x="13448" y="289"/>
                    <a:pt x="14232" y="307"/>
                  </a:cubicBezTo>
                  <a:cubicBezTo>
                    <a:pt x="14468" y="316"/>
                    <a:pt x="14694" y="316"/>
                    <a:pt x="14930" y="324"/>
                  </a:cubicBezTo>
                  <a:cubicBezTo>
                    <a:pt x="15784" y="350"/>
                    <a:pt x="16472" y="499"/>
                    <a:pt x="17100" y="1126"/>
                  </a:cubicBezTo>
                  <a:cubicBezTo>
                    <a:pt x="18128" y="2216"/>
                    <a:pt x="18485" y="3810"/>
                    <a:pt x="17936" y="5214"/>
                  </a:cubicBezTo>
                  <a:cubicBezTo>
                    <a:pt x="17387" y="6634"/>
                    <a:pt x="16054" y="7593"/>
                    <a:pt x="14537" y="7697"/>
                  </a:cubicBezTo>
                  <a:cubicBezTo>
                    <a:pt x="14428" y="7704"/>
                    <a:pt x="14321" y="7708"/>
                    <a:pt x="14214" y="7708"/>
                  </a:cubicBezTo>
                  <a:cubicBezTo>
                    <a:pt x="11307" y="7708"/>
                    <a:pt x="9366" y="5126"/>
                    <a:pt x="8915" y="2435"/>
                  </a:cubicBezTo>
                  <a:lnTo>
                    <a:pt x="8915" y="2435"/>
                  </a:lnTo>
                  <a:cubicBezTo>
                    <a:pt x="8915" y="2431"/>
                    <a:pt x="8916" y="2428"/>
                    <a:pt x="8916" y="2425"/>
                  </a:cubicBezTo>
                  <a:lnTo>
                    <a:pt x="8916" y="2425"/>
                  </a:lnTo>
                  <a:cubicBezTo>
                    <a:pt x="8915" y="2425"/>
                    <a:pt x="8914" y="2425"/>
                    <a:pt x="8913" y="2425"/>
                  </a:cubicBezTo>
                  <a:lnTo>
                    <a:pt x="8913" y="2425"/>
                  </a:lnTo>
                  <a:cubicBezTo>
                    <a:pt x="8911" y="2413"/>
                    <a:pt x="8909" y="2402"/>
                    <a:pt x="8907" y="2390"/>
                  </a:cubicBezTo>
                  <a:cubicBezTo>
                    <a:pt x="8896" y="2324"/>
                    <a:pt x="8853" y="2296"/>
                    <a:pt x="8805" y="2296"/>
                  </a:cubicBezTo>
                  <a:cubicBezTo>
                    <a:pt x="8739" y="2296"/>
                    <a:pt x="8665" y="2349"/>
                    <a:pt x="8655" y="2425"/>
                  </a:cubicBezTo>
                  <a:cubicBezTo>
                    <a:pt x="8480" y="3767"/>
                    <a:pt x="7940" y="5074"/>
                    <a:pt x="6946" y="6024"/>
                  </a:cubicBezTo>
                  <a:cubicBezTo>
                    <a:pt x="6116" y="6810"/>
                    <a:pt x="4984" y="7332"/>
                    <a:pt x="3831" y="7332"/>
                  </a:cubicBezTo>
                  <a:cubicBezTo>
                    <a:pt x="3641" y="7332"/>
                    <a:pt x="3450" y="7317"/>
                    <a:pt x="3260" y="7288"/>
                  </a:cubicBezTo>
                  <a:cubicBezTo>
                    <a:pt x="1970" y="7087"/>
                    <a:pt x="1081" y="6129"/>
                    <a:pt x="898" y="4848"/>
                  </a:cubicBezTo>
                  <a:cubicBezTo>
                    <a:pt x="724" y="3662"/>
                    <a:pt x="1203" y="2529"/>
                    <a:pt x="2074" y="1727"/>
                  </a:cubicBezTo>
                  <a:cubicBezTo>
                    <a:pt x="3382" y="516"/>
                    <a:pt x="4994" y="359"/>
                    <a:pt x="6676" y="307"/>
                  </a:cubicBezTo>
                  <a:cubicBezTo>
                    <a:pt x="7770" y="274"/>
                    <a:pt x="8868" y="262"/>
                    <a:pt x="9966" y="262"/>
                  </a:cubicBezTo>
                  <a:close/>
                  <a:moveTo>
                    <a:pt x="9756" y="0"/>
                  </a:moveTo>
                  <a:cubicBezTo>
                    <a:pt x="8631" y="0"/>
                    <a:pt x="7505" y="14"/>
                    <a:pt x="6380" y="54"/>
                  </a:cubicBezTo>
                  <a:cubicBezTo>
                    <a:pt x="5778" y="80"/>
                    <a:pt x="5151" y="89"/>
                    <a:pt x="4558" y="211"/>
                  </a:cubicBezTo>
                  <a:cubicBezTo>
                    <a:pt x="3356" y="446"/>
                    <a:pt x="2170" y="1091"/>
                    <a:pt x="1412" y="2059"/>
                  </a:cubicBezTo>
                  <a:cubicBezTo>
                    <a:pt x="0" y="3863"/>
                    <a:pt x="480" y="6887"/>
                    <a:pt x="2911" y="7480"/>
                  </a:cubicBezTo>
                  <a:cubicBezTo>
                    <a:pt x="3215" y="7554"/>
                    <a:pt x="3523" y="7589"/>
                    <a:pt x="3830" y="7589"/>
                  </a:cubicBezTo>
                  <a:cubicBezTo>
                    <a:pt x="4958" y="7589"/>
                    <a:pt x="6073" y="7116"/>
                    <a:pt x="6929" y="6390"/>
                  </a:cubicBezTo>
                  <a:cubicBezTo>
                    <a:pt x="7913" y="5546"/>
                    <a:pt x="8513" y="4373"/>
                    <a:pt x="8793" y="3129"/>
                  </a:cubicBezTo>
                  <a:lnTo>
                    <a:pt x="8793" y="3129"/>
                  </a:lnTo>
                  <a:cubicBezTo>
                    <a:pt x="9332" y="5283"/>
                    <a:pt x="10758" y="7242"/>
                    <a:pt x="12995" y="7811"/>
                  </a:cubicBezTo>
                  <a:cubicBezTo>
                    <a:pt x="13379" y="7907"/>
                    <a:pt x="13766" y="7954"/>
                    <a:pt x="14149" y="7954"/>
                  </a:cubicBezTo>
                  <a:cubicBezTo>
                    <a:pt x="16114" y="7954"/>
                    <a:pt x="17942" y="6721"/>
                    <a:pt x="18372" y="4665"/>
                  </a:cubicBezTo>
                  <a:cubicBezTo>
                    <a:pt x="18650" y="3329"/>
                    <a:pt x="18219" y="1941"/>
                    <a:pt x="17296" y="957"/>
                  </a:cubicBezTo>
                  <a:lnTo>
                    <a:pt x="17296" y="957"/>
                  </a:lnTo>
                  <a:cubicBezTo>
                    <a:pt x="17292" y="953"/>
                    <a:pt x="17288" y="948"/>
                    <a:pt x="17283" y="943"/>
                  </a:cubicBezTo>
                  <a:lnTo>
                    <a:pt x="17283" y="943"/>
                  </a:lnTo>
                  <a:cubicBezTo>
                    <a:pt x="17283" y="943"/>
                    <a:pt x="17283" y="943"/>
                    <a:pt x="17283" y="943"/>
                  </a:cubicBezTo>
                  <a:cubicBezTo>
                    <a:pt x="17280" y="940"/>
                    <a:pt x="17277" y="937"/>
                    <a:pt x="17274" y="935"/>
                  </a:cubicBezTo>
                  <a:lnTo>
                    <a:pt x="17274" y="935"/>
                  </a:lnTo>
                  <a:cubicBezTo>
                    <a:pt x="16806" y="469"/>
                    <a:pt x="16285" y="184"/>
                    <a:pt x="15618" y="106"/>
                  </a:cubicBezTo>
                  <a:cubicBezTo>
                    <a:pt x="15261" y="63"/>
                    <a:pt x="14903" y="63"/>
                    <a:pt x="14546" y="54"/>
                  </a:cubicBezTo>
                  <a:cubicBezTo>
                    <a:pt x="13788" y="37"/>
                    <a:pt x="13038" y="28"/>
                    <a:pt x="12289" y="19"/>
                  </a:cubicBezTo>
                  <a:cubicBezTo>
                    <a:pt x="11445" y="8"/>
                    <a:pt x="10601" y="0"/>
                    <a:pt x="9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4"/>
            <p:cNvSpPr/>
            <p:nvPr/>
          </p:nvSpPr>
          <p:spPr>
            <a:xfrm>
              <a:off x="3302475" y="4389700"/>
              <a:ext cx="49725" cy="57475"/>
            </a:xfrm>
            <a:custGeom>
              <a:avLst/>
              <a:gdLst/>
              <a:ahLst/>
              <a:cxnLst/>
              <a:rect l="l" t="t" r="r" b="b"/>
              <a:pathLst>
                <a:path w="1989" h="2299" extrusionOk="0">
                  <a:moveTo>
                    <a:pt x="1810" y="1"/>
                  </a:moveTo>
                  <a:cubicBezTo>
                    <a:pt x="1771" y="1"/>
                    <a:pt x="1732" y="20"/>
                    <a:pt x="1708" y="66"/>
                  </a:cubicBezTo>
                  <a:cubicBezTo>
                    <a:pt x="1289" y="816"/>
                    <a:pt x="740" y="1495"/>
                    <a:pt x="95" y="2079"/>
                  </a:cubicBezTo>
                  <a:cubicBezTo>
                    <a:pt x="0" y="2168"/>
                    <a:pt x="90" y="2298"/>
                    <a:pt x="192" y="2298"/>
                  </a:cubicBezTo>
                  <a:cubicBezTo>
                    <a:pt x="221" y="2298"/>
                    <a:pt x="251" y="2287"/>
                    <a:pt x="278" y="2262"/>
                  </a:cubicBezTo>
                  <a:cubicBezTo>
                    <a:pt x="941" y="1670"/>
                    <a:pt x="1498" y="973"/>
                    <a:pt x="1934" y="197"/>
                  </a:cubicBezTo>
                  <a:cubicBezTo>
                    <a:pt x="1988" y="95"/>
                    <a:pt x="1897" y="1"/>
                    <a:pt x="18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4"/>
            <p:cNvSpPr/>
            <p:nvPr/>
          </p:nvSpPr>
          <p:spPr>
            <a:xfrm>
              <a:off x="3314200" y="4391825"/>
              <a:ext cx="17250" cy="21125"/>
            </a:xfrm>
            <a:custGeom>
              <a:avLst/>
              <a:gdLst/>
              <a:ahLst/>
              <a:cxnLst/>
              <a:rect l="l" t="t" r="r" b="b"/>
              <a:pathLst>
                <a:path w="690" h="845" extrusionOk="0">
                  <a:moveTo>
                    <a:pt x="548" y="0"/>
                  </a:moveTo>
                  <a:cubicBezTo>
                    <a:pt x="501" y="0"/>
                    <a:pt x="458" y="26"/>
                    <a:pt x="428" y="68"/>
                  </a:cubicBezTo>
                  <a:cubicBezTo>
                    <a:pt x="297" y="260"/>
                    <a:pt x="167" y="452"/>
                    <a:pt x="45" y="652"/>
                  </a:cubicBezTo>
                  <a:cubicBezTo>
                    <a:pt x="1" y="704"/>
                    <a:pt x="27" y="800"/>
                    <a:pt x="88" y="826"/>
                  </a:cubicBezTo>
                  <a:cubicBezTo>
                    <a:pt x="112" y="838"/>
                    <a:pt x="136" y="844"/>
                    <a:pt x="159" y="844"/>
                  </a:cubicBezTo>
                  <a:cubicBezTo>
                    <a:pt x="202" y="844"/>
                    <a:pt x="240" y="823"/>
                    <a:pt x="262" y="783"/>
                  </a:cubicBezTo>
                  <a:cubicBezTo>
                    <a:pt x="393" y="582"/>
                    <a:pt x="524" y="391"/>
                    <a:pt x="655" y="199"/>
                  </a:cubicBezTo>
                  <a:cubicBezTo>
                    <a:pt x="690" y="138"/>
                    <a:pt x="663" y="51"/>
                    <a:pt x="611" y="16"/>
                  </a:cubicBezTo>
                  <a:cubicBezTo>
                    <a:pt x="590" y="5"/>
                    <a:pt x="568" y="0"/>
                    <a:pt x="5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4"/>
            <p:cNvSpPr/>
            <p:nvPr/>
          </p:nvSpPr>
          <p:spPr>
            <a:xfrm>
              <a:off x="2964500" y="4367475"/>
              <a:ext cx="18000" cy="65550"/>
            </a:xfrm>
            <a:custGeom>
              <a:avLst/>
              <a:gdLst/>
              <a:ahLst/>
              <a:cxnLst/>
              <a:rect l="l" t="t" r="r" b="b"/>
              <a:pathLst>
                <a:path w="720" h="2622" extrusionOk="0">
                  <a:moveTo>
                    <a:pt x="542" y="1"/>
                  </a:moveTo>
                  <a:cubicBezTo>
                    <a:pt x="504" y="1"/>
                    <a:pt x="467" y="20"/>
                    <a:pt x="445" y="66"/>
                  </a:cubicBezTo>
                  <a:cubicBezTo>
                    <a:pt x="123" y="833"/>
                    <a:pt x="1" y="1670"/>
                    <a:pt x="105" y="2498"/>
                  </a:cubicBezTo>
                  <a:cubicBezTo>
                    <a:pt x="114" y="2581"/>
                    <a:pt x="184" y="2622"/>
                    <a:pt x="249" y="2622"/>
                  </a:cubicBezTo>
                  <a:cubicBezTo>
                    <a:pt x="315" y="2622"/>
                    <a:pt x="376" y="2581"/>
                    <a:pt x="367" y="2498"/>
                  </a:cubicBezTo>
                  <a:cubicBezTo>
                    <a:pt x="262" y="1722"/>
                    <a:pt x="367" y="920"/>
                    <a:pt x="672" y="197"/>
                  </a:cubicBezTo>
                  <a:cubicBezTo>
                    <a:pt x="720" y="95"/>
                    <a:pt x="627" y="1"/>
                    <a:pt x="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4"/>
            <p:cNvSpPr/>
            <p:nvPr/>
          </p:nvSpPr>
          <p:spPr>
            <a:xfrm>
              <a:off x="2985200" y="4383725"/>
              <a:ext cx="6575" cy="22900"/>
            </a:xfrm>
            <a:custGeom>
              <a:avLst/>
              <a:gdLst/>
              <a:ahLst/>
              <a:cxnLst/>
              <a:rect l="l" t="t" r="r" b="b"/>
              <a:pathLst>
                <a:path w="263" h="916" extrusionOk="0">
                  <a:moveTo>
                    <a:pt x="132" y="0"/>
                  </a:moveTo>
                  <a:cubicBezTo>
                    <a:pt x="62" y="9"/>
                    <a:pt x="1" y="61"/>
                    <a:pt x="1" y="131"/>
                  </a:cubicBezTo>
                  <a:lnTo>
                    <a:pt x="1" y="784"/>
                  </a:lnTo>
                  <a:cubicBezTo>
                    <a:pt x="1" y="850"/>
                    <a:pt x="55" y="916"/>
                    <a:pt x="120" y="916"/>
                  </a:cubicBezTo>
                  <a:cubicBezTo>
                    <a:pt x="124" y="916"/>
                    <a:pt x="128" y="916"/>
                    <a:pt x="132" y="915"/>
                  </a:cubicBezTo>
                  <a:cubicBezTo>
                    <a:pt x="201" y="915"/>
                    <a:pt x="262" y="863"/>
                    <a:pt x="262" y="784"/>
                  </a:cubicBezTo>
                  <a:lnTo>
                    <a:pt x="262" y="131"/>
                  </a:lnTo>
                  <a:cubicBezTo>
                    <a:pt x="262" y="61"/>
                    <a:pt x="201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4"/>
            <p:cNvSpPr/>
            <p:nvPr/>
          </p:nvSpPr>
          <p:spPr>
            <a:xfrm>
              <a:off x="2696675" y="4582025"/>
              <a:ext cx="1222625" cy="526750"/>
            </a:xfrm>
            <a:custGeom>
              <a:avLst/>
              <a:gdLst/>
              <a:ahLst/>
              <a:cxnLst/>
              <a:rect l="l" t="t" r="r" b="b"/>
              <a:pathLst>
                <a:path w="48905" h="21070" extrusionOk="0">
                  <a:moveTo>
                    <a:pt x="6025" y="1"/>
                  </a:moveTo>
                  <a:cubicBezTo>
                    <a:pt x="5931" y="1"/>
                    <a:pt x="5838" y="8"/>
                    <a:pt x="5746" y="25"/>
                  </a:cubicBezTo>
                  <a:cubicBezTo>
                    <a:pt x="4639" y="226"/>
                    <a:pt x="4108" y="1620"/>
                    <a:pt x="4404" y="2701"/>
                  </a:cubicBezTo>
                  <a:cubicBezTo>
                    <a:pt x="4500" y="3041"/>
                    <a:pt x="4657" y="3354"/>
                    <a:pt x="4840" y="3651"/>
                  </a:cubicBezTo>
                  <a:cubicBezTo>
                    <a:pt x="4334" y="3250"/>
                    <a:pt x="3750" y="2971"/>
                    <a:pt x="3044" y="2927"/>
                  </a:cubicBezTo>
                  <a:cubicBezTo>
                    <a:pt x="2999" y="2924"/>
                    <a:pt x="2954" y="2922"/>
                    <a:pt x="2908" y="2922"/>
                  </a:cubicBezTo>
                  <a:cubicBezTo>
                    <a:pt x="2113" y="2922"/>
                    <a:pt x="1368" y="3424"/>
                    <a:pt x="1153" y="4191"/>
                  </a:cubicBezTo>
                  <a:cubicBezTo>
                    <a:pt x="683" y="5864"/>
                    <a:pt x="3009" y="6928"/>
                    <a:pt x="3654" y="8549"/>
                  </a:cubicBezTo>
                  <a:cubicBezTo>
                    <a:pt x="3236" y="7869"/>
                    <a:pt x="2696" y="7268"/>
                    <a:pt x="2068" y="6780"/>
                  </a:cubicBezTo>
                  <a:cubicBezTo>
                    <a:pt x="1847" y="6608"/>
                    <a:pt x="1604" y="6533"/>
                    <a:pt x="1367" y="6533"/>
                  </a:cubicBezTo>
                  <a:cubicBezTo>
                    <a:pt x="652" y="6533"/>
                    <a:pt x="0" y="7222"/>
                    <a:pt x="229" y="8035"/>
                  </a:cubicBezTo>
                  <a:cubicBezTo>
                    <a:pt x="526" y="9080"/>
                    <a:pt x="1136" y="10065"/>
                    <a:pt x="1911" y="10841"/>
                  </a:cubicBezTo>
                  <a:cubicBezTo>
                    <a:pt x="1990" y="10919"/>
                    <a:pt x="2086" y="10998"/>
                    <a:pt x="2173" y="11085"/>
                  </a:cubicBezTo>
                  <a:cubicBezTo>
                    <a:pt x="2094" y="11067"/>
                    <a:pt x="2016" y="11059"/>
                    <a:pt x="1938" y="11041"/>
                  </a:cubicBezTo>
                  <a:cubicBezTo>
                    <a:pt x="1844" y="11031"/>
                    <a:pt x="1749" y="11022"/>
                    <a:pt x="1656" y="11022"/>
                  </a:cubicBezTo>
                  <a:cubicBezTo>
                    <a:pt x="1515" y="11022"/>
                    <a:pt x="1379" y="11043"/>
                    <a:pt x="1258" y="11111"/>
                  </a:cubicBezTo>
                  <a:cubicBezTo>
                    <a:pt x="996" y="11268"/>
                    <a:pt x="909" y="11617"/>
                    <a:pt x="979" y="11913"/>
                  </a:cubicBezTo>
                  <a:cubicBezTo>
                    <a:pt x="1057" y="12200"/>
                    <a:pt x="1258" y="12444"/>
                    <a:pt x="1484" y="12645"/>
                  </a:cubicBezTo>
                  <a:cubicBezTo>
                    <a:pt x="2330" y="13429"/>
                    <a:pt x="3454" y="13813"/>
                    <a:pt x="4543" y="14179"/>
                  </a:cubicBezTo>
                  <a:cubicBezTo>
                    <a:pt x="7245" y="15094"/>
                    <a:pt x="11673" y="16454"/>
                    <a:pt x="14740" y="16933"/>
                  </a:cubicBezTo>
                  <a:cubicBezTo>
                    <a:pt x="22361" y="19518"/>
                    <a:pt x="30331" y="21070"/>
                    <a:pt x="38360" y="21070"/>
                  </a:cubicBezTo>
                  <a:cubicBezTo>
                    <a:pt x="38641" y="21070"/>
                    <a:pt x="38923" y="21068"/>
                    <a:pt x="39204" y="21064"/>
                  </a:cubicBezTo>
                  <a:cubicBezTo>
                    <a:pt x="41662" y="21029"/>
                    <a:pt x="44303" y="20776"/>
                    <a:pt x="46203" y="19208"/>
                  </a:cubicBezTo>
                  <a:cubicBezTo>
                    <a:pt x="47728" y="17953"/>
                    <a:pt x="48905" y="14580"/>
                    <a:pt x="47057" y="13072"/>
                  </a:cubicBezTo>
                  <a:cubicBezTo>
                    <a:pt x="46489" y="12610"/>
                    <a:pt x="45713" y="12542"/>
                    <a:pt x="44987" y="12542"/>
                  </a:cubicBezTo>
                  <a:cubicBezTo>
                    <a:pt x="44822" y="12542"/>
                    <a:pt x="44660" y="12546"/>
                    <a:pt x="44503" y="12549"/>
                  </a:cubicBezTo>
                  <a:cubicBezTo>
                    <a:pt x="43434" y="12569"/>
                    <a:pt x="42370" y="12615"/>
                    <a:pt x="41299" y="12615"/>
                  </a:cubicBezTo>
                  <a:cubicBezTo>
                    <a:pt x="40982" y="12615"/>
                    <a:pt x="40665" y="12611"/>
                    <a:pt x="40346" y="12601"/>
                  </a:cubicBezTo>
                  <a:cubicBezTo>
                    <a:pt x="34498" y="12410"/>
                    <a:pt x="28685" y="11067"/>
                    <a:pt x="23334" y="8679"/>
                  </a:cubicBezTo>
                  <a:cubicBezTo>
                    <a:pt x="20327" y="7337"/>
                    <a:pt x="17468" y="5664"/>
                    <a:pt x="14836" y="3686"/>
                  </a:cubicBezTo>
                  <a:cubicBezTo>
                    <a:pt x="14320" y="3298"/>
                    <a:pt x="13656" y="2894"/>
                    <a:pt x="13056" y="2894"/>
                  </a:cubicBezTo>
                  <a:cubicBezTo>
                    <a:pt x="12805" y="2894"/>
                    <a:pt x="12566" y="2964"/>
                    <a:pt x="12352" y="3137"/>
                  </a:cubicBezTo>
                  <a:cubicBezTo>
                    <a:pt x="11890" y="3520"/>
                    <a:pt x="11821" y="4200"/>
                    <a:pt x="12108" y="4731"/>
                  </a:cubicBezTo>
                  <a:cubicBezTo>
                    <a:pt x="12588" y="5603"/>
                    <a:pt x="13529" y="5882"/>
                    <a:pt x="14427" y="6126"/>
                  </a:cubicBezTo>
                  <a:cubicBezTo>
                    <a:pt x="14395" y="6127"/>
                    <a:pt x="14364" y="6127"/>
                    <a:pt x="14334" y="6127"/>
                  </a:cubicBezTo>
                  <a:cubicBezTo>
                    <a:pt x="11050" y="6127"/>
                    <a:pt x="9926" y="1105"/>
                    <a:pt x="6748" y="121"/>
                  </a:cubicBezTo>
                  <a:cubicBezTo>
                    <a:pt x="6515" y="52"/>
                    <a:pt x="6269" y="1"/>
                    <a:pt x="60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4"/>
            <p:cNvSpPr/>
            <p:nvPr/>
          </p:nvSpPr>
          <p:spPr>
            <a:xfrm>
              <a:off x="3001625" y="4705500"/>
              <a:ext cx="127150" cy="87750"/>
            </a:xfrm>
            <a:custGeom>
              <a:avLst/>
              <a:gdLst/>
              <a:ahLst/>
              <a:cxnLst/>
              <a:rect l="l" t="t" r="r" b="b"/>
              <a:pathLst>
                <a:path w="5086" h="3510" extrusionOk="0">
                  <a:moveTo>
                    <a:pt x="194" y="1"/>
                  </a:moveTo>
                  <a:cubicBezTo>
                    <a:pt x="89" y="1"/>
                    <a:pt x="0" y="131"/>
                    <a:pt x="102" y="219"/>
                  </a:cubicBezTo>
                  <a:cubicBezTo>
                    <a:pt x="1514" y="1527"/>
                    <a:pt x="3109" y="2625"/>
                    <a:pt x="4826" y="3496"/>
                  </a:cubicBezTo>
                  <a:cubicBezTo>
                    <a:pt x="4845" y="3506"/>
                    <a:pt x="4864" y="3510"/>
                    <a:pt x="4882" y="3510"/>
                  </a:cubicBezTo>
                  <a:cubicBezTo>
                    <a:pt x="5003" y="3510"/>
                    <a:pt x="5085" y="3330"/>
                    <a:pt x="4957" y="3270"/>
                  </a:cubicBezTo>
                  <a:cubicBezTo>
                    <a:pt x="3257" y="2416"/>
                    <a:pt x="1680" y="1326"/>
                    <a:pt x="285" y="36"/>
                  </a:cubicBezTo>
                  <a:cubicBezTo>
                    <a:pt x="256" y="11"/>
                    <a:pt x="225" y="1"/>
                    <a:pt x="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4"/>
            <p:cNvSpPr/>
            <p:nvPr/>
          </p:nvSpPr>
          <p:spPr>
            <a:xfrm>
              <a:off x="3003900" y="4661700"/>
              <a:ext cx="62575" cy="27475"/>
            </a:xfrm>
            <a:custGeom>
              <a:avLst/>
              <a:gdLst/>
              <a:ahLst/>
              <a:cxnLst/>
              <a:rect l="l" t="t" r="r" b="b"/>
              <a:pathLst>
                <a:path w="2503" h="1099" extrusionOk="0">
                  <a:moveTo>
                    <a:pt x="158" y="1"/>
                  </a:moveTo>
                  <a:cubicBezTo>
                    <a:pt x="79" y="1"/>
                    <a:pt x="0" y="64"/>
                    <a:pt x="37" y="159"/>
                  </a:cubicBezTo>
                  <a:cubicBezTo>
                    <a:pt x="203" y="612"/>
                    <a:pt x="586" y="978"/>
                    <a:pt x="1066" y="1074"/>
                  </a:cubicBezTo>
                  <a:cubicBezTo>
                    <a:pt x="1153" y="1091"/>
                    <a:pt x="1242" y="1099"/>
                    <a:pt x="1330" y="1099"/>
                  </a:cubicBezTo>
                  <a:cubicBezTo>
                    <a:pt x="1743" y="1099"/>
                    <a:pt x="2151" y="919"/>
                    <a:pt x="2416" y="603"/>
                  </a:cubicBezTo>
                  <a:cubicBezTo>
                    <a:pt x="2502" y="504"/>
                    <a:pt x="2418" y="375"/>
                    <a:pt x="2323" y="375"/>
                  </a:cubicBezTo>
                  <a:cubicBezTo>
                    <a:pt x="2293" y="375"/>
                    <a:pt x="2261" y="388"/>
                    <a:pt x="2233" y="420"/>
                  </a:cubicBezTo>
                  <a:cubicBezTo>
                    <a:pt x="2017" y="679"/>
                    <a:pt x="1688" y="843"/>
                    <a:pt x="1349" y="843"/>
                  </a:cubicBezTo>
                  <a:cubicBezTo>
                    <a:pt x="1278" y="843"/>
                    <a:pt x="1206" y="836"/>
                    <a:pt x="1135" y="821"/>
                  </a:cubicBezTo>
                  <a:cubicBezTo>
                    <a:pt x="752" y="743"/>
                    <a:pt x="421" y="464"/>
                    <a:pt x="281" y="89"/>
                  </a:cubicBezTo>
                  <a:cubicBezTo>
                    <a:pt x="261" y="27"/>
                    <a:pt x="209" y="1"/>
                    <a:pt x="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4"/>
            <p:cNvSpPr/>
            <p:nvPr/>
          </p:nvSpPr>
          <p:spPr>
            <a:xfrm>
              <a:off x="2807425" y="4660400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142" y="1196"/>
                    <a:pt x="2231" y="2137"/>
                    <a:pt x="3338" y="3043"/>
                  </a:cubicBezTo>
                  <a:cubicBezTo>
                    <a:pt x="4297" y="3819"/>
                    <a:pt x="5334" y="4847"/>
                    <a:pt x="6598" y="5039"/>
                  </a:cubicBezTo>
                  <a:cubicBezTo>
                    <a:pt x="6606" y="5040"/>
                    <a:pt x="6614" y="5041"/>
                    <a:pt x="6621" y="5041"/>
                  </a:cubicBezTo>
                  <a:cubicBezTo>
                    <a:pt x="6769" y="5041"/>
                    <a:pt x="6825" y="4811"/>
                    <a:pt x="6667" y="4786"/>
                  </a:cubicBezTo>
                  <a:cubicBezTo>
                    <a:pt x="6040" y="4690"/>
                    <a:pt x="5491" y="4377"/>
                    <a:pt x="4985" y="4011"/>
                  </a:cubicBezTo>
                  <a:cubicBezTo>
                    <a:pt x="4419" y="3592"/>
                    <a:pt x="3878" y="3148"/>
                    <a:pt x="3338" y="2712"/>
                  </a:cubicBezTo>
                  <a:cubicBezTo>
                    <a:pt x="2292" y="1849"/>
                    <a:pt x="1273" y="960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4"/>
            <p:cNvSpPr/>
            <p:nvPr/>
          </p:nvSpPr>
          <p:spPr>
            <a:xfrm>
              <a:off x="2735625" y="4723350"/>
              <a:ext cx="168225" cy="142325"/>
            </a:xfrm>
            <a:custGeom>
              <a:avLst/>
              <a:gdLst/>
              <a:ahLst/>
              <a:cxnLst/>
              <a:rect l="l" t="t" r="r" b="b"/>
              <a:pathLst>
                <a:path w="6729" h="5693" extrusionOk="0">
                  <a:moveTo>
                    <a:pt x="186" y="0"/>
                  </a:moveTo>
                  <a:cubicBezTo>
                    <a:pt x="92" y="0"/>
                    <a:pt x="1" y="93"/>
                    <a:pt x="74" y="185"/>
                  </a:cubicBezTo>
                  <a:cubicBezTo>
                    <a:pt x="1783" y="2460"/>
                    <a:pt x="3962" y="4334"/>
                    <a:pt x="6463" y="5676"/>
                  </a:cubicBezTo>
                  <a:cubicBezTo>
                    <a:pt x="6485" y="5688"/>
                    <a:pt x="6507" y="5693"/>
                    <a:pt x="6527" y="5693"/>
                  </a:cubicBezTo>
                  <a:cubicBezTo>
                    <a:pt x="6646" y="5693"/>
                    <a:pt x="6728" y="5525"/>
                    <a:pt x="6602" y="5458"/>
                  </a:cubicBezTo>
                  <a:cubicBezTo>
                    <a:pt x="4136" y="4133"/>
                    <a:pt x="1974" y="2286"/>
                    <a:pt x="292" y="55"/>
                  </a:cubicBezTo>
                  <a:cubicBezTo>
                    <a:pt x="264" y="16"/>
                    <a:pt x="225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4"/>
            <p:cNvSpPr/>
            <p:nvPr/>
          </p:nvSpPr>
          <p:spPr>
            <a:xfrm>
              <a:off x="2822225" y="4590575"/>
              <a:ext cx="35550" cy="94475"/>
            </a:xfrm>
            <a:custGeom>
              <a:avLst/>
              <a:gdLst/>
              <a:ahLst/>
              <a:cxnLst/>
              <a:rect l="l" t="t" r="r" b="b"/>
              <a:pathLst>
                <a:path w="1422" h="3779" extrusionOk="0">
                  <a:moveTo>
                    <a:pt x="185" y="0"/>
                  </a:moveTo>
                  <a:cubicBezTo>
                    <a:pt x="89" y="0"/>
                    <a:pt x="1" y="130"/>
                    <a:pt x="88" y="224"/>
                  </a:cubicBezTo>
                  <a:cubicBezTo>
                    <a:pt x="925" y="1104"/>
                    <a:pt x="1151" y="2481"/>
                    <a:pt x="620" y="3579"/>
                  </a:cubicBezTo>
                  <a:cubicBezTo>
                    <a:pt x="572" y="3681"/>
                    <a:pt x="660" y="3779"/>
                    <a:pt x="745" y="3779"/>
                  </a:cubicBezTo>
                  <a:cubicBezTo>
                    <a:pt x="784" y="3779"/>
                    <a:pt x="822" y="3759"/>
                    <a:pt x="846" y="3710"/>
                  </a:cubicBezTo>
                  <a:cubicBezTo>
                    <a:pt x="1421" y="2507"/>
                    <a:pt x="1195" y="1008"/>
                    <a:pt x="271" y="40"/>
                  </a:cubicBezTo>
                  <a:cubicBezTo>
                    <a:pt x="245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4"/>
            <p:cNvSpPr/>
            <p:nvPr/>
          </p:nvSpPr>
          <p:spPr>
            <a:xfrm>
              <a:off x="2752525" y="4660075"/>
              <a:ext cx="29425" cy="86050"/>
            </a:xfrm>
            <a:custGeom>
              <a:avLst/>
              <a:gdLst/>
              <a:ahLst/>
              <a:cxnLst/>
              <a:rect l="l" t="t" r="r" b="b"/>
              <a:pathLst>
                <a:path w="1177" h="3442" extrusionOk="0">
                  <a:moveTo>
                    <a:pt x="188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906" y="2376"/>
                    <a:pt x="183" y="3213"/>
                  </a:cubicBezTo>
                  <a:cubicBezTo>
                    <a:pt x="97" y="3312"/>
                    <a:pt x="181" y="3441"/>
                    <a:pt x="276" y="3441"/>
                  </a:cubicBezTo>
                  <a:cubicBezTo>
                    <a:pt x="307" y="3441"/>
                    <a:pt x="338" y="3428"/>
                    <a:pt x="366" y="3396"/>
                  </a:cubicBezTo>
                  <a:cubicBezTo>
                    <a:pt x="1176" y="2455"/>
                    <a:pt x="1142" y="938"/>
                    <a:pt x="279" y="41"/>
                  </a:cubicBezTo>
                  <a:cubicBezTo>
                    <a:pt x="250" y="12"/>
                    <a:pt x="219" y="0"/>
                    <a:pt x="1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4"/>
            <p:cNvSpPr/>
            <p:nvPr/>
          </p:nvSpPr>
          <p:spPr>
            <a:xfrm>
              <a:off x="2722850" y="4751250"/>
              <a:ext cx="25100" cy="74625"/>
            </a:xfrm>
            <a:custGeom>
              <a:avLst/>
              <a:gdLst/>
              <a:ahLst/>
              <a:cxnLst/>
              <a:rect l="l" t="t" r="r" b="b"/>
              <a:pathLst>
                <a:path w="1004" h="2985" extrusionOk="0">
                  <a:moveTo>
                    <a:pt x="178" y="0"/>
                  </a:moveTo>
                  <a:cubicBezTo>
                    <a:pt x="87" y="0"/>
                    <a:pt x="1" y="129"/>
                    <a:pt x="80" y="228"/>
                  </a:cubicBezTo>
                  <a:cubicBezTo>
                    <a:pt x="690" y="943"/>
                    <a:pt x="699" y="2050"/>
                    <a:pt x="141" y="2799"/>
                  </a:cubicBezTo>
                  <a:cubicBezTo>
                    <a:pt x="67" y="2892"/>
                    <a:pt x="159" y="2984"/>
                    <a:pt x="256" y="2984"/>
                  </a:cubicBezTo>
                  <a:cubicBezTo>
                    <a:pt x="296" y="2984"/>
                    <a:pt x="337" y="2968"/>
                    <a:pt x="368" y="2930"/>
                  </a:cubicBezTo>
                  <a:cubicBezTo>
                    <a:pt x="1004" y="2085"/>
                    <a:pt x="943" y="838"/>
                    <a:pt x="263" y="45"/>
                  </a:cubicBezTo>
                  <a:cubicBezTo>
                    <a:pt x="238" y="14"/>
                    <a:pt x="208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4"/>
            <p:cNvSpPr/>
            <p:nvPr/>
          </p:nvSpPr>
          <p:spPr>
            <a:xfrm>
              <a:off x="2742850" y="4855275"/>
              <a:ext cx="123100" cy="58050"/>
            </a:xfrm>
            <a:custGeom>
              <a:avLst/>
              <a:gdLst/>
              <a:ahLst/>
              <a:cxnLst/>
              <a:rect l="l" t="t" r="r" b="b"/>
              <a:pathLst>
                <a:path w="4924" h="2322" extrusionOk="0">
                  <a:moveTo>
                    <a:pt x="184" y="1"/>
                  </a:moveTo>
                  <a:cubicBezTo>
                    <a:pt x="71" y="1"/>
                    <a:pt x="1" y="170"/>
                    <a:pt x="117" y="242"/>
                  </a:cubicBezTo>
                  <a:cubicBezTo>
                    <a:pt x="1537" y="1166"/>
                    <a:pt x="3080" y="1863"/>
                    <a:pt x="4701" y="2316"/>
                  </a:cubicBezTo>
                  <a:cubicBezTo>
                    <a:pt x="4714" y="2320"/>
                    <a:pt x="4726" y="2321"/>
                    <a:pt x="4738" y="2321"/>
                  </a:cubicBezTo>
                  <a:cubicBezTo>
                    <a:pt x="4876" y="2321"/>
                    <a:pt x="4923" y="2104"/>
                    <a:pt x="4771" y="2064"/>
                  </a:cubicBezTo>
                  <a:cubicBezTo>
                    <a:pt x="3167" y="1610"/>
                    <a:pt x="1651" y="931"/>
                    <a:pt x="256" y="24"/>
                  </a:cubicBezTo>
                  <a:cubicBezTo>
                    <a:pt x="231" y="8"/>
                    <a:pt x="206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4"/>
            <p:cNvSpPr/>
            <p:nvPr/>
          </p:nvSpPr>
          <p:spPr>
            <a:xfrm>
              <a:off x="2730300" y="4857150"/>
              <a:ext cx="25500" cy="50700"/>
            </a:xfrm>
            <a:custGeom>
              <a:avLst/>
              <a:gdLst/>
              <a:ahLst/>
              <a:cxnLst/>
              <a:rect l="l" t="t" r="r" b="b"/>
              <a:pathLst>
                <a:path w="1020" h="2028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532" y="638"/>
                    <a:pt x="749" y="1265"/>
                    <a:pt x="662" y="1867"/>
                  </a:cubicBezTo>
                  <a:cubicBezTo>
                    <a:pt x="654" y="1936"/>
                    <a:pt x="680" y="2006"/>
                    <a:pt x="749" y="2023"/>
                  </a:cubicBezTo>
                  <a:cubicBezTo>
                    <a:pt x="760" y="2026"/>
                    <a:pt x="771" y="2028"/>
                    <a:pt x="783" y="2028"/>
                  </a:cubicBezTo>
                  <a:cubicBezTo>
                    <a:pt x="838" y="2028"/>
                    <a:pt x="901" y="1994"/>
                    <a:pt x="915" y="1936"/>
                  </a:cubicBezTo>
                  <a:cubicBezTo>
                    <a:pt x="1020" y="1239"/>
                    <a:pt x="784" y="524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4"/>
            <p:cNvSpPr/>
            <p:nvPr/>
          </p:nvSpPr>
          <p:spPr>
            <a:xfrm>
              <a:off x="2801750" y="4842900"/>
              <a:ext cx="12225" cy="18750"/>
            </a:xfrm>
            <a:custGeom>
              <a:avLst/>
              <a:gdLst/>
              <a:ahLst/>
              <a:cxnLst/>
              <a:rect l="l" t="t" r="r" b="b"/>
              <a:pathLst>
                <a:path w="489" h="750" extrusionOk="0">
                  <a:moveTo>
                    <a:pt x="332" y="1"/>
                  </a:moveTo>
                  <a:cubicBezTo>
                    <a:pt x="277" y="1"/>
                    <a:pt x="231" y="34"/>
                    <a:pt x="210" y="92"/>
                  </a:cubicBezTo>
                  <a:cubicBezTo>
                    <a:pt x="149" y="258"/>
                    <a:pt x="88" y="423"/>
                    <a:pt x="27" y="580"/>
                  </a:cubicBezTo>
                  <a:cubicBezTo>
                    <a:pt x="1" y="650"/>
                    <a:pt x="53" y="728"/>
                    <a:pt x="123" y="746"/>
                  </a:cubicBezTo>
                  <a:cubicBezTo>
                    <a:pt x="133" y="748"/>
                    <a:pt x="143" y="750"/>
                    <a:pt x="153" y="750"/>
                  </a:cubicBezTo>
                  <a:cubicBezTo>
                    <a:pt x="210" y="750"/>
                    <a:pt x="257" y="709"/>
                    <a:pt x="279" y="650"/>
                  </a:cubicBezTo>
                  <a:cubicBezTo>
                    <a:pt x="340" y="484"/>
                    <a:pt x="401" y="327"/>
                    <a:pt x="462" y="162"/>
                  </a:cubicBezTo>
                  <a:cubicBezTo>
                    <a:pt x="489" y="101"/>
                    <a:pt x="436" y="14"/>
                    <a:pt x="367" y="5"/>
                  </a:cubicBezTo>
                  <a:cubicBezTo>
                    <a:pt x="355" y="2"/>
                    <a:pt x="343" y="1"/>
                    <a:pt x="3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4"/>
            <p:cNvSpPr/>
            <p:nvPr/>
          </p:nvSpPr>
          <p:spPr>
            <a:xfrm>
              <a:off x="2791300" y="4826125"/>
              <a:ext cx="10475" cy="17025"/>
            </a:xfrm>
            <a:custGeom>
              <a:avLst/>
              <a:gdLst/>
              <a:ahLst/>
              <a:cxnLst/>
              <a:rect l="l" t="t" r="r" b="b"/>
              <a:pathLst>
                <a:path w="419" h="681" extrusionOk="0">
                  <a:moveTo>
                    <a:pt x="270" y="0"/>
                  </a:moveTo>
                  <a:cubicBezTo>
                    <a:pt x="213" y="0"/>
                    <a:pt x="163" y="34"/>
                    <a:pt x="148" y="92"/>
                  </a:cubicBezTo>
                  <a:cubicBezTo>
                    <a:pt x="105" y="231"/>
                    <a:pt x="61" y="380"/>
                    <a:pt x="18" y="519"/>
                  </a:cubicBezTo>
                  <a:cubicBezTo>
                    <a:pt x="0" y="589"/>
                    <a:pt x="44" y="667"/>
                    <a:pt x="113" y="676"/>
                  </a:cubicBezTo>
                  <a:cubicBezTo>
                    <a:pt x="125" y="679"/>
                    <a:pt x="137" y="680"/>
                    <a:pt x="149" y="680"/>
                  </a:cubicBezTo>
                  <a:cubicBezTo>
                    <a:pt x="206" y="680"/>
                    <a:pt x="256" y="647"/>
                    <a:pt x="270" y="589"/>
                  </a:cubicBezTo>
                  <a:cubicBezTo>
                    <a:pt x="314" y="449"/>
                    <a:pt x="357" y="301"/>
                    <a:pt x="401" y="162"/>
                  </a:cubicBezTo>
                  <a:cubicBezTo>
                    <a:pt x="419" y="101"/>
                    <a:pt x="375" y="14"/>
                    <a:pt x="305" y="5"/>
                  </a:cubicBezTo>
                  <a:cubicBezTo>
                    <a:pt x="293" y="2"/>
                    <a:pt x="281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4"/>
            <p:cNvSpPr/>
            <p:nvPr/>
          </p:nvSpPr>
          <p:spPr>
            <a:xfrm>
              <a:off x="2845325" y="4760325"/>
              <a:ext cx="13525" cy="21600"/>
            </a:xfrm>
            <a:custGeom>
              <a:avLst/>
              <a:gdLst/>
              <a:ahLst/>
              <a:cxnLst/>
              <a:rect l="l" t="t" r="r" b="b"/>
              <a:pathLst>
                <a:path w="541" h="864" extrusionOk="0">
                  <a:moveTo>
                    <a:pt x="400" y="0"/>
                  </a:moveTo>
                  <a:cubicBezTo>
                    <a:pt x="354" y="0"/>
                    <a:pt x="306" y="19"/>
                    <a:pt x="288" y="66"/>
                  </a:cubicBezTo>
                  <a:cubicBezTo>
                    <a:pt x="201" y="266"/>
                    <a:pt x="114" y="467"/>
                    <a:pt x="27" y="667"/>
                  </a:cubicBezTo>
                  <a:cubicBezTo>
                    <a:pt x="1" y="728"/>
                    <a:pt x="9" y="815"/>
                    <a:pt x="79" y="850"/>
                  </a:cubicBezTo>
                  <a:cubicBezTo>
                    <a:pt x="96" y="859"/>
                    <a:pt x="119" y="864"/>
                    <a:pt x="142" y="864"/>
                  </a:cubicBezTo>
                  <a:cubicBezTo>
                    <a:pt x="187" y="864"/>
                    <a:pt x="236" y="844"/>
                    <a:pt x="253" y="798"/>
                  </a:cubicBezTo>
                  <a:cubicBezTo>
                    <a:pt x="340" y="597"/>
                    <a:pt x="428" y="397"/>
                    <a:pt x="515" y="197"/>
                  </a:cubicBezTo>
                  <a:cubicBezTo>
                    <a:pt x="541" y="127"/>
                    <a:pt x="532" y="48"/>
                    <a:pt x="462" y="14"/>
                  </a:cubicBezTo>
                  <a:cubicBezTo>
                    <a:pt x="445" y="5"/>
                    <a:pt x="423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4"/>
            <p:cNvSpPr/>
            <p:nvPr/>
          </p:nvSpPr>
          <p:spPr>
            <a:xfrm>
              <a:off x="2836175" y="4743100"/>
              <a:ext cx="11350" cy="17350"/>
            </a:xfrm>
            <a:custGeom>
              <a:avLst/>
              <a:gdLst/>
              <a:ahLst/>
              <a:cxnLst/>
              <a:rect l="l" t="t" r="r" b="b"/>
              <a:pathLst>
                <a:path w="454" h="694" extrusionOk="0">
                  <a:moveTo>
                    <a:pt x="311" y="0"/>
                  </a:moveTo>
                  <a:cubicBezTo>
                    <a:pt x="289" y="0"/>
                    <a:pt x="267" y="6"/>
                    <a:pt x="245" y="23"/>
                  </a:cubicBezTo>
                  <a:cubicBezTo>
                    <a:pt x="218" y="40"/>
                    <a:pt x="201" y="66"/>
                    <a:pt x="192" y="101"/>
                  </a:cubicBezTo>
                  <a:cubicBezTo>
                    <a:pt x="131" y="241"/>
                    <a:pt x="70" y="389"/>
                    <a:pt x="9" y="528"/>
                  </a:cubicBezTo>
                  <a:cubicBezTo>
                    <a:pt x="1" y="554"/>
                    <a:pt x="9" y="607"/>
                    <a:pt x="27" y="633"/>
                  </a:cubicBezTo>
                  <a:cubicBezTo>
                    <a:pt x="44" y="659"/>
                    <a:pt x="70" y="685"/>
                    <a:pt x="105" y="694"/>
                  </a:cubicBezTo>
                  <a:cubicBezTo>
                    <a:pt x="131" y="694"/>
                    <a:pt x="175" y="694"/>
                    <a:pt x="201" y="676"/>
                  </a:cubicBezTo>
                  <a:cubicBezTo>
                    <a:pt x="236" y="659"/>
                    <a:pt x="245" y="633"/>
                    <a:pt x="262" y="598"/>
                  </a:cubicBezTo>
                  <a:cubicBezTo>
                    <a:pt x="323" y="459"/>
                    <a:pt x="384" y="310"/>
                    <a:pt x="436" y="171"/>
                  </a:cubicBezTo>
                  <a:cubicBezTo>
                    <a:pt x="454" y="136"/>
                    <a:pt x="445" y="92"/>
                    <a:pt x="428" y="66"/>
                  </a:cubicBezTo>
                  <a:cubicBezTo>
                    <a:pt x="410" y="40"/>
                    <a:pt x="384" y="14"/>
                    <a:pt x="349" y="5"/>
                  </a:cubicBezTo>
                  <a:cubicBezTo>
                    <a:pt x="336" y="2"/>
                    <a:pt x="32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4"/>
            <p:cNvSpPr/>
            <p:nvPr/>
          </p:nvSpPr>
          <p:spPr>
            <a:xfrm>
              <a:off x="2892825" y="4680450"/>
              <a:ext cx="11800" cy="15525"/>
            </a:xfrm>
            <a:custGeom>
              <a:avLst/>
              <a:gdLst/>
              <a:ahLst/>
              <a:cxnLst/>
              <a:rect l="l" t="t" r="r" b="b"/>
              <a:pathLst>
                <a:path w="472" h="621" extrusionOk="0">
                  <a:moveTo>
                    <a:pt x="330" y="1"/>
                  </a:moveTo>
                  <a:cubicBezTo>
                    <a:pt x="287" y="1"/>
                    <a:pt x="241" y="22"/>
                    <a:pt x="218" y="62"/>
                  </a:cubicBezTo>
                  <a:cubicBezTo>
                    <a:pt x="157" y="184"/>
                    <a:pt x="88" y="306"/>
                    <a:pt x="27" y="428"/>
                  </a:cubicBezTo>
                  <a:cubicBezTo>
                    <a:pt x="1" y="489"/>
                    <a:pt x="9" y="568"/>
                    <a:pt x="70" y="603"/>
                  </a:cubicBezTo>
                  <a:cubicBezTo>
                    <a:pt x="91" y="615"/>
                    <a:pt x="115" y="620"/>
                    <a:pt x="139" y="620"/>
                  </a:cubicBezTo>
                  <a:cubicBezTo>
                    <a:pt x="185" y="620"/>
                    <a:pt x="230" y="599"/>
                    <a:pt x="253" y="559"/>
                  </a:cubicBezTo>
                  <a:cubicBezTo>
                    <a:pt x="314" y="437"/>
                    <a:pt x="375" y="315"/>
                    <a:pt x="445" y="193"/>
                  </a:cubicBezTo>
                  <a:cubicBezTo>
                    <a:pt x="471" y="132"/>
                    <a:pt x="462" y="45"/>
                    <a:pt x="393" y="19"/>
                  </a:cubicBezTo>
                  <a:cubicBezTo>
                    <a:pt x="375" y="7"/>
                    <a:pt x="353" y="1"/>
                    <a:pt x="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4"/>
            <p:cNvSpPr/>
            <p:nvPr/>
          </p:nvSpPr>
          <p:spPr>
            <a:xfrm>
              <a:off x="2906775" y="4687975"/>
              <a:ext cx="11350" cy="14100"/>
            </a:xfrm>
            <a:custGeom>
              <a:avLst/>
              <a:gdLst/>
              <a:ahLst/>
              <a:cxnLst/>
              <a:rect l="l" t="t" r="r" b="b"/>
              <a:pathLst>
                <a:path w="454" h="564" extrusionOk="0">
                  <a:moveTo>
                    <a:pt x="319" y="1"/>
                  </a:moveTo>
                  <a:cubicBezTo>
                    <a:pt x="274" y="1"/>
                    <a:pt x="230" y="20"/>
                    <a:pt x="201" y="66"/>
                  </a:cubicBezTo>
                  <a:cubicBezTo>
                    <a:pt x="140" y="162"/>
                    <a:pt x="87" y="267"/>
                    <a:pt x="26" y="371"/>
                  </a:cubicBezTo>
                  <a:cubicBezTo>
                    <a:pt x="0" y="398"/>
                    <a:pt x="0" y="441"/>
                    <a:pt x="9" y="467"/>
                  </a:cubicBezTo>
                  <a:cubicBezTo>
                    <a:pt x="18" y="502"/>
                    <a:pt x="44" y="537"/>
                    <a:pt x="70" y="546"/>
                  </a:cubicBezTo>
                  <a:cubicBezTo>
                    <a:pt x="91" y="558"/>
                    <a:pt x="114" y="563"/>
                    <a:pt x="137" y="563"/>
                  </a:cubicBezTo>
                  <a:cubicBezTo>
                    <a:pt x="180" y="563"/>
                    <a:pt x="221" y="542"/>
                    <a:pt x="244" y="502"/>
                  </a:cubicBezTo>
                  <a:cubicBezTo>
                    <a:pt x="305" y="398"/>
                    <a:pt x="366" y="293"/>
                    <a:pt x="427" y="197"/>
                  </a:cubicBezTo>
                  <a:cubicBezTo>
                    <a:pt x="445" y="162"/>
                    <a:pt x="453" y="127"/>
                    <a:pt x="445" y="93"/>
                  </a:cubicBezTo>
                  <a:cubicBezTo>
                    <a:pt x="436" y="66"/>
                    <a:pt x="410" y="32"/>
                    <a:pt x="384" y="14"/>
                  </a:cubicBezTo>
                  <a:cubicBezTo>
                    <a:pt x="363" y="5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4"/>
            <p:cNvSpPr/>
            <p:nvPr/>
          </p:nvSpPr>
          <p:spPr>
            <a:xfrm>
              <a:off x="2799125" y="4896525"/>
              <a:ext cx="11575" cy="18750"/>
            </a:xfrm>
            <a:custGeom>
              <a:avLst/>
              <a:gdLst/>
              <a:ahLst/>
              <a:cxnLst/>
              <a:rect l="l" t="t" r="r" b="b"/>
              <a:pathLst>
                <a:path w="463" h="750" extrusionOk="0">
                  <a:moveTo>
                    <a:pt x="328" y="0"/>
                  </a:moveTo>
                  <a:cubicBezTo>
                    <a:pt x="271" y="0"/>
                    <a:pt x="224" y="40"/>
                    <a:pt x="201" y="100"/>
                  </a:cubicBezTo>
                  <a:cubicBezTo>
                    <a:pt x="140" y="257"/>
                    <a:pt x="71" y="422"/>
                    <a:pt x="10" y="588"/>
                  </a:cubicBezTo>
                  <a:cubicBezTo>
                    <a:pt x="1" y="614"/>
                    <a:pt x="10" y="658"/>
                    <a:pt x="27" y="684"/>
                  </a:cubicBezTo>
                  <a:cubicBezTo>
                    <a:pt x="36" y="710"/>
                    <a:pt x="71" y="736"/>
                    <a:pt x="97" y="745"/>
                  </a:cubicBezTo>
                  <a:cubicBezTo>
                    <a:pt x="110" y="748"/>
                    <a:pt x="123" y="749"/>
                    <a:pt x="136" y="749"/>
                  </a:cubicBezTo>
                  <a:cubicBezTo>
                    <a:pt x="195" y="749"/>
                    <a:pt x="241" y="715"/>
                    <a:pt x="262" y="658"/>
                  </a:cubicBezTo>
                  <a:cubicBezTo>
                    <a:pt x="323" y="492"/>
                    <a:pt x="384" y="326"/>
                    <a:pt x="454" y="170"/>
                  </a:cubicBezTo>
                  <a:cubicBezTo>
                    <a:pt x="463" y="135"/>
                    <a:pt x="454" y="91"/>
                    <a:pt x="437" y="65"/>
                  </a:cubicBezTo>
                  <a:cubicBezTo>
                    <a:pt x="419" y="39"/>
                    <a:pt x="393" y="13"/>
                    <a:pt x="358" y="4"/>
                  </a:cubicBezTo>
                  <a:cubicBezTo>
                    <a:pt x="348" y="1"/>
                    <a:pt x="338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4"/>
            <p:cNvSpPr/>
            <p:nvPr/>
          </p:nvSpPr>
          <p:spPr>
            <a:xfrm>
              <a:off x="2808725" y="4913475"/>
              <a:ext cx="8075" cy="11175"/>
            </a:xfrm>
            <a:custGeom>
              <a:avLst/>
              <a:gdLst/>
              <a:ahLst/>
              <a:cxnLst/>
              <a:rect l="l" t="t" r="r" b="b"/>
              <a:pathLst>
                <a:path w="323" h="447" extrusionOk="0">
                  <a:moveTo>
                    <a:pt x="189" y="0"/>
                  </a:moveTo>
                  <a:cubicBezTo>
                    <a:pt x="168" y="0"/>
                    <a:pt x="148" y="7"/>
                    <a:pt x="131" y="23"/>
                  </a:cubicBezTo>
                  <a:lnTo>
                    <a:pt x="105" y="41"/>
                  </a:lnTo>
                  <a:cubicBezTo>
                    <a:pt x="88" y="58"/>
                    <a:pt x="79" y="75"/>
                    <a:pt x="70" y="93"/>
                  </a:cubicBezTo>
                  <a:cubicBezTo>
                    <a:pt x="53" y="154"/>
                    <a:pt x="27" y="224"/>
                    <a:pt x="9" y="285"/>
                  </a:cubicBezTo>
                  <a:cubicBezTo>
                    <a:pt x="0" y="302"/>
                    <a:pt x="0" y="319"/>
                    <a:pt x="9" y="337"/>
                  </a:cubicBezTo>
                  <a:cubicBezTo>
                    <a:pt x="9" y="354"/>
                    <a:pt x="9" y="363"/>
                    <a:pt x="18" y="380"/>
                  </a:cubicBezTo>
                  <a:cubicBezTo>
                    <a:pt x="27" y="398"/>
                    <a:pt x="44" y="407"/>
                    <a:pt x="53" y="415"/>
                  </a:cubicBezTo>
                  <a:cubicBezTo>
                    <a:pt x="70" y="433"/>
                    <a:pt x="79" y="433"/>
                    <a:pt x="96" y="441"/>
                  </a:cubicBezTo>
                  <a:cubicBezTo>
                    <a:pt x="109" y="445"/>
                    <a:pt x="122" y="447"/>
                    <a:pt x="135" y="447"/>
                  </a:cubicBezTo>
                  <a:cubicBezTo>
                    <a:pt x="157" y="447"/>
                    <a:pt x="179" y="441"/>
                    <a:pt x="201" y="424"/>
                  </a:cubicBezTo>
                  <a:cubicBezTo>
                    <a:pt x="210" y="424"/>
                    <a:pt x="218" y="415"/>
                    <a:pt x="227" y="407"/>
                  </a:cubicBezTo>
                  <a:cubicBezTo>
                    <a:pt x="244" y="389"/>
                    <a:pt x="253" y="372"/>
                    <a:pt x="262" y="354"/>
                  </a:cubicBezTo>
                  <a:cubicBezTo>
                    <a:pt x="279" y="285"/>
                    <a:pt x="297" y="224"/>
                    <a:pt x="323" y="163"/>
                  </a:cubicBezTo>
                  <a:cubicBezTo>
                    <a:pt x="323" y="145"/>
                    <a:pt x="323" y="128"/>
                    <a:pt x="323" y="110"/>
                  </a:cubicBezTo>
                  <a:cubicBezTo>
                    <a:pt x="323" y="93"/>
                    <a:pt x="314" y="84"/>
                    <a:pt x="305" y="67"/>
                  </a:cubicBezTo>
                  <a:cubicBezTo>
                    <a:pt x="297" y="49"/>
                    <a:pt x="288" y="41"/>
                    <a:pt x="271" y="32"/>
                  </a:cubicBezTo>
                  <a:cubicBezTo>
                    <a:pt x="262" y="14"/>
                    <a:pt x="244" y="6"/>
                    <a:pt x="227" y="6"/>
                  </a:cubicBezTo>
                  <a:cubicBezTo>
                    <a:pt x="214" y="3"/>
                    <a:pt x="201" y="0"/>
                    <a:pt x="1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4"/>
            <p:cNvSpPr/>
            <p:nvPr/>
          </p:nvSpPr>
          <p:spPr>
            <a:xfrm>
              <a:off x="3085000" y="4720050"/>
              <a:ext cx="11125" cy="11350"/>
            </a:xfrm>
            <a:custGeom>
              <a:avLst/>
              <a:gdLst/>
              <a:ahLst/>
              <a:cxnLst/>
              <a:rect l="l" t="t" r="r" b="b"/>
              <a:pathLst>
                <a:path w="445" h="454" extrusionOk="0">
                  <a:moveTo>
                    <a:pt x="279" y="297"/>
                  </a:moveTo>
                  <a:cubicBezTo>
                    <a:pt x="277" y="301"/>
                    <a:pt x="275" y="305"/>
                    <a:pt x="271" y="309"/>
                  </a:cubicBezTo>
                  <a:cubicBezTo>
                    <a:pt x="273" y="304"/>
                    <a:pt x="276" y="300"/>
                    <a:pt x="279" y="297"/>
                  </a:cubicBezTo>
                  <a:close/>
                  <a:moveTo>
                    <a:pt x="299" y="0"/>
                  </a:moveTo>
                  <a:cubicBezTo>
                    <a:pt x="289" y="0"/>
                    <a:pt x="280" y="1"/>
                    <a:pt x="271" y="4"/>
                  </a:cubicBezTo>
                  <a:cubicBezTo>
                    <a:pt x="210" y="21"/>
                    <a:pt x="149" y="65"/>
                    <a:pt x="105" y="108"/>
                  </a:cubicBezTo>
                  <a:cubicBezTo>
                    <a:pt x="79" y="134"/>
                    <a:pt x="53" y="160"/>
                    <a:pt x="44" y="195"/>
                  </a:cubicBezTo>
                  <a:cubicBezTo>
                    <a:pt x="27" y="221"/>
                    <a:pt x="9" y="256"/>
                    <a:pt x="9" y="291"/>
                  </a:cubicBezTo>
                  <a:cubicBezTo>
                    <a:pt x="0" y="309"/>
                    <a:pt x="0" y="326"/>
                    <a:pt x="0" y="343"/>
                  </a:cubicBezTo>
                  <a:cubicBezTo>
                    <a:pt x="0" y="361"/>
                    <a:pt x="9" y="370"/>
                    <a:pt x="18" y="387"/>
                  </a:cubicBezTo>
                  <a:cubicBezTo>
                    <a:pt x="35" y="413"/>
                    <a:pt x="61" y="439"/>
                    <a:pt x="96" y="448"/>
                  </a:cubicBezTo>
                  <a:cubicBezTo>
                    <a:pt x="109" y="451"/>
                    <a:pt x="122" y="453"/>
                    <a:pt x="135" y="453"/>
                  </a:cubicBezTo>
                  <a:cubicBezTo>
                    <a:pt x="157" y="453"/>
                    <a:pt x="179" y="447"/>
                    <a:pt x="201" y="431"/>
                  </a:cubicBezTo>
                  <a:cubicBezTo>
                    <a:pt x="227" y="413"/>
                    <a:pt x="253" y="387"/>
                    <a:pt x="253" y="361"/>
                  </a:cubicBezTo>
                  <a:cubicBezTo>
                    <a:pt x="260" y="348"/>
                    <a:pt x="261" y="334"/>
                    <a:pt x="266" y="321"/>
                  </a:cubicBezTo>
                  <a:lnTo>
                    <a:pt x="266" y="321"/>
                  </a:lnTo>
                  <a:cubicBezTo>
                    <a:pt x="262" y="326"/>
                    <a:pt x="258" y="330"/>
                    <a:pt x="253" y="335"/>
                  </a:cubicBezTo>
                  <a:cubicBezTo>
                    <a:pt x="258" y="330"/>
                    <a:pt x="262" y="325"/>
                    <a:pt x="266" y="320"/>
                  </a:cubicBezTo>
                  <a:lnTo>
                    <a:pt x="266" y="320"/>
                  </a:lnTo>
                  <a:cubicBezTo>
                    <a:pt x="266" y="320"/>
                    <a:pt x="266" y="321"/>
                    <a:pt x="266" y="321"/>
                  </a:cubicBezTo>
                  <a:lnTo>
                    <a:pt x="266" y="321"/>
                  </a:lnTo>
                  <a:cubicBezTo>
                    <a:pt x="267" y="320"/>
                    <a:pt x="267" y="319"/>
                    <a:pt x="268" y="317"/>
                  </a:cubicBezTo>
                  <a:lnTo>
                    <a:pt x="268" y="317"/>
                  </a:lnTo>
                  <a:cubicBezTo>
                    <a:pt x="267" y="318"/>
                    <a:pt x="267" y="319"/>
                    <a:pt x="266" y="320"/>
                  </a:cubicBezTo>
                  <a:lnTo>
                    <a:pt x="266" y="320"/>
                  </a:lnTo>
                  <a:cubicBezTo>
                    <a:pt x="267" y="316"/>
                    <a:pt x="269" y="312"/>
                    <a:pt x="271" y="309"/>
                  </a:cubicBezTo>
                  <a:lnTo>
                    <a:pt x="271" y="309"/>
                  </a:lnTo>
                  <a:cubicBezTo>
                    <a:pt x="271" y="311"/>
                    <a:pt x="270" y="314"/>
                    <a:pt x="268" y="317"/>
                  </a:cubicBezTo>
                  <a:lnTo>
                    <a:pt x="268" y="317"/>
                  </a:lnTo>
                  <a:cubicBezTo>
                    <a:pt x="274" y="309"/>
                    <a:pt x="279" y="301"/>
                    <a:pt x="283" y="292"/>
                  </a:cubicBezTo>
                  <a:lnTo>
                    <a:pt x="283" y="292"/>
                  </a:lnTo>
                  <a:cubicBezTo>
                    <a:pt x="292" y="284"/>
                    <a:pt x="303" y="276"/>
                    <a:pt x="314" y="265"/>
                  </a:cubicBezTo>
                  <a:lnTo>
                    <a:pt x="314" y="265"/>
                  </a:lnTo>
                  <a:cubicBezTo>
                    <a:pt x="305" y="274"/>
                    <a:pt x="297" y="282"/>
                    <a:pt x="288" y="291"/>
                  </a:cubicBezTo>
                  <a:cubicBezTo>
                    <a:pt x="298" y="281"/>
                    <a:pt x="308" y="274"/>
                    <a:pt x="318" y="268"/>
                  </a:cubicBezTo>
                  <a:lnTo>
                    <a:pt x="318" y="268"/>
                  </a:lnTo>
                  <a:cubicBezTo>
                    <a:pt x="328" y="264"/>
                    <a:pt x="334" y="263"/>
                    <a:pt x="340" y="256"/>
                  </a:cubicBezTo>
                  <a:lnTo>
                    <a:pt x="340" y="256"/>
                  </a:lnTo>
                  <a:cubicBezTo>
                    <a:pt x="336" y="260"/>
                    <a:pt x="330" y="262"/>
                    <a:pt x="324" y="264"/>
                  </a:cubicBezTo>
                  <a:lnTo>
                    <a:pt x="324" y="264"/>
                  </a:lnTo>
                  <a:cubicBezTo>
                    <a:pt x="330" y="262"/>
                    <a:pt x="335" y="259"/>
                    <a:pt x="340" y="256"/>
                  </a:cubicBezTo>
                  <a:cubicBezTo>
                    <a:pt x="375" y="248"/>
                    <a:pt x="401" y="230"/>
                    <a:pt x="419" y="195"/>
                  </a:cubicBezTo>
                  <a:cubicBezTo>
                    <a:pt x="428" y="187"/>
                    <a:pt x="436" y="169"/>
                    <a:pt x="436" y="152"/>
                  </a:cubicBezTo>
                  <a:cubicBezTo>
                    <a:pt x="445" y="134"/>
                    <a:pt x="436" y="117"/>
                    <a:pt x="436" y="99"/>
                  </a:cubicBezTo>
                  <a:cubicBezTo>
                    <a:pt x="428" y="65"/>
                    <a:pt x="401" y="38"/>
                    <a:pt x="375" y="21"/>
                  </a:cubicBezTo>
                  <a:cubicBezTo>
                    <a:pt x="350" y="8"/>
                    <a:pt x="32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4"/>
            <p:cNvSpPr/>
            <p:nvPr/>
          </p:nvSpPr>
          <p:spPr>
            <a:xfrm>
              <a:off x="3077150" y="4708000"/>
              <a:ext cx="9825" cy="11150"/>
            </a:xfrm>
            <a:custGeom>
              <a:avLst/>
              <a:gdLst/>
              <a:ahLst/>
              <a:cxnLst/>
              <a:rect l="l" t="t" r="r" b="b"/>
              <a:pathLst>
                <a:path w="393" h="446" extrusionOk="0">
                  <a:moveTo>
                    <a:pt x="270" y="0"/>
                  </a:moveTo>
                  <a:cubicBezTo>
                    <a:pt x="256" y="0"/>
                    <a:pt x="242" y="3"/>
                    <a:pt x="227" y="6"/>
                  </a:cubicBezTo>
                  <a:cubicBezTo>
                    <a:pt x="210" y="6"/>
                    <a:pt x="201" y="15"/>
                    <a:pt x="192" y="15"/>
                  </a:cubicBezTo>
                  <a:cubicBezTo>
                    <a:pt x="175" y="32"/>
                    <a:pt x="158" y="41"/>
                    <a:pt x="149" y="67"/>
                  </a:cubicBezTo>
                  <a:cubicBezTo>
                    <a:pt x="105" y="128"/>
                    <a:pt x="62" y="189"/>
                    <a:pt x="27" y="250"/>
                  </a:cubicBezTo>
                  <a:cubicBezTo>
                    <a:pt x="18" y="268"/>
                    <a:pt x="9" y="276"/>
                    <a:pt x="9" y="294"/>
                  </a:cubicBezTo>
                  <a:cubicBezTo>
                    <a:pt x="1" y="311"/>
                    <a:pt x="9" y="329"/>
                    <a:pt x="9" y="346"/>
                  </a:cubicBezTo>
                  <a:cubicBezTo>
                    <a:pt x="18" y="381"/>
                    <a:pt x="44" y="416"/>
                    <a:pt x="70" y="425"/>
                  </a:cubicBezTo>
                  <a:cubicBezTo>
                    <a:pt x="90" y="437"/>
                    <a:pt x="118" y="445"/>
                    <a:pt x="146" y="445"/>
                  </a:cubicBezTo>
                  <a:cubicBezTo>
                    <a:pt x="156" y="445"/>
                    <a:pt x="166" y="444"/>
                    <a:pt x="175" y="442"/>
                  </a:cubicBezTo>
                  <a:cubicBezTo>
                    <a:pt x="184" y="433"/>
                    <a:pt x="192" y="433"/>
                    <a:pt x="201" y="425"/>
                  </a:cubicBezTo>
                  <a:cubicBezTo>
                    <a:pt x="219" y="416"/>
                    <a:pt x="236" y="398"/>
                    <a:pt x="245" y="381"/>
                  </a:cubicBezTo>
                  <a:cubicBezTo>
                    <a:pt x="288" y="320"/>
                    <a:pt x="332" y="259"/>
                    <a:pt x="375" y="198"/>
                  </a:cubicBezTo>
                  <a:cubicBezTo>
                    <a:pt x="384" y="180"/>
                    <a:pt x="384" y="163"/>
                    <a:pt x="384" y="146"/>
                  </a:cubicBezTo>
                  <a:cubicBezTo>
                    <a:pt x="393" y="128"/>
                    <a:pt x="393" y="111"/>
                    <a:pt x="384" y="93"/>
                  </a:cubicBezTo>
                  <a:cubicBezTo>
                    <a:pt x="375" y="67"/>
                    <a:pt x="349" y="32"/>
                    <a:pt x="323" y="15"/>
                  </a:cubicBezTo>
                  <a:cubicBezTo>
                    <a:pt x="308" y="5"/>
                    <a:pt x="290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4"/>
            <p:cNvSpPr/>
            <p:nvPr/>
          </p:nvSpPr>
          <p:spPr>
            <a:xfrm>
              <a:off x="2920050" y="4922650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70" y="0"/>
                  </a:moveTo>
                  <a:cubicBezTo>
                    <a:pt x="214" y="0"/>
                    <a:pt x="164" y="34"/>
                    <a:pt x="149" y="92"/>
                  </a:cubicBezTo>
                  <a:lnTo>
                    <a:pt x="18" y="519"/>
                  </a:lnTo>
                  <a:cubicBezTo>
                    <a:pt x="1" y="589"/>
                    <a:pt x="45" y="667"/>
                    <a:pt x="114" y="685"/>
                  </a:cubicBezTo>
                  <a:cubicBezTo>
                    <a:pt x="123" y="687"/>
                    <a:pt x="133" y="688"/>
                    <a:pt x="142" y="688"/>
                  </a:cubicBezTo>
                  <a:cubicBezTo>
                    <a:pt x="197" y="688"/>
                    <a:pt x="256" y="648"/>
                    <a:pt x="271" y="589"/>
                  </a:cubicBezTo>
                  <a:lnTo>
                    <a:pt x="393" y="162"/>
                  </a:lnTo>
                  <a:cubicBezTo>
                    <a:pt x="419" y="101"/>
                    <a:pt x="376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4"/>
            <p:cNvSpPr/>
            <p:nvPr/>
          </p:nvSpPr>
          <p:spPr>
            <a:xfrm>
              <a:off x="2936850" y="4887575"/>
              <a:ext cx="12650" cy="21600"/>
            </a:xfrm>
            <a:custGeom>
              <a:avLst/>
              <a:gdLst/>
              <a:ahLst/>
              <a:cxnLst/>
              <a:rect l="l" t="t" r="r" b="b"/>
              <a:pathLst>
                <a:path w="506" h="864" extrusionOk="0">
                  <a:moveTo>
                    <a:pt x="357" y="0"/>
                  </a:moveTo>
                  <a:cubicBezTo>
                    <a:pt x="300" y="0"/>
                    <a:pt x="248" y="34"/>
                    <a:pt x="227" y="92"/>
                  </a:cubicBezTo>
                  <a:cubicBezTo>
                    <a:pt x="157" y="292"/>
                    <a:pt x="96" y="493"/>
                    <a:pt x="26" y="702"/>
                  </a:cubicBezTo>
                  <a:cubicBezTo>
                    <a:pt x="0" y="763"/>
                    <a:pt x="52" y="841"/>
                    <a:pt x="113" y="859"/>
                  </a:cubicBezTo>
                  <a:cubicBezTo>
                    <a:pt x="127" y="862"/>
                    <a:pt x="140" y="863"/>
                    <a:pt x="152" y="863"/>
                  </a:cubicBezTo>
                  <a:cubicBezTo>
                    <a:pt x="212" y="863"/>
                    <a:pt x="257" y="829"/>
                    <a:pt x="279" y="772"/>
                  </a:cubicBezTo>
                  <a:cubicBezTo>
                    <a:pt x="340" y="562"/>
                    <a:pt x="410" y="362"/>
                    <a:pt x="479" y="161"/>
                  </a:cubicBezTo>
                  <a:cubicBezTo>
                    <a:pt x="506" y="100"/>
                    <a:pt x="453" y="13"/>
                    <a:pt x="392" y="5"/>
                  </a:cubicBezTo>
                  <a:cubicBezTo>
                    <a:pt x="380" y="2"/>
                    <a:pt x="368" y="0"/>
                    <a:pt x="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4"/>
            <p:cNvSpPr/>
            <p:nvPr/>
          </p:nvSpPr>
          <p:spPr>
            <a:xfrm>
              <a:off x="2963200" y="4839875"/>
              <a:ext cx="10475" cy="15700"/>
            </a:xfrm>
            <a:custGeom>
              <a:avLst/>
              <a:gdLst/>
              <a:ahLst/>
              <a:cxnLst/>
              <a:rect l="l" t="t" r="r" b="b"/>
              <a:pathLst>
                <a:path w="419" h="628" extrusionOk="0">
                  <a:moveTo>
                    <a:pt x="275" y="0"/>
                  </a:moveTo>
                  <a:cubicBezTo>
                    <a:pt x="218" y="0"/>
                    <a:pt x="171" y="40"/>
                    <a:pt x="149" y="100"/>
                  </a:cubicBezTo>
                  <a:cubicBezTo>
                    <a:pt x="105" y="222"/>
                    <a:pt x="70" y="344"/>
                    <a:pt x="27" y="466"/>
                  </a:cubicBezTo>
                  <a:cubicBezTo>
                    <a:pt x="1" y="527"/>
                    <a:pt x="53" y="605"/>
                    <a:pt x="114" y="623"/>
                  </a:cubicBezTo>
                  <a:cubicBezTo>
                    <a:pt x="127" y="626"/>
                    <a:pt x="140" y="627"/>
                    <a:pt x="153" y="627"/>
                  </a:cubicBezTo>
                  <a:cubicBezTo>
                    <a:pt x="212" y="627"/>
                    <a:pt x="258" y="593"/>
                    <a:pt x="279" y="536"/>
                  </a:cubicBezTo>
                  <a:cubicBezTo>
                    <a:pt x="314" y="414"/>
                    <a:pt x="358" y="292"/>
                    <a:pt x="401" y="161"/>
                  </a:cubicBezTo>
                  <a:cubicBezTo>
                    <a:pt x="419" y="100"/>
                    <a:pt x="375" y="21"/>
                    <a:pt x="306" y="4"/>
                  </a:cubicBezTo>
                  <a:cubicBezTo>
                    <a:pt x="295" y="1"/>
                    <a:pt x="285" y="0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4"/>
            <p:cNvSpPr/>
            <p:nvPr/>
          </p:nvSpPr>
          <p:spPr>
            <a:xfrm>
              <a:off x="2999150" y="4784475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81" y="266"/>
                  </a:moveTo>
                  <a:cubicBezTo>
                    <a:pt x="278" y="273"/>
                    <a:pt x="276" y="276"/>
                    <a:pt x="271" y="276"/>
                  </a:cubicBezTo>
                  <a:cubicBezTo>
                    <a:pt x="273" y="274"/>
                    <a:pt x="277" y="270"/>
                    <a:pt x="281" y="266"/>
                  </a:cubicBezTo>
                  <a:close/>
                  <a:moveTo>
                    <a:pt x="256" y="320"/>
                  </a:moveTo>
                  <a:cubicBezTo>
                    <a:pt x="253" y="326"/>
                    <a:pt x="253" y="332"/>
                    <a:pt x="253" y="337"/>
                  </a:cubicBezTo>
                  <a:cubicBezTo>
                    <a:pt x="253" y="332"/>
                    <a:pt x="254" y="326"/>
                    <a:pt x="256" y="320"/>
                  </a:cubicBezTo>
                  <a:close/>
                  <a:moveTo>
                    <a:pt x="236" y="1"/>
                  </a:moveTo>
                  <a:cubicBezTo>
                    <a:pt x="216" y="1"/>
                    <a:pt x="195" y="5"/>
                    <a:pt x="175" y="15"/>
                  </a:cubicBezTo>
                  <a:cubicBezTo>
                    <a:pt x="123" y="50"/>
                    <a:pt x="79" y="93"/>
                    <a:pt x="53" y="146"/>
                  </a:cubicBezTo>
                  <a:cubicBezTo>
                    <a:pt x="35" y="172"/>
                    <a:pt x="27" y="198"/>
                    <a:pt x="9" y="233"/>
                  </a:cubicBezTo>
                  <a:cubicBezTo>
                    <a:pt x="1" y="259"/>
                    <a:pt x="1" y="294"/>
                    <a:pt x="1" y="320"/>
                  </a:cubicBezTo>
                  <a:cubicBezTo>
                    <a:pt x="1" y="337"/>
                    <a:pt x="1" y="355"/>
                    <a:pt x="9" y="372"/>
                  </a:cubicBezTo>
                  <a:cubicBezTo>
                    <a:pt x="9" y="390"/>
                    <a:pt x="27" y="398"/>
                    <a:pt x="35" y="416"/>
                  </a:cubicBezTo>
                  <a:cubicBezTo>
                    <a:pt x="62" y="433"/>
                    <a:pt x="96" y="451"/>
                    <a:pt x="131" y="451"/>
                  </a:cubicBezTo>
                  <a:cubicBezTo>
                    <a:pt x="157" y="451"/>
                    <a:pt x="192" y="442"/>
                    <a:pt x="218" y="416"/>
                  </a:cubicBezTo>
                  <a:cubicBezTo>
                    <a:pt x="227" y="407"/>
                    <a:pt x="236" y="398"/>
                    <a:pt x="236" y="390"/>
                  </a:cubicBezTo>
                  <a:cubicBezTo>
                    <a:pt x="253" y="364"/>
                    <a:pt x="253" y="346"/>
                    <a:pt x="253" y="320"/>
                  </a:cubicBezTo>
                  <a:cubicBezTo>
                    <a:pt x="253" y="320"/>
                    <a:pt x="253" y="314"/>
                    <a:pt x="258" y="312"/>
                  </a:cubicBezTo>
                  <a:lnTo>
                    <a:pt x="258" y="312"/>
                  </a:lnTo>
                  <a:cubicBezTo>
                    <a:pt x="257" y="315"/>
                    <a:pt x="256" y="318"/>
                    <a:pt x="256" y="320"/>
                  </a:cubicBezTo>
                  <a:lnTo>
                    <a:pt x="256" y="320"/>
                  </a:lnTo>
                  <a:cubicBezTo>
                    <a:pt x="257" y="317"/>
                    <a:pt x="259" y="314"/>
                    <a:pt x="262" y="311"/>
                  </a:cubicBezTo>
                  <a:cubicBezTo>
                    <a:pt x="261" y="311"/>
                    <a:pt x="259" y="312"/>
                    <a:pt x="258" y="312"/>
                  </a:cubicBezTo>
                  <a:lnTo>
                    <a:pt x="258" y="312"/>
                  </a:lnTo>
                  <a:cubicBezTo>
                    <a:pt x="259" y="309"/>
                    <a:pt x="260" y="306"/>
                    <a:pt x="261" y="303"/>
                  </a:cubicBezTo>
                  <a:lnTo>
                    <a:pt x="261" y="303"/>
                  </a:lnTo>
                  <a:cubicBezTo>
                    <a:pt x="259" y="306"/>
                    <a:pt x="256" y="308"/>
                    <a:pt x="253" y="311"/>
                  </a:cubicBezTo>
                  <a:cubicBezTo>
                    <a:pt x="256" y="308"/>
                    <a:pt x="259" y="305"/>
                    <a:pt x="262" y="302"/>
                  </a:cubicBezTo>
                  <a:lnTo>
                    <a:pt x="262" y="302"/>
                  </a:lnTo>
                  <a:cubicBezTo>
                    <a:pt x="261" y="302"/>
                    <a:pt x="261" y="303"/>
                    <a:pt x="261" y="303"/>
                  </a:cubicBezTo>
                  <a:lnTo>
                    <a:pt x="261" y="303"/>
                  </a:lnTo>
                  <a:cubicBezTo>
                    <a:pt x="262" y="302"/>
                    <a:pt x="263" y="301"/>
                    <a:pt x="264" y="300"/>
                  </a:cubicBezTo>
                  <a:lnTo>
                    <a:pt x="264" y="300"/>
                  </a:lnTo>
                  <a:cubicBezTo>
                    <a:pt x="263" y="301"/>
                    <a:pt x="262" y="302"/>
                    <a:pt x="262" y="302"/>
                  </a:cubicBezTo>
                  <a:lnTo>
                    <a:pt x="262" y="302"/>
                  </a:lnTo>
                  <a:cubicBezTo>
                    <a:pt x="264" y="295"/>
                    <a:pt x="268" y="286"/>
                    <a:pt x="271" y="276"/>
                  </a:cubicBezTo>
                  <a:lnTo>
                    <a:pt x="271" y="276"/>
                  </a:lnTo>
                  <a:cubicBezTo>
                    <a:pt x="271" y="287"/>
                    <a:pt x="268" y="294"/>
                    <a:pt x="264" y="300"/>
                  </a:cubicBezTo>
                  <a:lnTo>
                    <a:pt x="264" y="300"/>
                  </a:lnTo>
                  <a:cubicBezTo>
                    <a:pt x="272" y="289"/>
                    <a:pt x="278" y="278"/>
                    <a:pt x="283" y="264"/>
                  </a:cubicBezTo>
                  <a:lnTo>
                    <a:pt x="283" y="264"/>
                  </a:lnTo>
                  <a:cubicBezTo>
                    <a:pt x="292" y="256"/>
                    <a:pt x="303" y="247"/>
                    <a:pt x="314" y="242"/>
                  </a:cubicBezTo>
                  <a:cubicBezTo>
                    <a:pt x="311" y="242"/>
                    <a:pt x="308" y="243"/>
                    <a:pt x="305" y="244"/>
                  </a:cubicBezTo>
                  <a:lnTo>
                    <a:pt x="305" y="244"/>
                  </a:lnTo>
                  <a:cubicBezTo>
                    <a:pt x="306" y="244"/>
                    <a:pt x="306" y="243"/>
                    <a:pt x="306" y="242"/>
                  </a:cubicBezTo>
                  <a:cubicBezTo>
                    <a:pt x="341" y="224"/>
                    <a:pt x="358" y="198"/>
                    <a:pt x="367" y="163"/>
                  </a:cubicBezTo>
                  <a:cubicBezTo>
                    <a:pt x="375" y="146"/>
                    <a:pt x="375" y="128"/>
                    <a:pt x="367" y="111"/>
                  </a:cubicBezTo>
                  <a:cubicBezTo>
                    <a:pt x="367" y="93"/>
                    <a:pt x="367" y="85"/>
                    <a:pt x="358" y="67"/>
                  </a:cubicBezTo>
                  <a:cubicBezTo>
                    <a:pt x="341" y="41"/>
                    <a:pt x="314" y="15"/>
                    <a:pt x="279" y="6"/>
                  </a:cubicBezTo>
                  <a:cubicBezTo>
                    <a:pt x="265" y="3"/>
                    <a:pt x="251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3" name="Google Shape;1293;p34"/>
          <p:cNvSpPr/>
          <p:nvPr/>
        </p:nvSpPr>
        <p:spPr>
          <a:xfrm flipH="1">
            <a:off x="1949971" y="2806608"/>
            <a:ext cx="433359" cy="448378"/>
          </a:xfrm>
          <a:custGeom>
            <a:avLst/>
            <a:gdLst/>
            <a:ahLst/>
            <a:cxnLst/>
            <a:rect l="l" t="t" r="r" b="b"/>
            <a:pathLst>
              <a:path w="8063" h="8063" extrusionOk="0">
                <a:moveTo>
                  <a:pt x="4027" y="1"/>
                </a:moveTo>
                <a:cubicBezTo>
                  <a:pt x="2711" y="3565"/>
                  <a:pt x="3556" y="2711"/>
                  <a:pt x="1" y="4027"/>
                </a:cubicBezTo>
                <a:cubicBezTo>
                  <a:pt x="3556" y="5352"/>
                  <a:pt x="2711" y="4498"/>
                  <a:pt x="4027" y="8062"/>
                </a:cubicBezTo>
                <a:cubicBezTo>
                  <a:pt x="5343" y="4498"/>
                  <a:pt x="4498" y="5352"/>
                  <a:pt x="8062" y="4027"/>
                </a:cubicBezTo>
                <a:cubicBezTo>
                  <a:pt x="4498" y="2711"/>
                  <a:pt x="5343" y="3565"/>
                  <a:pt x="40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4" name="Google Shape;1294;p34"/>
          <p:cNvSpPr/>
          <p:nvPr/>
        </p:nvSpPr>
        <p:spPr>
          <a:xfrm flipH="1">
            <a:off x="1803421" y="3221127"/>
            <a:ext cx="310602" cy="320921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5" name="Google Shape;1295;p34"/>
          <p:cNvSpPr/>
          <p:nvPr/>
        </p:nvSpPr>
        <p:spPr>
          <a:xfrm flipH="1">
            <a:off x="2243114" y="3271302"/>
            <a:ext cx="310172" cy="321366"/>
          </a:xfrm>
          <a:custGeom>
            <a:avLst/>
            <a:gdLst/>
            <a:ahLst/>
            <a:cxnLst/>
            <a:rect l="l" t="t" r="r" b="b"/>
            <a:pathLst>
              <a:path w="5771" h="5779" extrusionOk="0">
                <a:moveTo>
                  <a:pt x="2886" y="0"/>
                </a:moveTo>
                <a:cubicBezTo>
                  <a:pt x="1936" y="2554"/>
                  <a:pt x="2546" y="1944"/>
                  <a:pt x="1" y="2885"/>
                </a:cubicBezTo>
                <a:cubicBezTo>
                  <a:pt x="2546" y="3835"/>
                  <a:pt x="1936" y="3225"/>
                  <a:pt x="2886" y="5778"/>
                </a:cubicBezTo>
                <a:cubicBezTo>
                  <a:pt x="3827" y="3225"/>
                  <a:pt x="3217" y="3835"/>
                  <a:pt x="5770" y="2885"/>
                </a:cubicBezTo>
                <a:cubicBezTo>
                  <a:pt x="3217" y="1944"/>
                  <a:pt x="3827" y="2554"/>
                  <a:pt x="288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Rectangle 113"/>
          <p:cNvSpPr/>
          <p:nvPr/>
        </p:nvSpPr>
        <p:spPr>
          <a:xfrm>
            <a:off x="1443294" y="784565"/>
            <a:ext cx="6350841" cy="21264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vi-VN" sz="4400" b="1" kern="12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ÔN TẬP VÀ ĐÁNH GIÁ </a:t>
            </a:r>
            <a:endParaRPr lang="en-US" sz="4400" b="1" kern="120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spcBef>
                <a:spcPts val="1000"/>
              </a:spcBef>
            </a:pPr>
            <a:r>
              <a:rPr lang="vi-VN" sz="4400" b="1" kern="120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CUỐI HỌC KÌ I</a:t>
            </a:r>
            <a:endParaRPr lang="en-US" sz="4400" b="1" kern="120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942327" y="3227254"/>
            <a:ext cx="3262432" cy="92333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nl-NL" sz="5400" b="1" kern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TIẾT 3 - 4</a:t>
            </a:r>
            <a:endParaRPr lang="en-US" sz="5400" b="1" kern="1200">
              <a:solidFill>
                <a:srgbClr val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16" name="Google Shape;1401;p36"/>
          <p:cNvGrpSpPr/>
          <p:nvPr/>
        </p:nvGrpSpPr>
        <p:grpSpPr>
          <a:xfrm>
            <a:off x="7495695" y="2708616"/>
            <a:ext cx="1610234" cy="2434884"/>
            <a:chOff x="731000" y="2896175"/>
            <a:chExt cx="1269400" cy="1919650"/>
          </a:xfrm>
        </p:grpSpPr>
        <p:sp>
          <p:nvSpPr>
            <p:cNvPr id="117" name="Google Shape;1402;p36"/>
            <p:cNvSpPr/>
            <p:nvPr/>
          </p:nvSpPr>
          <p:spPr>
            <a:xfrm>
              <a:off x="833625" y="2896175"/>
              <a:ext cx="857825" cy="960275"/>
            </a:xfrm>
            <a:custGeom>
              <a:avLst/>
              <a:gdLst/>
              <a:ahLst/>
              <a:cxnLst/>
              <a:rect l="l" t="t" r="r" b="b"/>
              <a:pathLst>
                <a:path w="34313" h="38411" extrusionOk="0">
                  <a:moveTo>
                    <a:pt x="12943" y="1"/>
                  </a:moveTo>
                  <a:cubicBezTo>
                    <a:pt x="10133" y="1"/>
                    <a:pt x="7431" y="2802"/>
                    <a:pt x="8167" y="5512"/>
                  </a:cubicBezTo>
                  <a:cubicBezTo>
                    <a:pt x="7539" y="4487"/>
                    <a:pt x="6380" y="4005"/>
                    <a:pt x="5175" y="4005"/>
                  </a:cubicBezTo>
                  <a:cubicBezTo>
                    <a:pt x="4137" y="4005"/>
                    <a:pt x="3066" y="4363"/>
                    <a:pt x="2275" y="5041"/>
                  </a:cubicBezTo>
                  <a:cubicBezTo>
                    <a:pt x="576" y="6488"/>
                    <a:pt x="0" y="8894"/>
                    <a:pt x="9" y="11133"/>
                  </a:cubicBezTo>
                  <a:cubicBezTo>
                    <a:pt x="26" y="15203"/>
                    <a:pt x="1743" y="19230"/>
                    <a:pt x="4663" y="22071"/>
                  </a:cubicBezTo>
                  <a:cubicBezTo>
                    <a:pt x="8620" y="25915"/>
                    <a:pt x="11522" y="30508"/>
                    <a:pt x="14790" y="34944"/>
                  </a:cubicBezTo>
                  <a:cubicBezTo>
                    <a:pt x="15644" y="36103"/>
                    <a:pt x="16559" y="37305"/>
                    <a:pt x="17875" y="37889"/>
                  </a:cubicBezTo>
                  <a:cubicBezTo>
                    <a:pt x="18808" y="38290"/>
                    <a:pt x="19845" y="38343"/>
                    <a:pt x="20865" y="38386"/>
                  </a:cubicBezTo>
                  <a:cubicBezTo>
                    <a:pt x="21175" y="38400"/>
                    <a:pt x="21494" y="38411"/>
                    <a:pt x="21815" y="38411"/>
                  </a:cubicBezTo>
                  <a:cubicBezTo>
                    <a:pt x="23291" y="38411"/>
                    <a:pt x="24812" y="38191"/>
                    <a:pt x="25728" y="37096"/>
                  </a:cubicBezTo>
                  <a:cubicBezTo>
                    <a:pt x="26251" y="36478"/>
                    <a:pt x="26486" y="35676"/>
                    <a:pt x="26844" y="34952"/>
                  </a:cubicBezTo>
                  <a:cubicBezTo>
                    <a:pt x="27820" y="32991"/>
                    <a:pt x="29685" y="31667"/>
                    <a:pt x="31280" y="30159"/>
                  </a:cubicBezTo>
                  <a:cubicBezTo>
                    <a:pt x="32875" y="28660"/>
                    <a:pt x="34313" y="26621"/>
                    <a:pt x="33981" y="24459"/>
                  </a:cubicBezTo>
                  <a:cubicBezTo>
                    <a:pt x="33816" y="23396"/>
                    <a:pt x="33232" y="22411"/>
                    <a:pt x="33197" y="21330"/>
                  </a:cubicBezTo>
                  <a:cubicBezTo>
                    <a:pt x="33162" y="20145"/>
                    <a:pt x="33798" y="19047"/>
                    <a:pt x="33964" y="17870"/>
                  </a:cubicBezTo>
                  <a:cubicBezTo>
                    <a:pt x="34252" y="15927"/>
                    <a:pt x="33188" y="13948"/>
                    <a:pt x="31620" y="12763"/>
                  </a:cubicBezTo>
                  <a:cubicBezTo>
                    <a:pt x="30060" y="11587"/>
                    <a:pt x="28055" y="11203"/>
                    <a:pt x="26094" y="11064"/>
                  </a:cubicBezTo>
                  <a:cubicBezTo>
                    <a:pt x="25955" y="9111"/>
                    <a:pt x="25658" y="7029"/>
                    <a:pt x="24360" y="5564"/>
                  </a:cubicBezTo>
                  <a:cubicBezTo>
                    <a:pt x="23637" y="4749"/>
                    <a:pt x="22493" y="4264"/>
                    <a:pt x="21420" y="4264"/>
                  </a:cubicBezTo>
                  <a:cubicBezTo>
                    <a:pt x="20564" y="4264"/>
                    <a:pt x="19753" y="4572"/>
                    <a:pt x="19235" y="5268"/>
                  </a:cubicBezTo>
                  <a:cubicBezTo>
                    <a:pt x="18381" y="2531"/>
                    <a:pt x="15976" y="117"/>
                    <a:pt x="13108" y="4"/>
                  </a:cubicBezTo>
                  <a:cubicBezTo>
                    <a:pt x="13053" y="2"/>
                    <a:pt x="12998" y="1"/>
                    <a:pt x="129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403;p36"/>
            <p:cNvSpPr/>
            <p:nvPr/>
          </p:nvSpPr>
          <p:spPr>
            <a:xfrm>
              <a:off x="776525" y="3350750"/>
              <a:ext cx="255600" cy="232550"/>
            </a:xfrm>
            <a:custGeom>
              <a:avLst/>
              <a:gdLst/>
              <a:ahLst/>
              <a:cxnLst/>
              <a:rect l="l" t="t" r="r" b="b"/>
              <a:pathLst>
                <a:path w="10224" h="9302" extrusionOk="0">
                  <a:moveTo>
                    <a:pt x="5104" y="1"/>
                  </a:moveTo>
                  <a:cubicBezTo>
                    <a:pt x="2993" y="1"/>
                    <a:pt x="1086" y="1454"/>
                    <a:pt x="585" y="3601"/>
                  </a:cubicBezTo>
                  <a:cubicBezTo>
                    <a:pt x="1" y="6093"/>
                    <a:pt x="1552" y="8594"/>
                    <a:pt x="4054" y="9178"/>
                  </a:cubicBezTo>
                  <a:cubicBezTo>
                    <a:pt x="4410" y="9261"/>
                    <a:pt x="4766" y="9301"/>
                    <a:pt x="5116" y="9301"/>
                  </a:cubicBezTo>
                  <a:cubicBezTo>
                    <a:pt x="7228" y="9301"/>
                    <a:pt x="9139" y="7855"/>
                    <a:pt x="9640" y="5710"/>
                  </a:cubicBezTo>
                  <a:cubicBezTo>
                    <a:pt x="10224" y="3208"/>
                    <a:pt x="8664" y="707"/>
                    <a:pt x="6163" y="123"/>
                  </a:cubicBezTo>
                  <a:cubicBezTo>
                    <a:pt x="5808" y="40"/>
                    <a:pt x="5453" y="1"/>
                    <a:pt x="51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404;p36"/>
            <p:cNvSpPr/>
            <p:nvPr/>
          </p:nvSpPr>
          <p:spPr>
            <a:xfrm>
              <a:off x="825350" y="3400675"/>
              <a:ext cx="129100" cy="141900"/>
            </a:xfrm>
            <a:custGeom>
              <a:avLst/>
              <a:gdLst/>
              <a:ahLst/>
              <a:cxnLst/>
              <a:rect l="l" t="t" r="r" b="b"/>
              <a:pathLst>
                <a:path w="5164" h="5676" extrusionOk="0">
                  <a:moveTo>
                    <a:pt x="3037" y="0"/>
                  </a:moveTo>
                  <a:cubicBezTo>
                    <a:pt x="2117" y="0"/>
                    <a:pt x="1149" y="594"/>
                    <a:pt x="750" y="1420"/>
                  </a:cubicBezTo>
                  <a:cubicBezTo>
                    <a:pt x="0" y="2954"/>
                    <a:pt x="723" y="4907"/>
                    <a:pt x="2345" y="5491"/>
                  </a:cubicBezTo>
                  <a:cubicBezTo>
                    <a:pt x="2681" y="5614"/>
                    <a:pt x="3041" y="5676"/>
                    <a:pt x="3400" y="5676"/>
                  </a:cubicBezTo>
                  <a:cubicBezTo>
                    <a:pt x="3981" y="5676"/>
                    <a:pt x="4562" y="5514"/>
                    <a:pt x="5046" y="5186"/>
                  </a:cubicBezTo>
                  <a:cubicBezTo>
                    <a:pt x="5164" y="5112"/>
                    <a:pt x="5089" y="4939"/>
                    <a:pt x="4979" y="4939"/>
                  </a:cubicBezTo>
                  <a:cubicBezTo>
                    <a:pt x="4959" y="4939"/>
                    <a:pt x="4937" y="4945"/>
                    <a:pt x="4916" y="4959"/>
                  </a:cubicBezTo>
                  <a:cubicBezTo>
                    <a:pt x="4460" y="5263"/>
                    <a:pt x="3927" y="5409"/>
                    <a:pt x="3398" y="5409"/>
                  </a:cubicBezTo>
                  <a:cubicBezTo>
                    <a:pt x="2441" y="5409"/>
                    <a:pt x="1494" y="4931"/>
                    <a:pt x="1029" y="4044"/>
                  </a:cubicBezTo>
                  <a:cubicBezTo>
                    <a:pt x="349" y="2745"/>
                    <a:pt x="784" y="950"/>
                    <a:pt x="2223" y="418"/>
                  </a:cubicBezTo>
                  <a:cubicBezTo>
                    <a:pt x="2476" y="325"/>
                    <a:pt x="2746" y="274"/>
                    <a:pt x="3011" y="274"/>
                  </a:cubicBezTo>
                  <a:cubicBezTo>
                    <a:pt x="3466" y="274"/>
                    <a:pt x="3908" y="426"/>
                    <a:pt x="4227" y="784"/>
                  </a:cubicBezTo>
                  <a:cubicBezTo>
                    <a:pt x="4253" y="813"/>
                    <a:pt x="4283" y="825"/>
                    <a:pt x="4313" y="825"/>
                  </a:cubicBezTo>
                  <a:cubicBezTo>
                    <a:pt x="4409" y="825"/>
                    <a:pt x="4497" y="695"/>
                    <a:pt x="4410" y="601"/>
                  </a:cubicBezTo>
                  <a:cubicBezTo>
                    <a:pt x="4036" y="180"/>
                    <a:pt x="3543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405;p36"/>
            <p:cNvSpPr/>
            <p:nvPr/>
          </p:nvSpPr>
          <p:spPr>
            <a:xfrm>
              <a:off x="842375" y="3467925"/>
              <a:ext cx="83500" cy="19600"/>
            </a:xfrm>
            <a:custGeom>
              <a:avLst/>
              <a:gdLst/>
              <a:ahLst/>
              <a:cxnLst/>
              <a:rect l="l" t="t" r="r" b="b"/>
              <a:pathLst>
                <a:path w="3340" h="784" extrusionOk="0">
                  <a:moveTo>
                    <a:pt x="1741" y="0"/>
                  </a:moveTo>
                  <a:cubicBezTo>
                    <a:pt x="1154" y="0"/>
                    <a:pt x="567" y="193"/>
                    <a:pt x="103" y="569"/>
                  </a:cubicBezTo>
                  <a:cubicBezTo>
                    <a:pt x="0" y="652"/>
                    <a:pt x="93" y="784"/>
                    <a:pt x="201" y="784"/>
                  </a:cubicBezTo>
                  <a:cubicBezTo>
                    <a:pt x="229" y="784"/>
                    <a:pt x="259" y="774"/>
                    <a:pt x="287" y="752"/>
                  </a:cubicBezTo>
                  <a:cubicBezTo>
                    <a:pt x="694" y="421"/>
                    <a:pt x="1210" y="257"/>
                    <a:pt x="1727" y="257"/>
                  </a:cubicBezTo>
                  <a:cubicBezTo>
                    <a:pt x="2215" y="257"/>
                    <a:pt x="2703" y="403"/>
                    <a:pt x="3102" y="691"/>
                  </a:cubicBezTo>
                  <a:cubicBezTo>
                    <a:pt x="3125" y="710"/>
                    <a:pt x="3149" y="718"/>
                    <a:pt x="3171" y="718"/>
                  </a:cubicBezTo>
                  <a:cubicBezTo>
                    <a:pt x="3271" y="718"/>
                    <a:pt x="3339" y="552"/>
                    <a:pt x="3232" y="474"/>
                  </a:cubicBezTo>
                  <a:cubicBezTo>
                    <a:pt x="2795" y="156"/>
                    <a:pt x="2268" y="0"/>
                    <a:pt x="17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406;p36"/>
            <p:cNvSpPr/>
            <p:nvPr/>
          </p:nvSpPr>
          <p:spPr>
            <a:xfrm>
              <a:off x="864775" y="3223025"/>
              <a:ext cx="693775" cy="631350"/>
            </a:xfrm>
            <a:custGeom>
              <a:avLst/>
              <a:gdLst/>
              <a:ahLst/>
              <a:cxnLst/>
              <a:rect l="l" t="t" r="r" b="b"/>
              <a:pathLst>
                <a:path w="27751" h="25254" extrusionOk="0">
                  <a:moveTo>
                    <a:pt x="13864" y="1"/>
                  </a:moveTo>
                  <a:cubicBezTo>
                    <a:pt x="8129" y="1"/>
                    <a:pt x="2939" y="3939"/>
                    <a:pt x="1578" y="9764"/>
                  </a:cubicBezTo>
                  <a:cubicBezTo>
                    <a:pt x="1" y="16553"/>
                    <a:pt x="4219" y="23334"/>
                    <a:pt x="11008" y="24920"/>
                  </a:cubicBezTo>
                  <a:cubicBezTo>
                    <a:pt x="11973" y="25145"/>
                    <a:pt x="12937" y="25253"/>
                    <a:pt x="13887" y="25253"/>
                  </a:cubicBezTo>
                  <a:cubicBezTo>
                    <a:pt x="19621" y="25253"/>
                    <a:pt x="24811" y="21315"/>
                    <a:pt x="26164" y="15490"/>
                  </a:cubicBezTo>
                  <a:cubicBezTo>
                    <a:pt x="27750" y="8701"/>
                    <a:pt x="23532" y="1920"/>
                    <a:pt x="16743" y="334"/>
                  </a:cubicBezTo>
                  <a:cubicBezTo>
                    <a:pt x="15778" y="109"/>
                    <a:pt x="14814" y="1"/>
                    <a:pt x="13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407;p36"/>
            <p:cNvSpPr/>
            <p:nvPr/>
          </p:nvSpPr>
          <p:spPr>
            <a:xfrm>
              <a:off x="1408175" y="3542925"/>
              <a:ext cx="257125" cy="244375"/>
            </a:xfrm>
            <a:custGeom>
              <a:avLst/>
              <a:gdLst/>
              <a:ahLst/>
              <a:cxnLst/>
              <a:rect l="l" t="t" r="r" b="b"/>
              <a:pathLst>
                <a:path w="10285" h="9775" extrusionOk="0">
                  <a:moveTo>
                    <a:pt x="5256" y="0"/>
                  </a:moveTo>
                  <a:cubicBezTo>
                    <a:pt x="3114" y="0"/>
                    <a:pt x="1147" y="1548"/>
                    <a:pt x="611" y="3827"/>
                  </a:cubicBezTo>
                  <a:cubicBezTo>
                    <a:pt x="1" y="6468"/>
                    <a:pt x="1526" y="9074"/>
                    <a:pt x="4027" y="9658"/>
                  </a:cubicBezTo>
                  <a:cubicBezTo>
                    <a:pt x="4365" y="9736"/>
                    <a:pt x="4703" y="9774"/>
                    <a:pt x="5037" y="9774"/>
                  </a:cubicBezTo>
                  <a:cubicBezTo>
                    <a:pt x="7176" y="9774"/>
                    <a:pt x="9139" y="8221"/>
                    <a:pt x="9675" y="5945"/>
                  </a:cubicBezTo>
                  <a:cubicBezTo>
                    <a:pt x="10285" y="3304"/>
                    <a:pt x="8751" y="698"/>
                    <a:pt x="6258" y="114"/>
                  </a:cubicBezTo>
                  <a:cubicBezTo>
                    <a:pt x="5923" y="37"/>
                    <a:pt x="5588" y="0"/>
                    <a:pt x="52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408;p36"/>
            <p:cNvSpPr/>
            <p:nvPr/>
          </p:nvSpPr>
          <p:spPr>
            <a:xfrm>
              <a:off x="1464350" y="3599125"/>
              <a:ext cx="152800" cy="142375"/>
            </a:xfrm>
            <a:custGeom>
              <a:avLst/>
              <a:gdLst/>
              <a:ahLst/>
              <a:cxnLst/>
              <a:rect l="l" t="t" r="r" b="b"/>
              <a:pathLst>
                <a:path w="6112" h="5695" extrusionOk="0">
                  <a:moveTo>
                    <a:pt x="3367" y="0"/>
                  </a:moveTo>
                  <a:cubicBezTo>
                    <a:pt x="3138" y="0"/>
                    <a:pt x="2906" y="45"/>
                    <a:pt x="2678" y="141"/>
                  </a:cubicBezTo>
                  <a:cubicBezTo>
                    <a:pt x="2547" y="195"/>
                    <a:pt x="2634" y="378"/>
                    <a:pt x="2758" y="378"/>
                  </a:cubicBezTo>
                  <a:cubicBezTo>
                    <a:pt x="2774" y="378"/>
                    <a:pt x="2791" y="375"/>
                    <a:pt x="2809" y="368"/>
                  </a:cubicBezTo>
                  <a:cubicBezTo>
                    <a:pt x="2992" y="289"/>
                    <a:pt x="3179" y="253"/>
                    <a:pt x="3363" y="253"/>
                  </a:cubicBezTo>
                  <a:cubicBezTo>
                    <a:pt x="3870" y="253"/>
                    <a:pt x="4359" y="522"/>
                    <a:pt x="4717" y="899"/>
                  </a:cubicBezTo>
                  <a:cubicBezTo>
                    <a:pt x="5240" y="1457"/>
                    <a:pt x="5441" y="2224"/>
                    <a:pt x="5319" y="2973"/>
                  </a:cubicBezTo>
                  <a:cubicBezTo>
                    <a:pt x="5097" y="4308"/>
                    <a:pt x="3982" y="5443"/>
                    <a:pt x="2633" y="5443"/>
                  </a:cubicBezTo>
                  <a:cubicBezTo>
                    <a:pt x="2493" y="5443"/>
                    <a:pt x="2351" y="5430"/>
                    <a:pt x="2207" y="5405"/>
                  </a:cubicBezTo>
                  <a:cubicBezTo>
                    <a:pt x="1388" y="5274"/>
                    <a:pt x="673" y="4760"/>
                    <a:pt x="281" y="4037"/>
                  </a:cubicBezTo>
                  <a:cubicBezTo>
                    <a:pt x="257" y="3991"/>
                    <a:pt x="218" y="3972"/>
                    <a:pt x="179" y="3972"/>
                  </a:cubicBezTo>
                  <a:cubicBezTo>
                    <a:pt x="91" y="3972"/>
                    <a:pt x="0" y="4065"/>
                    <a:pt x="55" y="4167"/>
                  </a:cubicBezTo>
                  <a:cubicBezTo>
                    <a:pt x="579" y="5125"/>
                    <a:pt x="1613" y="5694"/>
                    <a:pt x="2653" y="5694"/>
                  </a:cubicBezTo>
                  <a:cubicBezTo>
                    <a:pt x="3205" y="5694"/>
                    <a:pt x="3758" y="5534"/>
                    <a:pt x="4238" y="5187"/>
                  </a:cubicBezTo>
                  <a:cubicBezTo>
                    <a:pt x="5589" y="4220"/>
                    <a:pt x="6112" y="2172"/>
                    <a:pt x="4996" y="830"/>
                  </a:cubicBezTo>
                  <a:cubicBezTo>
                    <a:pt x="4582" y="327"/>
                    <a:pt x="3987" y="0"/>
                    <a:pt x="3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409;p36"/>
            <p:cNvSpPr/>
            <p:nvPr/>
          </p:nvSpPr>
          <p:spPr>
            <a:xfrm>
              <a:off x="1509550" y="3667600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0" y="1"/>
                  </a:moveTo>
                  <a:cubicBezTo>
                    <a:pt x="452" y="1"/>
                    <a:pt x="303" y="14"/>
                    <a:pt x="155" y="43"/>
                  </a:cubicBezTo>
                  <a:cubicBezTo>
                    <a:pt x="0" y="75"/>
                    <a:pt x="51" y="299"/>
                    <a:pt x="194" y="299"/>
                  </a:cubicBezTo>
                  <a:cubicBezTo>
                    <a:pt x="204" y="299"/>
                    <a:pt x="214" y="298"/>
                    <a:pt x="225" y="295"/>
                  </a:cubicBezTo>
                  <a:cubicBezTo>
                    <a:pt x="356" y="270"/>
                    <a:pt x="487" y="258"/>
                    <a:pt x="617" y="258"/>
                  </a:cubicBezTo>
                  <a:cubicBezTo>
                    <a:pt x="1509" y="258"/>
                    <a:pt x="2350" y="835"/>
                    <a:pt x="2700" y="1664"/>
                  </a:cubicBezTo>
                  <a:cubicBezTo>
                    <a:pt x="2722" y="1710"/>
                    <a:pt x="2758" y="1729"/>
                    <a:pt x="2795" y="1729"/>
                  </a:cubicBezTo>
                  <a:cubicBezTo>
                    <a:pt x="2878" y="1729"/>
                    <a:pt x="2969" y="1635"/>
                    <a:pt x="2927" y="1533"/>
                  </a:cubicBezTo>
                  <a:cubicBezTo>
                    <a:pt x="2533" y="609"/>
                    <a:pt x="1585" y="1"/>
                    <a:pt x="6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410;p36"/>
            <p:cNvSpPr/>
            <p:nvPr/>
          </p:nvSpPr>
          <p:spPr>
            <a:xfrm>
              <a:off x="1277450" y="3476200"/>
              <a:ext cx="42725" cy="38725"/>
            </a:xfrm>
            <a:custGeom>
              <a:avLst/>
              <a:gdLst/>
              <a:ahLst/>
              <a:cxnLst/>
              <a:rect l="l" t="t" r="r" b="b"/>
              <a:pathLst>
                <a:path w="1709" h="1549" extrusionOk="0">
                  <a:moveTo>
                    <a:pt x="851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62" y="1432"/>
                    <a:pt x="680" y="1528"/>
                  </a:cubicBezTo>
                  <a:cubicBezTo>
                    <a:pt x="738" y="1542"/>
                    <a:pt x="795" y="1548"/>
                    <a:pt x="852" y="1548"/>
                  </a:cubicBezTo>
                  <a:cubicBezTo>
                    <a:pt x="1201" y="1548"/>
                    <a:pt x="1522" y="1305"/>
                    <a:pt x="1604" y="953"/>
                  </a:cubicBezTo>
                  <a:cubicBezTo>
                    <a:pt x="1709" y="535"/>
                    <a:pt x="1447" y="116"/>
                    <a:pt x="1029" y="21"/>
                  </a:cubicBezTo>
                  <a:cubicBezTo>
                    <a:pt x="969" y="7"/>
                    <a:pt x="909" y="0"/>
                    <a:pt x="8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411;p36"/>
            <p:cNvSpPr/>
            <p:nvPr/>
          </p:nvSpPr>
          <p:spPr>
            <a:xfrm>
              <a:off x="1084625" y="3405175"/>
              <a:ext cx="42500" cy="38700"/>
            </a:xfrm>
            <a:custGeom>
              <a:avLst/>
              <a:gdLst/>
              <a:ahLst/>
              <a:cxnLst/>
              <a:rect l="l" t="t" r="r" b="b"/>
              <a:pathLst>
                <a:path w="1700" h="1548" extrusionOk="0">
                  <a:moveTo>
                    <a:pt x="850" y="0"/>
                  </a:moveTo>
                  <a:cubicBezTo>
                    <a:pt x="498" y="0"/>
                    <a:pt x="178" y="237"/>
                    <a:pt x="96" y="596"/>
                  </a:cubicBezTo>
                  <a:cubicBezTo>
                    <a:pt x="0" y="1014"/>
                    <a:pt x="253" y="1432"/>
                    <a:pt x="671" y="1528"/>
                  </a:cubicBezTo>
                  <a:cubicBezTo>
                    <a:pt x="730" y="1541"/>
                    <a:pt x="788" y="1548"/>
                    <a:pt x="846" y="1548"/>
                  </a:cubicBezTo>
                  <a:cubicBezTo>
                    <a:pt x="1200" y="1548"/>
                    <a:pt x="1522" y="1304"/>
                    <a:pt x="1604" y="944"/>
                  </a:cubicBezTo>
                  <a:cubicBezTo>
                    <a:pt x="1700" y="535"/>
                    <a:pt x="1438" y="116"/>
                    <a:pt x="1029" y="20"/>
                  </a:cubicBezTo>
                  <a:cubicBezTo>
                    <a:pt x="969" y="7"/>
                    <a:pt x="909" y="0"/>
                    <a:pt x="8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412;p36"/>
            <p:cNvSpPr/>
            <p:nvPr/>
          </p:nvSpPr>
          <p:spPr>
            <a:xfrm>
              <a:off x="1311225" y="3383850"/>
              <a:ext cx="83900" cy="86275"/>
            </a:xfrm>
            <a:custGeom>
              <a:avLst/>
              <a:gdLst/>
              <a:ahLst/>
              <a:cxnLst/>
              <a:rect l="l" t="t" r="r" b="b"/>
              <a:pathLst>
                <a:path w="3356" h="3451" extrusionOk="0">
                  <a:moveTo>
                    <a:pt x="570" y="0"/>
                  </a:moveTo>
                  <a:cubicBezTo>
                    <a:pt x="391" y="0"/>
                    <a:pt x="215" y="82"/>
                    <a:pt x="122" y="255"/>
                  </a:cubicBezTo>
                  <a:cubicBezTo>
                    <a:pt x="0" y="490"/>
                    <a:pt x="53" y="830"/>
                    <a:pt x="314" y="961"/>
                  </a:cubicBezTo>
                  <a:cubicBezTo>
                    <a:pt x="436" y="1030"/>
                    <a:pt x="549" y="1091"/>
                    <a:pt x="671" y="1170"/>
                  </a:cubicBezTo>
                  <a:cubicBezTo>
                    <a:pt x="724" y="1205"/>
                    <a:pt x="767" y="1231"/>
                    <a:pt x="820" y="1274"/>
                  </a:cubicBezTo>
                  <a:cubicBezTo>
                    <a:pt x="854" y="1292"/>
                    <a:pt x="881" y="1309"/>
                    <a:pt x="915" y="1335"/>
                  </a:cubicBezTo>
                  <a:cubicBezTo>
                    <a:pt x="917" y="1337"/>
                    <a:pt x="923" y="1341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29" y="1346"/>
                    <a:pt x="929" y="1346"/>
                  </a:cubicBezTo>
                  <a:lnTo>
                    <a:pt x="929" y="1346"/>
                  </a:lnTo>
                  <a:cubicBezTo>
                    <a:pt x="929" y="1346"/>
                    <a:pt x="954" y="1364"/>
                    <a:pt x="971" y="1377"/>
                  </a:cubicBezTo>
                  <a:lnTo>
                    <a:pt x="971" y="1377"/>
                  </a:lnTo>
                  <a:cubicBezTo>
                    <a:pt x="969" y="1375"/>
                    <a:pt x="963" y="1371"/>
                    <a:pt x="950" y="1361"/>
                  </a:cubicBezTo>
                  <a:cubicBezTo>
                    <a:pt x="937" y="1352"/>
                    <a:pt x="931" y="1348"/>
                    <a:pt x="929" y="1346"/>
                  </a:cubicBezTo>
                  <a:lnTo>
                    <a:pt x="929" y="1346"/>
                  </a:lnTo>
                  <a:cubicBezTo>
                    <a:pt x="946" y="1359"/>
                    <a:pt x="972" y="1377"/>
                    <a:pt x="972" y="1377"/>
                  </a:cubicBezTo>
                  <a:cubicBezTo>
                    <a:pt x="972" y="1377"/>
                    <a:pt x="972" y="1377"/>
                    <a:pt x="971" y="1377"/>
                  </a:cubicBezTo>
                  <a:lnTo>
                    <a:pt x="971" y="1377"/>
                  </a:lnTo>
                  <a:cubicBezTo>
                    <a:pt x="978" y="1382"/>
                    <a:pt x="983" y="1386"/>
                    <a:pt x="985" y="1388"/>
                  </a:cubicBezTo>
                  <a:cubicBezTo>
                    <a:pt x="1011" y="1414"/>
                    <a:pt x="1046" y="1440"/>
                    <a:pt x="1072" y="1457"/>
                  </a:cubicBezTo>
                  <a:cubicBezTo>
                    <a:pt x="1116" y="1501"/>
                    <a:pt x="1168" y="1544"/>
                    <a:pt x="1212" y="1588"/>
                  </a:cubicBezTo>
                  <a:cubicBezTo>
                    <a:pt x="1316" y="1675"/>
                    <a:pt x="1412" y="1771"/>
                    <a:pt x="1499" y="1876"/>
                  </a:cubicBezTo>
                  <a:cubicBezTo>
                    <a:pt x="1543" y="1919"/>
                    <a:pt x="1587" y="1971"/>
                    <a:pt x="1621" y="2015"/>
                  </a:cubicBezTo>
                  <a:cubicBezTo>
                    <a:pt x="1648" y="2041"/>
                    <a:pt x="1674" y="2076"/>
                    <a:pt x="1691" y="2102"/>
                  </a:cubicBezTo>
                  <a:cubicBezTo>
                    <a:pt x="1770" y="2207"/>
                    <a:pt x="1848" y="2311"/>
                    <a:pt x="1918" y="2425"/>
                  </a:cubicBezTo>
                  <a:cubicBezTo>
                    <a:pt x="1987" y="2538"/>
                    <a:pt x="2057" y="2660"/>
                    <a:pt x="2118" y="2782"/>
                  </a:cubicBezTo>
                  <a:cubicBezTo>
                    <a:pt x="2144" y="2834"/>
                    <a:pt x="2170" y="2887"/>
                    <a:pt x="2197" y="2948"/>
                  </a:cubicBezTo>
                  <a:cubicBezTo>
                    <a:pt x="2214" y="2982"/>
                    <a:pt x="2223" y="3017"/>
                    <a:pt x="2240" y="3052"/>
                  </a:cubicBezTo>
                  <a:cubicBezTo>
                    <a:pt x="2240" y="3047"/>
                    <a:pt x="2240" y="3042"/>
                    <a:pt x="2238" y="3036"/>
                  </a:cubicBezTo>
                  <a:lnTo>
                    <a:pt x="2238" y="3036"/>
                  </a:lnTo>
                  <a:cubicBezTo>
                    <a:pt x="2242" y="3045"/>
                    <a:pt x="2245" y="3054"/>
                    <a:pt x="2249" y="3061"/>
                  </a:cubicBezTo>
                  <a:cubicBezTo>
                    <a:pt x="2329" y="3271"/>
                    <a:pt x="2516" y="3451"/>
                    <a:pt x="2743" y="3451"/>
                  </a:cubicBezTo>
                  <a:cubicBezTo>
                    <a:pt x="2789" y="3451"/>
                    <a:pt x="2836" y="3443"/>
                    <a:pt x="2885" y="3427"/>
                  </a:cubicBezTo>
                  <a:cubicBezTo>
                    <a:pt x="3129" y="3349"/>
                    <a:pt x="3356" y="3061"/>
                    <a:pt x="3251" y="2791"/>
                  </a:cubicBezTo>
                  <a:cubicBezTo>
                    <a:pt x="2798" y="1623"/>
                    <a:pt x="1953" y="638"/>
                    <a:pt x="837" y="63"/>
                  </a:cubicBezTo>
                  <a:cubicBezTo>
                    <a:pt x="754" y="22"/>
                    <a:pt x="662" y="0"/>
                    <a:pt x="5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413;p36"/>
            <p:cNvSpPr/>
            <p:nvPr/>
          </p:nvSpPr>
          <p:spPr>
            <a:xfrm>
              <a:off x="1076350" y="3330800"/>
              <a:ext cx="101550" cy="36900"/>
            </a:xfrm>
            <a:custGeom>
              <a:avLst/>
              <a:gdLst/>
              <a:ahLst/>
              <a:cxnLst/>
              <a:rect l="l" t="t" r="r" b="b"/>
              <a:pathLst>
                <a:path w="4062" h="1476" extrusionOk="0">
                  <a:moveTo>
                    <a:pt x="2306" y="1"/>
                  </a:moveTo>
                  <a:cubicBezTo>
                    <a:pt x="1621" y="1"/>
                    <a:pt x="935" y="175"/>
                    <a:pt x="331" y="511"/>
                  </a:cubicBezTo>
                  <a:cubicBezTo>
                    <a:pt x="96" y="642"/>
                    <a:pt x="0" y="991"/>
                    <a:pt x="148" y="1217"/>
                  </a:cubicBezTo>
                  <a:cubicBezTo>
                    <a:pt x="254" y="1382"/>
                    <a:pt x="424" y="1476"/>
                    <a:pt x="601" y="1476"/>
                  </a:cubicBezTo>
                  <a:cubicBezTo>
                    <a:pt x="686" y="1476"/>
                    <a:pt x="772" y="1454"/>
                    <a:pt x="854" y="1409"/>
                  </a:cubicBezTo>
                  <a:cubicBezTo>
                    <a:pt x="915" y="1374"/>
                    <a:pt x="968" y="1348"/>
                    <a:pt x="1029" y="1313"/>
                  </a:cubicBezTo>
                  <a:cubicBezTo>
                    <a:pt x="1043" y="1306"/>
                    <a:pt x="1158" y="1260"/>
                    <a:pt x="1153" y="1260"/>
                  </a:cubicBezTo>
                  <a:lnTo>
                    <a:pt x="1153" y="1260"/>
                  </a:lnTo>
                  <a:cubicBezTo>
                    <a:pt x="1152" y="1260"/>
                    <a:pt x="1143" y="1263"/>
                    <a:pt x="1124" y="1270"/>
                  </a:cubicBezTo>
                  <a:cubicBezTo>
                    <a:pt x="1229" y="1226"/>
                    <a:pt x="1334" y="1191"/>
                    <a:pt x="1447" y="1165"/>
                  </a:cubicBezTo>
                  <a:cubicBezTo>
                    <a:pt x="1552" y="1130"/>
                    <a:pt x="1665" y="1104"/>
                    <a:pt x="1778" y="1087"/>
                  </a:cubicBezTo>
                  <a:cubicBezTo>
                    <a:pt x="1791" y="1080"/>
                    <a:pt x="1913" y="1063"/>
                    <a:pt x="1913" y="1059"/>
                  </a:cubicBezTo>
                  <a:lnTo>
                    <a:pt x="1913" y="1059"/>
                  </a:lnTo>
                  <a:cubicBezTo>
                    <a:pt x="1958" y="1057"/>
                    <a:pt x="2001" y="1052"/>
                    <a:pt x="2048" y="1052"/>
                  </a:cubicBezTo>
                  <a:cubicBezTo>
                    <a:pt x="2135" y="1046"/>
                    <a:pt x="2216" y="1040"/>
                    <a:pt x="2300" y="1040"/>
                  </a:cubicBezTo>
                  <a:cubicBezTo>
                    <a:pt x="2335" y="1040"/>
                    <a:pt x="2370" y="1041"/>
                    <a:pt x="2406" y="1043"/>
                  </a:cubicBezTo>
                  <a:cubicBezTo>
                    <a:pt x="2458" y="1043"/>
                    <a:pt x="2501" y="1043"/>
                    <a:pt x="2554" y="1052"/>
                  </a:cubicBezTo>
                  <a:cubicBezTo>
                    <a:pt x="2567" y="1052"/>
                    <a:pt x="2683" y="1067"/>
                    <a:pt x="2692" y="1067"/>
                  </a:cubicBezTo>
                  <a:cubicBezTo>
                    <a:pt x="2695" y="1067"/>
                    <a:pt x="2687" y="1065"/>
                    <a:pt x="2658" y="1061"/>
                  </a:cubicBezTo>
                  <a:lnTo>
                    <a:pt x="2658" y="1061"/>
                  </a:lnTo>
                  <a:cubicBezTo>
                    <a:pt x="2894" y="1095"/>
                    <a:pt x="3129" y="1156"/>
                    <a:pt x="3356" y="1235"/>
                  </a:cubicBezTo>
                  <a:cubicBezTo>
                    <a:pt x="3401" y="1252"/>
                    <a:pt x="3449" y="1259"/>
                    <a:pt x="3496" y="1259"/>
                  </a:cubicBezTo>
                  <a:cubicBezTo>
                    <a:pt x="3722" y="1259"/>
                    <a:pt x="3950" y="1086"/>
                    <a:pt x="4001" y="878"/>
                  </a:cubicBezTo>
                  <a:cubicBezTo>
                    <a:pt x="4062" y="581"/>
                    <a:pt x="3905" y="337"/>
                    <a:pt x="3634" y="233"/>
                  </a:cubicBezTo>
                  <a:cubicBezTo>
                    <a:pt x="3208" y="77"/>
                    <a:pt x="2758" y="1"/>
                    <a:pt x="23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414;p36"/>
            <p:cNvSpPr/>
            <p:nvPr/>
          </p:nvSpPr>
          <p:spPr>
            <a:xfrm>
              <a:off x="1095725" y="3473150"/>
              <a:ext cx="90575" cy="73325"/>
            </a:xfrm>
            <a:custGeom>
              <a:avLst/>
              <a:gdLst/>
              <a:ahLst/>
              <a:cxnLst/>
              <a:rect l="l" t="t" r="r" b="b"/>
              <a:pathLst>
                <a:path w="3623" h="2933" extrusionOk="0">
                  <a:moveTo>
                    <a:pt x="3497" y="1"/>
                  </a:moveTo>
                  <a:cubicBezTo>
                    <a:pt x="3433" y="1"/>
                    <a:pt x="3365" y="42"/>
                    <a:pt x="3356" y="125"/>
                  </a:cubicBezTo>
                  <a:cubicBezTo>
                    <a:pt x="3313" y="561"/>
                    <a:pt x="2755" y="718"/>
                    <a:pt x="2398" y="726"/>
                  </a:cubicBezTo>
                  <a:cubicBezTo>
                    <a:pt x="2384" y="727"/>
                    <a:pt x="2371" y="727"/>
                    <a:pt x="2357" y="727"/>
                  </a:cubicBezTo>
                  <a:cubicBezTo>
                    <a:pt x="2064" y="727"/>
                    <a:pt x="1766" y="678"/>
                    <a:pt x="1475" y="678"/>
                  </a:cubicBezTo>
                  <a:cubicBezTo>
                    <a:pt x="1242" y="678"/>
                    <a:pt x="1013" y="709"/>
                    <a:pt x="794" y="822"/>
                  </a:cubicBezTo>
                  <a:cubicBezTo>
                    <a:pt x="36" y="1206"/>
                    <a:pt x="1" y="2391"/>
                    <a:pt x="750" y="2792"/>
                  </a:cubicBezTo>
                  <a:cubicBezTo>
                    <a:pt x="927" y="2886"/>
                    <a:pt x="1121" y="2933"/>
                    <a:pt x="1315" y="2933"/>
                  </a:cubicBezTo>
                  <a:cubicBezTo>
                    <a:pt x="1570" y="2933"/>
                    <a:pt x="1823" y="2851"/>
                    <a:pt x="2032" y="2687"/>
                  </a:cubicBezTo>
                  <a:cubicBezTo>
                    <a:pt x="2135" y="2605"/>
                    <a:pt x="2042" y="2473"/>
                    <a:pt x="1934" y="2473"/>
                  </a:cubicBezTo>
                  <a:cubicBezTo>
                    <a:pt x="1906" y="2473"/>
                    <a:pt x="1876" y="2482"/>
                    <a:pt x="1849" y="2504"/>
                  </a:cubicBezTo>
                  <a:cubicBezTo>
                    <a:pt x="1700" y="2618"/>
                    <a:pt x="1515" y="2672"/>
                    <a:pt x="1329" y="2672"/>
                  </a:cubicBezTo>
                  <a:cubicBezTo>
                    <a:pt x="1143" y="2672"/>
                    <a:pt x="955" y="2618"/>
                    <a:pt x="803" y="2513"/>
                  </a:cubicBezTo>
                  <a:cubicBezTo>
                    <a:pt x="480" y="2304"/>
                    <a:pt x="393" y="1903"/>
                    <a:pt x="506" y="1554"/>
                  </a:cubicBezTo>
                  <a:cubicBezTo>
                    <a:pt x="651" y="1104"/>
                    <a:pt x="1052" y="935"/>
                    <a:pt x="1492" y="935"/>
                  </a:cubicBezTo>
                  <a:cubicBezTo>
                    <a:pt x="1504" y="935"/>
                    <a:pt x="1515" y="935"/>
                    <a:pt x="1526" y="936"/>
                  </a:cubicBezTo>
                  <a:cubicBezTo>
                    <a:pt x="1801" y="936"/>
                    <a:pt x="2076" y="977"/>
                    <a:pt x="2352" y="977"/>
                  </a:cubicBezTo>
                  <a:cubicBezTo>
                    <a:pt x="2512" y="977"/>
                    <a:pt x="2673" y="963"/>
                    <a:pt x="2833" y="918"/>
                  </a:cubicBezTo>
                  <a:cubicBezTo>
                    <a:pt x="3226" y="814"/>
                    <a:pt x="3574" y="552"/>
                    <a:pt x="3618" y="125"/>
                  </a:cubicBezTo>
                  <a:cubicBezTo>
                    <a:pt x="3622" y="42"/>
                    <a:pt x="3561" y="1"/>
                    <a:pt x="34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415;p36"/>
            <p:cNvSpPr/>
            <p:nvPr/>
          </p:nvSpPr>
          <p:spPr>
            <a:xfrm>
              <a:off x="1172200" y="3681975"/>
              <a:ext cx="34025" cy="14475"/>
            </a:xfrm>
            <a:custGeom>
              <a:avLst/>
              <a:gdLst/>
              <a:ahLst/>
              <a:cxnLst/>
              <a:rect l="l" t="t" r="r" b="b"/>
              <a:pathLst>
                <a:path w="1361" h="579" extrusionOk="0">
                  <a:moveTo>
                    <a:pt x="1177" y="1"/>
                  </a:moveTo>
                  <a:cubicBezTo>
                    <a:pt x="1138" y="1"/>
                    <a:pt x="1099" y="19"/>
                    <a:pt x="1073" y="60"/>
                  </a:cubicBezTo>
                  <a:cubicBezTo>
                    <a:pt x="973" y="227"/>
                    <a:pt x="803" y="313"/>
                    <a:pt x="631" y="313"/>
                  </a:cubicBezTo>
                  <a:cubicBezTo>
                    <a:pt x="488" y="313"/>
                    <a:pt x="343" y="253"/>
                    <a:pt x="236" y="130"/>
                  </a:cubicBezTo>
                  <a:cubicBezTo>
                    <a:pt x="215" y="105"/>
                    <a:pt x="183" y="94"/>
                    <a:pt x="149" y="94"/>
                  </a:cubicBezTo>
                  <a:cubicBezTo>
                    <a:pt x="113" y="94"/>
                    <a:pt x="76" y="107"/>
                    <a:pt x="53" y="130"/>
                  </a:cubicBezTo>
                  <a:cubicBezTo>
                    <a:pt x="1" y="182"/>
                    <a:pt x="10" y="261"/>
                    <a:pt x="53" y="313"/>
                  </a:cubicBezTo>
                  <a:cubicBezTo>
                    <a:pt x="194" y="477"/>
                    <a:pt x="412" y="579"/>
                    <a:pt x="632" y="579"/>
                  </a:cubicBezTo>
                  <a:cubicBezTo>
                    <a:pt x="657" y="579"/>
                    <a:pt x="682" y="577"/>
                    <a:pt x="707" y="575"/>
                  </a:cubicBezTo>
                  <a:cubicBezTo>
                    <a:pt x="951" y="548"/>
                    <a:pt x="1169" y="409"/>
                    <a:pt x="1300" y="200"/>
                  </a:cubicBezTo>
                  <a:cubicBezTo>
                    <a:pt x="1361" y="96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416;p36"/>
            <p:cNvSpPr/>
            <p:nvPr/>
          </p:nvSpPr>
          <p:spPr>
            <a:xfrm>
              <a:off x="1250225" y="3535275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4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4"/>
                    <a:pt x="2104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7" y="1170"/>
                    <a:pt x="2928" y="534"/>
                    <a:pt x="2066" y="194"/>
                  </a:cubicBezTo>
                  <a:cubicBezTo>
                    <a:pt x="1726" y="63"/>
                    <a:pt x="1388" y="0"/>
                    <a:pt x="10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417;p36"/>
            <p:cNvSpPr/>
            <p:nvPr/>
          </p:nvSpPr>
          <p:spPr>
            <a:xfrm>
              <a:off x="1007925" y="3450650"/>
              <a:ext cx="86950" cy="51400"/>
            </a:xfrm>
            <a:custGeom>
              <a:avLst/>
              <a:gdLst/>
              <a:ahLst/>
              <a:cxnLst/>
              <a:rect l="l" t="t" r="r" b="b"/>
              <a:pathLst>
                <a:path w="3478" h="2056" extrusionOk="0">
                  <a:moveTo>
                    <a:pt x="1074" y="1"/>
                  </a:moveTo>
                  <a:cubicBezTo>
                    <a:pt x="627" y="1"/>
                    <a:pt x="280" y="146"/>
                    <a:pt x="175" y="424"/>
                  </a:cubicBezTo>
                  <a:cubicBezTo>
                    <a:pt x="1" y="886"/>
                    <a:pt x="558" y="1522"/>
                    <a:pt x="1421" y="1862"/>
                  </a:cubicBezTo>
                  <a:cubicBezTo>
                    <a:pt x="1758" y="1992"/>
                    <a:pt x="2093" y="2055"/>
                    <a:pt x="2386" y="2055"/>
                  </a:cubicBezTo>
                  <a:cubicBezTo>
                    <a:pt x="2837" y="2055"/>
                    <a:pt x="3189" y="1906"/>
                    <a:pt x="3295" y="1626"/>
                  </a:cubicBezTo>
                  <a:cubicBezTo>
                    <a:pt x="3478" y="1173"/>
                    <a:pt x="2920" y="528"/>
                    <a:pt x="2057" y="197"/>
                  </a:cubicBezTo>
                  <a:cubicBezTo>
                    <a:pt x="1713" y="65"/>
                    <a:pt x="1371" y="1"/>
                    <a:pt x="10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418;p36"/>
            <p:cNvSpPr/>
            <p:nvPr/>
          </p:nvSpPr>
          <p:spPr>
            <a:xfrm>
              <a:off x="1160225" y="3767575"/>
              <a:ext cx="172150" cy="249925"/>
            </a:xfrm>
            <a:custGeom>
              <a:avLst/>
              <a:gdLst/>
              <a:ahLst/>
              <a:cxnLst/>
              <a:rect l="l" t="t" r="r" b="b"/>
              <a:pathLst>
                <a:path w="6886" h="9997" extrusionOk="0">
                  <a:moveTo>
                    <a:pt x="157" y="0"/>
                  </a:moveTo>
                  <a:lnTo>
                    <a:pt x="1" y="9457"/>
                  </a:lnTo>
                  <a:lnTo>
                    <a:pt x="6886" y="9997"/>
                  </a:lnTo>
                  <a:lnTo>
                    <a:pt x="688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419;p36"/>
            <p:cNvSpPr/>
            <p:nvPr/>
          </p:nvSpPr>
          <p:spPr>
            <a:xfrm>
              <a:off x="1105200" y="3580000"/>
              <a:ext cx="126900" cy="83750"/>
            </a:xfrm>
            <a:custGeom>
              <a:avLst/>
              <a:gdLst/>
              <a:ahLst/>
              <a:cxnLst/>
              <a:rect l="l" t="t" r="r" b="b"/>
              <a:pathLst>
                <a:path w="5076" h="3350" extrusionOk="0">
                  <a:moveTo>
                    <a:pt x="4915" y="1"/>
                  </a:moveTo>
                  <a:cubicBezTo>
                    <a:pt x="4864" y="1"/>
                    <a:pt x="4818" y="29"/>
                    <a:pt x="4807" y="95"/>
                  </a:cubicBezTo>
                  <a:cubicBezTo>
                    <a:pt x="4607" y="1316"/>
                    <a:pt x="4084" y="2780"/>
                    <a:pt x="2707" y="3059"/>
                  </a:cubicBezTo>
                  <a:cubicBezTo>
                    <a:pt x="2601" y="3080"/>
                    <a:pt x="2497" y="3090"/>
                    <a:pt x="2394" y="3090"/>
                  </a:cubicBezTo>
                  <a:cubicBezTo>
                    <a:pt x="1867" y="3090"/>
                    <a:pt x="1382" y="2825"/>
                    <a:pt x="1025" y="2431"/>
                  </a:cubicBezTo>
                  <a:cubicBezTo>
                    <a:pt x="563" y="1917"/>
                    <a:pt x="363" y="1228"/>
                    <a:pt x="267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4" y="557"/>
                  </a:cubicBezTo>
                  <a:cubicBezTo>
                    <a:pt x="110" y="1298"/>
                    <a:pt x="328" y="2048"/>
                    <a:pt x="842" y="2614"/>
                  </a:cubicBezTo>
                  <a:cubicBezTo>
                    <a:pt x="1241" y="3052"/>
                    <a:pt x="1794" y="3350"/>
                    <a:pt x="2388" y="3350"/>
                  </a:cubicBezTo>
                  <a:cubicBezTo>
                    <a:pt x="2456" y="3350"/>
                    <a:pt x="2525" y="3346"/>
                    <a:pt x="2594" y="3338"/>
                  </a:cubicBezTo>
                  <a:cubicBezTo>
                    <a:pt x="4171" y="3155"/>
                    <a:pt x="4842" y="1525"/>
                    <a:pt x="5060" y="165"/>
                  </a:cubicBezTo>
                  <a:cubicBezTo>
                    <a:pt x="5076" y="66"/>
                    <a:pt x="4991" y="1"/>
                    <a:pt x="49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420;p36"/>
            <p:cNvSpPr/>
            <p:nvPr/>
          </p:nvSpPr>
          <p:spPr>
            <a:xfrm>
              <a:off x="1087450" y="3579225"/>
              <a:ext cx="39650" cy="16875"/>
            </a:xfrm>
            <a:custGeom>
              <a:avLst/>
              <a:gdLst/>
              <a:ahLst/>
              <a:cxnLst/>
              <a:rect l="l" t="t" r="r" b="b"/>
              <a:pathLst>
                <a:path w="1586" h="675" extrusionOk="0">
                  <a:moveTo>
                    <a:pt x="1414" y="0"/>
                  </a:moveTo>
                  <a:cubicBezTo>
                    <a:pt x="1375" y="0"/>
                    <a:pt x="1335" y="19"/>
                    <a:pt x="1308" y="65"/>
                  </a:cubicBezTo>
                  <a:cubicBezTo>
                    <a:pt x="1167" y="292"/>
                    <a:pt x="913" y="412"/>
                    <a:pt x="659" y="412"/>
                  </a:cubicBezTo>
                  <a:cubicBezTo>
                    <a:pt x="503" y="412"/>
                    <a:pt x="348" y="367"/>
                    <a:pt x="219" y="275"/>
                  </a:cubicBezTo>
                  <a:cubicBezTo>
                    <a:pt x="200" y="264"/>
                    <a:pt x="179" y="259"/>
                    <a:pt x="158" y="259"/>
                  </a:cubicBezTo>
                  <a:cubicBezTo>
                    <a:pt x="109" y="259"/>
                    <a:pt x="60" y="285"/>
                    <a:pt x="36" y="327"/>
                  </a:cubicBezTo>
                  <a:cubicBezTo>
                    <a:pt x="1" y="388"/>
                    <a:pt x="27" y="466"/>
                    <a:pt x="88" y="501"/>
                  </a:cubicBezTo>
                  <a:cubicBezTo>
                    <a:pt x="250" y="620"/>
                    <a:pt x="444" y="675"/>
                    <a:pt x="639" y="675"/>
                  </a:cubicBezTo>
                  <a:cubicBezTo>
                    <a:pt x="988" y="675"/>
                    <a:pt x="1341" y="498"/>
                    <a:pt x="1526" y="196"/>
                  </a:cubicBezTo>
                  <a:cubicBezTo>
                    <a:pt x="1586" y="94"/>
                    <a:pt x="1501" y="0"/>
                    <a:pt x="14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421;p36"/>
            <p:cNvSpPr/>
            <p:nvPr/>
          </p:nvSpPr>
          <p:spPr>
            <a:xfrm>
              <a:off x="1211000" y="3570150"/>
              <a:ext cx="35525" cy="11900"/>
            </a:xfrm>
            <a:custGeom>
              <a:avLst/>
              <a:gdLst/>
              <a:ahLst/>
              <a:cxnLst/>
              <a:rect l="l" t="t" r="r" b="b"/>
              <a:pathLst>
                <a:path w="1421" h="476" extrusionOk="0">
                  <a:moveTo>
                    <a:pt x="140" y="0"/>
                  </a:moveTo>
                  <a:cubicBezTo>
                    <a:pt x="108" y="0"/>
                    <a:pt x="78" y="11"/>
                    <a:pt x="53" y="36"/>
                  </a:cubicBezTo>
                  <a:cubicBezTo>
                    <a:pt x="0" y="89"/>
                    <a:pt x="0" y="176"/>
                    <a:pt x="53" y="219"/>
                  </a:cubicBezTo>
                  <a:cubicBezTo>
                    <a:pt x="242" y="391"/>
                    <a:pt x="485" y="476"/>
                    <a:pt x="728" y="476"/>
                  </a:cubicBezTo>
                  <a:cubicBezTo>
                    <a:pt x="956" y="476"/>
                    <a:pt x="1183" y="401"/>
                    <a:pt x="1369" y="254"/>
                  </a:cubicBezTo>
                  <a:cubicBezTo>
                    <a:pt x="1421" y="219"/>
                    <a:pt x="1412" y="123"/>
                    <a:pt x="1369" y="71"/>
                  </a:cubicBezTo>
                  <a:cubicBezTo>
                    <a:pt x="1345" y="48"/>
                    <a:pt x="1316" y="38"/>
                    <a:pt x="1287" y="38"/>
                  </a:cubicBezTo>
                  <a:cubicBezTo>
                    <a:pt x="1251" y="38"/>
                    <a:pt x="1214" y="52"/>
                    <a:pt x="1186" y="71"/>
                  </a:cubicBezTo>
                  <a:cubicBezTo>
                    <a:pt x="1059" y="169"/>
                    <a:pt x="897" y="218"/>
                    <a:pt x="735" y="218"/>
                  </a:cubicBezTo>
                  <a:cubicBezTo>
                    <a:pt x="552" y="218"/>
                    <a:pt x="370" y="156"/>
                    <a:pt x="236" y="36"/>
                  </a:cubicBezTo>
                  <a:cubicBezTo>
                    <a:pt x="208" y="14"/>
                    <a:pt x="174" y="0"/>
                    <a:pt x="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422;p36"/>
            <p:cNvSpPr/>
            <p:nvPr/>
          </p:nvSpPr>
          <p:spPr>
            <a:xfrm>
              <a:off x="970050" y="3047950"/>
              <a:ext cx="122250" cy="187175"/>
            </a:xfrm>
            <a:custGeom>
              <a:avLst/>
              <a:gdLst/>
              <a:ahLst/>
              <a:cxnLst/>
              <a:rect l="l" t="t" r="r" b="b"/>
              <a:pathLst>
                <a:path w="4890" h="7487" extrusionOk="0">
                  <a:moveTo>
                    <a:pt x="158" y="0"/>
                  </a:moveTo>
                  <a:cubicBezTo>
                    <a:pt x="83" y="0"/>
                    <a:pt x="1" y="65"/>
                    <a:pt x="17" y="164"/>
                  </a:cubicBezTo>
                  <a:cubicBezTo>
                    <a:pt x="627" y="3067"/>
                    <a:pt x="2283" y="5672"/>
                    <a:pt x="4644" y="7459"/>
                  </a:cubicBezTo>
                  <a:cubicBezTo>
                    <a:pt x="4669" y="7478"/>
                    <a:pt x="4694" y="7486"/>
                    <a:pt x="4717" y="7486"/>
                  </a:cubicBezTo>
                  <a:cubicBezTo>
                    <a:pt x="4822" y="7486"/>
                    <a:pt x="4889" y="7318"/>
                    <a:pt x="4775" y="7233"/>
                  </a:cubicBezTo>
                  <a:cubicBezTo>
                    <a:pt x="2474" y="5489"/>
                    <a:pt x="862" y="2927"/>
                    <a:pt x="269" y="95"/>
                  </a:cubicBezTo>
                  <a:cubicBezTo>
                    <a:pt x="255" y="29"/>
                    <a:pt x="208" y="0"/>
                    <a:pt x="15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423;p36"/>
            <p:cNvSpPr/>
            <p:nvPr/>
          </p:nvSpPr>
          <p:spPr>
            <a:xfrm>
              <a:off x="970400" y="3120150"/>
              <a:ext cx="35425" cy="56225"/>
            </a:xfrm>
            <a:custGeom>
              <a:avLst/>
              <a:gdLst/>
              <a:ahLst/>
              <a:cxnLst/>
              <a:rect l="l" t="t" r="r" b="b"/>
              <a:pathLst>
                <a:path w="1417" h="2249" extrusionOk="0">
                  <a:moveTo>
                    <a:pt x="175" y="0"/>
                  </a:moveTo>
                  <a:cubicBezTo>
                    <a:pt x="87" y="0"/>
                    <a:pt x="1" y="94"/>
                    <a:pt x="55" y="196"/>
                  </a:cubicBezTo>
                  <a:lnTo>
                    <a:pt x="1136" y="2183"/>
                  </a:lnTo>
                  <a:cubicBezTo>
                    <a:pt x="1163" y="2229"/>
                    <a:pt x="1202" y="2248"/>
                    <a:pt x="1242" y="2248"/>
                  </a:cubicBezTo>
                  <a:cubicBezTo>
                    <a:pt x="1330" y="2248"/>
                    <a:pt x="1416" y="2154"/>
                    <a:pt x="1362" y="2052"/>
                  </a:cubicBezTo>
                  <a:cubicBezTo>
                    <a:pt x="1005" y="1390"/>
                    <a:pt x="639" y="728"/>
                    <a:pt x="281" y="65"/>
                  </a:cubicBezTo>
                  <a:cubicBezTo>
                    <a:pt x="254" y="19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424;p36"/>
            <p:cNvSpPr/>
            <p:nvPr/>
          </p:nvSpPr>
          <p:spPr>
            <a:xfrm>
              <a:off x="1202925" y="3002525"/>
              <a:ext cx="61000" cy="205525"/>
            </a:xfrm>
            <a:custGeom>
              <a:avLst/>
              <a:gdLst/>
              <a:ahLst/>
              <a:cxnLst/>
              <a:rect l="l" t="t" r="r" b="b"/>
              <a:pathLst>
                <a:path w="2440" h="8221" extrusionOk="0">
                  <a:moveTo>
                    <a:pt x="127" y="1"/>
                  </a:moveTo>
                  <a:cubicBezTo>
                    <a:pt x="62" y="1"/>
                    <a:pt x="1" y="42"/>
                    <a:pt x="10" y="125"/>
                  </a:cubicBezTo>
                  <a:cubicBezTo>
                    <a:pt x="332" y="2897"/>
                    <a:pt x="1064" y="5590"/>
                    <a:pt x="2171" y="8152"/>
                  </a:cubicBezTo>
                  <a:cubicBezTo>
                    <a:pt x="2190" y="8201"/>
                    <a:pt x="2225" y="8221"/>
                    <a:pt x="2263" y="8221"/>
                  </a:cubicBezTo>
                  <a:cubicBezTo>
                    <a:pt x="2345" y="8221"/>
                    <a:pt x="2440" y="8123"/>
                    <a:pt x="2398" y="8021"/>
                  </a:cubicBezTo>
                  <a:cubicBezTo>
                    <a:pt x="1308" y="5502"/>
                    <a:pt x="593" y="2844"/>
                    <a:pt x="271" y="125"/>
                  </a:cubicBezTo>
                  <a:cubicBezTo>
                    <a:pt x="262" y="42"/>
                    <a:pt x="193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25;p36"/>
            <p:cNvSpPr/>
            <p:nvPr/>
          </p:nvSpPr>
          <p:spPr>
            <a:xfrm>
              <a:off x="1129950" y="3079275"/>
              <a:ext cx="25725" cy="56200"/>
            </a:xfrm>
            <a:custGeom>
              <a:avLst/>
              <a:gdLst/>
              <a:ahLst/>
              <a:cxnLst/>
              <a:rect l="l" t="t" r="r" b="b"/>
              <a:pathLst>
                <a:path w="1029" h="2248" extrusionOk="0">
                  <a:moveTo>
                    <a:pt x="140" y="1"/>
                  </a:moveTo>
                  <a:cubicBezTo>
                    <a:pt x="79" y="1"/>
                    <a:pt x="0" y="62"/>
                    <a:pt x="9" y="132"/>
                  </a:cubicBezTo>
                  <a:cubicBezTo>
                    <a:pt x="105" y="864"/>
                    <a:pt x="349" y="1561"/>
                    <a:pt x="741" y="2188"/>
                  </a:cubicBezTo>
                  <a:cubicBezTo>
                    <a:pt x="767" y="2231"/>
                    <a:pt x="806" y="2248"/>
                    <a:pt x="846" y="2248"/>
                  </a:cubicBezTo>
                  <a:cubicBezTo>
                    <a:pt x="936" y="2248"/>
                    <a:pt x="1028" y="2155"/>
                    <a:pt x="968" y="2058"/>
                  </a:cubicBezTo>
                  <a:cubicBezTo>
                    <a:pt x="593" y="1474"/>
                    <a:pt x="357" y="820"/>
                    <a:pt x="270" y="132"/>
                  </a:cubicBezTo>
                  <a:cubicBezTo>
                    <a:pt x="262" y="62"/>
                    <a:pt x="218" y="1"/>
                    <a:pt x="1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26;p36"/>
            <p:cNvSpPr/>
            <p:nvPr/>
          </p:nvSpPr>
          <p:spPr>
            <a:xfrm>
              <a:off x="1500550" y="3259900"/>
              <a:ext cx="38850" cy="92900"/>
            </a:xfrm>
            <a:custGeom>
              <a:avLst/>
              <a:gdLst/>
              <a:ahLst/>
              <a:cxnLst/>
              <a:rect l="l" t="t" r="r" b="b"/>
              <a:pathLst>
                <a:path w="1554" h="3716" extrusionOk="0">
                  <a:moveTo>
                    <a:pt x="1373" y="1"/>
                  </a:moveTo>
                  <a:cubicBezTo>
                    <a:pt x="1345" y="1"/>
                    <a:pt x="1316" y="13"/>
                    <a:pt x="1291" y="44"/>
                  </a:cubicBezTo>
                  <a:cubicBezTo>
                    <a:pt x="489" y="1055"/>
                    <a:pt x="36" y="2302"/>
                    <a:pt x="1" y="3592"/>
                  </a:cubicBezTo>
                  <a:cubicBezTo>
                    <a:pt x="1" y="3674"/>
                    <a:pt x="66" y="3716"/>
                    <a:pt x="132" y="3716"/>
                  </a:cubicBezTo>
                  <a:cubicBezTo>
                    <a:pt x="197" y="3716"/>
                    <a:pt x="262" y="3674"/>
                    <a:pt x="262" y="3592"/>
                  </a:cubicBezTo>
                  <a:cubicBezTo>
                    <a:pt x="289" y="2371"/>
                    <a:pt x="716" y="1186"/>
                    <a:pt x="1474" y="227"/>
                  </a:cubicBezTo>
                  <a:cubicBezTo>
                    <a:pt x="1554" y="134"/>
                    <a:pt x="1466" y="1"/>
                    <a:pt x="13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7;p36"/>
            <p:cNvSpPr/>
            <p:nvPr/>
          </p:nvSpPr>
          <p:spPr>
            <a:xfrm>
              <a:off x="731000" y="4271750"/>
              <a:ext cx="147975" cy="544075"/>
            </a:xfrm>
            <a:custGeom>
              <a:avLst/>
              <a:gdLst/>
              <a:ahLst/>
              <a:cxnLst/>
              <a:rect l="l" t="t" r="r" b="b"/>
              <a:pathLst>
                <a:path w="5919" h="21763" extrusionOk="0">
                  <a:moveTo>
                    <a:pt x="5918" y="1"/>
                  </a:moveTo>
                  <a:lnTo>
                    <a:pt x="0" y="21763"/>
                  </a:lnTo>
                  <a:lnTo>
                    <a:pt x="4428" y="21763"/>
                  </a:lnTo>
                  <a:lnTo>
                    <a:pt x="59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28;p36"/>
            <p:cNvSpPr/>
            <p:nvPr/>
          </p:nvSpPr>
          <p:spPr>
            <a:xfrm>
              <a:off x="757350" y="3993950"/>
              <a:ext cx="1003825" cy="821875"/>
            </a:xfrm>
            <a:custGeom>
              <a:avLst/>
              <a:gdLst/>
              <a:ahLst/>
              <a:cxnLst/>
              <a:rect l="l" t="t" r="r" b="b"/>
              <a:pathLst>
                <a:path w="40153" h="32875" extrusionOk="0">
                  <a:moveTo>
                    <a:pt x="21703" y="0"/>
                  </a:moveTo>
                  <a:cubicBezTo>
                    <a:pt x="20800" y="0"/>
                    <a:pt x="19895" y="41"/>
                    <a:pt x="19000" y="97"/>
                  </a:cubicBezTo>
                  <a:cubicBezTo>
                    <a:pt x="14913" y="332"/>
                    <a:pt x="10119" y="192"/>
                    <a:pt x="7252" y="3103"/>
                  </a:cubicBezTo>
                  <a:cubicBezTo>
                    <a:pt x="1" y="10450"/>
                    <a:pt x="1212" y="25502"/>
                    <a:pt x="3260" y="32875"/>
                  </a:cubicBezTo>
                  <a:lnTo>
                    <a:pt x="40153" y="32875"/>
                  </a:lnTo>
                  <a:cubicBezTo>
                    <a:pt x="39865" y="27689"/>
                    <a:pt x="39107" y="22425"/>
                    <a:pt x="38070" y="17335"/>
                  </a:cubicBezTo>
                  <a:cubicBezTo>
                    <a:pt x="36719" y="10755"/>
                    <a:pt x="34026" y="3478"/>
                    <a:pt x="27785" y="986"/>
                  </a:cubicBezTo>
                  <a:cubicBezTo>
                    <a:pt x="25863" y="219"/>
                    <a:pt x="23788" y="0"/>
                    <a:pt x="217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29;p36"/>
            <p:cNvSpPr/>
            <p:nvPr/>
          </p:nvSpPr>
          <p:spPr>
            <a:xfrm>
              <a:off x="1099375" y="3837350"/>
              <a:ext cx="179050" cy="23250"/>
            </a:xfrm>
            <a:custGeom>
              <a:avLst/>
              <a:gdLst/>
              <a:ahLst/>
              <a:cxnLst/>
              <a:rect l="l" t="t" r="r" b="b"/>
              <a:pathLst>
                <a:path w="7162" h="930" extrusionOk="0">
                  <a:moveTo>
                    <a:pt x="171" y="0"/>
                  </a:moveTo>
                  <a:cubicBezTo>
                    <a:pt x="44" y="0"/>
                    <a:pt x="1" y="212"/>
                    <a:pt x="151" y="260"/>
                  </a:cubicBezTo>
                  <a:cubicBezTo>
                    <a:pt x="1526" y="735"/>
                    <a:pt x="2966" y="929"/>
                    <a:pt x="4413" y="929"/>
                  </a:cubicBezTo>
                  <a:cubicBezTo>
                    <a:pt x="5278" y="929"/>
                    <a:pt x="6144" y="860"/>
                    <a:pt x="7001" y="739"/>
                  </a:cubicBezTo>
                  <a:cubicBezTo>
                    <a:pt x="7161" y="714"/>
                    <a:pt x="7102" y="486"/>
                    <a:pt x="6948" y="486"/>
                  </a:cubicBezTo>
                  <a:cubicBezTo>
                    <a:pt x="6943" y="486"/>
                    <a:pt x="6937" y="486"/>
                    <a:pt x="6932" y="486"/>
                  </a:cubicBezTo>
                  <a:cubicBezTo>
                    <a:pt x="6104" y="605"/>
                    <a:pt x="5268" y="672"/>
                    <a:pt x="4434" y="672"/>
                  </a:cubicBezTo>
                  <a:cubicBezTo>
                    <a:pt x="3003" y="672"/>
                    <a:pt x="1578" y="475"/>
                    <a:pt x="212" y="7"/>
                  </a:cubicBezTo>
                  <a:cubicBezTo>
                    <a:pt x="198" y="2"/>
                    <a:pt x="184" y="0"/>
                    <a:pt x="1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30;p36"/>
            <p:cNvSpPr/>
            <p:nvPr/>
          </p:nvSpPr>
          <p:spPr>
            <a:xfrm>
              <a:off x="1403600" y="4003975"/>
              <a:ext cx="574150" cy="717950"/>
            </a:xfrm>
            <a:custGeom>
              <a:avLst/>
              <a:gdLst/>
              <a:ahLst/>
              <a:cxnLst/>
              <a:rect l="l" t="t" r="r" b="b"/>
              <a:pathLst>
                <a:path w="22966" h="28718" extrusionOk="0">
                  <a:moveTo>
                    <a:pt x="1" y="1"/>
                  </a:moveTo>
                  <a:lnTo>
                    <a:pt x="10546" y="28718"/>
                  </a:lnTo>
                  <a:lnTo>
                    <a:pt x="22966" y="25223"/>
                  </a:lnTo>
                  <a:cubicBezTo>
                    <a:pt x="18843" y="2773"/>
                    <a:pt x="1" y="1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31;p36"/>
            <p:cNvSpPr/>
            <p:nvPr/>
          </p:nvSpPr>
          <p:spPr>
            <a:xfrm>
              <a:off x="1601475" y="4643125"/>
              <a:ext cx="331925" cy="91325"/>
            </a:xfrm>
            <a:custGeom>
              <a:avLst/>
              <a:gdLst/>
              <a:ahLst/>
              <a:cxnLst/>
              <a:rect l="l" t="t" r="r" b="b"/>
              <a:pathLst>
                <a:path w="13277" h="3653" extrusionOk="0">
                  <a:moveTo>
                    <a:pt x="13093" y="0"/>
                  </a:moveTo>
                  <a:cubicBezTo>
                    <a:pt x="13081" y="0"/>
                    <a:pt x="13068" y="2"/>
                    <a:pt x="13055" y="5"/>
                  </a:cubicBezTo>
                  <a:cubicBezTo>
                    <a:pt x="10710" y="650"/>
                    <a:pt x="8366" y="1286"/>
                    <a:pt x="6030" y="1949"/>
                  </a:cubicBezTo>
                  <a:cubicBezTo>
                    <a:pt x="4915" y="2254"/>
                    <a:pt x="3808" y="2576"/>
                    <a:pt x="2718" y="2951"/>
                  </a:cubicBezTo>
                  <a:cubicBezTo>
                    <a:pt x="2439" y="3056"/>
                    <a:pt x="2152" y="3160"/>
                    <a:pt x="1873" y="3265"/>
                  </a:cubicBezTo>
                  <a:cubicBezTo>
                    <a:pt x="1768" y="3300"/>
                    <a:pt x="1655" y="3361"/>
                    <a:pt x="1551" y="3369"/>
                  </a:cubicBezTo>
                  <a:cubicBezTo>
                    <a:pt x="1513" y="3373"/>
                    <a:pt x="1478" y="3375"/>
                    <a:pt x="1446" y="3375"/>
                  </a:cubicBezTo>
                  <a:cubicBezTo>
                    <a:pt x="1092" y="3375"/>
                    <a:pt x="1061" y="3162"/>
                    <a:pt x="949" y="2899"/>
                  </a:cubicBezTo>
                  <a:cubicBezTo>
                    <a:pt x="723" y="2350"/>
                    <a:pt x="513" y="1801"/>
                    <a:pt x="287" y="1252"/>
                  </a:cubicBezTo>
                  <a:cubicBezTo>
                    <a:pt x="263" y="1190"/>
                    <a:pt x="209" y="1163"/>
                    <a:pt x="157" y="1163"/>
                  </a:cubicBezTo>
                  <a:cubicBezTo>
                    <a:pt x="77" y="1163"/>
                    <a:pt x="0" y="1226"/>
                    <a:pt x="43" y="1321"/>
                  </a:cubicBezTo>
                  <a:cubicBezTo>
                    <a:pt x="287" y="1940"/>
                    <a:pt x="513" y="2568"/>
                    <a:pt x="784" y="3169"/>
                  </a:cubicBezTo>
                  <a:cubicBezTo>
                    <a:pt x="912" y="3466"/>
                    <a:pt x="1085" y="3652"/>
                    <a:pt x="1398" y="3652"/>
                  </a:cubicBezTo>
                  <a:cubicBezTo>
                    <a:pt x="1425" y="3652"/>
                    <a:pt x="1452" y="3651"/>
                    <a:pt x="1481" y="3648"/>
                  </a:cubicBezTo>
                  <a:cubicBezTo>
                    <a:pt x="1768" y="3622"/>
                    <a:pt x="2056" y="3465"/>
                    <a:pt x="2326" y="3369"/>
                  </a:cubicBezTo>
                  <a:cubicBezTo>
                    <a:pt x="2631" y="3256"/>
                    <a:pt x="2945" y="3152"/>
                    <a:pt x="3259" y="3047"/>
                  </a:cubicBezTo>
                  <a:cubicBezTo>
                    <a:pt x="3886" y="2838"/>
                    <a:pt x="4514" y="2646"/>
                    <a:pt x="5150" y="2463"/>
                  </a:cubicBezTo>
                  <a:cubicBezTo>
                    <a:pt x="7799" y="1696"/>
                    <a:pt x="10466" y="990"/>
                    <a:pt x="13124" y="249"/>
                  </a:cubicBezTo>
                  <a:cubicBezTo>
                    <a:pt x="13277" y="209"/>
                    <a:pt x="13230" y="0"/>
                    <a:pt x="13093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32;p36"/>
            <p:cNvSpPr/>
            <p:nvPr/>
          </p:nvSpPr>
          <p:spPr>
            <a:xfrm>
              <a:off x="1011200" y="3911375"/>
              <a:ext cx="442550" cy="163000"/>
            </a:xfrm>
            <a:custGeom>
              <a:avLst/>
              <a:gdLst/>
              <a:ahLst/>
              <a:cxnLst/>
              <a:rect l="l" t="t" r="r" b="b"/>
              <a:pathLst>
                <a:path w="17702" h="6520" extrusionOk="0">
                  <a:moveTo>
                    <a:pt x="13054" y="1"/>
                  </a:moveTo>
                  <a:cubicBezTo>
                    <a:pt x="12803" y="1"/>
                    <a:pt x="12567" y="169"/>
                    <a:pt x="12359" y="323"/>
                  </a:cubicBezTo>
                  <a:cubicBezTo>
                    <a:pt x="11200" y="1221"/>
                    <a:pt x="9945" y="2127"/>
                    <a:pt x="8777" y="3025"/>
                  </a:cubicBezTo>
                  <a:cubicBezTo>
                    <a:pt x="7992" y="2319"/>
                    <a:pt x="7138" y="1674"/>
                    <a:pt x="6240" y="1107"/>
                  </a:cubicBezTo>
                  <a:cubicBezTo>
                    <a:pt x="6092" y="1020"/>
                    <a:pt x="5944" y="924"/>
                    <a:pt x="5770" y="898"/>
                  </a:cubicBezTo>
                  <a:cubicBezTo>
                    <a:pt x="5730" y="892"/>
                    <a:pt x="5691" y="889"/>
                    <a:pt x="5652" y="889"/>
                  </a:cubicBezTo>
                  <a:cubicBezTo>
                    <a:pt x="5324" y="889"/>
                    <a:pt x="5024" y="1106"/>
                    <a:pt x="4759" y="1317"/>
                  </a:cubicBezTo>
                  <a:cubicBezTo>
                    <a:pt x="2885" y="2781"/>
                    <a:pt x="950" y="4341"/>
                    <a:pt x="0" y="6520"/>
                  </a:cubicBezTo>
                  <a:cubicBezTo>
                    <a:pt x="1569" y="6520"/>
                    <a:pt x="3120" y="6215"/>
                    <a:pt x="4637" y="5857"/>
                  </a:cubicBezTo>
                  <a:cubicBezTo>
                    <a:pt x="6162" y="5491"/>
                    <a:pt x="7731" y="5038"/>
                    <a:pt x="8855" y="3957"/>
                  </a:cubicBezTo>
                  <a:cubicBezTo>
                    <a:pt x="9361" y="4454"/>
                    <a:pt x="10058" y="4742"/>
                    <a:pt x="10755" y="4907"/>
                  </a:cubicBezTo>
                  <a:cubicBezTo>
                    <a:pt x="13047" y="5456"/>
                    <a:pt x="15357" y="5997"/>
                    <a:pt x="17701" y="6241"/>
                  </a:cubicBezTo>
                  <a:cubicBezTo>
                    <a:pt x="16769" y="4027"/>
                    <a:pt x="15392" y="2014"/>
                    <a:pt x="13675" y="340"/>
                  </a:cubicBezTo>
                  <a:cubicBezTo>
                    <a:pt x="13527" y="192"/>
                    <a:pt x="13361" y="44"/>
                    <a:pt x="13152" y="9"/>
                  </a:cubicBezTo>
                  <a:cubicBezTo>
                    <a:pt x="13119" y="3"/>
                    <a:pt x="13086" y="1"/>
                    <a:pt x="1305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33;p36"/>
            <p:cNvSpPr/>
            <p:nvPr/>
          </p:nvSpPr>
          <p:spPr>
            <a:xfrm>
              <a:off x="1007500" y="3908200"/>
              <a:ext cx="449925" cy="169450"/>
            </a:xfrm>
            <a:custGeom>
              <a:avLst/>
              <a:gdLst/>
              <a:ahLst/>
              <a:cxnLst/>
              <a:rect l="l" t="t" r="r" b="b"/>
              <a:pathLst>
                <a:path w="17997" h="6778" extrusionOk="0">
                  <a:moveTo>
                    <a:pt x="13176" y="297"/>
                  </a:moveTo>
                  <a:cubicBezTo>
                    <a:pt x="13370" y="297"/>
                    <a:pt x="13555" y="389"/>
                    <a:pt x="13736" y="555"/>
                  </a:cubicBezTo>
                  <a:cubicBezTo>
                    <a:pt x="15388" y="2182"/>
                    <a:pt x="16715" y="4095"/>
                    <a:pt x="17652" y="6215"/>
                  </a:cubicBezTo>
                  <a:lnTo>
                    <a:pt x="17652" y="6215"/>
                  </a:lnTo>
                  <a:cubicBezTo>
                    <a:pt x="16168" y="6047"/>
                    <a:pt x="14699" y="5769"/>
                    <a:pt x="13239" y="5444"/>
                  </a:cubicBezTo>
                  <a:cubicBezTo>
                    <a:pt x="12524" y="5287"/>
                    <a:pt x="11809" y="5121"/>
                    <a:pt x="11095" y="4947"/>
                  </a:cubicBezTo>
                  <a:cubicBezTo>
                    <a:pt x="10363" y="4773"/>
                    <a:pt x="9665" y="4520"/>
                    <a:pt x="9099" y="3988"/>
                  </a:cubicBezTo>
                  <a:cubicBezTo>
                    <a:pt x="9073" y="3967"/>
                    <a:pt x="9040" y="3956"/>
                    <a:pt x="9007" y="3956"/>
                  </a:cubicBezTo>
                  <a:cubicBezTo>
                    <a:pt x="8975" y="3956"/>
                    <a:pt x="8942" y="3967"/>
                    <a:pt x="8916" y="3988"/>
                  </a:cubicBezTo>
                  <a:cubicBezTo>
                    <a:pt x="7853" y="4982"/>
                    <a:pt x="6467" y="5435"/>
                    <a:pt x="5090" y="5775"/>
                  </a:cubicBezTo>
                  <a:cubicBezTo>
                    <a:pt x="3534" y="6160"/>
                    <a:pt x="1955" y="6480"/>
                    <a:pt x="351" y="6513"/>
                  </a:cubicBezTo>
                  <a:lnTo>
                    <a:pt x="351" y="6513"/>
                  </a:lnTo>
                  <a:cubicBezTo>
                    <a:pt x="1104" y="4941"/>
                    <a:pt x="2347" y="3699"/>
                    <a:pt x="3678" y="2594"/>
                  </a:cubicBezTo>
                  <a:cubicBezTo>
                    <a:pt x="4000" y="2324"/>
                    <a:pt x="4332" y="2054"/>
                    <a:pt x="4663" y="1792"/>
                  </a:cubicBezTo>
                  <a:cubicBezTo>
                    <a:pt x="5032" y="1507"/>
                    <a:pt x="5386" y="1179"/>
                    <a:pt x="5805" y="1179"/>
                  </a:cubicBezTo>
                  <a:cubicBezTo>
                    <a:pt x="5950" y="1179"/>
                    <a:pt x="6103" y="1219"/>
                    <a:pt x="6266" y="1313"/>
                  </a:cubicBezTo>
                  <a:cubicBezTo>
                    <a:pt x="7190" y="1845"/>
                    <a:pt x="8044" y="2542"/>
                    <a:pt x="8838" y="3239"/>
                  </a:cubicBezTo>
                  <a:cubicBezTo>
                    <a:pt x="8861" y="3262"/>
                    <a:pt x="8899" y="3282"/>
                    <a:pt x="8938" y="3282"/>
                  </a:cubicBezTo>
                  <a:cubicBezTo>
                    <a:pt x="8958" y="3282"/>
                    <a:pt x="8977" y="3277"/>
                    <a:pt x="8994" y="3265"/>
                  </a:cubicBezTo>
                  <a:cubicBezTo>
                    <a:pt x="9718" y="2707"/>
                    <a:pt x="10450" y="2158"/>
                    <a:pt x="11191" y="1618"/>
                  </a:cubicBezTo>
                  <a:cubicBezTo>
                    <a:pt x="11539" y="1348"/>
                    <a:pt x="11897" y="1086"/>
                    <a:pt x="12254" y="816"/>
                  </a:cubicBezTo>
                  <a:cubicBezTo>
                    <a:pt x="12420" y="685"/>
                    <a:pt x="12576" y="546"/>
                    <a:pt x="12759" y="433"/>
                  </a:cubicBezTo>
                  <a:cubicBezTo>
                    <a:pt x="12905" y="340"/>
                    <a:pt x="13043" y="297"/>
                    <a:pt x="13176" y="297"/>
                  </a:cubicBezTo>
                  <a:close/>
                  <a:moveTo>
                    <a:pt x="13193" y="0"/>
                  </a:moveTo>
                  <a:cubicBezTo>
                    <a:pt x="13127" y="0"/>
                    <a:pt x="13058" y="10"/>
                    <a:pt x="12986" y="32"/>
                  </a:cubicBezTo>
                  <a:cubicBezTo>
                    <a:pt x="12515" y="162"/>
                    <a:pt x="12106" y="607"/>
                    <a:pt x="11722" y="886"/>
                  </a:cubicBezTo>
                  <a:cubicBezTo>
                    <a:pt x="10797" y="1591"/>
                    <a:pt x="9855" y="2270"/>
                    <a:pt x="8937" y="2982"/>
                  </a:cubicBezTo>
                  <a:lnTo>
                    <a:pt x="8937" y="2982"/>
                  </a:lnTo>
                  <a:cubicBezTo>
                    <a:pt x="8131" y="2272"/>
                    <a:pt x="7244" y="1531"/>
                    <a:pt x="6284" y="1025"/>
                  </a:cubicBezTo>
                  <a:cubicBezTo>
                    <a:pt x="6123" y="941"/>
                    <a:pt x="5965" y="904"/>
                    <a:pt x="5809" y="904"/>
                  </a:cubicBezTo>
                  <a:cubicBezTo>
                    <a:pt x="5146" y="904"/>
                    <a:pt x="4538" y="1563"/>
                    <a:pt x="4044" y="1958"/>
                  </a:cubicBezTo>
                  <a:cubicBezTo>
                    <a:pt x="2440" y="3248"/>
                    <a:pt x="889" y="4677"/>
                    <a:pt x="35" y="6577"/>
                  </a:cubicBezTo>
                  <a:cubicBezTo>
                    <a:pt x="0" y="6664"/>
                    <a:pt x="44" y="6777"/>
                    <a:pt x="148" y="6777"/>
                  </a:cubicBezTo>
                  <a:cubicBezTo>
                    <a:pt x="1891" y="6769"/>
                    <a:pt x="3608" y="6420"/>
                    <a:pt x="5290" y="5993"/>
                  </a:cubicBezTo>
                  <a:cubicBezTo>
                    <a:pt x="6628" y="5654"/>
                    <a:pt x="7966" y="5192"/>
                    <a:pt x="9008" y="4255"/>
                  </a:cubicBezTo>
                  <a:lnTo>
                    <a:pt x="9008" y="4255"/>
                  </a:lnTo>
                  <a:cubicBezTo>
                    <a:pt x="10080" y="5192"/>
                    <a:pt x="11657" y="5357"/>
                    <a:pt x="13003" y="5662"/>
                  </a:cubicBezTo>
                  <a:cubicBezTo>
                    <a:pt x="14607" y="6019"/>
                    <a:pt x="16219" y="6324"/>
                    <a:pt x="17849" y="6498"/>
                  </a:cubicBezTo>
                  <a:cubicBezTo>
                    <a:pt x="17853" y="6499"/>
                    <a:pt x="17856" y="6499"/>
                    <a:pt x="17860" y="6499"/>
                  </a:cubicBezTo>
                  <a:cubicBezTo>
                    <a:pt x="17965" y="6499"/>
                    <a:pt x="17996" y="6374"/>
                    <a:pt x="17962" y="6298"/>
                  </a:cubicBezTo>
                  <a:cubicBezTo>
                    <a:pt x="17014" y="4078"/>
                    <a:pt x="15647" y="2067"/>
                    <a:pt x="13925" y="378"/>
                  </a:cubicBezTo>
                  <a:lnTo>
                    <a:pt x="13925" y="378"/>
                  </a:lnTo>
                  <a:cubicBezTo>
                    <a:pt x="13923" y="376"/>
                    <a:pt x="13921" y="374"/>
                    <a:pt x="13919" y="372"/>
                  </a:cubicBezTo>
                  <a:lnTo>
                    <a:pt x="13919" y="372"/>
                  </a:lnTo>
                  <a:cubicBezTo>
                    <a:pt x="13919" y="372"/>
                    <a:pt x="13919" y="372"/>
                    <a:pt x="13919" y="372"/>
                  </a:cubicBezTo>
                  <a:cubicBezTo>
                    <a:pt x="13917" y="371"/>
                    <a:pt x="13916" y="370"/>
                    <a:pt x="13915" y="369"/>
                  </a:cubicBezTo>
                  <a:lnTo>
                    <a:pt x="13915" y="369"/>
                  </a:lnTo>
                  <a:cubicBezTo>
                    <a:pt x="13698" y="173"/>
                    <a:pt x="13469" y="0"/>
                    <a:pt x="131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34;p36"/>
            <p:cNvSpPr/>
            <p:nvPr/>
          </p:nvSpPr>
          <p:spPr>
            <a:xfrm>
              <a:off x="1069150" y="4040450"/>
              <a:ext cx="31175" cy="10175"/>
            </a:xfrm>
            <a:custGeom>
              <a:avLst/>
              <a:gdLst/>
              <a:ahLst/>
              <a:cxnLst/>
              <a:rect l="l" t="t" r="r" b="b"/>
              <a:pathLst>
                <a:path w="1247" h="407" extrusionOk="0">
                  <a:moveTo>
                    <a:pt x="148" y="1"/>
                  </a:moveTo>
                  <a:cubicBezTo>
                    <a:pt x="101" y="1"/>
                    <a:pt x="59" y="20"/>
                    <a:pt x="35" y="67"/>
                  </a:cubicBezTo>
                  <a:cubicBezTo>
                    <a:pt x="1" y="119"/>
                    <a:pt x="18" y="215"/>
                    <a:pt x="88" y="241"/>
                  </a:cubicBezTo>
                  <a:cubicBezTo>
                    <a:pt x="317" y="353"/>
                    <a:pt x="569" y="407"/>
                    <a:pt x="824" y="407"/>
                  </a:cubicBezTo>
                  <a:cubicBezTo>
                    <a:pt x="927" y="407"/>
                    <a:pt x="1031" y="398"/>
                    <a:pt x="1134" y="381"/>
                  </a:cubicBezTo>
                  <a:cubicBezTo>
                    <a:pt x="1203" y="363"/>
                    <a:pt x="1247" y="276"/>
                    <a:pt x="1229" y="215"/>
                  </a:cubicBezTo>
                  <a:cubicBezTo>
                    <a:pt x="1208" y="157"/>
                    <a:pt x="1156" y="123"/>
                    <a:pt x="1100" y="123"/>
                  </a:cubicBezTo>
                  <a:cubicBezTo>
                    <a:pt x="1088" y="123"/>
                    <a:pt x="1076" y="125"/>
                    <a:pt x="1064" y="128"/>
                  </a:cubicBezTo>
                  <a:cubicBezTo>
                    <a:pt x="986" y="142"/>
                    <a:pt x="906" y="150"/>
                    <a:pt x="825" y="150"/>
                  </a:cubicBezTo>
                  <a:cubicBezTo>
                    <a:pt x="618" y="150"/>
                    <a:pt x="407" y="102"/>
                    <a:pt x="218" y="14"/>
                  </a:cubicBezTo>
                  <a:cubicBezTo>
                    <a:pt x="195" y="6"/>
                    <a:pt x="171" y="1"/>
                    <a:pt x="1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435;p36"/>
            <p:cNvSpPr/>
            <p:nvPr/>
          </p:nvSpPr>
          <p:spPr>
            <a:xfrm>
              <a:off x="1083100" y="4026625"/>
              <a:ext cx="17225" cy="10300"/>
            </a:xfrm>
            <a:custGeom>
              <a:avLst/>
              <a:gdLst/>
              <a:ahLst/>
              <a:cxnLst/>
              <a:rect l="l" t="t" r="r" b="b"/>
              <a:pathLst>
                <a:path w="689" h="412" extrusionOk="0">
                  <a:moveTo>
                    <a:pt x="131" y="1"/>
                  </a:moveTo>
                  <a:cubicBezTo>
                    <a:pt x="105" y="1"/>
                    <a:pt x="61" y="18"/>
                    <a:pt x="44" y="45"/>
                  </a:cubicBezTo>
                  <a:cubicBezTo>
                    <a:pt x="18" y="71"/>
                    <a:pt x="0" y="97"/>
                    <a:pt x="0" y="132"/>
                  </a:cubicBezTo>
                  <a:cubicBezTo>
                    <a:pt x="9" y="175"/>
                    <a:pt x="18" y="201"/>
                    <a:pt x="44" y="228"/>
                  </a:cubicBezTo>
                  <a:cubicBezTo>
                    <a:pt x="137" y="348"/>
                    <a:pt x="292" y="411"/>
                    <a:pt x="441" y="411"/>
                  </a:cubicBezTo>
                  <a:cubicBezTo>
                    <a:pt x="487" y="411"/>
                    <a:pt x="533" y="405"/>
                    <a:pt x="576" y="393"/>
                  </a:cubicBezTo>
                  <a:cubicBezTo>
                    <a:pt x="645" y="376"/>
                    <a:pt x="689" y="297"/>
                    <a:pt x="671" y="228"/>
                  </a:cubicBezTo>
                  <a:cubicBezTo>
                    <a:pt x="649" y="176"/>
                    <a:pt x="596" y="137"/>
                    <a:pt x="537" y="137"/>
                  </a:cubicBezTo>
                  <a:cubicBezTo>
                    <a:pt x="527" y="137"/>
                    <a:pt x="516" y="138"/>
                    <a:pt x="506" y="140"/>
                  </a:cubicBezTo>
                  <a:cubicBezTo>
                    <a:pt x="488" y="140"/>
                    <a:pt x="471" y="149"/>
                    <a:pt x="454" y="149"/>
                  </a:cubicBezTo>
                  <a:lnTo>
                    <a:pt x="427" y="149"/>
                  </a:lnTo>
                  <a:cubicBezTo>
                    <a:pt x="384" y="149"/>
                    <a:pt x="349" y="140"/>
                    <a:pt x="323" y="123"/>
                  </a:cubicBezTo>
                  <a:cubicBezTo>
                    <a:pt x="332" y="123"/>
                    <a:pt x="340" y="132"/>
                    <a:pt x="349" y="132"/>
                  </a:cubicBezTo>
                  <a:cubicBezTo>
                    <a:pt x="330" y="125"/>
                    <a:pt x="306" y="114"/>
                    <a:pt x="284" y="102"/>
                  </a:cubicBezTo>
                  <a:lnTo>
                    <a:pt x="284" y="102"/>
                  </a:lnTo>
                  <a:cubicBezTo>
                    <a:pt x="286" y="103"/>
                    <a:pt x="287" y="104"/>
                    <a:pt x="288" y="106"/>
                  </a:cubicBezTo>
                  <a:cubicBezTo>
                    <a:pt x="287" y="104"/>
                    <a:pt x="285" y="103"/>
                    <a:pt x="284" y="102"/>
                  </a:cubicBezTo>
                  <a:lnTo>
                    <a:pt x="284" y="102"/>
                  </a:lnTo>
                  <a:cubicBezTo>
                    <a:pt x="284" y="102"/>
                    <a:pt x="284" y="102"/>
                    <a:pt x="284" y="102"/>
                  </a:cubicBezTo>
                  <a:lnTo>
                    <a:pt x="284" y="102"/>
                  </a:lnTo>
                  <a:cubicBezTo>
                    <a:pt x="281" y="99"/>
                    <a:pt x="278" y="96"/>
                    <a:pt x="275" y="94"/>
                  </a:cubicBezTo>
                  <a:lnTo>
                    <a:pt x="275" y="94"/>
                  </a:lnTo>
                  <a:cubicBezTo>
                    <a:pt x="278" y="97"/>
                    <a:pt x="281" y="99"/>
                    <a:pt x="284" y="102"/>
                  </a:cubicBezTo>
                  <a:lnTo>
                    <a:pt x="284" y="102"/>
                  </a:lnTo>
                  <a:cubicBezTo>
                    <a:pt x="276" y="97"/>
                    <a:pt x="269" y="93"/>
                    <a:pt x="262" y="88"/>
                  </a:cubicBezTo>
                  <a:cubicBezTo>
                    <a:pt x="266" y="88"/>
                    <a:pt x="271" y="90"/>
                    <a:pt x="275" y="94"/>
                  </a:cubicBezTo>
                  <a:lnTo>
                    <a:pt x="275" y="94"/>
                  </a:lnTo>
                  <a:cubicBezTo>
                    <a:pt x="259" y="80"/>
                    <a:pt x="241" y="65"/>
                    <a:pt x="227" y="45"/>
                  </a:cubicBezTo>
                  <a:cubicBezTo>
                    <a:pt x="210" y="18"/>
                    <a:pt x="166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436;p36"/>
            <p:cNvSpPr/>
            <p:nvPr/>
          </p:nvSpPr>
          <p:spPr>
            <a:xfrm>
              <a:off x="1295100" y="3955500"/>
              <a:ext cx="19750" cy="35325"/>
            </a:xfrm>
            <a:custGeom>
              <a:avLst/>
              <a:gdLst/>
              <a:ahLst/>
              <a:cxnLst/>
              <a:rect l="l" t="t" r="r" b="b"/>
              <a:pathLst>
                <a:path w="790" h="1413" extrusionOk="0">
                  <a:moveTo>
                    <a:pt x="614" y="1"/>
                  </a:moveTo>
                  <a:cubicBezTo>
                    <a:pt x="574" y="1"/>
                    <a:pt x="533" y="20"/>
                    <a:pt x="506" y="66"/>
                  </a:cubicBezTo>
                  <a:cubicBezTo>
                    <a:pt x="279" y="423"/>
                    <a:pt x="114" y="833"/>
                    <a:pt x="18" y="1251"/>
                  </a:cubicBezTo>
                  <a:cubicBezTo>
                    <a:pt x="0" y="1321"/>
                    <a:pt x="35" y="1391"/>
                    <a:pt x="105" y="1408"/>
                  </a:cubicBezTo>
                  <a:cubicBezTo>
                    <a:pt x="117" y="1411"/>
                    <a:pt x="129" y="1412"/>
                    <a:pt x="141" y="1412"/>
                  </a:cubicBezTo>
                  <a:cubicBezTo>
                    <a:pt x="200" y="1412"/>
                    <a:pt x="256" y="1379"/>
                    <a:pt x="271" y="1321"/>
                  </a:cubicBezTo>
                  <a:cubicBezTo>
                    <a:pt x="358" y="920"/>
                    <a:pt x="515" y="545"/>
                    <a:pt x="724" y="197"/>
                  </a:cubicBezTo>
                  <a:cubicBezTo>
                    <a:pt x="790" y="94"/>
                    <a:pt x="703" y="1"/>
                    <a:pt x="6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437;p36"/>
            <p:cNvSpPr/>
            <p:nvPr/>
          </p:nvSpPr>
          <p:spPr>
            <a:xfrm>
              <a:off x="1286825" y="3969125"/>
              <a:ext cx="8300" cy="8075"/>
            </a:xfrm>
            <a:custGeom>
              <a:avLst/>
              <a:gdLst/>
              <a:ahLst/>
              <a:cxnLst/>
              <a:rect l="l" t="t" r="r" b="b"/>
              <a:pathLst>
                <a:path w="332" h="323" extrusionOk="0">
                  <a:moveTo>
                    <a:pt x="166" y="0"/>
                  </a:moveTo>
                  <a:cubicBezTo>
                    <a:pt x="140" y="9"/>
                    <a:pt x="122" y="18"/>
                    <a:pt x="105" y="35"/>
                  </a:cubicBezTo>
                  <a:lnTo>
                    <a:pt x="44" y="105"/>
                  </a:lnTo>
                  <a:cubicBezTo>
                    <a:pt x="26" y="113"/>
                    <a:pt x="18" y="131"/>
                    <a:pt x="9" y="148"/>
                  </a:cubicBezTo>
                  <a:cubicBezTo>
                    <a:pt x="0" y="157"/>
                    <a:pt x="0" y="174"/>
                    <a:pt x="0" y="192"/>
                  </a:cubicBezTo>
                  <a:cubicBezTo>
                    <a:pt x="0" y="209"/>
                    <a:pt x="0" y="227"/>
                    <a:pt x="9" y="244"/>
                  </a:cubicBezTo>
                  <a:cubicBezTo>
                    <a:pt x="18" y="262"/>
                    <a:pt x="26" y="279"/>
                    <a:pt x="44" y="288"/>
                  </a:cubicBezTo>
                  <a:cubicBezTo>
                    <a:pt x="53" y="296"/>
                    <a:pt x="53" y="296"/>
                    <a:pt x="70" y="305"/>
                  </a:cubicBezTo>
                  <a:cubicBezTo>
                    <a:pt x="87" y="323"/>
                    <a:pt x="105" y="323"/>
                    <a:pt x="131" y="323"/>
                  </a:cubicBezTo>
                  <a:lnTo>
                    <a:pt x="166" y="323"/>
                  </a:lnTo>
                  <a:cubicBezTo>
                    <a:pt x="192" y="314"/>
                    <a:pt x="209" y="305"/>
                    <a:pt x="227" y="288"/>
                  </a:cubicBezTo>
                  <a:cubicBezTo>
                    <a:pt x="244" y="262"/>
                    <a:pt x="270" y="244"/>
                    <a:pt x="288" y="218"/>
                  </a:cubicBezTo>
                  <a:cubicBezTo>
                    <a:pt x="305" y="209"/>
                    <a:pt x="314" y="192"/>
                    <a:pt x="314" y="174"/>
                  </a:cubicBezTo>
                  <a:cubicBezTo>
                    <a:pt x="323" y="157"/>
                    <a:pt x="331" y="148"/>
                    <a:pt x="331" y="131"/>
                  </a:cubicBezTo>
                  <a:cubicBezTo>
                    <a:pt x="331" y="105"/>
                    <a:pt x="323" y="96"/>
                    <a:pt x="314" y="79"/>
                  </a:cubicBezTo>
                  <a:cubicBezTo>
                    <a:pt x="314" y="61"/>
                    <a:pt x="305" y="44"/>
                    <a:pt x="288" y="35"/>
                  </a:cubicBezTo>
                  <a:cubicBezTo>
                    <a:pt x="279" y="26"/>
                    <a:pt x="270" y="18"/>
                    <a:pt x="262" y="18"/>
                  </a:cubicBezTo>
                  <a:cubicBezTo>
                    <a:pt x="244" y="0"/>
                    <a:pt x="227" y="0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438;p36"/>
            <p:cNvSpPr/>
            <p:nvPr/>
          </p:nvSpPr>
          <p:spPr>
            <a:xfrm>
              <a:off x="777575" y="4254975"/>
              <a:ext cx="1222825" cy="526575"/>
            </a:xfrm>
            <a:custGeom>
              <a:avLst/>
              <a:gdLst/>
              <a:ahLst/>
              <a:cxnLst/>
              <a:rect l="l" t="t" r="r" b="b"/>
              <a:pathLst>
                <a:path w="48913" h="21063" extrusionOk="0">
                  <a:moveTo>
                    <a:pt x="6040" y="1"/>
                  </a:moveTo>
                  <a:cubicBezTo>
                    <a:pt x="5941" y="1"/>
                    <a:pt x="5843" y="9"/>
                    <a:pt x="5746" y="27"/>
                  </a:cubicBezTo>
                  <a:cubicBezTo>
                    <a:pt x="4639" y="227"/>
                    <a:pt x="4107" y="1613"/>
                    <a:pt x="4412" y="2694"/>
                  </a:cubicBezTo>
                  <a:cubicBezTo>
                    <a:pt x="4508" y="3034"/>
                    <a:pt x="4656" y="3347"/>
                    <a:pt x="4848" y="3644"/>
                  </a:cubicBezTo>
                  <a:cubicBezTo>
                    <a:pt x="4343" y="3243"/>
                    <a:pt x="3759" y="2964"/>
                    <a:pt x="3044" y="2920"/>
                  </a:cubicBezTo>
                  <a:cubicBezTo>
                    <a:pt x="2999" y="2917"/>
                    <a:pt x="2953" y="2915"/>
                    <a:pt x="2908" y="2915"/>
                  </a:cubicBezTo>
                  <a:cubicBezTo>
                    <a:pt x="2113" y="2915"/>
                    <a:pt x="1376" y="3417"/>
                    <a:pt x="1153" y="4193"/>
                  </a:cubicBezTo>
                  <a:cubicBezTo>
                    <a:pt x="682" y="5866"/>
                    <a:pt x="3009" y="6929"/>
                    <a:pt x="3654" y="8542"/>
                  </a:cubicBezTo>
                  <a:cubicBezTo>
                    <a:pt x="3236" y="7862"/>
                    <a:pt x="2695" y="7269"/>
                    <a:pt x="2068" y="6781"/>
                  </a:cubicBezTo>
                  <a:cubicBezTo>
                    <a:pt x="1846" y="6609"/>
                    <a:pt x="1601" y="6533"/>
                    <a:pt x="1363" y="6533"/>
                  </a:cubicBezTo>
                  <a:cubicBezTo>
                    <a:pt x="649" y="6533"/>
                    <a:pt x="0" y="7217"/>
                    <a:pt x="229" y="8027"/>
                  </a:cubicBezTo>
                  <a:cubicBezTo>
                    <a:pt x="525" y="9073"/>
                    <a:pt x="1144" y="10058"/>
                    <a:pt x="1911" y="10834"/>
                  </a:cubicBezTo>
                  <a:cubicBezTo>
                    <a:pt x="1998" y="10921"/>
                    <a:pt x="2085" y="10999"/>
                    <a:pt x="2173" y="11078"/>
                  </a:cubicBezTo>
                  <a:cubicBezTo>
                    <a:pt x="2094" y="11069"/>
                    <a:pt x="2016" y="11052"/>
                    <a:pt x="1937" y="11043"/>
                  </a:cubicBezTo>
                  <a:cubicBezTo>
                    <a:pt x="1844" y="11029"/>
                    <a:pt x="1747" y="11017"/>
                    <a:pt x="1650" y="11017"/>
                  </a:cubicBezTo>
                  <a:cubicBezTo>
                    <a:pt x="1512" y="11017"/>
                    <a:pt x="1376" y="11041"/>
                    <a:pt x="1257" y="11113"/>
                  </a:cubicBezTo>
                  <a:cubicBezTo>
                    <a:pt x="1005" y="11261"/>
                    <a:pt x="909" y="11618"/>
                    <a:pt x="987" y="11906"/>
                  </a:cubicBezTo>
                  <a:cubicBezTo>
                    <a:pt x="1057" y="12202"/>
                    <a:pt x="1266" y="12437"/>
                    <a:pt x="1484" y="12647"/>
                  </a:cubicBezTo>
                  <a:cubicBezTo>
                    <a:pt x="2329" y="13422"/>
                    <a:pt x="3454" y="13814"/>
                    <a:pt x="4543" y="14180"/>
                  </a:cubicBezTo>
                  <a:cubicBezTo>
                    <a:pt x="7245" y="15087"/>
                    <a:pt x="11672" y="16455"/>
                    <a:pt x="14740" y="16926"/>
                  </a:cubicBezTo>
                  <a:cubicBezTo>
                    <a:pt x="22367" y="19519"/>
                    <a:pt x="30328" y="21063"/>
                    <a:pt x="38363" y="21063"/>
                  </a:cubicBezTo>
                  <a:cubicBezTo>
                    <a:pt x="38646" y="21063"/>
                    <a:pt x="38929" y="21061"/>
                    <a:pt x="39213" y="21057"/>
                  </a:cubicBezTo>
                  <a:cubicBezTo>
                    <a:pt x="41671" y="21022"/>
                    <a:pt x="44311" y="20769"/>
                    <a:pt x="46202" y="19209"/>
                  </a:cubicBezTo>
                  <a:cubicBezTo>
                    <a:pt x="47728" y="17945"/>
                    <a:pt x="48913" y="14573"/>
                    <a:pt x="47057" y="13065"/>
                  </a:cubicBezTo>
                  <a:cubicBezTo>
                    <a:pt x="46490" y="12611"/>
                    <a:pt x="45715" y="12544"/>
                    <a:pt x="44996" y="12544"/>
                  </a:cubicBezTo>
                  <a:cubicBezTo>
                    <a:pt x="44830" y="12544"/>
                    <a:pt x="44668" y="12547"/>
                    <a:pt x="44512" y="12551"/>
                  </a:cubicBezTo>
                  <a:cubicBezTo>
                    <a:pt x="43472" y="12570"/>
                    <a:pt x="42433" y="12610"/>
                    <a:pt x="41394" y="12610"/>
                  </a:cubicBezTo>
                  <a:cubicBezTo>
                    <a:pt x="41047" y="12610"/>
                    <a:pt x="40701" y="12605"/>
                    <a:pt x="40355" y="12594"/>
                  </a:cubicBezTo>
                  <a:cubicBezTo>
                    <a:pt x="34498" y="12411"/>
                    <a:pt x="28685" y="11060"/>
                    <a:pt x="23342" y="8672"/>
                  </a:cubicBezTo>
                  <a:cubicBezTo>
                    <a:pt x="20335" y="7330"/>
                    <a:pt x="17477" y="5666"/>
                    <a:pt x="14845" y="3687"/>
                  </a:cubicBezTo>
                  <a:cubicBezTo>
                    <a:pt x="14324" y="3295"/>
                    <a:pt x="13665" y="2890"/>
                    <a:pt x="13068" y="2890"/>
                  </a:cubicBezTo>
                  <a:cubicBezTo>
                    <a:pt x="12816" y="2890"/>
                    <a:pt x="12576" y="2962"/>
                    <a:pt x="12361" y="3138"/>
                  </a:cubicBezTo>
                  <a:cubicBezTo>
                    <a:pt x="11890" y="3513"/>
                    <a:pt x="11820" y="4193"/>
                    <a:pt x="12117" y="4724"/>
                  </a:cubicBezTo>
                  <a:cubicBezTo>
                    <a:pt x="12587" y="5596"/>
                    <a:pt x="13537" y="5875"/>
                    <a:pt x="14426" y="6119"/>
                  </a:cubicBezTo>
                  <a:cubicBezTo>
                    <a:pt x="14395" y="6120"/>
                    <a:pt x="14364" y="6120"/>
                    <a:pt x="14333" y="6120"/>
                  </a:cubicBezTo>
                  <a:cubicBezTo>
                    <a:pt x="11050" y="6120"/>
                    <a:pt x="9926" y="1098"/>
                    <a:pt x="6748" y="123"/>
                  </a:cubicBezTo>
                  <a:cubicBezTo>
                    <a:pt x="6520" y="49"/>
                    <a:pt x="6279" y="1"/>
                    <a:pt x="60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439;p36"/>
            <p:cNvSpPr/>
            <p:nvPr/>
          </p:nvSpPr>
          <p:spPr>
            <a:xfrm>
              <a:off x="1082675" y="4378275"/>
              <a:ext cx="127200" cy="87750"/>
            </a:xfrm>
            <a:custGeom>
              <a:avLst/>
              <a:gdLst/>
              <a:ahLst/>
              <a:cxnLst/>
              <a:rect l="l" t="t" r="r" b="b"/>
              <a:pathLst>
                <a:path w="5088" h="3510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516" y="1527"/>
                    <a:pt x="3103" y="2634"/>
                    <a:pt x="4828" y="3496"/>
                  </a:cubicBezTo>
                  <a:cubicBezTo>
                    <a:pt x="4848" y="3506"/>
                    <a:pt x="4868" y="3510"/>
                    <a:pt x="4887" y="3510"/>
                  </a:cubicBezTo>
                  <a:cubicBezTo>
                    <a:pt x="5007" y="3510"/>
                    <a:pt x="5087" y="3338"/>
                    <a:pt x="4959" y="3270"/>
                  </a:cubicBezTo>
                  <a:cubicBezTo>
                    <a:pt x="3251" y="2416"/>
                    <a:pt x="1682" y="1326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440;p36"/>
            <p:cNvSpPr/>
            <p:nvPr/>
          </p:nvSpPr>
          <p:spPr>
            <a:xfrm>
              <a:off x="1084925" y="4334625"/>
              <a:ext cx="62500" cy="27400"/>
            </a:xfrm>
            <a:custGeom>
              <a:avLst/>
              <a:gdLst/>
              <a:ahLst/>
              <a:cxnLst/>
              <a:rect l="l" t="t" r="r" b="b"/>
              <a:pathLst>
                <a:path w="2500" h="1096" extrusionOk="0">
                  <a:moveTo>
                    <a:pt x="152" y="0"/>
                  </a:moveTo>
                  <a:cubicBezTo>
                    <a:pt x="74" y="0"/>
                    <a:pt x="1" y="59"/>
                    <a:pt x="32" y="153"/>
                  </a:cubicBezTo>
                  <a:cubicBezTo>
                    <a:pt x="198" y="606"/>
                    <a:pt x="590" y="972"/>
                    <a:pt x="1069" y="1068"/>
                  </a:cubicBezTo>
                  <a:cubicBezTo>
                    <a:pt x="1158" y="1087"/>
                    <a:pt x="1249" y="1096"/>
                    <a:pt x="1340" y="1096"/>
                  </a:cubicBezTo>
                  <a:cubicBezTo>
                    <a:pt x="1747" y="1096"/>
                    <a:pt x="2156" y="911"/>
                    <a:pt x="2420" y="597"/>
                  </a:cubicBezTo>
                  <a:cubicBezTo>
                    <a:pt x="2499" y="498"/>
                    <a:pt x="2413" y="369"/>
                    <a:pt x="2322" y="369"/>
                  </a:cubicBezTo>
                  <a:cubicBezTo>
                    <a:pt x="2292" y="369"/>
                    <a:pt x="2262" y="382"/>
                    <a:pt x="2237" y="414"/>
                  </a:cubicBezTo>
                  <a:cubicBezTo>
                    <a:pt x="2021" y="673"/>
                    <a:pt x="1686" y="837"/>
                    <a:pt x="1350" y="837"/>
                  </a:cubicBezTo>
                  <a:cubicBezTo>
                    <a:pt x="1279" y="837"/>
                    <a:pt x="1208" y="830"/>
                    <a:pt x="1139" y="815"/>
                  </a:cubicBezTo>
                  <a:cubicBezTo>
                    <a:pt x="747" y="737"/>
                    <a:pt x="415" y="458"/>
                    <a:pt x="285" y="92"/>
                  </a:cubicBezTo>
                  <a:cubicBezTo>
                    <a:pt x="260" y="28"/>
                    <a:pt x="205" y="0"/>
                    <a:pt x="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441;p36"/>
            <p:cNvSpPr/>
            <p:nvPr/>
          </p:nvSpPr>
          <p:spPr>
            <a:xfrm>
              <a:off x="888325" y="4333175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200" y="1"/>
                  </a:moveTo>
                  <a:cubicBezTo>
                    <a:pt x="96" y="1"/>
                    <a:pt x="1" y="131"/>
                    <a:pt x="96" y="219"/>
                  </a:cubicBezTo>
                  <a:cubicBezTo>
                    <a:pt x="1150" y="1195"/>
                    <a:pt x="2231" y="2145"/>
                    <a:pt x="3347" y="3043"/>
                  </a:cubicBezTo>
                  <a:cubicBezTo>
                    <a:pt x="4297" y="3827"/>
                    <a:pt x="5342" y="4847"/>
                    <a:pt x="6606" y="5039"/>
                  </a:cubicBezTo>
                  <a:cubicBezTo>
                    <a:pt x="6614" y="5040"/>
                    <a:pt x="6622" y="5041"/>
                    <a:pt x="6629" y="5041"/>
                  </a:cubicBezTo>
                  <a:cubicBezTo>
                    <a:pt x="6769" y="5041"/>
                    <a:pt x="6825" y="4820"/>
                    <a:pt x="6676" y="4795"/>
                  </a:cubicBezTo>
                  <a:cubicBezTo>
                    <a:pt x="6040" y="4690"/>
                    <a:pt x="5499" y="4377"/>
                    <a:pt x="4994" y="4010"/>
                  </a:cubicBezTo>
                  <a:cubicBezTo>
                    <a:pt x="4427" y="3601"/>
                    <a:pt x="3887" y="3156"/>
                    <a:pt x="3347" y="2712"/>
                  </a:cubicBezTo>
                  <a:cubicBezTo>
                    <a:pt x="2292" y="1849"/>
                    <a:pt x="1272" y="960"/>
                    <a:pt x="287" y="36"/>
                  </a:cubicBezTo>
                  <a:cubicBezTo>
                    <a:pt x="260" y="11"/>
                    <a:pt x="230" y="1"/>
                    <a:pt x="2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442;p36"/>
            <p:cNvSpPr/>
            <p:nvPr/>
          </p:nvSpPr>
          <p:spPr>
            <a:xfrm>
              <a:off x="816675" y="4396125"/>
              <a:ext cx="168075" cy="142525"/>
            </a:xfrm>
            <a:custGeom>
              <a:avLst/>
              <a:gdLst/>
              <a:ahLst/>
              <a:cxnLst/>
              <a:rect l="l" t="t" r="r" b="b"/>
              <a:pathLst>
                <a:path w="6723" h="5701" extrusionOk="0">
                  <a:moveTo>
                    <a:pt x="185" y="0"/>
                  </a:moveTo>
                  <a:cubicBezTo>
                    <a:pt x="90" y="0"/>
                    <a:pt x="0" y="93"/>
                    <a:pt x="68" y="185"/>
                  </a:cubicBezTo>
                  <a:cubicBezTo>
                    <a:pt x="1776" y="2460"/>
                    <a:pt x="3964" y="4342"/>
                    <a:pt x="6465" y="5685"/>
                  </a:cubicBezTo>
                  <a:cubicBezTo>
                    <a:pt x="6487" y="5696"/>
                    <a:pt x="6508" y="5701"/>
                    <a:pt x="6527" y="5701"/>
                  </a:cubicBezTo>
                  <a:cubicBezTo>
                    <a:pt x="6645" y="5701"/>
                    <a:pt x="6723" y="5525"/>
                    <a:pt x="6596" y="5458"/>
                  </a:cubicBezTo>
                  <a:cubicBezTo>
                    <a:pt x="4130" y="4133"/>
                    <a:pt x="1977" y="2294"/>
                    <a:pt x="295" y="54"/>
                  </a:cubicBezTo>
                  <a:cubicBezTo>
                    <a:pt x="264" y="16"/>
                    <a:pt x="22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443;p36"/>
            <p:cNvSpPr/>
            <p:nvPr/>
          </p:nvSpPr>
          <p:spPr>
            <a:xfrm>
              <a:off x="903175" y="4263350"/>
              <a:ext cx="35700" cy="94600"/>
            </a:xfrm>
            <a:custGeom>
              <a:avLst/>
              <a:gdLst/>
              <a:ahLst/>
              <a:cxnLst/>
              <a:rect l="l" t="t" r="r" b="b"/>
              <a:pathLst>
                <a:path w="1428" h="3784" extrusionOk="0">
                  <a:moveTo>
                    <a:pt x="187" y="0"/>
                  </a:moveTo>
                  <a:cubicBezTo>
                    <a:pt x="87" y="0"/>
                    <a:pt x="1" y="130"/>
                    <a:pt x="94" y="223"/>
                  </a:cubicBezTo>
                  <a:cubicBezTo>
                    <a:pt x="931" y="1104"/>
                    <a:pt x="1149" y="2489"/>
                    <a:pt x="626" y="3579"/>
                  </a:cubicBezTo>
                  <a:cubicBezTo>
                    <a:pt x="572" y="3687"/>
                    <a:pt x="663" y="3783"/>
                    <a:pt x="748" y="3783"/>
                  </a:cubicBezTo>
                  <a:cubicBezTo>
                    <a:pt x="786" y="3783"/>
                    <a:pt x="822" y="3764"/>
                    <a:pt x="844" y="3718"/>
                  </a:cubicBezTo>
                  <a:cubicBezTo>
                    <a:pt x="1428" y="2507"/>
                    <a:pt x="1192" y="1008"/>
                    <a:pt x="277" y="40"/>
                  </a:cubicBezTo>
                  <a:cubicBezTo>
                    <a:pt x="249" y="12"/>
                    <a:pt x="217" y="0"/>
                    <a:pt x="1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444;p36"/>
            <p:cNvSpPr/>
            <p:nvPr/>
          </p:nvSpPr>
          <p:spPr>
            <a:xfrm>
              <a:off x="833625" y="4332850"/>
              <a:ext cx="29425" cy="86125"/>
            </a:xfrm>
            <a:custGeom>
              <a:avLst/>
              <a:gdLst/>
              <a:ahLst/>
              <a:cxnLst/>
              <a:rect l="l" t="t" r="r" b="b"/>
              <a:pathLst>
                <a:path w="1177" h="3445" extrusionOk="0">
                  <a:moveTo>
                    <a:pt x="185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898" y="2385"/>
                    <a:pt x="175" y="3222"/>
                  </a:cubicBezTo>
                  <a:cubicBezTo>
                    <a:pt x="94" y="3315"/>
                    <a:pt x="184" y="3445"/>
                    <a:pt x="277" y="3445"/>
                  </a:cubicBezTo>
                  <a:cubicBezTo>
                    <a:pt x="305" y="3445"/>
                    <a:pt x="333" y="3433"/>
                    <a:pt x="358" y="3405"/>
                  </a:cubicBezTo>
                  <a:cubicBezTo>
                    <a:pt x="1177" y="2455"/>
                    <a:pt x="1142" y="938"/>
                    <a:pt x="270" y="41"/>
                  </a:cubicBezTo>
                  <a:cubicBezTo>
                    <a:pt x="244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445;p36"/>
            <p:cNvSpPr/>
            <p:nvPr/>
          </p:nvSpPr>
          <p:spPr>
            <a:xfrm>
              <a:off x="803800" y="4424025"/>
              <a:ext cx="25050" cy="74625"/>
            </a:xfrm>
            <a:custGeom>
              <a:avLst/>
              <a:gdLst/>
              <a:ahLst/>
              <a:cxnLst/>
              <a:rect l="l" t="t" r="r" b="b"/>
              <a:pathLst>
                <a:path w="1002" h="2985" extrusionOk="0">
                  <a:moveTo>
                    <a:pt x="180" y="0"/>
                  </a:moveTo>
                  <a:cubicBezTo>
                    <a:pt x="85" y="0"/>
                    <a:pt x="1" y="129"/>
                    <a:pt x="86" y="228"/>
                  </a:cubicBezTo>
                  <a:cubicBezTo>
                    <a:pt x="697" y="943"/>
                    <a:pt x="705" y="2050"/>
                    <a:pt x="139" y="2799"/>
                  </a:cubicBezTo>
                  <a:cubicBezTo>
                    <a:pt x="71" y="2892"/>
                    <a:pt x="164" y="2984"/>
                    <a:pt x="259" y="2984"/>
                  </a:cubicBezTo>
                  <a:cubicBezTo>
                    <a:pt x="298" y="2984"/>
                    <a:pt x="337" y="2968"/>
                    <a:pt x="365" y="2930"/>
                  </a:cubicBezTo>
                  <a:cubicBezTo>
                    <a:pt x="1002" y="2085"/>
                    <a:pt x="949" y="847"/>
                    <a:pt x="269" y="45"/>
                  </a:cubicBezTo>
                  <a:cubicBezTo>
                    <a:pt x="242" y="14"/>
                    <a:pt x="21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446;p36"/>
            <p:cNvSpPr/>
            <p:nvPr/>
          </p:nvSpPr>
          <p:spPr>
            <a:xfrm>
              <a:off x="823975" y="4528050"/>
              <a:ext cx="122875" cy="58050"/>
            </a:xfrm>
            <a:custGeom>
              <a:avLst/>
              <a:gdLst/>
              <a:ahLst/>
              <a:cxnLst/>
              <a:rect l="l" t="t" r="r" b="b"/>
              <a:pathLst>
                <a:path w="4915" h="2322" extrusionOk="0">
                  <a:moveTo>
                    <a:pt x="178" y="1"/>
                  </a:moveTo>
                  <a:cubicBezTo>
                    <a:pt x="71" y="1"/>
                    <a:pt x="0" y="171"/>
                    <a:pt x="116" y="251"/>
                  </a:cubicBezTo>
                  <a:cubicBezTo>
                    <a:pt x="1528" y="1166"/>
                    <a:pt x="3079" y="1863"/>
                    <a:pt x="4700" y="2316"/>
                  </a:cubicBezTo>
                  <a:cubicBezTo>
                    <a:pt x="4713" y="2320"/>
                    <a:pt x="4725" y="2321"/>
                    <a:pt x="4736" y="2321"/>
                  </a:cubicBezTo>
                  <a:cubicBezTo>
                    <a:pt x="4867" y="2321"/>
                    <a:pt x="4915" y="2104"/>
                    <a:pt x="4770" y="2063"/>
                  </a:cubicBezTo>
                  <a:cubicBezTo>
                    <a:pt x="3166" y="1619"/>
                    <a:pt x="1641" y="930"/>
                    <a:pt x="247" y="24"/>
                  </a:cubicBezTo>
                  <a:cubicBezTo>
                    <a:pt x="223" y="8"/>
                    <a:pt x="200" y="1"/>
                    <a:pt x="1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447;p36"/>
            <p:cNvSpPr/>
            <p:nvPr/>
          </p:nvSpPr>
          <p:spPr>
            <a:xfrm>
              <a:off x="811400" y="4530025"/>
              <a:ext cx="25300" cy="50600"/>
            </a:xfrm>
            <a:custGeom>
              <a:avLst/>
              <a:gdLst/>
              <a:ahLst/>
              <a:cxnLst/>
              <a:rect l="l" t="t" r="r" b="b"/>
              <a:pathLst>
                <a:path w="1012" h="2024" extrusionOk="0">
                  <a:moveTo>
                    <a:pt x="185" y="1"/>
                  </a:moveTo>
                  <a:cubicBezTo>
                    <a:pt x="88" y="1"/>
                    <a:pt x="1" y="130"/>
                    <a:pt x="87" y="224"/>
                  </a:cubicBezTo>
                  <a:cubicBezTo>
                    <a:pt x="523" y="642"/>
                    <a:pt x="750" y="1261"/>
                    <a:pt x="654" y="1862"/>
                  </a:cubicBezTo>
                  <a:cubicBezTo>
                    <a:pt x="645" y="1932"/>
                    <a:pt x="671" y="2002"/>
                    <a:pt x="750" y="2019"/>
                  </a:cubicBezTo>
                  <a:cubicBezTo>
                    <a:pt x="760" y="2022"/>
                    <a:pt x="772" y="2024"/>
                    <a:pt x="783" y="2024"/>
                  </a:cubicBezTo>
                  <a:cubicBezTo>
                    <a:pt x="838" y="2024"/>
                    <a:pt x="900" y="1990"/>
                    <a:pt x="907" y="1932"/>
                  </a:cubicBezTo>
                  <a:cubicBezTo>
                    <a:pt x="1011" y="1244"/>
                    <a:pt x="776" y="529"/>
                    <a:pt x="271" y="41"/>
                  </a:cubicBezTo>
                  <a:cubicBezTo>
                    <a:pt x="244" y="13"/>
                    <a:pt x="214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448;p36"/>
            <p:cNvSpPr/>
            <p:nvPr/>
          </p:nvSpPr>
          <p:spPr>
            <a:xfrm>
              <a:off x="882850" y="4515675"/>
              <a:ext cx="12025" cy="18750"/>
            </a:xfrm>
            <a:custGeom>
              <a:avLst/>
              <a:gdLst/>
              <a:ahLst/>
              <a:cxnLst/>
              <a:rect l="l" t="t" r="r" b="b"/>
              <a:pathLst>
                <a:path w="481" h="750" extrusionOk="0">
                  <a:moveTo>
                    <a:pt x="331" y="0"/>
                  </a:moveTo>
                  <a:cubicBezTo>
                    <a:pt x="275" y="0"/>
                    <a:pt x="225" y="34"/>
                    <a:pt x="210" y="92"/>
                  </a:cubicBezTo>
                  <a:cubicBezTo>
                    <a:pt x="149" y="258"/>
                    <a:pt x="88" y="423"/>
                    <a:pt x="27" y="589"/>
                  </a:cubicBezTo>
                  <a:cubicBezTo>
                    <a:pt x="1" y="650"/>
                    <a:pt x="53" y="728"/>
                    <a:pt x="114" y="746"/>
                  </a:cubicBezTo>
                  <a:cubicBezTo>
                    <a:pt x="126" y="748"/>
                    <a:pt x="138" y="750"/>
                    <a:pt x="149" y="750"/>
                  </a:cubicBezTo>
                  <a:cubicBezTo>
                    <a:pt x="210" y="750"/>
                    <a:pt x="256" y="710"/>
                    <a:pt x="271" y="659"/>
                  </a:cubicBezTo>
                  <a:cubicBezTo>
                    <a:pt x="332" y="493"/>
                    <a:pt x="393" y="327"/>
                    <a:pt x="454" y="162"/>
                  </a:cubicBezTo>
                  <a:cubicBezTo>
                    <a:pt x="480" y="101"/>
                    <a:pt x="428" y="22"/>
                    <a:pt x="367" y="5"/>
                  </a:cubicBezTo>
                  <a:cubicBezTo>
                    <a:pt x="355" y="2"/>
                    <a:pt x="343" y="0"/>
                    <a:pt x="3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449;p36"/>
            <p:cNvSpPr/>
            <p:nvPr/>
          </p:nvSpPr>
          <p:spPr>
            <a:xfrm>
              <a:off x="872400" y="4498900"/>
              <a:ext cx="10475" cy="17225"/>
            </a:xfrm>
            <a:custGeom>
              <a:avLst/>
              <a:gdLst/>
              <a:ahLst/>
              <a:cxnLst/>
              <a:rect l="l" t="t" r="r" b="b"/>
              <a:pathLst>
                <a:path w="419" h="689" extrusionOk="0">
                  <a:moveTo>
                    <a:pt x="270" y="0"/>
                  </a:moveTo>
                  <a:cubicBezTo>
                    <a:pt x="214" y="0"/>
                    <a:pt x="163" y="34"/>
                    <a:pt x="149" y="92"/>
                  </a:cubicBezTo>
                  <a:cubicBezTo>
                    <a:pt x="105" y="240"/>
                    <a:pt x="62" y="380"/>
                    <a:pt x="18" y="519"/>
                  </a:cubicBezTo>
                  <a:cubicBezTo>
                    <a:pt x="1" y="589"/>
                    <a:pt x="35" y="667"/>
                    <a:pt x="105" y="685"/>
                  </a:cubicBezTo>
                  <a:cubicBezTo>
                    <a:pt x="116" y="687"/>
                    <a:pt x="126" y="688"/>
                    <a:pt x="136" y="688"/>
                  </a:cubicBezTo>
                  <a:cubicBezTo>
                    <a:pt x="195" y="688"/>
                    <a:pt x="249" y="648"/>
                    <a:pt x="271" y="589"/>
                  </a:cubicBezTo>
                  <a:cubicBezTo>
                    <a:pt x="306" y="449"/>
                    <a:pt x="349" y="310"/>
                    <a:pt x="393" y="162"/>
                  </a:cubicBezTo>
                  <a:cubicBezTo>
                    <a:pt x="419" y="101"/>
                    <a:pt x="375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450;p36"/>
            <p:cNvSpPr/>
            <p:nvPr/>
          </p:nvSpPr>
          <p:spPr>
            <a:xfrm>
              <a:off x="926450" y="4433075"/>
              <a:ext cx="13300" cy="21650"/>
            </a:xfrm>
            <a:custGeom>
              <a:avLst/>
              <a:gdLst/>
              <a:ahLst/>
              <a:cxnLst/>
              <a:rect l="l" t="t" r="r" b="b"/>
              <a:pathLst>
                <a:path w="532" h="866" extrusionOk="0">
                  <a:moveTo>
                    <a:pt x="399" y="1"/>
                  </a:moveTo>
                  <a:cubicBezTo>
                    <a:pt x="353" y="1"/>
                    <a:pt x="305" y="20"/>
                    <a:pt x="288" y="67"/>
                  </a:cubicBezTo>
                  <a:cubicBezTo>
                    <a:pt x="200" y="267"/>
                    <a:pt x="113" y="468"/>
                    <a:pt x="26" y="677"/>
                  </a:cubicBezTo>
                  <a:cubicBezTo>
                    <a:pt x="0" y="738"/>
                    <a:pt x="0" y="816"/>
                    <a:pt x="70" y="851"/>
                  </a:cubicBezTo>
                  <a:cubicBezTo>
                    <a:pt x="88" y="860"/>
                    <a:pt x="111" y="865"/>
                    <a:pt x="135" y="865"/>
                  </a:cubicBezTo>
                  <a:cubicBezTo>
                    <a:pt x="180" y="865"/>
                    <a:pt x="227" y="848"/>
                    <a:pt x="244" y="808"/>
                  </a:cubicBezTo>
                  <a:cubicBezTo>
                    <a:pt x="331" y="598"/>
                    <a:pt x="418" y="398"/>
                    <a:pt x="506" y="197"/>
                  </a:cubicBezTo>
                  <a:cubicBezTo>
                    <a:pt x="532" y="136"/>
                    <a:pt x="532" y="58"/>
                    <a:pt x="462" y="14"/>
                  </a:cubicBezTo>
                  <a:cubicBezTo>
                    <a:pt x="445" y="6"/>
                    <a:pt x="422" y="1"/>
                    <a:pt x="3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451;p36"/>
            <p:cNvSpPr/>
            <p:nvPr/>
          </p:nvSpPr>
          <p:spPr>
            <a:xfrm>
              <a:off x="917075" y="4416000"/>
              <a:ext cx="11350" cy="17325"/>
            </a:xfrm>
            <a:custGeom>
              <a:avLst/>
              <a:gdLst/>
              <a:ahLst/>
              <a:cxnLst/>
              <a:rect l="l" t="t" r="r" b="b"/>
              <a:pathLst>
                <a:path w="454" h="693" extrusionOk="0">
                  <a:moveTo>
                    <a:pt x="349" y="0"/>
                  </a:moveTo>
                  <a:cubicBezTo>
                    <a:pt x="323" y="0"/>
                    <a:pt x="279" y="0"/>
                    <a:pt x="253" y="18"/>
                  </a:cubicBezTo>
                  <a:cubicBezTo>
                    <a:pt x="218" y="35"/>
                    <a:pt x="209" y="61"/>
                    <a:pt x="192" y="96"/>
                  </a:cubicBezTo>
                  <a:cubicBezTo>
                    <a:pt x="131" y="236"/>
                    <a:pt x="70" y="384"/>
                    <a:pt x="18" y="523"/>
                  </a:cubicBezTo>
                  <a:cubicBezTo>
                    <a:pt x="0" y="558"/>
                    <a:pt x="9" y="602"/>
                    <a:pt x="26" y="628"/>
                  </a:cubicBezTo>
                  <a:cubicBezTo>
                    <a:pt x="44" y="654"/>
                    <a:pt x="79" y="680"/>
                    <a:pt x="105" y="689"/>
                  </a:cubicBezTo>
                  <a:cubicBezTo>
                    <a:pt x="114" y="691"/>
                    <a:pt x="124" y="692"/>
                    <a:pt x="133" y="692"/>
                  </a:cubicBezTo>
                  <a:cubicBezTo>
                    <a:pt x="158" y="692"/>
                    <a:pt x="184" y="684"/>
                    <a:pt x="209" y="671"/>
                  </a:cubicBezTo>
                  <a:cubicBezTo>
                    <a:pt x="236" y="654"/>
                    <a:pt x="253" y="628"/>
                    <a:pt x="270" y="593"/>
                  </a:cubicBezTo>
                  <a:cubicBezTo>
                    <a:pt x="323" y="453"/>
                    <a:pt x="384" y="305"/>
                    <a:pt x="445" y="166"/>
                  </a:cubicBezTo>
                  <a:cubicBezTo>
                    <a:pt x="453" y="131"/>
                    <a:pt x="445" y="87"/>
                    <a:pt x="427" y="61"/>
                  </a:cubicBezTo>
                  <a:cubicBezTo>
                    <a:pt x="419" y="35"/>
                    <a:pt x="384" y="9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452;p36"/>
            <p:cNvSpPr/>
            <p:nvPr/>
          </p:nvSpPr>
          <p:spPr>
            <a:xfrm>
              <a:off x="973725" y="4353225"/>
              <a:ext cx="12000" cy="15625"/>
            </a:xfrm>
            <a:custGeom>
              <a:avLst/>
              <a:gdLst/>
              <a:ahLst/>
              <a:cxnLst/>
              <a:rect l="l" t="t" r="r" b="b"/>
              <a:pathLst>
                <a:path w="480" h="625" extrusionOk="0">
                  <a:moveTo>
                    <a:pt x="333" y="1"/>
                  </a:moveTo>
                  <a:cubicBezTo>
                    <a:pt x="288" y="1"/>
                    <a:pt x="244" y="22"/>
                    <a:pt x="227" y="62"/>
                  </a:cubicBezTo>
                  <a:cubicBezTo>
                    <a:pt x="157" y="184"/>
                    <a:pt x="96" y="306"/>
                    <a:pt x="35" y="428"/>
                  </a:cubicBezTo>
                  <a:cubicBezTo>
                    <a:pt x="0" y="489"/>
                    <a:pt x="18" y="576"/>
                    <a:pt x="79" y="611"/>
                  </a:cubicBezTo>
                  <a:cubicBezTo>
                    <a:pt x="99" y="620"/>
                    <a:pt x="122" y="625"/>
                    <a:pt x="145" y="625"/>
                  </a:cubicBezTo>
                  <a:cubicBezTo>
                    <a:pt x="191" y="625"/>
                    <a:pt x="236" y="605"/>
                    <a:pt x="253" y="559"/>
                  </a:cubicBezTo>
                  <a:cubicBezTo>
                    <a:pt x="323" y="437"/>
                    <a:pt x="384" y="315"/>
                    <a:pt x="445" y="193"/>
                  </a:cubicBezTo>
                  <a:cubicBezTo>
                    <a:pt x="480" y="132"/>
                    <a:pt x="462" y="54"/>
                    <a:pt x="401" y="19"/>
                  </a:cubicBezTo>
                  <a:cubicBezTo>
                    <a:pt x="380" y="7"/>
                    <a:pt x="356" y="1"/>
                    <a:pt x="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453;p36"/>
            <p:cNvSpPr/>
            <p:nvPr/>
          </p:nvSpPr>
          <p:spPr>
            <a:xfrm>
              <a:off x="987675" y="4360850"/>
              <a:ext cx="11350" cy="14075"/>
            </a:xfrm>
            <a:custGeom>
              <a:avLst/>
              <a:gdLst/>
              <a:ahLst/>
              <a:cxnLst/>
              <a:rect l="l" t="t" r="r" b="b"/>
              <a:pathLst>
                <a:path w="454" h="563" extrusionOk="0">
                  <a:moveTo>
                    <a:pt x="317" y="1"/>
                  </a:moveTo>
                  <a:cubicBezTo>
                    <a:pt x="274" y="1"/>
                    <a:pt x="232" y="22"/>
                    <a:pt x="209" y="62"/>
                  </a:cubicBezTo>
                  <a:cubicBezTo>
                    <a:pt x="148" y="167"/>
                    <a:pt x="87" y="271"/>
                    <a:pt x="26" y="367"/>
                  </a:cubicBezTo>
                  <a:cubicBezTo>
                    <a:pt x="9" y="402"/>
                    <a:pt x="0" y="437"/>
                    <a:pt x="9" y="472"/>
                  </a:cubicBezTo>
                  <a:cubicBezTo>
                    <a:pt x="17" y="498"/>
                    <a:pt x="44" y="533"/>
                    <a:pt x="70" y="550"/>
                  </a:cubicBezTo>
                  <a:cubicBezTo>
                    <a:pt x="91" y="558"/>
                    <a:pt x="112" y="562"/>
                    <a:pt x="133" y="562"/>
                  </a:cubicBezTo>
                  <a:cubicBezTo>
                    <a:pt x="183" y="562"/>
                    <a:pt x="228" y="541"/>
                    <a:pt x="253" y="498"/>
                  </a:cubicBezTo>
                  <a:cubicBezTo>
                    <a:pt x="314" y="402"/>
                    <a:pt x="375" y="298"/>
                    <a:pt x="436" y="193"/>
                  </a:cubicBezTo>
                  <a:cubicBezTo>
                    <a:pt x="453" y="167"/>
                    <a:pt x="453" y="123"/>
                    <a:pt x="445" y="97"/>
                  </a:cubicBezTo>
                  <a:cubicBezTo>
                    <a:pt x="436" y="62"/>
                    <a:pt x="418" y="27"/>
                    <a:pt x="384" y="19"/>
                  </a:cubicBezTo>
                  <a:cubicBezTo>
                    <a:pt x="363" y="7"/>
                    <a:pt x="340" y="1"/>
                    <a:pt x="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454;p36"/>
            <p:cNvSpPr/>
            <p:nvPr/>
          </p:nvSpPr>
          <p:spPr>
            <a:xfrm>
              <a:off x="880025" y="4569500"/>
              <a:ext cx="11575" cy="18550"/>
            </a:xfrm>
            <a:custGeom>
              <a:avLst/>
              <a:gdLst/>
              <a:ahLst/>
              <a:cxnLst/>
              <a:rect l="l" t="t" r="r" b="b"/>
              <a:pathLst>
                <a:path w="463" h="742" extrusionOk="0">
                  <a:moveTo>
                    <a:pt x="328" y="0"/>
                  </a:moveTo>
                  <a:cubicBezTo>
                    <a:pt x="268" y="0"/>
                    <a:pt x="223" y="34"/>
                    <a:pt x="201" y="92"/>
                  </a:cubicBezTo>
                  <a:cubicBezTo>
                    <a:pt x="140" y="257"/>
                    <a:pt x="79" y="414"/>
                    <a:pt x="18" y="580"/>
                  </a:cubicBezTo>
                  <a:cubicBezTo>
                    <a:pt x="1" y="606"/>
                    <a:pt x="9" y="658"/>
                    <a:pt x="27" y="684"/>
                  </a:cubicBezTo>
                  <a:cubicBezTo>
                    <a:pt x="44" y="710"/>
                    <a:pt x="70" y="737"/>
                    <a:pt x="105" y="737"/>
                  </a:cubicBezTo>
                  <a:cubicBezTo>
                    <a:pt x="119" y="740"/>
                    <a:pt x="131" y="741"/>
                    <a:pt x="143" y="741"/>
                  </a:cubicBezTo>
                  <a:cubicBezTo>
                    <a:pt x="201" y="741"/>
                    <a:pt x="240" y="707"/>
                    <a:pt x="262" y="649"/>
                  </a:cubicBezTo>
                  <a:cubicBezTo>
                    <a:pt x="332" y="484"/>
                    <a:pt x="393" y="327"/>
                    <a:pt x="454" y="161"/>
                  </a:cubicBezTo>
                  <a:cubicBezTo>
                    <a:pt x="463" y="135"/>
                    <a:pt x="454" y="83"/>
                    <a:pt x="445" y="57"/>
                  </a:cubicBezTo>
                  <a:cubicBezTo>
                    <a:pt x="428" y="31"/>
                    <a:pt x="393" y="5"/>
                    <a:pt x="367" y="5"/>
                  </a:cubicBezTo>
                  <a:cubicBezTo>
                    <a:pt x="353" y="2"/>
                    <a:pt x="340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455;p36"/>
            <p:cNvSpPr/>
            <p:nvPr/>
          </p:nvSpPr>
          <p:spPr>
            <a:xfrm>
              <a:off x="889825" y="4586300"/>
              <a:ext cx="8100" cy="11150"/>
            </a:xfrm>
            <a:custGeom>
              <a:avLst/>
              <a:gdLst/>
              <a:ahLst/>
              <a:cxnLst/>
              <a:rect l="l" t="t" r="r" b="b"/>
              <a:pathLst>
                <a:path w="324" h="446" extrusionOk="0">
                  <a:moveTo>
                    <a:pt x="199" y="0"/>
                  </a:moveTo>
                  <a:cubicBezTo>
                    <a:pt x="174" y="0"/>
                    <a:pt x="148" y="8"/>
                    <a:pt x="123" y="21"/>
                  </a:cubicBezTo>
                  <a:cubicBezTo>
                    <a:pt x="114" y="30"/>
                    <a:pt x="105" y="30"/>
                    <a:pt x="97" y="38"/>
                  </a:cubicBezTo>
                  <a:cubicBezTo>
                    <a:pt x="79" y="56"/>
                    <a:pt x="71" y="73"/>
                    <a:pt x="62" y="99"/>
                  </a:cubicBezTo>
                  <a:cubicBezTo>
                    <a:pt x="44" y="160"/>
                    <a:pt x="27" y="222"/>
                    <a:pt x="1" y="283"/>
                  </a:cubicBezTo>
                  <a:cubicBezTo>
                    <a:pt x="1" y="300"/>
                    <a:pt x="1" y="317"/>
                    <a:pt x="1" y="335"/>
                  </a:cubicBezTo>
                  <a:cubicBezTo>
                    <a:pt x="1" y="352"/>
                    <a:pt x="10" y="370"/>
                    <a:pt x="18" y="378"/>
                  </a:cubicBezTo>
                  <a:cubicBezTo>
                    <a:pt x="27" y="396"/>
                    <a:pt x="36" y="413"/>
                    <a:pt x="53" y="422"/>
                  </a:cubicBezTo>
                  <a:cubicBezTo>
                    <a:pt x="62" y="431"/>
                    <a:pt x="79" y="439"/>
                    <a:pt x="97" y="439"/>
                  </a:cubicBezTo>
                  <a:cubicBezTo>
                    <a:pt x="111" y="443"/>
                    <a:pt x="126" y="445"/>
                    <a:pt x="139" y="445"/>
                  </a:cubicBezTo>
                  <a:cubicBezTo>
                    <a:pt x="159" y="445"/>
                    <a:pt x="177" y="441"/>
                    <a:pt x="193" y="431"/>
                  </a:cubicBezTo>
                  <a:cubicBezTo>
                    <a:pt x="201" y="422"/>
                    <a:pt x="210" y="413"/>
                    <a:pt x="219" y="405"/>
                  </a:cubicBezTo>
                  <a:cubicBezTo>
                    <a:pt x="236" y="396"/>
                    <a:pt x="245" y="370"/>
                    <a:pt x="254" y="352"/>
                  </a:cubicBezTo>
                  <a:cubicBezTo>
                    <a:pt x="271" y="291"/>
                    <a:pt x="297" y="230"/>
                    <a:pt x="315" y="169"/>
                  </a:cubicBezTo>
                  <a:cubicBezTo>
                    <a:pt x="323" y="152"/>
                    <a:pt x="323" y="134"/>
                    <a:pt x="315" y="117"/>
                  </a:cubicBezTo>
                  <a:cubicBezTo>
                    <a:pt x="315" y="99"/>
                    <a:pt x="315" y="82"/>
                    <a:pt x="306" y="65"/>
                  </a:cubicBezTo>
                  <a:cubicBezTo>
                    <a:pt x="297" y="47"/>
                    <a:pt x="280" y="38"/>
                    <a:pt x="271" y="30"/>
                  </a:cubicBezTo>
                  <a:cubicBezTo>
                    <a:pt x="254" y="21"/>
                    <a:pt x="245" y="12"/>
                    <a:pt x="227" y="4"/>
                  </a:cubicBezTo>
                  <a:cubicBezTo>
                    <a:pt x="218" y="1"/>
                    <a:pt x="209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456;p36"/>
            <p:cNvSpPr/>
            <p:nvPr/>
          </p:nvSpPr>
          <p:spPr>
            <a:xfrm>
              <a:off x="1165900" y="4392975"/>
              <a:ext cx="11125" cy="11200"/>
            </a:xfrm>
            <a:custGeom>
              <a:avLst/>
              <a:gdLst/>
              <a:ahLst/>
              <a:cxnLst/>
              <a:rect l="l" t="t" r="r" b="b"/>
              <a:pathLst>
                <a:path w="445" h="448" extrusionOk="0">
                  <a:moveTo>
                    <a:pt x="269" y="323"/>
                  </a:moveTo>
                  <a:cubicBezTo>
                    <a:pt x="268" y="325"/>
                    <a:pt x="267" y="328"/>
                    <a:pt x="267" y="330"/>
                  </a:cubicBezTo>
                  <a:lnTo>
                    <a:pt x="267" y="330"/>
                  </a:lnTo>
                  <a:cubicBezTo>
                    <a:pt x="268" y="328"/>
                    <a:pt x="268" y="326"/>
                    <a:pt x="269" y="323"/>
                  </a:cubicBezTo>
                  <a:close/>
                  <a:moveTo>
                    <a:pt x="322" y="0"/>
                  </a:moveTo>
                  <a:cubicBezTo>
                    <a:pt x="308" y="0"/>
                    <a:pt x="294" y="3"/>
                    <a:pt x="279" y="6"/>
                  </a:cubicBezTo>
                  <a:cubicBezTo>
                    <a:pt x="218" y="24"/>
                    <a:pt x="148" y="58"/>
                    <a:pt x="105" y="102"/>
                  </a:cubicBezTo>
                  <a:cubicBezTo>
                    <a:pt x="79" y="128"/>
                    <a:pt x="61" y="154"/>
                    <a:pt x="44" y="189"/>
                  </a:cubicBezTo>
                  <a:cubicBezTo>
                    <a:pt x="26" y="215"/>
                    <a:pt x="18" y="250"/>
                    <a:pt x="9" y="285"/>
                  </a:cubicBezTo>
                  <a:cubicBezTo>
                    <a:pt x="9" y="302"/>
                    <a:pt x="0" y="320"/>
                    <a:pt x="9" y="337"/>
                  </a:cubicBezTo>
                  <a:cubicBezTo>
                    <a:pt x="9" y="355"/>
                    <a:pt x="18" y="372"/>
                    <a:pt x="26" y="381"/>
                  </a:cubicBezTo>
                  <a:cubicBezTo>
                    <a:pt x="35" y="416"/>
                    <a:pt x="70" y="433"/>
                    <a:pt x="105" y="442"/>
                  </a:cubicBezTo>
                  <a:cubicBezTo>
                    <a:pt x="116" y="446"/>
                    <a:pt x="129" y="448"/>
                    <a:pt x="144" y="448"/>
                  </a:cubicBezTo>
                  <a:cubicBezTo>
                    <a:pt x="164" y="448"/>
                    <a:pt x="185" y="443"/>
                    <a:pt x="201" y="433"/>
                  </a:cubicBezTo>
                  <a:cubicBezTo>
                    <a:pt x="227" y="416"/>
                    <a:pt x="253" y="390"/>
                    <a:pt x="262" y="355"/>
                  </a:cubicBezTo>
                  <a:cubicBezTo>
                    <a:pt x="262" y="346"/>
                    <a:pt x="264" y="338"/>
                    <a:pt x="267" y="330"/>
                  </a:cubicBezTo>
                  <a:lnTo>
                    <a:pt x="267" y="330"/>
                  </a:lnTo>
                  <a:cubicBezTo>
                    <a:pt x="265" y="333"/>
                    <a:pt x="264" y="335"/>
                    <a:pt x="262" y="337"/>
                  </a:cubicBezTo>
                  <a:cubicBezTo>
                    <a:pt x="265" y="331"/>
                    <a:pt x="268" y="323"/>
                    <a:pt x="272" y="316"/>
                  </a:cubicBezTo>
                  <a:lnTo>
                    <a:pt x="272" y="316"/>
                  </a:lnTo>
                  <a:cubicBezTo>
                    <a:pt x="271" y="318"/>
                    <a:pt x="270" y="321"/>
                    <a:pt x="269" y="323"/>
                  </a:cubicBezTo>
                  <a:lnTo>
                    <a:pt x="269" y="323"/>
                  </a:lnTo>
                  <a:cubicBezTo>
                    <a:pt x="272" y="316"/>
                    <a:pt x="276" y="309"/>
                    <a:pt x="279" y="302"/>
                  </a:cubicBezTo>
                  <a:lnTo>
                    <a:pt x="279" y="302"/>
                  </a:lnTo>
                  <a:cubicBezTo>
                    <a:pt x="279" y="302"/>
                    <a:pt x="279" y="303"/>
                    <a:pt x="279" y="303"/>
                  </a:cubicBezTo>
                  <a:lnTo>
                    <a:pt x="279" y="303"/>
                  </a:lnTo>
                  <a:cubicBezTo>
                    <a:pt x="284" y="295"/>
                    <a:pt x="289" y="289"/>
                    <a:pt x="297" y="285"/>
                  </a:cubicBezTo>
                  <a:lnTo>
                    <a:pt x="297" y="285"/>
                  </a:lnTo>
                  <a:cubicBezTo>
                    <a:pt x="304" y="278"/>
                    <a:pt x="310" y="272"/>
                    <a:pt x="314" y="268"/>
                  </a:cubicBezTo>
                  <a:lnTo>
                    <a:pt x="314" y="268"/>
                  </a:lnTo>
                  <a:lnTo>
                    <a:pt x="288" y="285"/>
                  </a:lnTo>
                  <a:cubicBezTo>
                    <a:pt x="305" y="268"/>
                    <a:pt x="323" y="259"/>
                    <a:pt x="340" y="250"/>
                  </a:cubicBezTo>
                  <a:lnTo>
                    <a:pt x="340" y="250"/>
                  </a:lnTo>
                  <a:cubicBezTo>
                    <a:pt x="331" y="259"/>
                    <a:pt x="323" y="259"/>
                    <a:pt x="314" y="268"/>
                  </a:cubicBezTo>
                  <a:cubicBezTo>
                    <a:pt x="323" y="259"/>
                    <a:pt x="340" y="259"/>
                    <a:pt x="349" y="259"/>
                  </a:cubicBezTo>
                  <a:cubicBezTo>
                    <a:pt x="375" y="250"/>
                    <a:pt x="410" y="224"/>
                    <a:pt x="427" y="198"/>
                  </a:cubicBezTo>
                  <a:cubicBezTo>
                    <a:pt x="436" y="180"/>
                    <a:pt x="445" y="163"/>
                    <a:pt x="445" y="146"/>
                  </a:cubicBezTo>
                  <a:cubicBezTo>
                    <a:pt x="445" y="128"/>
                    <a:pt x="445" y="111"/>
                    <a:pt x="436" y="93"/>
                  </a:cubicBezTo>
                  <a:cubicBezTo>
                    <a:pt x="427" y="67"/>
                    <a:pt x="410" y="32"/>
                    <a:pt x="375" y="15"/>
                  </a:cubicBezTo>
                  <a:cubicBezTo>
                    <a:pt x="360" y="5"/>
                    <a:pt x="341" y="0"/>
                    <a:pt x="3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457;p36"/>
            <p:cNvSpPr/>
            <p:nvPr/>
          </p:nvSpPr>
          <p:spPr>
            <a:xfrm>
              <a:off x="1158275" y="4380825"/>
              <a:ext cx="9600" cy="11100"/>
            </a:xfrm>
            <a:custGeom>
              <a:avLst/>
              <a:gdLst/>
              <a:ahLst/>
              <a:cxnLst/>
              <a:rect l="l" t="t" r="r" b="b"/>
              <a:pathLst>
                <a:path w="384" h="444" extrusionOk="0">
                  <a:moveTo>
                    <a:pt x="246" y="1"/>
                  </a:moveTo>
                  <a:cubicBezTo>
                    <a:pt x="237" y="1"/>
                    <a:pt x="227" y="2"/>
                    <a:pt x="218" y="4"/>
                  </a:cubicBezTo>
                  <a:cubicBezTo>
                    <a:pt x="209" y="13"/>
                    <a:pt x="201" y="13"/>
                    <a:pt x="192" y="22"/>
                  </a:cubicBezTo>
                  <a:cubicBezTo>
                    <a:pt x="166" y="30"/>
                    <a:pt x="157" y="48"/>
                    <a:pt x="140" y="65"/>
                  </a:cubicBezTo>
                  <a:cubicBezTo>
                    <a:pt x="105" y="126"/>
                    <a:pt x="61" y="187"/>
                    <a:pt x="18" y="248"/>
                  </a:cubicBezTo>
                  <a:cubicBezTo>
                    <a:pt x="9" y="266"/>
                    <a:pt x="9" y="283"/>
                    <a:pt x="0" y="300"/>
                  </a:cubicBezTo>
                  <a:cubicBezTo>
                    <a:pt x="0" y="318"/>
                    <a:pt x="0" y="335"/>
                    <a:pt x="9" y="353"/>
                  </a:cubicBezTo>
                  <a:cubicBezTo>
                    <a:pt x="18" y="379"/>
                    <a:pt x="35" y="414"/>
                    <a:pt x="70" y="431"/>
                  </a:cubicBezTo>
                  <a:cubicBezTo>
                    <a:pt x="88" y="437"/>
                    <a:pt x="111" y="443"/>
                    <a:pt x="135" y="443"/>
                  </a:cubicBezTo>
                  <a:cubicBezTo>
                    <a:pt x="145" y="443"/>
                    <a:pt x="156" y="442"/>
                    <a:pt x="166" y="440"/>
                  </a:cubicBezTo>
                  <a:cubicBezTo>
                    <a:pt x="174" y="440"/>
                    <a:pt x="183" y="431"/>
                    <a:pt x="201" y="431"/>
                  </a:cubicBezTo>
                  <a:cubicBezTo>
                    <a:pt x="218" y="414"/>
                    <a:pt x="235" y="396"/>
                    <a:pt x="244" y="379"/>
                  </a:cubicBezTo>
                  <a:cubicBezTo>
                    <a:pt x="288" y="318"/>
                    <a:pt x="323" y="257"/>
                    <a:pt x="366" y="196"/>
                  </a:cubicBezTo>
                  <a:cubicBezTo>
                    <a:pt x="375" y="178"/>
                    <a:pt x="384" y="161"/>
                    <a:pt x="384" y="144"/>
                  </a:cubicBezTo>
                  <a:cubicBezTo>
                    <a:pt x="384" y="135"/>
                    <a:pt x="384" y="117"/>
                    <a:pt x="384" y="100"/>
                  </a:cubicBezTo>
                  <a:cubicBezTo>
                    <a:pt x="375" y="65"/>
                    <a:pt x="349" y="30"/>
                    <a:pt x="323" y="22"/>
                  </a:cubicBezTo>
                  <a:cubicBezTo>
                    <a:pt x="297" y="9"/>
                    <a:pt x="272" y="1"/>
                    <a:pt x="2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458;p36"/>
            <p:cNvSpPr/>
            <p:nvPr/>
          </p:nvSpPr>
          <p:spPr>
            <a:xfrm>
              <a:off x="1000950" y="4595425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83" y="1"/>
                  </a:moveTo>
                  <a:cubicBezTo>
                    <a:pt x="225" y="1"/>
                    <a:pt x="171" y="41"/>
                    <a:pt x="149" y="101"/>
                  </a:cubicBezTo>
                  <a:cubicBezTo>
                    <a:pt x="105" y="240"/>
                    <a:pt x="62" y="379"/>
                    <a:pt x="27" y="528"/>
                  </a:cubicBezTo>
                  <a:cubicBezTo>
                    <a:pt x="1" y="589"/>
                    <a:pt x="44" y="667"/>
                    <a:pt x="114" y="684"/>
                  </a:cubicBezTo>
                  <a:cubicBezTo>
                    <a:pt x="126" y="687"/>
                    <a:pt x="138" y="689"/>
                    <a:pt x="150" y="689"/>
                  </a:cubicBezTo>
                  <a:cubicBezTo>
                    <a:pt x="206" y="689"/>
                    <a:pt x="256" y="655"/>
                    <a:pt x="271" y="597"/>
                  </a:cubicBezTo>
                  <a:cubicBezTo>
                    <a:pt x="314" y="449"/>
                    <a:pt x="358" y="310"/>
                    <a:pt x="402" y="170"/>
                  </a:cubicBezTo>
                  <a:cubicBezTo>
                    <a:pt x="419" y="101"/>
                    <a:pt x="375" y="22"/>
                    <a:pt x="314" y="5"/>
                  </a:cubicBezTo>
                  <a:cubicBezTo>
                    <a:pt x="304" y="2"/>
                    <a:pt x="294" y="1"/>
                    <a:pt x="2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459;p36"/>
            <p:cNvSpPr/>
            <p:nvPr/>
          </p:nvSpPr>
          <p:spPr>
            <a:xfrm>
              <a:off x="1017950" y="4560350"/>
              <a:ext cx="12450" cy="21600"/>
            </a:xfrm>
            <a:custGeom>
              <a:avLst/>
              <a:gdLst/>
              <a:ahLst/>
              <a:cxnLst/>
              <a:rect l="l" t="t" r="r" b="b"/>
              <a:pathLst>
                <a:path w="498" h="864" extrusionOk="0">
                  <a:moveTo>
                    <a:pt x="349" y="0"/>
                  </a:moveTo>
                  <a:cubicBezTo>
                    <a:pt x="294" y="0"/>
                    <a:pt x="249" y="34"/>
                    <a:pt x="227" y="92"/>
                  </a:cubicBezTo>
                  <a:cubicBezTo>
                    <a:pt x="157" y="301"/>
                    <a:pt x="88" y="501"/>
                    <a:pt x="18" y="702"/>
                  </a:cubicBezTo>
                  <a:cubicBezTo>
                    <a:pt x="0" y="763"/>
                    <a:pt x="44" y="850"/>
                    <a:pt x="114" y="859"/>
                  </a:cubicBezTo>
                  <a:cubicBezTo>
                    <a:pt x="126" y="862"/>
                    <a:pt x="137" y="863"/>
                    <a:pt x="149" y="863"/>
                  </a:cubicBezTo>
                  <a:cubicBezTo>
                    <a:pt x="203" y="863"/>
                    <a:pt x="249" y="829"/>
                    <a:pt x="271" y="771"/>
                  </a:cubicBezTo>
                  <a:cubicBezTo>
                    <a:pt x="340" y="571"/>
                    <a:pt x="410" y="371"/>
                    <a:pt x="480" y="161"/>
                  </a:cubicBezTo>
                  <a:cubicBezTo>
                    <a:pt x="497" y="100"/>
                    <a:pt x="454" y="22"/>
                    <a:pt x="384" y="4"/>
                  </a:cubicBezTo>
                  <a:cubicBezTo>
                    <a:pt x="372" y="2"/>
                    <a:pt x="360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460;p36"/>
            <p:cNvSpPr/>
            <p:nvPr/>
          </p:nvSpPr>
          <p:spPr>
            <a:xfrm>
              <a:off x="1044325" y="4512700"/>
              <a:ext cx="10475" cy="15650"/>
            </a:xfrm>
            <a:custGeom>
              <a:avLst/>
              <a:gdLst/>
              <a:ahLst/>
              <a:cxnLst/>
              <a:rect l="l" t="t" r="r" b="b"/>
              <a:pathLst>
                <a:path w="419" h="626" extrusionOk="0">
                  <a:moveTo>
                    <a:pt x="284" y="1"/>
                  </a:moveTo>
                  <a:cubicBezTo>
                    <a:pt x="222" y="1"/>
                    <a:pt x="163" y="35"/>
                    <a:pt x="139" y="98"/>
                  </a:cubicBezTo>
                  <a:cubicBezTo>
                    <a:pt x="105" y="220"/>
                    <a:pt x="61" y="342"/>
                    <a:pt x="17" y="464"/>
                  </a:cubicBezTo>
                  <a:cubicBezTo>
                    <a:pt x="0" y="533"/>
                    <a:pt x="44" y="612"/>
                    <a:pt x="113" y="621"/>
                  </a:cubicBezTo>
                  <a:cubicBezTo>
                    <a:pt x="125" y="624"/>
                    <a:pt x="137" y="625"/>
                    <a:pt x="149" y="625"/>
                  </a:cubicBezTo>
                  <a:cubicBezTo>
                    <a:pt x="205" y="625"/>
                    <a:pt x="256" y="591"/>
                    <a:pt x="270" y="533"/>
                  </a:cubicBezTo>
                  <a:cubicBezTo>
                    <a:pt x="314" y="411"/>
                    <a:pt x="357" y="289"/>
                    <a:pt x="392" y="167"/>
                  </a:cubicBezTo>
                  <a:cubicBezTo>
                    <a:pt x="418" y="98"/>
                    <a:pt x="366" y="19"/>
                    <a:pt x="305" y="2"/>
                  </a:cubicBezTo>
                  <a:cubicBezTo>
                    <a:pt x="298" y="1"/>
                    <a:pt x="291" y="1"/>
                    <a:pt x="2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461;p36"/>
            <p:cNvSpPr/>
            <p:nvPr/>
          </p:nvSpPr>
          <p:spPr>
            <a:xfrm>
              <a:off x="1080050" y="4457300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51" y="1"/>
                  </a:moveTo>
                  <a:cubicBezTo>
                    <a:pt x="226" y="1"/>
                    <a:pt x="203" y="9"/>
                    <a:pt x="183" y="22"/>
                  </a:cubicBezTo>
                  <a:cubicBezTo>
                    <a:pt x="131" y="48"/>
                    <a:pt x="88" y="91"/>
                    <a:pt x="53" y="144"/>
                  </a:cubicBezTo>
                  <a:cubicBezTo>
                    <a:pt x="35" y="170"/>
                    <a:pt x="27" y="205"/>
                    <a:pt x="18" y="231"/>
                  </a:cubicBezTo>
                  <a:cubicBezTo>
                    <a:pt x="9" y="257"/>
                    <a:pt x="0" y="292"/>
                    <a:pt x="0" y="318"/>
                  </a:cubicBezTo>
                  <a:cubicBezTo>
                    <a:pt x="0" y="344"/>
                    <a:pt x="0" y="353"/>
                    <a:pt x="9" y="370"/>
                  </a:cubicBezTo>
                  <a:cubicBezTo>
                    <a:pt x="18" y="388"/>
                    <a:pt x="27" y="405"/>
                    <a:pt x="44" y="414"/>
                  </a:cubicBezTo>
                  <a:cubicBezTo>
                    <a:pt x="58" y="435"/>
                    <a:pt x="84" y="451"/>
                    <a:pt x="113" y="451"/>
                  </a:cubicBezTo>
                  <a:cubicBezTo>
                    <a:pt x="119" y="451"/>
                    <a:pt x="125" y="450"/>
                    <a:pt x="131" y="449"/>
                  </a:cubicBezTo>
                  <a:cubicBezTo>
                    <a:pt x="166" y="449"/>
                    <a:pt x="201" y="440"/>
                    <a:pt x="227" y="414"/>
                  </a:cubicBezTo>
                  <a:cubicBezTo>
                    <a:pt x="227" y="405"/>
                    <a:pt x="236" y="396"/>
                    <a:pt x="244" y="388"/>
                  </a:cubicBezTo>
                  <a:cubicBezTo>
                    <a:pt x="253" y="370"/>
                    <a:pt x="262" y="344"/>
                    <a:pt x="262" y="318"/>
                  </a:cubicBezTo>
                  <a:cubicBezTo>
                    <a:pt x="262" y="327"/>
                    <a:pt x="262" y="338"/>
                    <a:pt x="262" y="344"/>
                  </a:cubicBezTo>
                  <a:cubicBezTo>
                    <a:pt x="262" y="318"/>
                    <a:pt x="271" y="300"/>
                    <a:pt x="279" y="283"/>
                  </a:cubicBezTo>
                  <a:lnTo>
                    <a:pt x="279" y="283"/>
                  </a:lnTo>
                  <a:cubicBezTo>
                    <a:pt x="271" y="292"/>
                    <a:pt x="271" y="300"/>
                    <a:pt x="262" y="309"/>
                  </a:cubicBezTo>
                  <a:cubicBezTo>
                    <a:pt x="268" y="298"/>
                    <a:pt x="273" y="286"/>
                    <a:pt x="282" y="274"/>
                  </a:cubicBezTo>
                  <a:lnTo>
                    <a:pt x="282" y="274"/>
                  </a:lnTo>
                  <a:cubicBezTo>
                    <a:pt x="280" y="277"/>
                    <a:pt x="279" y="280"/>
                    <a:pt x="279" y="283"/>
                  </a:cubicBezTo>
                  <a:cubicBezTo>
                    <a:pt x="285" y="272"/>
                    <a:pt x="294" y="261"/>
                    <a:pt x="302" y="252"/>
                  </a:cubicBezTo>
                  <a:lnTo>
                    <a:pt x="302" y="252"/>
                  </a:lnTo>
                  <a:cubicBezTo>
                    <a:pt x="306" y="250"/>
                    <a:pt x="310" y="248"/>
                    <a:pt x="314" y="248"/>
                  </a:cubicBezTo>
                  <a:cubicBezTo>
                    <a:pt x="340" y="231"/>
                    <a:pt x="366" y="196"/>
                    <a:pt x="375" y="170"/>
                  </a:cubicBezTo>
                  <a:cubicBezTo>
                    <a:pt x="375" y="152"/>
                    <a:pt x="375" y="135"/>
                    <a:pt x="375" y="117"/>
                  </a:cubicBezTo>
                  <a:cubicBezTo>
                    <a:pt x="375" y="100"/>
                    <a:pt x="366" y="83"/>
                    <a:pt x="358" y="65"/>
                  </a:cubicBezTo>
                  <a:cubicBezTo>
                    <a:pt x="340" y="39"/>
                    <a:pt x="314" y="13"/>
                    <a:pt x="279" y="4"/>
                  </a:cubicBezTo>
                  <a:cubicBezTo>
                    <a:pt x="270" y="2"/>
                    <a:pt x="261" y="1"/>
                    <a:pt x="2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36111"/>
              </p:ext>
            </p:extLst>
          </p:nvPr>
        </p:nvGraphicFramePr>
        <p:xfrm>
          <a:off x="1787424" y="347075"/>
          <a:ext cx="5525216" cy="448056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43056386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1379507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50260342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32162180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76298868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6193005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8138670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221094994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9644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468746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026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239626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87005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68874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58656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317890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535381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6257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3680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71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68824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789046"/>
                  </a:ext>
                </a:extLst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09555"/>
              </p:ext>
            </p:extLst>
          </p:nvPr>
        </p:nvGraphicFramePr>
        <p:xfrm>
          <a:off x="2480010" y="356744"/>
          <a:ext cx="2762608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275544839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39378178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89698524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180920729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453034"/>
                  </a:ext>
                </a:extLst>
              </a:tr>
            </a:tbl>
          </a:graphicData>
        </a:graphic>
      </p:graphicFrame>
      <p:graphicFrame>
        <p:nvGraphicFramePr>
          <p:cNvPr id="43" name="Table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67961"/>
              </p:ext>
            </p:extLst>
          </p:nvPr>
        </p:nvGraphicFramePr>
        <p:xfrm>
          <a:off x="2480010" y="658172"/>
          <a:ext cx="4834564" cy="340357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278030401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74349761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01480092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8455263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73870733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05643471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352863379"/>
                    </a:ext>
                  </a:extLst>
                </a:gridCol>
              </a:tblGrid>
              <a:tr h="3403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14177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799532"/>
              </p:ext>
            </p:extLst>
          </p:nvPr>
        </p:nvGraphicFramePr>
        <p:xfrm>
          <a:off x="2478076" y="997550"/>
          <a:ext cx="4834564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4135754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42252451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77595902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36327110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06588573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19871826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055685597"/>
                    </a:ext>
                  </a:extLst>
                </a:gridCol>
              </a:tblGrid>
              <a:tr h="3110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955429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68236"/>
              </p:ext>
            </p:extLst>
          </p:nvPr>
        </p:nvGraphicFramePr>
        <p:xfrm>
          <a:off x="2478076" y="1308647"/>
          <a:ext cx="4834564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83578684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05228092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4947059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91670369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87412694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68923028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619011979"/>
                    </a:ext>
                  </a:extLst>
                </a:gridCol>
              </a:tblGrid>
              <a:tr h="3071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78427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47463"/>
              </p:ext>
            </p:extLst>
          </p:nvPr>
        </p:nvGraphicFramePr>
        <p:xfrm>
          <a:off x="2478076" y="1615778"/>
          <a:ext cx="4834564" cy="326325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72122579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4121396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46369656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55426547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48566864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14405141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569968945"/>
                    </a:ext>
                  </a:extLst>
                </a:gridCol>
              </a:tblGrid>
              <a:tr h="3263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V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Â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61171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718001"/>
              </p:ext>
            </p:extLst>
          </p:nvPr>
        </p:nvGraphicFramePr>
        <p:xfrm>
          <a:off x="2478076" y="1939784"/>
          <a:ext cx="4834564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154500468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563827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81734385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20388323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71104710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8775914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59743288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204834"/>
                  </a:ext>
                </a:extLst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07637"/>
              </p:ext>
            </p:extLst>
          </p:nvPr>
        </p:nvGraphicFramePr>
        <p:xfrm>
          <a:off x="2478076" y="2241212"/>
          <a:ext cx="4834564" cy="329807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32649197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86837573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3977163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2963667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01876294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2076537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026201694"/>
                    </a:ext>
                  </a:extLst>
                </a:gridCol>
              </a:tblGrid>
              <a:tr h="32980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637254"/>
                  </a:ext>
                </a:extLst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642672"/>
              </p:ext>
            </p:extLst>
          </p:nvPr>
        </p:nvGraphicFramePr>
        <p:xfrm>
          <a:off x="2478076" y="2571018"/>
          <a:ext cx="4834564" cy="328429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22819629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417188356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8499520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69588353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44760420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83900282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4113097727"/>
                    </a:ext>
                  </a:extLst>
                </a:gridCol>
              </a:tblGrid>
              <a:tr h="328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K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623676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382767"/>
              </p:ext>
            </p:extLst>
          </p:nvPr>
        </p:nvGraphicFramePr>
        <p:xfrm>
          <a:off x="2478076" y="2899447"/>
          <a:ext cx="4834564" cy="328429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4003231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92128433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27706347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52340062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3331076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48439395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226978745"/>
                    </a:ext>
                  </a:extLst>
                </a:gridCol>
              </a:tblGrid>
              <a:tr h="32842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619793"/>
                  </a:ext>
                </a:extLst>
              </a:tr>
            </a:tbl>
          </a:graphicData>
        </a:graphic>
      </p:graphicFrame>
      <p:graphicFrame>
        <p:nvGraphicFramePr>
          <p:cNvPr id="52" name="Table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373417"/>
              </p:ext>
            </p:extLst>
          </p:nvPr>
        </p:nvGraphicFramePr>
        <p:xfrm>
          <a:off x="2478076" y="3227876"/>
          <a:ext cx="4834564" cy="328427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429173823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79796606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25134401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64307308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01872810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25141449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046728865"/>
                    </a:ext>
                  </a:extLst>
                </a:gridCol>
              </a:tblGrid>
              <a:tr h="32842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55394"/>
                  </a:ext>
                </a:extLst>
              </a:tr>
            </a:tbl>
          </a:graphicData>
        </a:graphic>
      </p:graphicFrame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029405"/>
              </p:ext>
            </p:extLst>
          </p:nvPr>
        </p:nvGraphicFramePr>
        <p:xfrm>
          <a:off x="2478076" y="3556306"/>
          <a:ext cx="4834564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12474620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73778560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909401781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60359511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5169076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4478604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250112619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591319"/>
                  </a:ext>
                </a:extLst>
              </a:tr>
            </a:tbl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655057"/>
              </p:ext>
            </p:extLst>
          </p:nvPr>
        </p:nvGraphicFramePr>
        <p:xfrm>
          <a:off x="2478076" y="3857734"/>
          <a:ext cx="4834564" cy="332028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5149634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46797723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853911127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27705793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87850723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60332912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4181946755"/>
                    </a:ext>
                  </a:extLst>
                </a:gridCol>
              </a:tblGrid>
              <a:tr h="3320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Ặ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701418"/>
                  </a:ext>
                </a:extLst>
              </a:tr>
            </a:tbl>
          </a:graphicData>
        </a:graphic>
      </p:graphicFrame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293974"/>
              </p:ext>
            </p:extLst>
          </p:nvPr>
        </p:nvGraphicFramePr>
        <p:xfrm>
          <a:off x="2478076" y="4189762"/>
          <a:ext cx="4834564" cy="324006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18884115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70985335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588592638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8637639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4061411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756867555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295849526"/>
                    </a:ext>
                  </a:extLst>
                </a:gridCol>
              </a:tblGrid>
              <a:tr h="32400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342544"/>
                  </a:ext>
                </a:extLst>
              </a:tr>
            </a:tbl>
          </a:graphicData>
        </a:graphic>
      </p:graphicFrame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10364"/>
              </p:ext>
            </p:extLst>
          </p:nvPr>
        </p:nvGraphicFramePr>
        <p:xfrm>
          <a:off x="2478076" y="4513768"/>
          <a:ext cx="4834564" cy="32004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402806009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24800156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54949781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33751576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94495299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44544377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97111459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3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87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936758"/>
              </p:ext>
            </p:extLst>
          </p:nvPr>
        </p:nvGraphicFramePr>
        <p:xfrm>
          <a:off x="1787424" y="347075"/>
          <a:ext cx="5525216" cy="4480560"/>
        </p:xfrm>
        <a:graphic>
          <a:graphicData uri="http://schemas.openxmlformats.org/drawingml/2006/table">
            <a:tbl>
              <a:tblPr firstRow="1" firstCol="1" bandRow="1">
                <a:tableStyleId>{4E4415D0-67F1-43AD-A4AD-6FF1FE26D765}</a:tableStyleId>
              </a:tblPr>
              <a:tblGrid>
                <a:gridCol w="690652">
                  <a:extLst>
                    <a:ext uri="{9D8B030D-6E8A-4147-A177-3AD203B41FA5}">
                      <a16:colId xmlns:a16="http://schemas.microsoft.com/office/drawing/2014/main" val="343056386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13795079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502603426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2321621803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3762988682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361930054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681386700"/>
                    </a:ext>
                  </a:extLst>
                </a:gridCol>
                <a:gridCol w="690652">
                  <a:extLst>
                    <a:ext uri="{9D8B030D-6E8A-4147-A177-3AD203B41FA5}">
                      <a16:colId xmlns:a16="http://schemas.microsoft.com/office/drawing/2014/main" val="1221094994"/>
                    </a:ext>
                  </a:extLst>
                </a:gridCol>
              </a:tblGrid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9644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468746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4026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Ự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6239626"/>
                  </a:ext>
                </a:extLst>
              </a:tr>
              <a:tr h="3022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(5)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V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Â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187005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(6)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568874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(7)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58656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(8)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K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Y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5317890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(9)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Ắ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T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535381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(10)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N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36257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(11)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M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3680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(12)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G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Ặ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P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38712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(13)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688249"/>
                  </a:ext>
                </a:extLst>
              </a:tr>
              <a:tr h="301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(14)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R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Á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H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20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4227" marR="5422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789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30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0" name="Google Shape;1170;p33"/>
          <p:cNvGrpSpPr/>
          <p:nvPr/>
        </p:nvGrpSpPr>
        <p:grpSpPr>
          <a:xfrm rot="-6300012">
            <a:off x="7672040" y="-246507"/>
            <a:ext cx="628434" cy="970207"/>
            <a:chOff x="626375" y="770925"/>
            <a:chExt cx="429050" cy="662400"/>
          </a:xfrm>
        </p:grpSpPr>
        <p:sp>
          <p:nvSpPr>
            <p:cNvPr id="1171" name="Google Shape;1171;p33"/>
            <p:cNvSpPr/>
            <p:nvPr/>
          </p:nvSpPr>
          <p:spPr>
            <a:xfrm>
              <a:off x="626375" y="770925"/>
              <a:ext cx="429050" cy="516500"/>
            </a:xfrm>
            <a:custGeom>
              <a:avLst/>
              <a:gdLst/>
              <a:ahLst/>
              <a:cxnLst/>
              <a:rect l="l" t="t" r="r" b="b"/>
              <a:pathLst>
                <a:path w="17162" h="20660" extrusionOk="0">
                  <a:moveTo>
                    <a:pt x="6548" y="0"/>
                  </a:moveTo>
                  <a:cubicBezTo>
                    <a:pt x="6535" y="0"/>
                    <a:pt x="6523" y="1"/>
                    <a:pt x="6511" y="1"/>
                  </a:cubicBezTo>
                  <a:cubicBezTo>
                    <a:pt x="5718" y="18"/>
                    <a:pt x="5038" y="559"/>
                    <a:pt x="4541" y="1160"/>
                  </a:cubicBezTo>
                  <a:cubicBezTo>
                    <a:pt x="3217" y="2772"/>
                    <a:pt x="2746" y="5056"/>
                    <a:pt x="3330" y="7060"/>
                  </a:cubicBezTo>
                  <a:cubicBezTo>
                    <a:pt x="3198" y="7019"/>
                    <a:pt x="3066" y="7000"/>
                    <a:pt x="2936" y="7000"/>
                  </a:cubicBezTo>
                  <a:cubicBezTo>
                    <a:pt x="2023" y="7000"/>
                    <a:pt x="1191" y="7947"/>
                    <a:pt x="1108" y="8908"/>
                  </a:cubicBezTo>
                  <a:cubicBezTo>
                    <a:pt x="1012" y="10006"/>
                    <a:pt x="1570" y="11043"/>
                    <a:pt x="2101" y="12011"/>
                  </a:cubicBezTo>
                  <a:cubicBezTo>
                    <a:pt x="1935" y="11769"/>
                    <a:pt x="1661" y="11661"/>
                    <a:pt x="1374" y="11661"/>
                  </a:cubicBezTo>
                  <a:cubicBezTo>
                    <a:pt x="1029" y="11661"/>
                    <a:pt x="664" y="11818"/>
                    <a:pt x="445" y="12089"/>
                  </a:cubicBezTo>
                  <a:cubicBezTo>
                    <a:pt x="36" y="12586"/>
                    <a:pt x="1" y="13292"/>
                    <a:pt x="88" y="13928"/>
                  </a:cubicBezTo>
                  <a:cubicBezTo>
                    <a:pt x="358" y="15906"/>
                    <a:pt x="1674" y="17353"/>
                    <a:pt x="3286" y="18399"/>
                  </a:cubicBezTo>
                  <a:cubicBezTo>
                    <a:pt x="5108" y="19587"/>
                    <a:pt x="6941" y="20659"/>
                    <a:pt x="8916" y="20659"/>
                  </a:cubicBezTo>
                  <a:cubicBezTo>
                    <a:pt x="9767" y="20659"/>
                    <a:pt x="10644" y="20460"/>
                    <a:pt x="11557" y="19985"/>
                  </a:cubicBezTo>
                  <a:cubicBezTo>
                    <a:pt x="14834" y="18277"/>
                    <a:pt x="17161" y="15026"/>
                    <a:pt x="16229" y="11200"/>
                  </a:cubicBezTo>
                  <a:cubicBezTo>
                    <a:pt x="16054" y="10468"/>
                    <a:pt x="15732" y="9727"/>
                    <a:pt x="15104" y="9318"/>
                  </a:cubicBezTo>
                  <a:cubicBezTo>
                    <a:pt x="14850" y="9152"/>
                    <a:pt x="14538" y="9066"/>
                    <a:pt x="14231" y="9066"/>
                  </a:cubicBezTo>
                  <a:cubicBezTo>
                    <a:pt x="13781" y="9066"/>
                    <a:pt x="13344" y="9251"/>
                    <a:pt x="13126" y="9640"/>
                  </a:cubicBezTo>
                  <a:cubicBezTo>
                    <a:pt x="13327" y="8664"/>
                    <a:pt x="13379" y="7662"/>
                    <a:pt x="13283" y="6668"/>
                  </a:cubicBezTo>
                  <a:cubicBezTo>
                    <a:pt x="13204" y="5901"/>
                    <a:pt x="13030" y="5108"/>
                    <a:pt x="12568" y="4489"/>
                  </a:cubicBezTo>
                  <a:cubicBezTo>
                    <a:pt x="12174" y="3954"/>
                    <a:pt x="11539" y="3564"/>
                    <a:pt x="10890" y="3564"/>
                  </a:cubicBezTo>
                  <a:cubicBezTo>
                    <a:pt x="10778" y="3564"/>
                    <a:pt x="10666" y="3576"/>
                    <a:pt x="10555" y="3600"/>
                  </a:cubicBezTo>
                  <a:cubicBezTo>
                    <a:pt x="9946" y="3726"/>
                    <a:pt x="9449" y="4314"/>
                    <a:pt x="9436" y="4915"/>
                  </a:cubicBezTo>
                  <a:lnTo>
                    <a:pt x="9436" y="4915"/>
                  </a:lnTo>
                  <a:cubicBezTo>
                    <a:pt x="9350" y="4460"/>
                    <a:pt x="9264" y="4006"/>
                    <a:pt x="9178" y="3557"/>
                  </a:cubicBezTo>
                  <a:cubicBezTo>
                    <a:pt x="9030" y="2755"/>
                    <a:pt x="8873" y="1944"/>
                    <a:pt x="8463" y="1247"/>
                  </a:cubicBezTo>
                  <a:cubicBezTo>
                    <a:pt x="8051" y="560"/>
                    <a:pt x="7343" y="0"/>
                    <a:pt x="65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738800" y="821925"/>
              <a:ext cx="202875" cy="611400"/>
            </a:xfrm>
            <a:custGeom>
              <a:avLst/>
              <a:gdLst/>
              <a:ahLst/>
              <a:cxnLst/>
              <a:rect l="l" t="t" r="r" b="b"/>
              <a:pathLst>
                <a:path w="8115" h="24456" extrusionOk="0">
                  <a:moveTo>
                    <a:pt x="1631" y="227"/>
                  </a:moveTo>
                  <a:cubicBezTo>
                    <a:pt x="2371" y="4532"/>
                    <a:pt x="3295" y="8803"/>
                    <a:pt x="4402" y="13021"/>
                  </a:cubicBezTo>
                  <a:cubicBezTo>
                    <a:pt x="3801" y="12908"/>
                    <a:pt x="3208" y="12786"/>
                    <a:pt x="2615" y="12664"/>
                  </a:cubicBezTo>
                  <a:lnTo>
                    <a:pt x="2607" y="12664"/>
                  </a:lnTo>
                  <a:cubicBezTo>
                    <a:pt x="1814" y="12498"/>
                    <a:pt x="1021" y="12341"/>
                    <a:pt x="227" y="12176"/>
                  </a:cubicBezTo>
                  <a:cubicBezTo>
                    <a:pt x="71" y="12141"/>
                    <a:pt x="1" y="12393"/>
                    <a:pt x="158" y="12428"/>
                  </a:cubicBezTo>
                  <a:cubicBezTo>
                    <a:pt x="899" y="12576"/>
                    <a:pt x="1631" y="12725"/>
                    <a:pt x="2363" y="12873"/>
                  </a:cubicBezTo>
                  <a:lnTo>
                    <a:pt x="2380" y="12881"/>
                  </a:lnTo>
                  <a:cubicBezTo>
                    <a:pt x="3077" y="13021"/>
                    <a:pt x="3775" y="13160"/>
                    <a:pt x="4472" y="13300"/>
                  </a:cubicBezTo>
                  <a:cubicBezTo>
                    <a:pt x="4986" y="15243"/>
                    <a:pt x="5535" y="17178"/>
                    <a:pt x="6119" y="19095"/>
                  </a:cubicBezTo>
                  <a:cubicBezTo>
                    <a:pt x="6651" y="20839"/>
                    <a:pt x="7217" y="22573"/>
                    <a:pt x="7810" y="24299"/>
                  </a:cubicBezTo>
                  <a:cubicBezTo>
                    <a:pt x="7862" y="24455"/>
                    <a:pt x="8115" y="24386"/>
                    <a:pt x="8063" y="24229"/>
                  </a:cubicBezTo>
                  <a:cubicBezTo>
                    <a:pt x="6825" y="20647"/>
                    <a:pt x="5727" y="17021"/>
                    <a:pt x="4759" y="13361"/>
                  </a:cubicBezTo>
                  <a:cubicBezTo>
                    <a:pt x="4899" y="13361"/>
                    <a:pt x="4951" y="13134"/>
                    <a:pt x="4803" y="13108"/>
                  </a:cubicBezTo>
                  <a:lnTo>
                    <a:pt x="4681" y="13082"/>
                  </a:lnTo>
                  <a:cubicBezTo>
                    <a:pt x="4254" y="11443"/>
                    <a:pt x="3853" y="9796"/>
                    <a:pt x="3478" y="8140"/>
                  </a:cubicBezTo>
                  <a:cubicBezTo>
                    <a:pt x="3513" y="8132"/>
                    <a:pt x="3539" y="8105"/>
                    <a:pt x="3557" y="8053"/>
                  </a:cubicBezTo>
                  <a:cubicBezTo>
                    <a:pt x="3836" y="6972"/>
                    <a:pt x="4376" y="5970"/>
                    <a:pt x="5134" y="5134"/>
                  </a:cubicBezTo>
                  <a:cubicBezTo>
                    <a:pt x="5248" y="5012"/>
                    <a:pt x="5064" y="4829"/>
                    <a:pt x="4951" y="4951"/>
                  </a:cubicBezTo>
                  <a:cubicBezTo>
                    <a:pt x="4228" y="5744"/>
                    <a:pt x="3687" y="6694"/>
                    <a:pt x="3382" y="7722"/>
                  </a:cubicBezTo>
                  <a:cubicBezTo>
                    <a:pt x="3217" y="6990"/>
                    <a:pt x="3060" y="6267"/>
                    <a:pt x="2903" y="5534"/>
                  </a:cubicBezTo>
                  <a:cubicBezTo>
                    <a:pt x="2528" y="3748"/>
                    <a:pt x="2188" y="1961"/>
                    <a:pt x="1883" y="157"/>
                  </a:cubicBezTo>
                  <a:cubicBezTo>
                    <a:pt x="1849" y="0"/>
                    <a:pt x="1604" y="70"/>
                    <a:pt x="1631" y="2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0" name="Google Shape;1180;p33"/>
          <p:cNvGrpSpPr/>
          <p:nvPr/>
        </p:nvGrpSpPr>
        <p:grpSpPr>
          <a:xfrm>
            <a:off x="7551632" y="-1230004"/>
            <a:ext cx="2051497" cy="2919741"/>
            <a:chOff x="1920175" y="893450"/>
            <a:chExt cx="690275" cy="982350"/>
          </a:xfrm>
        </p:grpSpPr>
        <p:sp>
          <p:nvSpPr>
            <p:cNvPr id="1181" name="Google Shape;1181;p33"/>
            <p:cNvSpPr/>
            <p:nvPr/>
          </p:nvSpPr>
          <p:spPr>
            <a:xfrm>
              <a:off x="1947850" y="1196875"/>
              <a:ext cx="503550" cy="552550"/>
            </a:xfrm>
            <a:custGeom>
              <a:avLst/>
              <a:gdLst/>
              <a:ahLst/>
              <a:cxnLst/>
              <a:rect l="l" t="t" r="r" b="b"/>
              <a:pathLst>
                <a:path w="20142" h="22102" extrusionOk="0">
                  <a:moveTo>
                    <a:pt x="14760" y="0"/>
                  </a:moveTo>
                  <a:cubicBezTo>
                    <a:pt x="14653" y="0"/>
                    <a:pt x="14547" y="4"/>
                    <a:pt x="14442" y="10"/>
                  </a:cubicBezTo>
                  <a:cubicBezTo>
                    <a:pt x="12158" y="149"/>
                    <a:pt x="10110" y="1518"/>
                    <a:pt x="8585" y="3217"/>
                  </a:cubicBezTo>
                  <a:cubicBezTo>
                    <a:pt x="7051" y="4908"/>
                    <a:pt x="5935" y="6930"/>
                    <a:pt x="4689" y="8839"/>
                  </a:cubicBezTo>
                  <a:cubicBezTo>
                    <a:pt x="3643" y="10442"/>
                    <a:pt x="2319" y="11715"/>
                    <a:pt x="1151" y="13205"/>
                  </a:cubicBezTo>
                  <a:cubicBezTo>
                    <a:pt x="532" y="13998"/>
                    <a:pt x="0" y="14965"/>
                    <a:pt x="532" y="15942"/>
                  </a:cubicBezTo>
                  <a:cubicBezTo>
                    <a:pt x="1220" y="17214"/>
                    <a:pt x="3025" y="18155"/>
                    <a:pt x="4219" y="18870"/>
                  </a:cubicBezTo>
                  <a:cubicBezTo>
                    <a:pt x="7182" y="20639"/>
                    <a:pt x="10528" y="21755"/>
                    <a:pt x="13962" y="22077"/>
                  </a:cubicBezTo>
                  <a:cubicBezTo>
                    <a:pt x="14093" y="22090"/>
                    <a:pt x="14224" y="22101"/>
                    <a:pt x="14353" y="22101"/>
                  </a:cubicBezTo>
                  <a:cubicBezTo>
                    <a:pt x="14483" y="22101"/>
                    <a:pt x="14612" y="22090"/>
                    <a:pt x="14738" y="22060"/>
                  </a:cubicBezTo>
                  <a:cubicBezTo>
                    <a:pt x="15949" y="21755"/>
                    <a:pt x="15923" y="20064"/>
                    <a:pt x="15845" y="18818"/>
                  </a:cubicBezTo>
                  <a:cubicBezTo>
                    <a:pt x="15618" y="15209"/>
                    <a:pt x="17257" y="11784"/>
                    <a:pt x="18738" y="8481"/>
                  </a:cubicBezTo>
                  <a:cubicBezTo>
                    <a:pt x="19453" y="6895"/>
                    <a:pt x="20141" y="5152"/>
                    <a:pt x="19723" y="3461"/>
                  </a:cubicBezTo>
                  <a:cubicBezTo>
                    <a:pt x="19200" y="1350"/>
                    <a:pt x="16941" y="0"/>
                    <a:pt x="14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2335800" y="1143875"/>
              <a:ext cx="113200" cy="101175"/>
            </a:xfrm>
            <a:custGeom>
              <a:avLst/>
              <a:gdLst/>
              <a:ahLst/>
              <a:cxnLst/>
              <a:rect l="l" t="t" r="r" b="b"/>
              <a:pathLst>
                <a:path w="4528" h="4047" extrusionOk="0">
                  <a:moveTo>
                    <a:pt x="2743" y="1"/>
                  </a:moveTo>
                  <a:cubicBezTo>
                    <a:pt x="2477" y="1"/>
                    <a:pt x="2211" y="47"/>
                    <a:pt x="1965" y="134"/>
                  </a:cubicBezTo>
                  <a:cubicBezTo>
                    <a:pt x="1347" y="361"/>
                    <a:pt x="902" y="884"/>
                    <a:pt x="614" y="1468"/>
                  </a:cubicBezTo>
                  <a:cubicBezTo>
                    <a:pt x="240" y="2226"/>
                    <a:pt x="118" y="3089"/>
                    <a:pt x="13" y="3925"/>
                  </a:cubicBezTo>
                  <a:cubicBezTo>
                    <a:pt x="0" y="4007"/>
                    <a:pt x="57" y="4046"/>
                    <a:pt x="120" y="4046"/>
                  </a:cubicBezTo>
                  <a:cubicBezTo>
                    <a:pt x="185" y="4046"/>
                    <a:pt x="257" y="4005"/>
                    <a:pt x="266" y="3925"/>
                  </a:cubicBezTo>
                  <a:cubicBezTo>
                    <a:pt x="423" y="2757"/>
                    <a:pt x="632" y="1180"/>
                    <a:pt x="1747" y="518"/>
                  </a:cubicBezTo>
                  <a:cubicBezTo>
                    <a:pt x="2026" y="355"/>
                    <a:pt x="2399" y="262"/>
                    <a:pt x="2772" y="262"/>
                  </a:cubicBezTo>
                  <a:cubicBezTo>
                    <a:pt x="3380" y="262"/>
                    <a:pt x="3987" y="510"/>
                    <a:pt x="4170" y="1110"/>
                  </a:cubicBezTo>
                  <a:cubicBezTo>
                    <a:pt x="4406" y="1903"/>
                    <a:pt x="3743" y="2627"/>
                    <a:pt x="3246" y="3150"/>
                  </a:cubicBezTo>
                  <a:cubicBezTo>
                    <a:pt x="3159" y="3243"/>
                    <a:pt x="3242" y="3373"/>
                    <a:pt x="3340" y="3373"/>
                  </a:cubicBezTo>
                  <a:cubicBezTo>
                    <a:pt x="3370" y="3373"/>
                    <a:pt x="3401" y="3361"/>
                    <a:pt x="3429" y="3333"/>
                  </a:cubicBezTo>
                  <a:cubicBezTo>
                    <a:pt x="3935" y="2801"/>
                    <a:pt x="4528" y="2139"/>
                    <a:pt x="4467" y="1346"/>
                  </a:cubicBezTo>
                  <a:cubicBezTo>
                    <a:pt x="4432" y="797"/>
                    <a:pt x="4074" y="378"/>
                    <a:pt x="3586" y="169"/>
                  </a:cubicBezTo>
                  <a:cubicBezTo>
                    <a:pt x="3323" y="55"/>
                    <a:pt x="3033" y="1"/>
                    <a:pt x="27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2016925" y="1671700"/>
              <a:ext cx="166675" cy="135300"/>
            </a:xfrm>
            <a:custGeom>
              <a:avLst/>
              <a:gdLst/>
              <a:ahLst/>
              <a:cxnLst/>
              <a:rect l="l" t="t" r="r" b="b"/>
              <a:pathLst>
                <a:path w="6667" h="5412" extrusionOk="0">
                  <a:moveTo>
                    <a:pt x="1505" y="0"/>
                  </a:moveTo>
                  <a:cubicBezTo>
                    <a:pt x="1464" y="0"/>
                    <a:pt x="1424" y="18"/>
                    <a:pt x="1395" y="60"/>
                  </a:cubicBezTo>
                  <a:cubicBezTo>
                    <a:pt x="488" y="1359"/>
                    <a:pt x="0" y="3163"/>
                    <a:pt x="1055" y="4522"/>
                  </a:cubicBezTo>
                  <a:cubicBezTo>
                    <a:pt x="1538" y="5144"/>
                    <a:pt x="2193" y="5411"/>
                    <a:pt x="2868" y="5411"/>
                  </a:cubicBezTo>
                  <a:cubicBezTo>
                    <a:pt x="3593" y="5411"/>
                    <a:pt x="4342" y="5102"/>
                    <a:pt x="4924" y="4592"/>
                  </a:cubicBezTo>
                  <a:cubicBezTo>
                    <a:pt x="5665" y="3956"/>
                    <a:pt x="6144" y="3075"/>
                    <a:pt x="6606" y="2239"/>
                  </a:cubicBezTo>
                  <a:cubicBezTo>
                    <a:pt x="6666" y="2137"/>
                    <a:pt x="6577" y="2043"/>
                    <a:pt x="6491" y="2043"/>
                  </a:cubicBezTo>
                  <a:cubicBezTo>
                    <a:pt x="6452" y="2043"/>
                    <a:pt x="6413" y="2062"/>
                    <a:pt x="6388" y="2108"/>
                  </a:cubicBezTo>
                  <a:cubicBezTo>
                    <a:pt x="5935" y="2927"/>
                    <a:pt x="5465" y="3781"/>
                    <a:pt x="4741" y="4409"/>
                  </a:cubicBezTo>
                  <a:cubicBezTo>
                    <a:pt x="4230" y="4850"/>
                    <a:pt x="3544" y="5174"/>
                    <a:pt x="2861" y="5174"/>
                  </a:cubicBezTo>
                  <a:cubicBezTo>
                    <a:pt x="2613" y="5174"/>
                    <a:pt x="2366" y="5131"/>
                    <a:pt x="2127" y="5036"/>
                  </a:cubicBezTo>
                  <a:cubicBezTo>
                    <a:pt x="1307" y="4705"/>
                    <a:pt x="793" y="3825"/>
                    <a:pt x="715" y="2971"/>
                  </a:cubicBezTo>
                  <a:cubicBezTo>
                    <a:pt x="628" y="1960"/>
                    <a:pt x="1055" y="1001"/>
                    <a:pt x="1621" y="191"/>
                  </a:cubicBezTo>
                  <a:cubicBezTo>
                    <a:pt x="1688" y="93"/>
                    <a:pt x="1598" y="0"/>
                    <a:pt x="15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1920175" y="1735675"/>
              <a:ext cx="69425" cy="25575"/>
            </a:xfrm>
            <a:custGeom>
              <a:avLst/>
              <a:gdLst/>
              <a:ahLst/>
              <a:cxnLst/>
              <a:rect l="l" t="t" r="r" b="b"/>
              <a:pathLst>
                <a:path w="2777" h="1023" extrusionOk="0">
                  <a:moveTo>
                    <a:pt x="2592" y="0"/>
                  </a:moveTo>
                  <a:cubicBezTo>
                    <a:pt x="2571" y="0"/>
                    <a:pt x="2550" y="6"/>
                    <a:pt x="2528" y="20"/>
                  </a:cubicBezTo>
                  <a:cubicBezTo>
                    <a:pt x="1813" y="464"/>
                    <a:pt x="1003" y="717"/>
                    <a:pt x="166" y="760"/>
                  </a:cubicBezTo>
                  <a:cubicBezTo>
                    <a:pt x="3" y="769"/>
                    <a:pt x="1" y="1022"/>
                    <a:pt x="158" y="1022"/>
                  </a:cubicBezTo>
                  <a:cubicBezTo>
                    <a:pt x="161" y="1022"/>
                    <a:pt x="163" y="1022"/>
                    <a:pt x="166" y="1022"/>
                  </a:cubicBezTo>
                  <a:cubicBezTo>
                    <a:pt x="1046" y="970"/>
                    <a:pt x="1909" y="708"/>
                    <a:pt x="2659" y="246"/>
                  </a:cubicBezTo>
                  <a:cubicBezTo>
                    <a:pt x="2776" y="173"/>
                    <a:pt x="2702" y="0"/>
                    <a:pt x="25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1951175" y="1789175"/>
              <a:ext cx="43050" cy="39525"/>
            </a:xfrm>
            <a:custGeom>
              <a:avLst/>
              <a:gdLst/>
              <a:ahLst/>
              <a:cxnLst/>
              <a:rect l="l" t="t" r="r" b="b"/>
              <a:pathLst>
                <a:path w="1722" h="1581" extrusionOk="0">
                  <a:moveTo>
                    <a:pt x="1535" y="1"/>
                  </a:moveTo>
                  <a:cubicBezTo>
                    <a:pt x="1505" y="1"/>
                    <a:pt x="1473" y="13"/>
                    <a:pt x="1445" y="41"/>
                  </a:cubicBezTo>
                  <a:cubicBezTo>
                    <a:pt x="992" y="477"/>
                    <a:pt x="538" y="921"/>
                    <a:pt x="94" y="1357"/>
                  </a:cubicBezTo>
                  <a:cubicBezTo>
                    <a:pt x="0" y="1451"/>
                    <a:pt x="86" y="1580"/>
                    <a:pt x="187" y="1580"/>
                  </a:cubicBezTo>
                  <a:cubicBezTo>
                    <a:pt x="217" y="1580"/>
                    <a:pt x="249" y="1568"/>
                    <a:pt x="277" y="1540"/>
                  </a:cubicBezTo>
                  <a:cubicBezTo>
                    <a:pt x="721" y="1104"/>
                    <a:pt x="1175" y="660"/>
                    <a:pt x="1628" y="224"/>
                  </a:cubicBezTo>
                  <a:cubicBezTo>
                    <a:pt x="1721" y="130"/>
                    <a:pt x="1635" y="1"/>
                    <a:pt x="1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2055350" y="1832900"/>
              <a:ext cx="18575" cy="42900"/>
            </a:xfrm>
            <a:custGeom>
              <a:avLst/>
              <a:gdLst/>
              <a:ahLst/>
              <a:cxnLst/>
              <a:rect l="l" t="t" r="r" b="b"/>
              <a:pathLst>
                <a:path w="743" h="1716" extrusionOk="0">
                  <a:moveTo>
                    <a:pt x="589" y="1"/>
                  </a:moveTo>
                  <a:cubicBezTo>
                    <a:pt x="537" y="1"/>
                    <a:pt x="485" y="29"/>
                    <a:pt x="468" y="96"/>
                  </a:cubicBezTo>
                  <a:cubicBezTo>
                    <a:pt x="319" y="575"/>
                    <a:pt x="171" y="1064"/>
                    <a:pt x="32" y="1552"/>
                  </a:cubicBezTo>
                  <a:cubicBezTo>
                    <a:pt x="0" y="1651"/>
                    <a:pt x="79" y="1716"/>
                    <a:pt x="156" y="1716"/>
                  </a:cubicBezTo>
                  <a:cubicBezTo>
                    <a:pt x="208" y="1716"/>
                    <a:pt x="258" y="1687"/>
                    <a:pt x="276" y="1621"/>
                  </a:cubicBezTo>
                  <a:cubicBezTo>
                    <a:pt x="424" y="1133"/>
                    <a:pt x="572" y="645"/>
                    <a:pt x="712" y="157"/>
                  </a:cubicBezTo>
                  <a:cubicBezTo>
                    <a:pt x="743" y="63"/>
                    <a:pt x="665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2148300" y="1811975"/>
              <a:ext cx="11575" cy="46425"/>
            </a:xfrm>
            <a:custGeom>
              <a:avLst/>
              <a:gdLst/>
              <a:ahLst/>
              <a:cxnLst/>
              <a:rect l="l" t="t" r="r" b="b"/>
              <a:pathLst>
                <a:path w="463" h="1857" extrusionOk="0">
                  <a:moveTo>
                    <a:pt x="323" y="1"/>
                  </a:moveTo>
                  <a:cubicBezTo>
                    <a:pt x="244" y="1"/>
                    <a:pt x="201" y="62"/>
                    <a:pt x="192" y="131"/>
                  </a:cubicBezTo>
                  <a:cubicBezTo>
                    <a:pt x="131" y="663"/>
                    <a:pt x="70" y="1195"/>
                    <a:pt x="9" y="1726"/>
                  </a:cubicBezTo>
                  <a:cubicBezTo>
                    <a:pt x="0" y="1796"/>
                    <a:pt x="79" y="1857"/>
                    <a:pt x="140" y="1857"/>
                  </a:cubicBezTo>
                  <a:cubicBezTo>
                    <a:pt x="218" y="1857"/>
                    <a:pt x="262" y="1796"/>
                    <a:pt x="271" y="1726"/>
                  </a:cubicBezTo>
                  <a:cubicBezTo>
                    <a:pt x="332" y="1195"/>
                    <a:pt x="393" y="663"/>
                    <a:pt x="454" y="131"/>
                  </a:cubicBezTo>
                  <a:cubicBezTo>
                    <a:pt x="462" y="62"/>
                    <a:pt x="384" y="1"/>
                    <a:pt x="3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2318250" y="893450"/>
              <a:ext cx="122700" cy="256875"/>
            </a:xfrm>
            <a:custGeom>
              <a:avLst/>
              <a:gdLst/>
              <a:ahLst/>
              <a:cxnLst/>
              <a:rect l="l" t="t" r="r" b="b"/>
              <a:pathLst>
                <a:path w="4908" h="10275" extrusionOk="0">
                  <a:moveTo>
                    <a:pt x="2393" y="241"/>
                  </a:moveTo>
                  <a:cubicBezTo>
                    <a:pt x="2813" y="241"/>
                    <a:pt x="3233" y="427"/>
                    <a:pt x="3565" y="739"/>
                  </a:cubicBezTo>
                  <a:cubicBezTo>
                    <a:pt x="4681" y="1776"/>
                    <a:pt x="4402" y="3632"/>
                    <a:pt x="4253" y="4983"/>
                  </a:cubicBezTo>
                  <a:cubicBezTo>
                    <a:pt x="4088" y="6488"/>
                    <a:pt x="3779" y="7974"/>
                    <a:pt x="3339" y="9429"/>
                  </a:cubicBezTo>
                  <a:lnTo>
                    <a:pt x="3339" y="9429"/>
                  </a:lnTo>
                  <a:cubicBezTo>
                    <a:pt x="2502" y="7080"/>
                    <a:pt x="336" y="5095"/>
                    <a:pt x="576" y="2464"/>
                  </a:cubicBezTo>
                  <a:cubicBezTo>
                    <a:pt x="645" y="1741"/>
                    <a:pt x="942" y="983"/>
                    <a:pt x="1534" y="538"/>
                  </a:cubicBezTo>
                  <a:cubicBezTo>
                    <a:pt x="1801" y="333"/>
                    <a:pt x="2097" y="241"/>
                    <a:pt x="2393" y="241"/>
                  </a:cubicBezTo>
                  <a:close/>
                  <a:moveTo>
                    <a:pt x="2425" y="1"/>
                  </a:moveTo>
                  <a:cubicBezTo>
                    <a:pt x="1813" y="1"/>
                    <a:pt x="1215" y="322"/>
                    <a:pt x="820" y="939"/>
                  </a:cubicBezTo>
                  <a:cubicBezTo>
                    <a:pt x="0" y="2212"/>
                    <a:pt x="288" y="3841"/>
                    <a:pt x="846" y="5157"/>
                  </a:cubicBezTo>
                  <a:cubicBezTo>
                    <a:pt x="1532" y="6777"/>
                    <a:pt x="2719" y="8154"/>
                    <a:pt x="3204" y="9860"/>
                  </a:cubicBezTo>
                  <a:lnTo>
                    <a:pt x="3204" y="9860"/>
                  </a:lnTo>
                  <a:cubicBezTo>
                    <a:pt x="3177" y="9946"/>
                    <a:pt x="3149" y="10031"/>
                    <a:pt x="3120" y="10116"/>
                  </a:cubicBezTo>
                  <a:cubicBezTo>
                    <a:pt x="3089" y="10211"/>
                    <a:pt x="3166" y="10274"/>
                    <a:pt x="3243" y="10274"/>
                  </a:cubicBezTo>
                  <a:cubicBezTo>
                    <a:pt x="3281" y="10274"/>
                    <a:pt x="3320" y="10259"/>
                    <a:pt x="3345" y="10225"/>
                  </a:cubicBezTo>
                  <a:lnTo>
                    <a:pt x="3345" y="10225"/>
                  </a:lnTo>
                  <a:cubicBezTo>
                    <a:pt x="3360" y="10231"/>
                    <a:pt x="3376" y="10233"/>
                    <a:pt x="3392" y="10233"/>
                  </a:cubicBezTo>
                  <a:cubicBezTo>
                    <a:pt x="3469" y="10233"/>
                    <a:pt x="3551" y="10172"/>
                    <a:pt x="3530" y="10073"/>
                  </a:cubicBezTo>
                  <a:cubicBezTo>
                    <a:pt x="3513" y="9999"/>
                    <a:pt x="3494" y="9926"/>
                    <a:pt x="3474" y="9853"/>
                  </a:cubicBezTo>
                  <a:lnTo>
                    <a:pt x="3474" y="9853"/>
                  </a:lnTo>
                  <a:cubicBezTo>
                    <a:pt x="3982" y="8267"/>
                    <a:pt x="4336" y="6636"/>
                    <a:pt x="4515" y="4983"/>
                  </a:cubicBezTo>
                  <a:cubicBezTo>
                    <a:pt x="4663" y="3580"/>
                    <a:pt x="4907" y="1767"/>
                    <a:pt x="3835" y="643"/>
                  </a:cubicBezTo>
                  <a:cubicBezTo>
                    <a:pt x="3422" y="210"/>
                    <a:pt x="2919" y="1"/>
                    <a:pt x="24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2397675" y="1011325"/>
              <a:ext cx="212775" cy="148875"/>
            </a:xfrm>
            <a:custGeom>
              <a:avLst/>
              <a:gdLst/>
              <a:ahLst/>
              <a:cxnLst/>
              <a:rect l="l" t="t" r="r" b="b"/>
              <a:pathLst>
                <a:path w="8511" h="5955" extrusionOk="0">
                  <a:moveTo>
                    <a:pt x="6285" y="270"/>
                  </a:moveTo>
                  <a:cubicBezTo>
                    <a:pt x="7468" y="270"/>
                    <a:pt x="8214" y="1322"/>
                    <a:pt x="8040" y="2525"/>
                  </a:cubicBezTo>
                  <a:cubicBezTo>
                    <a:pt x="7857" y="3833"/>
                    <a:pt x="6672" y="4626"/>
                    <a:pt x="5513" y="5018"/>
                  </a:cubicBezTo>
                  <a:cubicBezTo>
                    <a:pt x="4565" y="5342"/>
                    <a:pt x="3562" y="5490"/>
                    <a:pt x="2560" y="5490"/>
                  </a:cubicBezTo>
                  <a:cubicBezTo>
                    <a:pt x="1895" y="5490"/>
                    <a:pt x="1231" y="5425"/>
                    <a:pt x="584" y="5304"/>
                  </a:cubicBezTo>
                  <a:lnTo>
                    <a:pt x="584" y="5304"/>
                  </a:lnTo>
                  <a:cubicBezTo>
                    <a:pt x="1130" y="4324"/>
                    <a:pt x="1786" y="3409"/>
                    <a:pt x="2558" y="2586"/>
                  </a:cubicBezTo>
                  <a:cubicBezTo>
                    <a:pt x="3447" y="1636"/>
                    <a:pt x="4580" y="538"/>
                    <a:pt x="5914" y="303"/>
                  </a:cubicBezTo>
                  <a:cubicBezTo>
                    <a:pt x="6041" y="280"/>
                    <a:pt x="6165" y="270"/>
                    <a:pt x="6285" y="270"/>
                  </a:cubicBezTo>
                  <a:close/>
                  <a:moveTo>
                    <a:pt x="6290" y="1"/>
                  </a:moveTo>
                  <a:cubicBezTo>
                    <a:pt x="5171" y="1"/>
                    <a:pt x="4080" y="826"/>
                    <a:pt x="3290" y="1523"/>
                  </a:cubicBezTo>
                  <a:cubicBezTo>
                    <a:pt x="1948" y="2708"/>
                    <a:pt x="850" y="4155"/>
                    <a:pt x="48" y="5759"/>
                  </a:cubicBezTo>
                  <a:cubicBezTo>
                    <a:pt x="0" y="5861"/>
                    <a:pt x="89" y="5955"/>
                    <a:pt x="174" y="5955"/>
                  </a:cubicBezTo>
                  <a:cubicBezTo>
                    <a:pt x="212" y="5955"/>
                    <a:pt x="250" y="5935"/>
                    <a:pt x="275" y="5889"/>
                  </a:cubicBezTo>
                  <a:cubicBezTo>
                    <a:pt x="333" y="5774"/>
                    <a:pt x="392" y="5659"/>
                    <a:pt x="453" y="5545"/>
                  </a:cubicBezTo>
                  <a:lnTo>
                    <a:pt x="453" y="5545"/>
                  </a:lnTo>
                  <a:cubicBezTo>
                    <a:pt x="1139" y="5678"/>
                    <a:pt x="1843" y="5749"/>
                    <a:pt x="2546" y="5749"/>
                  </a:cubicBezTo>
                  <a:cubicBezTo>
                    <a:pt x="3515" y="5749"/>
                    <a:pt x="4484" y="5614"/>
                    <a:pt x="5408" y="5323"/>
                  </a:cubicBezTo>
                  <a:cubicBezTo>
                    <a:pt x="6628" y="4948"/>
                    <a:pt x="7901" y="4181"/>
                    <a:pt x="8240" y="2865"/>
                  </a:cubicBezTo>
                  <a:cubicBezTo>
                    <a:pt x="8511" y="1811"/>
                    <a:pt x="8136" y="538"/>
                    <a:pt x="7046" y="137"/>
                  </a:cubicBezTo>
                  <a:cubicBezTo>
                    <a:pt x="6795" y="43"/>
                    <a:pt x="6542" y="1"/>
                    <a:pt x="62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1995300" y="1510550"/>
              <a:ext cx="325375" cy="174475"/>
            </a:xfrm>
            <a:custGeom>
              <a:avLst/>
              <a:gdLst/>
              <a:ahLst/>
              <a:cxnLst/>
              <a:rect l="l" t="t" r="r" b="b"/>
              <a:pathLst>
                <a:path w="13015" h="6979" extrusionOk="0">
                  <a:moveTo>
                    <a:pt x="172" y="0"/>
                  </a:moveTo>
                  <a:cubicBezTo>
                    <a:pt x="87" y="0"/>
                    <a:pt x="1" y="94"/>
                    <a:pt x="55" y="196"/>
                  </a:cubicBezTo>
                  <a:cubicBezTo>
                    <a:pt x="2538" y="4824"/>
                    <a:pt x="8055" y="6053"/>
                    <a:pt x="12788" y="6977"/>
                  </a:cubicBezTo>
                  <a:cubicBezTo>
                    <a:pt x="12796" y="6978"/>
                    <a:pt x="12804" y="6979"/>
                    <a:pt x="12812" y="6979"/>
                  </a:cubicBezTo>
                  <a:cubicBezTo>
                    <a:pt x="12960" y="6979"/>
                    <a:pt x="13015" y="6757"/>
                    <a:pt x="12857" y="6724"/>
                  </a:cubicBezTo>
                  <a:cubicBezTo>
                    <a:pt x="8195" y="5817"/>
                    <a:pt x="2730" y="4632"/>
                    <a:pt x="272" y="65"/>
                  </a:cubicBezTo>
                  <a:cubicBezTo>
                    <a:pt x="248" y="19"/>
                    <a:pt x="210" y="0"/>
                    <a:pt x="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2125875" y="1311350"/>
              <a:ext cx="85075" cy="101150"/>
            </a:xfrm>
            <a:custGeom>
              <a:avLst/>
              <a:gdLst/>
              <a:ahLst/>
              <a:cxnLst/>
              <a:rect l="l" t="t" r="r" b="b"/>
              <a:pathLst>
                <a:path w="3403" h="4046" extrusionOk="0">
                  <a:moveTo>
                    <a:pt x="3228" y="1"/>
                  </a:moveTo>
                  <a:cubicBezTo>
                    <a:pt x="3208" y="1"/>
                    <a:pt x="3185" y="8"/>
                    <a:pt x="3163" y="24"/>
                  </a:cubicBezTo>
                  <a:cubicBezTo>
                    <a:pt x="1769" y="991"/>
                    <a:pt x="688" y="2334"/>
                    <a:pt x="43" y="3894"/>
                  </a:cubicBezTo>
                  <a:cubicBezTo>
                    <a:pt x="1" y="3984"/>
                    <a:pt x="79" y="4045"/>
                    <a:pt x="160" y="4045"/>
                  </a:cubicBezTo>
                  <a:cubicBezTo>
                    <a:pt x="211" y="4045"/>
                    <a:pt x="264" y="4021"/>
                    <a:pt x="287" y="3963"/>
                  </a:cubicBezTo>
                  <a:cubicBezTo>
                    <a:pt x="915" y="2473"/>
                    <a:pt x="1961" y="1174"/>
                    <a:pt x="3294" y="251"/>
                  </a:cubicBezTo>
                  <a:cubicBezTo>
                    <a:pt x="3403" y="171"/>
                    <a:pt x="3331" y="1"/>
                    <a:pt x="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2188225" y="1319200"/>
              <a:ext cx="68825" cy="67400"/>
            </a:xfrm>
            <a:custGeom>
              <a:avLst/>
              <a:gdLst/>
              <a:ahLst/>
              <a:cxnLst/>
              <a:rect l="l" t="t" r="r" b="b"/>
              <a:pathLst>
                <a:path w="2753" h="2696" extrusionOk="0">
                  <a:moveTo>
                    <a:pt x="2568" y="1"/>
                  </a:moveTo>
                  <a:cubicBezTo>
                    <a:pt x="2539" y="1"/>
                    <a:pt x="2509" y="13"/>
                    <a:pt x="2482" y="41"/>
                  </a:cubicBezTo>
                  <a:cubicBezTo>
                    <a:pt x="1689" y="852"/>
                    <a:pt x="887" y="1662"/>
                    <a:pt x="94" y="2473"/>
                  </a:cubicBezTo>
                  <a:cubicBezTo>
                    <a:pt x="1" y="2566"/>
                    <a:pt x="87" y="2696"/>
                    <a:pt x="187" y="2696"/>
                  </a:cubicBezTo>
                  <a:cubicBezTo>
                    <a:pt x="217" y="2696"/>
                    <a:pt x="249" y="2684"/>
                    <a:pt x="277" y="2656"/>
                  </a:cubicBezTo>
                  <a:cubicBezTo>
                    <a:pt x="1070" y="1845"/>
                    <a:pt x="1872" y="1035"/>
                    <a:pt x="2665" y="224"/>
                  </a:cubicBezTo>
                  <a:cubicBezTo>
                    <a:pt x="2752" y="131"/>
                    <a:pt x="2665" y="1"/>
                    <a:pt x="25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3"/>
            <p:cNvSpPr/>
            <p:nvPr/>
          </p:nvSpPr>
          <p:spPr>
            <a:xfrm>
              <a:off x="2362700" y="1324075"/>
              <a:ext cx="13100" cy="62900"/>
            </a:xfrm>
            <a:custGeom>
              <a:avLst/>
              <a:gdLst/>
              <a:ahLst/>
              <a:cxnLst/>
              <a:rect l="l" t="t" r="r" b="b"/>
              <a:pathLst>
                <a:path w="524" h="2516" extrusionOk="0">
                  <a:moveTo>
                    <a:pt x="397" y="1"/>
                  </a:moveTo>
                  <a:cubicBezTo>
                    <a:pt x="332" y="1"/>
                    <a:pt x="262" y="42"/>
                    <a:pt x="253" y="125"/>
                  </a:cubicBezTo>
                  <a:cubicBezTo>
                    <a:pt x="166" y="883"/>
                    <a:pt x="87" y="1633"/>
                    <a:pt x="9" y="2391"/>
                  </a:cubicBezTo>
                  <a:cubicBezTo>
                    <a:pt x="0" y="2474"/>
                    <a:pt x="59" y="2515"/>
                    <a:pt x="122" y="2515"/>
                  </a:cubicBezTo>
                  <a:cubicBezTo>
                    <a:pt x="186" y="2515"/>
                    <a:pt x="253" y="2474"/>
                    <a:pt x="262" y="2391"/>
                  </a:cubicBezTo>
                  <a:cubicBezTo>
                    <a:pt x="349" y="1633"/>
                    <a:pt x="427" y="883"/>
                    <a:pt x="515" y="125"/>
                  </a:cubicBezTo>
                  <a:cubicBezTo>
                    <a:pt x="523" y="42"/>
                    <a:pt x="462" y="1"/>
                    <a:pt x="3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1" name="Google Shape;1025;p31"/>
          <p:cNvSpPr txBox="1">
            <a:spLocks noGrp="1"/>
          </p:cNvSpPr>
          <p:nvPr>
            <p:ph type="title"/>
          </p:nvPr>
        </p:nvSpPr>
        <p:spPr>
          <a:xfrm>
            <a:off x="4055021" y="3248746"/>
            <a:ext cx="3588743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r"/>
            <a:r>
              <a:rPr lang="en-US" sz="5400">
                <a:latin typeface="+mj-lt"/>
              </a:rPr>
              <a:t>BÀI TẬP 6 </a:t>
            </a:r>
          </a:p>
        </p:txBody>
      </p:sp>
      <p:sp>
        <p:nvSpPr>
          <p:cNvPr id="52" name="Google Shape;1026;p31"/>
          <p:cNvSpPr txBox="1">
            <a:spLocks/>
          </p:cNvSpPr>
          <p:nvPr/>
        </p:nvSpPr>
        <p:spPr>
          <a:xfrm>
            <a:off x="6216682" y="1981561"/>
            <a:ext cx="1417200" cy="10667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1" i="0" u="none" strike="noStrike" cap="none">
                <a:solidFill>
                  <a:schemeClr val="dk1"/>
                </a:solidFill>
                <a:latin typeface="Fredoka"/>
                <a:ea typeface="Fredoka"/>
                <a:cs typeface="Fredoka"/>
                <a:sym typeface="Fredoka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redoka One"/>
              <a:buNone/>
              <a:defRPr sz="2400" b="0" i="0" u="none" strike="noStrike" cap="none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pPr marL="0" indent="0" algn="ctr"/>
            <a:r>
              <a:rPr lang="en" sz="7000">
                <a:solidFill>
                  <a:schemeClr val="lt1"/>
                </a:solidFill>
                <a:latin typeface="+mj-lt"/>
              </a:rPr>
              <a:t>06</a:t>
            </a:r>
          </a:p>
        </p:txBody>
      </p:sp>
      <p:grpSp>
        <p:nvGrpSpPr>
          <p:cNvPr id="178" name="Google Shape;1687;p45"/>
          <p:cNvGrpSpPr/>
          <p:nvPr/>
        </p:nvGrpSpPr>
        <p:grpSpPr>
          <a:xfrm>
            <a:off x="241264" y="1500036"/>
            <a:ext cx="3552337" cy="3643464"/>
            <a:chOff x="230275" y="2629350"/>
            <a:chExt cx="2439825" cy="2553300"/>
          </a:xfrm>
        </p:grpSpPr>
        <p:sp>
          <p:nvSpPr>
            <p:cNvPr id="179" name="Google Shape;1688;p45"/>
            <p:cNvSpPr/>
            <p:nvPr/>
          </p:nvSpPr>
          <p:spPr>
            <a:xfrm>
              <a:off x="623775" y="4525500"/>
              <a:ext cx="998350" cy="657150"/>
            </a:xfrm>
            <a:custGeom>
              <a:avLst/>
              <a:gdLst/>
              <a:ahLst/>
              <a:cxnLst/>
              <a:rect l="l" t="t" r="r" b="b"/>
              <a:pathLst>
                <a:path w="39934" h="26286" extrusionOk="0">
                  <a:moveTo>
                    <a:pt x="38426" y="0"/>
                  </a:moveTo>
                  <a:lnTo>
                    <a:pt x="3321" y="558"/>
                  </a:lnTo>
                  <a:cubicBezTo>
                    <a:pt x="3321" y="558"/>
                    <a:pt x="706" y="16568"/>
                    <a:pt x="0" y="26285"/>
                  </a:cubicBezTo>
                  <a:lnTo>
                    <a:pt x="39934" y="26285"/>
                  </a:lnTo>
                  <a:lnTo>
                    <a:pt x="384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689;p45"/>
            <p:cNvSpPr/>
            <p:nvPr/>
          </p:nvSpPr>
          <p:spPr>
            <a:xfrm>
              <a:off x="1211875" y="4863750"/>
              <a:ext cx="212175" cy="317000"/>
            </a:xfrm>
            <a:custGeom>
              <a:avLst/>
              <a:gdLst/>
              <a:ahLst/>
              <a:cxnLst/>
              <a:rect l="l" t="t" r="r" b="b"/>
              <a:pathLst>
                <a:path w="8487" h="12680" extrusionOk="0">
                  <a:moveTo>
                    <a:pt x="8366" y="0"/>
                  </a:moveTo>
                  <a:cubicBezTo>
                    <a:pt x="8358" y="0"/>
                    <a:pt x="8349" y="2"/>
                    <a:pt x="8339" y="5"/>
                  </a:cubicBezTo>
                  <a:cubicBezTo>
                    <a:pt x="4540" y="1495"/>
                    <a:pt x="2239" y="5147"/>
                    <a:pt x="1001" y="8868"/>
                  </a:cubicBezTo>
                  <a:cubicBezTo>
                    <a:pt x="592" y="10080"/>
                    <a:pt x="286" y="11317"/>
                    <a:pt x="16" y="12564"/>
                  </a:cubicBezTo>
                  <a:cubicBezTo>
                    <a:pt x="0" y="12633"/>
                    <a:pt x="59" y="12679"/>
                    <a:pt x="113" y="12679"/>
                  </a:cubicBezTo>
                  <a:cubicBezTo>
                    <a:pt x="148" y="12679"/>
                    <a:pt x="180" y="12660"/>
                    <a:pt x="191" y="12616"/>
                  </a:cubicBezTo>
                  <a:cubicBezTo>
                    <a:pt x="1053" y="8659"/>
                    <a:pt x="2413" y="4563"/>
                    <a:pt x="5603" y="1861"/>
                  </a:cubicBezTo>
                  <a:cubicBezTo>
                    <a:pt x="6431" y="1155"/>
                    <a:pt x="7372" y="580"/>
                    <a:pt x="8383" y="179"/>
                  </a:cubicBezTo>
                  <a:cubicBezTo>
                    <a:pt x="8486" y="148"/>
                    <a:pt x="8452" y="0"/>
                    <a:pt x="83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690;p45"/>
            <p:cNvSpPr/>
            <p:nvPr/>
          </p:nvSpPr>
          <p:spPr>
            <a:xfrm>
              <a:off x="1314050" y="4956450"/>
              <a:ext cx="77775" cy="33900"/>
            </a:xfrm>
            <a:custGeom>
              <a:avLst/>
              <a:gdLst/>
              <a:ahLst/>
              <a:cxnLst/>
              <a:rect l="l" t="t" r="r" b="b"/>
              <a:pathLst>
                <a:path w="3111" h="1356" extrusionOk="0">
                  <a:moveTo>
                    <a:pt x="3005" y="1"/>
                  </a:moveTo>
                  <a:cubicBezTo>
                    <a:pt x="3003" y="1"/>
                    <a:pt x="3000" y="1"/>
                    <a:pt x="2997" y="1"/>
                  </a:cubicBezTo>
                  <a:cubicBezTo>
                    <a:pt x="1917" y="71"/>
                    <a:pt x="888" y="498"/>
                    <a:pt x="69" y="1204"/>
                  </a:cubicBezTo>
                  <a:cubicBezTo>
                    <a:pt x="0" y="1266"/>
                    <a:pt x="68" y="1355"/>
                    <a:pt x="142" y="1355"/>
                  </a:cubicBezTo>
                  <a:cubicBezTo>
                    <a:pt x="162" y="1355"/>
                    <a:pt x="182" y="1349"/>
                    <a:pt x="200" y="1334"/>
                  </a:cubicBezTo>
                  <a:cubicBezTo>
                    <a:pt x="975" y="655"/>
                    <a:pt x="1969" y="254"/>
                    <a:pt x="2997" y="184"/>
                  </a:cubicBezTo>
                  <a:cubicBezTo>
                    <a:pt x="3108" y="175"/>
                    <a:pt x="3111" y="1"/>
                    <a:pt x="30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691;p45"/>
            <p:cNvSpPr/>
            <p:nvPr/>
          </p:nvSpPr>
          <p:spPr>
            <a:xfrm>
              <a:off x="1502700" y="4795700"/>
              <a:ext cx="92625" cy="86600"/>
            </a:xfrm>
            <a:custGeom>
              <a:avLst/>
              <a:gdLst/>
              <a:ahLst/>
              <a:cxnLst/>
              <a:rect l="l" t="t" r="r" b="b"/>
              <a:pathLst>
                <a:path w="3705" h="3464" extrusionOk="0">
                  <a:moveTo>
                    <a:pt x="109" y="0"/>
                  </a:moveTo>
                  <a:cubicBezTo>
                    <a:pt x="53" y="0"/>
                    <a:pt x="1" y="41"/>
                    <a:pt x="27" y="104"/>
                  </a:cubicBezTo>
                  <a:cubicBezTo>
                    <a:pt x="628" y="1690"/>
                    <a:pt x="1944" y="2936"/>
                    <a:pt x="3557" y="3459"/>
                  </a:cubicBezTo>
                  <a:cubicBezTo>
                    <a:pt x="3567" y="3462"/>
                    <a:pt x="3577" y="3464"/>
                    <a:pt x="3586" y="3464"/>
                  </a:cubicBezTo>
                  <a:cubicBezTo>
                    <a:pt x="3677" y="3464"/>
                    <a:pt x="3704" y="3316"/>
                    <a:pt x="3609" y="3285"/>
                  </a:cubicBezTo>
                  <a:cubicBezTo>
                    <a:pt x="2058" y="2788"/>
                    <a:pt x="777" y="1577"/>
                    <a:pt x="201" y="60"/>
                  </a:cubicBezTo>
                  <a:cubicBezTo>
                    <a:pt x="184" y="18"/>
                    <a:pt x="146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692;p45"/>
            <p:cNvSpPr/>
            <p:nvPr/>
          </p:nvSpPr>
          <p:spPr>
            <a:xfrm>
              <a:off x="649850" y="4828450"/>
              <a:ext cx="190300" cy="171650"/>
            </a:xfrm>
            <a:custGeom>
              <a:avLst/>
              <a:gdLst/>
              <a:ahLst/>
              <a:cxnLst/>
              <a:rect l="l" t="t" r="r" b="b"/>
              <a:pathLst>
                <a:path w="7612" h="6866" extrusionOk="0">
                  <a:moveTo>
                    <a:pt x="7481" y="0"/>
                  </a:moveTo>
                  <a:cubicBezTo>
                    <a:pt x="7455" y="0"/>
                    <a:pt x="7429" y="12"/>
                    <a:pt x="7411" y="40"/>
                  </a:cubicBezTo>
                  <a:cubicBezTo>
                    <a:pt x="5616" y="2872"/>
                    <a:pt x="3071" y="5182"/>
                    <a:pt x="90" y="6698"/>
                  </a:cubicBezTo>
                  <a:cubicBezTo>
                    <a:pt x="0" y="6743"/>
                    <a:pt x="52" y="6866"/>
                    <a:pt x="135" y="6866"/>
                  </a:cubicBezTo>
                  <a:cubicBezTo>
                    <a:pt x="148" y="6866"/>
                    <a:pt x="163" y="6863"/>
                    <a:pt x="177" y="6855"/>
                  </a:cubicBezTo>
                  <a:cubicBezTo>
                    <a:pt x="3193" y="5330"/>
                    <a:pt x="5755" y="2986"/>
                    <a:pt x="7568" y="136"/>
                  </a:cubicBezTo>
                  <a:cubicBezTo>
                    <a:pt x="7611" y="68"/>
                    <a:pt x="7545" y="0"/>
                    <a:pt x="7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693;p45"/>
            <p:cNvSpPr/>
            <p:nvPr/>
          </p:nvSpPr>
          <p:spPr>
            <a:xfrm>
              <a:off x="684175" y="4955325"/>
              <a:ext cx="45350" cy="208275"/>
            </a:xfrm>
            <a:custGeom>
              <a:avLst/>
              <a:gdLst/>
              <a:ahLst/>
              <a:cxnLst/>
              <a:rect l="l" t="t" r="r" b="b"/>
              <a:pathLst>
                <a:path w="1814" h="8331" extrusionOk="0">
                  <a:moveTo>
                    <a:pt x="1699" y="0"/>
                  </a:moveTo>
                  <a:cubicBezTo>
                    <a:pt x="1666" y="0"/>
                    <a:pt x="1635" y="19"/>
                    <a:pt x="1628" y="63"/>
                  </a:cubicBezTo>
                  <a:cubicBezTo>
                    <a:pt x="1088" y="2783"/>
                    <a:pt x="547" y="5502"/>
                    <a:pt x="16" y="8221"/>
                  </a:cubicBezTo>
                  <a:cubicBezTo>
                    <a:pt x="0" y="8288"/>
                    <a:pt x="55" y="8331"/>
                    <a:pt x="108" y="8331"/>
                  </a:cubicBezTo>
                  <a:cubicBezTo>
                    <a:pt x="144" y="8331"/>
                    <a:pt x="179" y="8311"/>
                    <a:pt x="190" y="8264"/>
                  </a:cubicBezTo>
                  <a:cubicBezTo>
                    <a:pt x="722" y="5545"/>
                    <a:pt x="1262" y="2835"/>
                    <a:pt x="1802" y="116"/>
                  </a:cubicBezTo>
                  <a:cubicBezTo>
                    <a:pt x="1813" y="47"/>
                    <a:pt x="1752" y="0"/>
                    <a:pt x="16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694;p45"/>
            <p:cNvSpPr/>
            <p:nvPr/>
          </p:nvSpPr>
          <p:spPr>
            <a:xfrm>
              <a:off x="685000" y="4469275"/>
              <a:ext cx="907275" cy="284400"/>
            </a:xfrm>
            <a:custGeom>
              <a:avLst/>
              <a:gdLst/>
              <a:ahLst/>
              <a:cxnLst/>
              <a:rect l="l" t="t" r="r" b="b"/>
              <a:pathLst>
                <a:path w="36291" h="11376" extrusionOk="0">
                  <a:moveTo>
                    <a:pt x="36291" y="1"/>
                  </a:moveTo>
                  <a:lnTo>
                    <a:pt x="872" y="2807"/>
                  </a:lnTo>
                  <a:lnTo>
                    <a:pt x="0" y="8428"/>
                  </a:lnTo>
                  <a:cubicBezTo>
                    <a:pt x="0" y="8428"/>
                    <a:pt x="8872" y="11376"/>
                    <a:pt x="19186" y="11376"/>
                  </a:cubicBezTo>
                  <a:cubicBezTo>
                    <a:pt x="24864" y="11376"/>
                    <a:pt x="30978" y="10483"/>
                    <a:pt x="36291" y="7714"/>
                  </a:cubicBezTo>
                  <a:lnTo>
                    <a:pt x="362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695;p45"/>
            <p:cNvSpPr/>
            <p:nvPr/>
          </p:nvSpPr>
          <p:spPr>
            <a:xfrm>
              <a:off x="861475" y="4611550"/>
              <a:ext cx="63875" cy="158000"/>
            </a:xfrm>
            <a:custGeom>
              <a:avLst/>
              <a:gdLst/>
              <a:ahLst/>
              <a:cxnLst/>
              <a:rect l="l" t="t" r="r" b="b"/>
              <a:pathLst>
                <a:path w="2555" h="6320" extrusionOk="0">
                  <a:moveTo>
                    <a:pt x="1" y="1"/>
                  </a:moveTo>
                  <a:lnTo>
                    <a:pt x="1" y="6319"/>
                  </a:lnTo>
                  <a:lnTo>
                    <a:pt x="2554" y="6319"/>
                  </a:lnTo>
                  <a:lnTo>
                    <a:pt x="255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696;p45"/>
            <p:cNvSpPr/>
            <p:nvPr/>
          </p:nvSpPr>
          <p:spPr>
            <a:xfrm>
              <a:off x="1485050" y="4575375"/>
              <a:ext cx="63875" cy="158000"/>
            </a:xfrm>
            <a:custGeom>
              <a:avLst/>
              <a:gdLst/>
              <a:ahLst/>
              <a:cxnLst/>
              <a:rect l="l" t="t" r="r" b="b"/>
              <a:pathLst>
                <a:path w="2555" h="6320" extrusionOk="0">
                  <a:moveTo>
                    <a:pt x="1" y="1"/>
                  </a:moveTo>
                  <a:lnTo>
                    <a:pt x="1" y="6319"/>
                  </a:lnTo>
                  <a:lnTo>
                    <a:pt x="2555" y="6319"/>
                  </a:lnTo>
                  <a:lnTo>
                    <a:pt x="255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697;p45"/>
            <p:cNvSpPr/>
            <p:nvPr/>
          </p:nvSpPr>
          <p:spPr>
            <a:xfrm>
              <a:off x="845350" y="2707900"/>
              <a:ext cx="371300" cy="480375"/>
            </a:xfrm>
            <a:custGeom>
              <a:avLst/>
              <a:gdLst/>
              <a:ahLst/>
              <a:cxnLst/>
              <a:rect l="l" t="t" r="r" b="b"/>
              <a:pathLst>
                <a:path w="14852" h="19215" extrusionOk="0">
                  <a:moveTo>
                    <a:pt x="6187" y="0"/>
                  </a:moveTo>
                  <a:cubicBezTo>
                    <a:pt x="5178" y="0"/>
                    <a:pt x="4173" y="208"/>
                    <a:pt x="3330" y="785"/>
                  </a:cubicBezTo>
                  <a:cubicBezTo>
                    <a:pt x="2284" y="1509"/>
                    <a:pt x="1561" y="2685"/>
                    <a:pt x="1378" y="3940"/>
                  </a:cubicBezTo>
                  <a:cubicBezTo>
                    <a:pt x="1352" y="4097"/>
                    <a:pt x="1343" y="4245"/>
                    <a:pt x="1334" y="4402"/>
                  </a:cubicBezTo>
                  <a:cubicBezTo>
                    <a:pt x="1317" y="4916"/>
                    <a:pt x="1386" y="5431"/>
                    <a:pt x="1308" y="5936"/>
                  </a:cubicBezTo>
                  <a:cubicBezTo>
                    <a:pt x="1142" y="6903"/>
                    <a:pt x="436" y="7723"/>
                    <a:pt x="297" y="8699"/>
                  </a:cubicBezTo>
                  <a:cubicBezTo>
                    <a:pt x="1" y="10712"/>
                    <a:pt x="2110" y="12255"/>
                    <a:pt x="2633" y="14224"/>
                  </a:cubicBezTo>
                  <a:cubicBezTo>
                    <a:pt x="2894" y="15218"/>
                    <a:pt x="2746" y="16316"/>
                    <a:pt x="3225" y="17222"/>
                  </a:cubicBezTo>
                  <a:cubicBezTo>
                    <a:pt x="3635" y="17998"/>
                    <a:pt x="4437" y="18486"/>
                    <a:pt x="5256" y="18791"/>
                  </a:cubicBezTo>
                  <a:cubicBezTo>
                    <a:pt x="6005" y="19068"/>
                    <a:pt x="6811" y="19215"/>
                    <a:pt x="7613" y="19215"/>
                  </a:cubicBezTo>
                  <a:cubicBezTo>
                    <a:pt x="8679" y="19215"/>
                    <a:pt x="9737" y="18956"/>
                    <a:pt x="10642" y="18399"/>
                  </a:cubicBezTo>
                  <a:cubicBezTo>
                    <a:pt x="13048" y="16944"/>
                    <a:pt x="13893" y="13911"/>
                    <a:pt x="14390" y="11148"/>
                  </a:cubicBezTo>
                  <a:cubicBezTo>
                    <a:pt x="14642" y="9736"/>
                    <a:pt x="14852" y="8289"/>
                    <a:pt x="14712" y="6860"/>
                  </a:cubicBezTo>
                  <a:cubicBezTo>
                    <a:pt x="14581" y="5526"/>
                    <a:pt x="14120" y="4167"/>
                    <a:pt x="13187" y="3173"/>
                  </a:cubicBezTo>
                  <a:cubicBezTo>
                    <a:pt x="12246" y="2162"/>
                    <a:pt x="10904" y="1735"/>
                    <a:pt x="9727" y="1064"/>
                  </a:cubicBezTo>
                  <a:cubicBezTo>
                    <a:pt x="8951" y="628"/>
                    <a:pt x="8211" y="201"/>
                    <a:pt x="7313" y="79"/>
                  </a:cubicBezTo>
                  <a:cubicBezTo>
                    <a:pt x="6942" y="30"/>
                    <a:pt x="6564" y="0"/>
                    <a:pt x="61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698;p45"/>
            <p:cNvSpPr/>
            <p:nvPr/>
          </p:nvSpPr>
          <p:spPr>
            <a:xfrm>
              <a:off x="933375" y="2785925"/>
              <a:ext cx="380025" cy="430975"/>
            </a:xfrm>
            <a:custGeom>
              <a:avLst/>
              <a:gdLst/>
              <a:ahLst/>
              <a:cxnLst/>
              <a:rect l="l" t="t" r="r" b="b"/>
              <a:pathLst>
                <a:path w="15201" h="17239" extrusionOk="0">
                  <a:moveTo>
                    <a:pt x="7600" y="0"/>
                  </a:moveTo>
                  <a:cubicBezTo>
                    <a:pt x="3408" y="0"/>
                    <a:pt x="1" y="3408"/>
                    <a:pt x="1" y="7600"/>
                  </a:cubicBezTo>
                  <a:cubicBezTo>
                    <a:pt x="1" y="11801"/>
                    <a:pt x="3461" y="17239"/>
                    <a:pt x="7661" y="17239"/>
                  </a:cubicBezTo>
                  <a:cubicBezTo>
                    <a:pt x="11862" y="17239"/>
                    <a:pt x="15200" y="11801"/>
                    <a:pt x="15200" y="7600"/>
                  </a:cubicBezTo>
                  <a:cubicBezTo>
                    <a:pt x="15200" y="3408"/>
                    <a:pt x="11801" y="0"/>
                    <a:pt x="76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699;p45"/>
            <p:cNvSpPr/>
            <p:nvPr/>
          </p:nvSpPr>
          <p:spPr>
            <a:xfrm>
              <a:off x="840775" y="2941700"/>
              <a:ext cx="141875" cy="142075"/>
            </a:xfrm>
            <a:custGeom>
              <a:avLst/>
              <a:gdLst/>
              <a:ahLst/>
              <a:cxnLst/>
              <a:rect l="l" t="t" r="r" b="b"/>
              <a:pathLst>
                <a:path w="5675" h="5683" extrusionOk="0">
                  <a:moveTo>
                    <a:pt x="2833" y="0"/>
                  </a:moveTo>
                  <a:cubicBezTo>
                    <a:pt x="1264" y="0"/>
                    <a:pt x="1" y="1273"/>
                    <a:pt x="1" y="2842"/>
                  </a:cubicBezTo>
                  <a:cubicBezTo>
                    <a:pt x="1" y="4410"/>
                    <a:pt x="1264" y="5683"/>
                    <a:pt x="2833" y="5683"/>
                  </a:cubicBezTo>
                  <a:cubicBezTo>
                    <a:pt x="4402" y="5683"/>
                    <a:pt x="5674" y="4410"/>
                    <a:pt x="5674" y="2842"/>
                  </a:cubicBezTo>
                  <a:cubicBezTo>
                    <a:pt x="5674" y="1273"/>
                    <a:pt x="4402" y="0"/>
                    <a:pt x="28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700;p45"/>
            <p:cNvSpPr/>
            <p:nvPr/>
          </p:nvSpPr>
          <p:spPr>
            <a:xfrm>
              <a:off x="866050" y="2972500"/>
              <a:ext cx="84325" cy="85850"/>
            </a:xfrm>
            <a:custGeom>
              <a:avLst/>
              <a:gdLst/>
              <a:ahLst/>
              <a:cxnLst/>
              <a:rect l="l" t="t" r="r" b="b"/>
              <a:pathLst>
                <a:path w="3373" h="3434" extrusionOk="0">
                  <a:moveTo>
                    <a:pt x="1666" y="1"/>
                  </a:moveTo>
                  <a:cubicBezTo>
                    <a:pt x="993" y="1"/>
                    <a:pt x="327" y="591"/>
                    <a:pt x="201" y="1252"/>
                  </a:cubicBezTo>
                  <a:cubicBezTo>
                    <a:pt x="1" y="2272"/>
                    <a:pt x="707" y="3300"/>
                    <a:pt x="1744" y="3422"/>
                  </a:cubicBezTo>
                  <a:cubicBezTo>
                    <a:pt x="1811" y="3430"/>
                    <a:pt x="1879" y="3433"/>
                    <a:pt x="1947" y="3433"/>
                  </a:cubicBezTo>
                  <a:cubicBezTo>
                    <a:pt x="2456" y="3433"/>
                    <a:pt x="2959" y="3233"/>
                    <a:pt x="3312" y="2856"/>
                  </a:cubicBezTo>
                  <a:cubicBezTo>
                    <a:pt x="3373" y="2796"/>
                    <a:pt x="3310" y="2705"/>
                    <a:pt x="3242" y="2705"/>
                  </a:cubicBezTo>
                  <a:cubicBezTo>
                    <a:pt x="3221" y="2705"/>
                    <a:pt x="3200" y="2714"/>
                    <a:pt x="3182" y="2734"/>
                  </a:cubicBezTo>
                  <a:cubicBezTo>
                    <a:pt x="2861" y="3073"/>
                    <a:pt x="2406" y="3249"/>
                    <a:pt x="1955" y="3249"/>
                  </a:cubicBezTo>
                  <a:cubicBezTo>
                    <a:pt x="1513" y="3249"/>
                    <a:pt x="1074" y="3079"/>
                    <a:pt x="768" y="2725"/>
                  </a:cubicBezTo>
                  <a:cubicBezTo>
                    <a:pt x="184" y="2063"/>
                    <a:pt x="184" y="956"/>
                    <a:pt x="942" y="433"/>
                  </a:cubicBezTo>
                  <a:cubicBezTo>
                    <a:pt x="1158" y="283"/>
                    <a:pt x="1414" y="190"/>
                    <a:pt x="1666" y="190"/>
                  </a:cubicBezTo>
                  <a:cubicBezTo>
                    <a:pt x="1851" y="190"/>
                    <a:pt x="2034" y="240"/>
                    <a:pt x="2197" y="355"/>
                  </a:cubicBezTo>
                  <a:cubicBezTo>
                    <a:pt x="2214" y="367"/>
                    <a:pt x="2230" y="372"/>
                    <a:pt x="2246" y="372"/>
                  </a:cubicBezTo>
                  <a:cubicBezTo>
                    <a:pt x="2320" y="372"/>
                    <a:pt x="2372" y="255"/>
                    <a:pt x="2293" y="198"/>
                  </a:cubicBezTo>
                  <a:cubicBezTo>
                    <a:pt x="2095" y="61"/>
                    <a:pt x="1880" y="1"/>
                    <a:pt x="16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701;p45"/>
            <p:cNvSpPr/>
            <p:nvPr/>
          </p:nvSpPr>
          <p:spPr>
            <a:xfrm>
              <a:off x="877150" y="3014500"/>
              <a:ext cx="50500" cy="18925"/>
            </a:xfrm>
            <a:custGeom>
              <a:avLst/>
              <a:gdLst/>
              <a:ahLst/>
              <a:cxnLst/>
              <a:rect l="l" t="t" r="r" b="b"/>
              <a:pathLst>
                <a:path w="2020" h="757" extrusionOk="0">
                  <a:moveTo>
                    <a:pt x="1315" y="0"/>
                  </a:moveTo>
                  <a:cubicBezTo>
                    <a:pt x="835" y="0"/>
                    <a:pt x="357" y="209"/>
                    <a:pt x="53" y="592"/>
                  </a:cubicBezTo>
                  <a:cubicBezTo>
                    <a:pt x="1" y="664"/>
                    <a:pt x="62" y="756"/>
                    <a:pt x="125" y="756"/>
                  </a:cubicBezTo>
                  <a:cubicBezTo>
                    <a:pt x="146" y="756"/>
                    <a:pt x="167" y="746"/>
                    <a:pt x="184" y="723"/>
                  </a:cubicBezTo>
                  <a:cubicBezTo>
                    <a:pt x="450" y="376"/>
                    <a:pt x="880" y="174"/>
                    <a:pt x="1312" y="174"/>
                  </a:cubicBezTo>
                  <a:cubicBezTo>
                    <a:pt x="1488" y="174"/>
                    <a:pt x="1665" y="208"/>
                    <a:pt x="1831" y="278"/>
                  </a:cubicBezTo>
                  <a:cubicBezTo>
                    <a:pt x="1844" y="284"/>
                    <a:pt x="1856" y="286"/>
                    <a:pt x="1868" y="286"/>
                  </a:cubicBezTo>
                  <a:cubicBezTo>
                    <a:pt x="1956" y="286"/>
                    <a:pt x="2019" y="160"/>
                    <a:pt x="1927" y="121"/>
                  </a:cubicBezTo>
                  <a:cubicBezTo>
                    <a:pt x="1732" y="40"/>
                    <a:pt x="1523" y="0"/>
                    <a:pt x="13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702;p45"/>
            <p:cNvSpPr/>
            <p:nvPr/>
          </p:nvSpPr>
          <p:spPr>
            <a:xfrm>
              <a:off x="938725" y="3015500"/>
              <a:ext cx="20250" cy="56650"/>
            </a:xfrm>
            <a:custGeom>
              <a:avLst/>
              <a:gdLst/>
              <a:ahLst/>
              <a:cxnLst/>
              <a:rect l="l" t="t" r="r" b="b"/>
              <a:pathLst>
                <a:path w="810" h="2266" extrusionOk="0">
                  <a:moveTo>
                    <a:pt x="116" y="1"/>
                  </a:moveTo>
                  <a:cubicBezTo>
                    <a:pt x="60" y="1"/>
                    <a:pt x="1" y="47"/>
                    <a:pt x="22" y="116"/>
                  </a:cubicBezTo>
                  <a:cubicBezTo>
                    <a:pt x="222" y="813"/>
                    <a:pt x="423" y="1511"/>
                    <a:pt x="615" y="2199"/>
                  </a:cubicBezTo>
                  <a:cubicBezTo>
                    <a:pt x="629" y="2245"/>
                    <a:pt x="666" y="2265"/>
                    <a:pt x="703" y="2265"/>
                  </a:cubicBezTo>
                  <a:cubicBezTo>
                    <a:pt x="757" y="2265"/>
                    <a:pt x="810" y="2223"/>
                    <a:pt x="789" y="2156"/>
                  </a:cubicBezTo>
                  <a:cubicBezTo>
                    <a:pt x="597" y="1458"/>
                    <a:pt x="397" y="761"/>
                    <a:pt x="196" y="64"/>
                  </a:cubicBezTo>
                  <a:cubicBezTo>
                    <a:pt x="186" y="20"/>
                    <a:pt x="15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703;p45"/>
            <p:cNvSpPr/>
            <p:nvPr/>
          </p:nvSpPr>
          <p:spPr>
            <a:xfrm>
              <a:off x="1016400" y="2629350"/>
              <a:ext cx="423800" cy="244850"/>
            </a:xfrm>
            <a:custGeom>
              <a:avLst/>
              <a:gdLst/>
              <a:ahLst/>
              <a:cxnLst/>
              <a:rect l="l" t="t" r="r" b="b"/>
              <a:pathLst>
                <a:path w="16952" h="9794" extrusionOk="0">
                  <a:moveTo>
                    <a:pt x="6590" y="0"/>
                  </a:moveTo>
                  <a:cubicBezTo>
                    <a:pt x="6502" y="0"/>
                    <a:pt x="6415" y="2"/>
                    <a:pt x="6328" y="5"/>
                  </a:cubicBezTo>
                  <a:cubicBezTo>
                    <a:pt x="4680" y="84"/>
                    <a:pt x="2998" y="746"/>
                    <a:pt x="1961" y="2027"/>
                  </a:cubicBezTo>
                  <a:cubicBezTo>
                    <a:pt x="915" y="3317"/>
                    <a:pt x="0" y="6333"/>
                    <a:pt x="1464" y="7108"/>
                  </a:cubicBezTo>
                  <a:cubicBezTo>
                    <a:pt x="3155" y="8006"/>
                    <a:pt x="4872" y="8912"/>
                    <a:pt x="6720" y="9409"/>
                  </a:cubicBezTo>
                  <a:cubicBezTo>
                    <a:pt x="7636" y="9655"/>
                    <a:pt x="8595" y="9793"/>
                    <a:pt x="9546" y="9793"/>
                  </a:cubicBezTo>
                  <a:cubicBezTo>
                    <a:pt x="10956" y="9793"/>
                    <a:pt x="12349" y="9490"/>
                    <a:pt x="13561" y="8782"/>
                  </a:cubicBezTo>
                  <a:cubicBezTo>
                    <a:pt x="15592" y="7596"/>
                    <a:pt x="16952" y="5139"/>
                    <a:pt x="16420" y="2847"/>
                  </a:cubicBezTo>
                  <a:cubicBezTo>
                    <a:pt x="16158" y="1714"/>
                    <a:pt x="15392" y="642"/>
                    <a:pt x="14285" y="293"/>
                  </a:cubicBezTo>
                  <a:cubicBezTo>
                    <a:pt x="14067" y="225"/>
                    <a:pt x="13839" y="193"/>
                    <a:pt x="13611" y="193"/>
                  </a:cubicBezTo>
                  <a:cubicBezTo>
                    <a:pt x="12667" y="193"/>
                    <a:pt x="11715" y="747"/>
                    <a:pt x="11470" y="1653"/>
                  </a:cubicBezTo>
                  <a:cubicBezTo>
                    <a:pt x="10136" y="633"/>
                    <a:pt x="8289" y="0"/>
                    <a:pt x="65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704;p45"/>
            <p:cNvSpPr/>
            <p:nvPr/>
          </p:nvSpPr>
          <p:spPr>
            <a:xfrm>
              <a:off x="1112700" y="2700400"/>
              <a:ext cx="207225" cy="104625"/>
            </a:xfrm>
            <a:custGeom>
              <a:avLst/>
              <a:gdLst/>
              <a:ahLst/>
              <a:cxnLst/>
              <a:rect l="l" t="t" r="r" b="b"/>
              <a:pathLst>
                <a:path w="8289" h="4185" extrusionOk="0">
                  <a:moveTo>
                    <a:pt x="8197" y="0"/>
                  </a:moveTo>
                  <a:cubicBezTo>
                    <a:pt x="8151" y="0"/>
                    <a:pt x="8106" y="31"/>
                    <a:pt x="8106" y="92"/>
                  </a:cubicBezTo>
                  <a:cubicBezTo>
                    <a:pt x="8114" y="2096"/>
                    <a:pt x="6502" y="3787"/>
                    <a:pt x="4524" y="3988"/>
                  </a:cubicBezTo>
                  <a:cubicBezTo>
                    <a:pt x="4368" y="4004"/>
                    <a:pt x="4212" y="4012"/>
                    <a:pt x="4056" y="4012"/>
                  </a:cubicBezTo>
                  <a:cubicBezTo>
                    <a:pt x="3207" y="4012"/>
                    <a:pt x="2362" y="3773"/>
                    <a:pt x="1648" y="3316"/>
                  </a:cubicBezTo>
                  <a:cubicBezTo>
                    <a:pt x="785" y="2776"/>
                    <a:pt x="0" y="1652"/>
                    <a:pt x="715" y="667"/>
                  </a:cubicBezTo>
                  <a:cubicBezTo>
                    <a:pt x="763" y="601"/>
                    <a:pt x="703" y="538"/>
                    <a:pt x="638" y="538"/>
                  </a:cubicBezTo>
                  <a:cubicBezTo>
                    <a:pt x="609" y="538"/>
                    <a:pt x="580" y="550"/>
                    <a:pt x="558" y="580"/>
                  </a:cubicBezTo>
                  <a:cubicBezTo>
                    <a:pt x="88" y="1225"/>
                    <a:pt x="227" y="2088"/>
                    <a:pt x="689" y="2698"/>
                  </a:cubicBezTo>
                  <a:cubicBezTo>
                    <a:pt x="1194" y="3377"/>
                    <a:pt x="2014" y="3804"/>
                    <a:pt x="2815" y="4022"/>
                  </a:cubicBezTo>
                  <a:cubicBezTo>
                    <a:pt x="3217" y="4131"/>
                    <a:pt x="3627" y="4184"/>
                    <a:pt x="4034" y="4184"/>
                  </a:cubicBezTo>
                  <a:cubicBezTo>
                    <a:pt x="5332" y="4184"/>
                    <a:pt x="6594" y="3639"/>
                    <a:pt x="7417" y="2584"/>
                  </a:cubicBezTo>
                  <a:cubicBezTo>
                    <a:pt x="7975" y="1870"/>
                    <a:pt x="8289" y="998"/>
                    <a:pt x="8289" y="92"/>
                  </a:cubicBezTo>
                  <a:cubicBezTo>
                    <a:pt x="8289" y="31"/>
                    <a:pt x="8243" y="0"/>
                    <a:pt x="8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705;p45"/>
            <p:cNvSpPr/>
            <p:nvPr/>
          </p:nvSpPr>
          <p:spPr>
            <a:xfrm>
              <a:off x="1282200" y="2720850"/>
              <a:ext cx="71050" cy="87975"/>
            </a:xfrm>
            <a:custGeom>
              <a:avLst/>
              <a:gdLst/>
              <a:ahLst/>
              <a:cxnLst/>
              <a:rect l="l" t="t" r="r" b="b"/>
              <a:pathLst>
                <a:path w="2842" h="3519" extrusionOk="0">
                  <a:moveTo>
                    <a:pt x="2738" y="1"/>
                  </a:moveTo>
                  <a:cubicBezTo>
                    <a:pt x="2702" y="1"/>
                    <a:pt x="2665" y="21"/>
                    <a:pt x="2650" y="67"/>
                  </a:cubicBezTo>
                  <a:cubicBezTo>
                    <a:pt x="2180" y="1409"/>
                    <a:pt x="1273" y="2577"/>
                    <a:pt x="79" y="3344"/>
                  </a:cubicBezTo>
                  <a:cubicBezTo>
                    <a:pt x="0" y="3401"/>
                    <a:pt x="46" y="3518"/>
                    <a:pt x="118" y="3518"/>
                  </a:cubicBezTo>
                  <a:cubicBezTo>
                    <a:pt x="133" y="3518"/>
                    <a:pt x="150" y="3513"/>
                    <a:pt x="167" y="3501"/>
                  </a:cubicBezTo>
                  <a:cubicBezTo>
                    <a:pt x="1404" y="2699"/>
                    <a:pt x="2337" y="1505"/>
                    <a:pt x="2816" y="110"/>
                  </a:cubicBezTo>
                  <a:cubicBezTo>
                    <a:pt x="2842" y="43"/>
                    <a:pt x="2791" y="1"/>
                    <a:pt x="273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706;p45"/>
            <p:cNvSpPr/>
            <p:nvPr/>
          </p:nvSpPr>
          <p:spPr>
            <a:xfrm>
              <a:off x="1007675" y="3154800"/>
              <a:ext cx="230775" cy="194800"/>
            </a:xfrm>
            <a:custGeom>
              <a:avLst/>
              <a:gdLst/>
              <a:ahLst/>
              <a:cxnLst/>
              <a:rect l="l" t="t" r="r" b="b"/>
              <a:pathLst>
                <a:path w="9231" h="7792" extrusionOk="0">
                  <a:moveTo>
                    <a:pt x="1" y="0"/>
                  </a:moveTo>
                  <a:lnTo>
                    <a:pt x="1" y="7792"/>
                  </a:lnTo>
                  <a:lnTo>
                    <a:pt x="9230" y="7792"/>
                  </a:lnTo>
                  <a:lnTo>
                    <a:pt x="923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707;p45"/>
            <p:cNvSpPr/>
            <p:nvPr/>
          </p:nvSpPr>
          <p:spPr>
            <a:xfrm>
              <a:off x="1029825" y="3178050"/>
              <a:ext cx="107300" cy="31025"/>
            </a:xfrm>
            <a:custGeom>
              <a:avLst/>
              <a:gdLst/>
              <a:ahLst/>
              <a:cxnLst/>
              <a:rect l="l" t="t" r="r" b="b"/>
              <a:pathLst>
                <a:path w="4292" h="1241" extrusionOk="0">
                  <a:moveTo>
                    <a:pt x="138" y="1"/>
                  </a:moveTo>
                  <a:cubicBezTo>
                    <a:pt x="59" y="1"/>
                    <a:pt x="1" y="123"/>
                    <a:pt x="91" y="168"/>
                  </a:cubicBezTo>
                  <a:cubicBezTo>
                    <a:pt x="1337" y="865"/>
                    <a:pt x="2749" y="1231"/>
                    <a:pt x="4169" y="1240"/>
                  </a:cubicBezTo>
                  <a:cubicBezTo>
                    <a:pt x="4292" y="1240"/>
                    <a:pt x="4292" y="1057"/>
                    <a:pt x="4169" y="1057"/>
                  </a:cubicBezTo>
                  <a:cubicBezTo>
                    <a:pt x="2775" y="1057"/>
                    <a:pt x="1407" y="691"/>
                    <a:pt x="178" y="11"/>
                  </a:cubicBezTo>
                  <a:cubicBezTo>
                    <a:pt x="164" y="4"/>
                    <a:pt x="151" y="1"/>
                    <a:pt x="1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708;p45"/>
            <p:cNvSpPr/>
            <p:nvPr/>
          </p:nvSpPr>
          <p:spPr>
            <a:xfrm>
              <a:off x="1063250" y="2941700"/>
              <a:ext cx="29000" cy="29000"/>
            </a:xfrm>
            <a:custGeom>
              <a:avLst/>
              <a:gdLst/>
              <a:ahLst/>
              <a:cxnLst/>
              <a:rect l="l" t="t" r="r" b="b"/>
              <a:pathLst>
                <a:path w="1160" h="1160" extrusionOk="0">
                  <a:moveTo>
                    <a:pt x="584" y="0"/>
                  </a:moveTo>
                  <a:cubicBezTo>
                    <a:pt x="261" y="0"/>
                    <a:pt x="0" y="262"/>
                    <a:pt x="0" y="584"/>
                  </a:cubicBezTo>
                  <a:cubicBezTo>
                    <a:pt x="0" y="907"/>
                    <a:pt x="261" y="1160"/>
                    <a:pt x="584" y="1160"/>
                  </a:cubicBezTo>
                  <a:cubicBezTo>
                    <a:pt x="906" y="1160"/>
                    <a:pt x="1159" y="907"/>
                    <a:pt x="1159" y="584"/>
                  </a:cubicBezTo>
                  <a:cubicBezTo>
                    <a:pt x="1159" y="262"/>
                    <a:pt x="906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709;p45"/>
            <p:cNvSpPr/>
            <p:nvPr/>
          </p:nvSpPr>
          <p:spPr>
            <a:xfrm>
              <a:off x="1039700" y="2895350"/>
              <a:ext cx="72575" cy="26550"/>
            </a:xfrm>
            <a:custGeom>
              <a:avLst/>
              <a:gdLst/>
              <a:ahLst/>
              <a:cxnLst/>
              <a:rect l="l" t="t" r="r" b="b"/>
              <a:pathLst>
                <a:path w="2903" h="1062" extrusionOk="0">
                  <a:moveTo>
                    <a:pt x="2272" y="1"/>
                  </a:moveTo>
                  <a:cubicBezTo>
                    <a:pt x="1608" y="1"/>
                    <a:pt x="937" y="116"/>
                    <a:pt x="315" y="347"/>
                  </a:cubicBezTo>
                  <a:cubicBezTo>
                    <a:pt x="140" y="408"/>
                    <a:pt x="1" y="591"/>
                    <a:pt x="62" y="791"/>
                  </a:cubicBezTo>
                  <a:cubicBezTo>
                    <a:pt x="112" y="935"/>
                    <a:pt x="252" y="1062"/>
                    <a:pt x="407" y="1062"/>
                  </a:cubicBezTo>
                  <a:cubicBezTo>
                    <a:pt x="440" y="1062"/>
                    <a:pt x="473" y="1056"/>
                    <a:pt x="506" y="1044"/>
                  </a:cubicBezTo>
                  <a:cubicBezTo>
                    <a:pt x="837" y="922"/>
                    <a:pt x="1186" y="826"/>
                    <a:pt x="1535" y="774"/>
                  </a:cubicBezTo>
                  <a:cubicBezTo>
                    <a:pt x="1535" y="774"/>
                    <a:pt x="1590" y="765"/>
                    <a:pt x="1605" y="763"/>
                  </a:cubicBezTo>
                  <a:lnTo>
                    <a:pt x="1605" y="763"/>
                  </a:lnTo>
                  <a:cubicBezTo>
                    <a:pt x="1602" y="764"/>
                    <a:pt x="1599" y="764"/>
                    <a:pt x="1596" y="765"/>
                  </a:cubicBezTo>
                  <a:cubicBezTo>
                    <a:pt x="1606" y="763"/>
                    <a:pt x="1610" y="763"/>
                    <a:pt x="1609" y="763"/>
                  </a:cubicBezTo>
                  <a:cubicBezTo>
                    <a:pt x="1609" y="763"/>
                    <a:pt x="1608" y="763"/>
                    <a:pt x="1605" y="763"/>
                  </a:cubicBezTo>
                  <a:lnTo>
                    <a:pt x="1605" y="763"/>
                  </a:lnTo>
                  <a:cubicBezTo>
                    <a:pt x="1646" y="755"/>
                    <a:pt x="1687" y="748"/>
                    <a:pt x="1735" y="748"/>
                  </a:cubicBezTo>
                  <a:cubicBezTo>
                    <a:pt x="1814" y="739"/>
                    <a:pt x="1901" y="730"/>
                    <a:pt x="1988" y="730"/>
                  </a:cubicBezTo>
                  <a:cubicBezTo>
                    <a:pt x="2171" y="721"/>
                    <a:pt x="2354" y="721"/>
                    <a:pt x="2537" y="721"/>
                  </a:cubicBezTo>
                  <a:cubicBezTo>
                    <a:pt x="2542" y="722"/>
                    <a:pt x="2546" y="722"/>
                    <a:pt x="2551" y="722"/>
                  </a:cubicBezTo>
                  <a:cubicBezTo>
                    <a:pt x="2737" y="722"/>
                    <a:pt x="2903" y="551"/>
                    <a:pt x="2894" y="364"/>
                  </a:cubicBezTo>
                  <a:cubicBezTo>
                    <a:pt x="2886" y="164"/>
                    <a:pt x="2737" y="16"/>
                    <a:pt x="2537" y="7"/>
                  </a:cubicBezTo>
                  <a:cubicBezTo>
                    <a:pt x="2449" y="3"/>
                    <a:pt x="2360" y="1"/>
                    <a:pt x="22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710;p45"/>
            <p:cNvSpPr/>
            <p:nvPr/>
          </p:nvSpPr>
          <p:spPr>
            <a:xfrm>
              <a:off x="1205950" y="2893550"/>
              <a:ext cx="65175" cy="29400"/>
            </a:xfrm>
            <a:custGeom>
              <a:avLst/>
              <a:gdLst/>
              <a:ahLst/>
              <a:cxnLst/>
              <a:rect l="l" t="t" r="r" b="b"/>
              <a:pathLst>
                <a:path w="2607" h="1176" extrusionOk="0">
                  <a:moveTo>
                    <a:pt x="354" y="0"/>
                  </a:moveTo>
                  <a:cubicBezTo>
                    <a:pt x="175" y="0"/>
                    <a:pt x="1" y="179"/>
                    <a:pt x="9" y="358"/>
                  </a:cubicBezTo>
                  <a:cubicBezTo>
                    <a:pt x="18" y="558"/>
                    <a:pt x="166" y="706"/>
                    <a:pt x="367" y="724"/>
                  </a:cubicBezTo>
                  <a:cubicBezTo>
                    <a:pt x="445" y="724"/>
                    <a:pt x="523" y="732"/>
                    <a:pt x="602" y="732"/>
                  </a:cubicBezTo>
                  <a:cubicBezTo>
                    <a:pt x="645" y="741"/>
                    <a:pt x="680" y="750"/>
                    <a:pt x="724" y="750"/>
                  </a:cubicBezTo>
                  <a:lnTo>
                    <a:pt x="707" y="750"/>
                  </a:lnTo>
                  <a:cubicBezTo>
                    <a:pt x="733" y="750"/>
                    <a:pt x="750" y="750"/>
                    <a:pt x="776" y="759"/>
                  </a:cubicBezTo>
                  <a:cubicBezTo>
                    <a:pt x="924" y="776"/>
                    <a:pt x="1073" y="811"/>
                    <a:pt x="1221" y="846"/>
                  </a:cubicBezTo>
                  <a:cubicBezTo>
                    <a:pt x="1360" y="881"/>
                    <a:pt x="1508" y="924"/>
                    <a:pt x="1648" y="977"/>
                  </a:cubicBezTo>
                  <a:cubicBezTo>
                    <a:pt x="1726" y="1003"/>
                    <a:pt x="1796" y="1038"/>
                    <a:pt x="1866" y="1064"/>
                  </a:cubicBezTo>
                  <a:cubicBezTo>
                    <a:pt x="1850" y="1057"/>
                    <a:pt x="1844" y="1054"/>
                    <a:pt x="1846" y="1054"/>
                  </a:cubicBezTo>
                  <a:cubicBezTo>
                    <a:pt x="1849" y="1054"/>
                    <a:pt x="1903" y="1075"/>
                    <a:pt x="1909" y="1081"/>
                  </a:cubicBezTo>
                  <a:cubicBezTo>
                    <a:pt x="1944" y="1099"/>
                    <a:pt x="1988" y="1116"/>
                    <a:pt x="2031" y="1133"/>
                  </a:cubicBezTo>
                  <a:cubicBezTo>
                    <a:pt x="2088" y="1160"/>
                    <a:pt x="2153" y="1175"/>
                    <a:pt x="2217" y="1175"/>
                  </a:cubicBezTo>
                  <a:cubicBezTo>
                    <a:pt x="2338" y="1175"/>
                    <a:pt x="2457" y="1122"/>
                    <a:pt x="2519" y="1003"/>
                  </a:cubicBezTo>
                  <a:cubicBezTo>
                    <a:pt x="2606" y="846"/>
                    <a:pt x="2572" y="602"/>
                    <a:pt x="2389" y="515"/>
                  </a:cubicBezTo>
                  <a:cubicBezTo>
                    <a:pt x="1752" y="210"/>
                    <a:pt x="1073" y="35"/>
                    <a:pt x="367" y="0"/>
                  </a:cubicBezTo>
                  <a:cubicBezTo>
                    <a:pt x="362" y="0"/>
                    <a:pt x="358" y="0"/>
                    <a:pt x="3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1711;p45"/>
            <p:cNvSpPr/>
            <p:nvPr/>
          </p:nvSpPr>
          <p:spPr>
            <a:xfrm>
              <a:off x="1029250" y="2996175"/>
              <a:ext cx="54700" cy="27700"/>
            </a:xfrm>
            <a:custGeom>
              <a:avLst/>
              <a:gdLst/>
              <a:ahLst/>
              <a:cxnLst/>
              <a:rect l="l" t="t" r="r" b="b"/>
              <a:pathLst>
                <a:path w="2188" h="1108" extrusionOk="0">
                  <a:moveTo>
                    <a:pt x="1090" y="0"/>
                  </a:moveTo>
                  <a:cubicBezTo>
                    <a:pt x="488" y="0"/>
                    <a:pt x="0" y="244"/>
                    <a:pt x="0" y="549"/>
                  </a:cubicBezTo>
                  <a:cubicBezTo>
                    <a:pt x="0" y="854"/>
                    <a:pt x="488" y="1107"/>
                    <a:pt x="1090" y="1107"/>
                  </a:cubicBezTo>
                  <a:cubicBezTo>
                    <a:pt x="1700" y="1107"/>
                    <a:pt x="2188" y="854"/>
                    <a:pt x="2188" y="549"/>
                  </a:cubicBezTo>
                  <a:cubicBezTo>
                    <a:pt x="2188" y="244"/>
                    <a:pt x="1700" y="0"/>
                    <a:pt x="1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1712;p45"/>
            <p:cNvSpPr/>
            <p:nvPr/>
          </p:nvSpPr>
          <p:spPr>
            <a:xfrm>
              <a:off x="1225775" y="2996175"/>
              <a:ext cx="54725" cy="27700"/>
            </a:xfrm>
            <a:custGeom>
              <a:avLst/>
              <a:gdLst/>
              <a:ahLst/>
              <a:cxnLst/>
              <a:rect l="l" t="t" r="r" b="b"/>
              <a:pathLst>
                <a:path w="2189" h="1108" extrusionOk="0">
                  <a:moveTo>
                    <a:pt x="1090" y="0"/>
                  </a:moveTo>
                  <a:cubicBezTo>
                    <a:pt x="489" y="0"/>
                    <a:pt x="1" y="244"/>
                    <a:pt x="1" y="549"/>
                  </a:cubicBezTo>
                  <a:cubicBezTo>
                    <a:pt x="1" y="854"/>
                    <a:pt x="489" y="1107"/>
                    <a:pt x="1090" y="1107"/>
                  </a:cubicBezTo>
                  <a:cubicBezTo>
                    <a:pt x="1700" y="1107"/>
                    <a:pt x="2188" y="854"/>
                    <a:pt x="2188" y="549"/>
                  </a:cubicBezTo>
                  <a:cubicBezTo>
                    <a:pt x="2188" y="244"/>
                    <a:pt x="1700" y="0"/>
                    <a:pt x="1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1713;p45"/>
            <p:cNvSpPr/>
            <p:nvPr/>
          </p:nvSpPr>
          <p:spPr>
            <a:xfrm>
              <a:off x="1217925" y="2941700"/>
              <a:ext cx="29025" cy="29000"/>
            </a:xfrm>
            <a:custGeom>
              <a:avLst/>
              <a:gdLst/>
              <a:ahLst/>
              <a:cxnLst/>
              <a:rect l="l" t="t" r="r" b="b"/>
              <a:pathLst>
                <a:path w="1161" h="1160" extrusionOk="0">
                  <a:moveTo>
                    <a:pt x="576" y="0"/>
                  </a:moveTo>
                  <a:cubicBezTo>
                    <a:pt x="262" y="0"/>
                    <a:pt x="1" y="262"/>
                    <a:pt x="1" y="584"/>
                  </a:cubicBezTo>
                  <a:cubicBezTo>
                    <a:pt x="1" y="907"/>
                    <a:pt x="262" y="1160"/>
                    <a:pt x="576" y="1160"/>
                  </a:cubicBezTo>
                  <a:cubicBezTo>
                    <a:pt x="899" y="1160"/>
                    <a:pt x="1160" y="907"/>
                    <a:pt x="1160" y="584"/>
                  </a:cubicBezTo>
                  <a:cubicBezTo>
                    <a:pt x="1160" y="262"/>
                    <a:pt x="899" y="0"/>
                    <a:pt x="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714;p45"/>
            <p:cNvSpPr/>
            <p:nvPr/>
          </p:nvSpPr>
          <p:spPr>
            <a:xfrm>
              <a:off x="1151725" y="2986525"/>
              <a:ext cx="36600" cy="52175"/>
            </a:xfrm>
            <a:custGeom>
              <a:avLst/>
              <a:gdLst/>
              <a:ahLst/>
              <a:cxnLst/>
              <a:rect l="l" t="t" r="r" b="b"/>
              <a:pathLst>
                <a:path w="1464" h="2087" extrusionOk="0">
                  <a:moveTo>
                    <a:pt x="456" y="0"/>
                  </a:moveTo>
                  <a:cubicBezTo>
                    <a:pt x="436" y="0"/>
                    <a:pt x="417" y="9"/>
                    <a:pt x="400" y="29"/>
                  </a:cubicBezTo>
                  <a:cubicBezTo>
                    <a:pt x="261" y="212"/>
                    <a:pt x="322" y="447"/>
                    <a:pt x="479" y="587"/>
                  </a:cubicBezTo>
                  <a:cubicBezTo>
                    <a:pt x="653" y="752"/>
                    <a:pt x="906" y="796"/>
                    <a:pt x="1054" y="996"/>
                  </a:cubicBezTo>
                  <a:cubicBezTo>
                    <a:pt x="1281" y="1319"/>
                    <a:pt x="1167" y="1833"/>
                    <a:pt x="740" y="1903"/>
                  </a:cubicBezTo>
                  <a:cubicBezTo>
                    <a:pt x="713" y="1906"/>
                    <a:pt x="686" y="1908"/>
                    <a:pt x="658" y="1908"/>
                  </a:cubicBezTo>
                  <a:cubicBezTo>
                    <a:pt x="481" y="1908"/>
                    <a:pt x="298" y="1835"/>
                    <a:pt x="200" y="1676"/>
                  </a:cubicBezTo>
                  <a:cubicBezTo>
                    <a:pt x="181" y="1647"/>
                    <a:pt x="154" y="1635"/>
                    <a:pt x="127" y="1635"/>
                  </a:cubicBezTo>
                  <a:cubicBezTo>
                    <a:pt x="64" y="1635"/>
                    <a:pt x="1" y="1699"/>
                    <a:pt x="43" y="1772"/>
                  </a:cubicBezTo>
                  <a:cubicBezTo>
                    <a:pt x="174" y="1979"/>
                    <a:pt x="413" y="2086"/>
                    <a:pt x="650" y="2086"/>
                  </a:cubicBezTo>
                  <a:cubicBezTo>
                    <a:pt x="823" y="2086"/>
                    <a:pt x="995" y="2029"/>
                    <a:pt x="1124" y="1911"/>
                  </a:cubicBezTo>
                  <a:cubicBezTo>
                    <a:pt x="1464" y="1606"/>
                    <a:pt x="1403" y="1014"/>
                    <a:pt x="1054" y="744"/>
                  </a:cubicBezTo>
                  <a:cubicBezTo>
                    <a:pt x="932" y="648"/>
                    <a:pt x="775" y="595"/>
                    <a:pt x="653" y="500"/>
                  </a:cubicBezTo>
                  <a:cubicBezTo>
                    <a:pt x="557" y="430"/>
                    <a:pt x="444" y="273"/>
                    <a:pt x="531" y="160"/>
                  </a:cubicBezTo>
                  <a:cubicBezTo>
                    <a:pt x="585" y="93"/>
                    <a:pt x="520" y="0"/>
                    <a:pt x="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715;p45"/>
            <p:cNvSpPr/>
            <p:nvPr/>
          </p:nvSpPr>
          <p:spPr>
            <a:xfrm>
              <a:off x="1098300" y="3043925"/>
              <a:ext cx="102175" cy="33650"/>
            </a:xfrm>
            <a:custGeom>
              <a:avLst/>
              <a:gdLst/>
              <a:ahLst/>
              <a:cxnLst/>
              <a:rect l="l" t="t" r="r" b="b"/>
              <a:pathLst>
                <a:path w="4087" h="1346" extrusionOk="0">
                  <a:moveTo>
                    <a:pt x="109" y="1"/>
                  </a:moveTo>
                  <a:cubicBezTo>
                    <a:pt x="55" y="1"/>
                    <a:pt x="1" y="44"/>
                    <a:pt x="27" y="112"/>
                  </a:cubicBezTo>
                  <a:cubicBezTo>
                    <a:pt x="280" y="844"/>
                    <a:pt x="1117" y="1228"/>
                    <a:pt x="1840" y="1324"/>
                  </a:cubicBezTo>
                  <a:cubicBezTo>
                    <a:pt x="1959" y="1338"/>
                    <a:pt x="2078" y="1346"/>
                    <a:pt x="2197" y="1346"/>
                  </a:cubicBezTo>
                  <a:cubicBezTo>
                    <a:pt x="2848" y="1346"/>
                    <a:pt x="3494" y="1126"/>
                    <a:pt x="4010" y="714"/>
                  </a:cubicBezTo>
                  <a:cubicBezTo>
                    <a:pt x="4087" y="658"/>
                    <a:pt x="4019" y="563"/>
                    <a:pt x="3939" y="563"/>
                  </a:cubicBezTo>
                  <a:cubicBezTo>
                    <a:pt x="3919" y="563"/>
                    <a:pt x="3899" y="569"/>
                    <a:pt x="3880" y="583"/>
                  </a:cubicBezTo>
                  <a:cubicBezTo>
                    <a:pt x="3403" y="968"/>
                    <a:pt x="2803" y="1169"/>
                    <a:pt x="2196" y="1169"/>
                  </a:cubicBezTo>
                  <a:cubicBezTo>
                    <a:pt x="2115" y="1169"/>
                    <a:pt x="2034" y="1165"/>
                    <a:pt x="1953" y="1158"/>
                  </a:cubicBezTo>
                  <a:cubicBezTo>
                    <a:pt x="1282" y="1097"/>
                    <a:pt x="437" y="748"/>
                    <a:pt x="193" y="60"/>
                  </a:cubicBezTo>
                  <a:cubicBezTo>
                    <a:pt x="179" y="19"/>
                    <a:pt x="144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716;p45"/>
            <p:cNvSpPr/>
            <p:nvPr/>
          </p:nvSpPr>
          <p:spPr>
            <a:xfrm>
              <a:off x="1090250" y="3036475"/>
              <a:ext cx="17450" cy="12900"/>
            </a:xfrm>
            <a:custGeom>
              <a:avLst/>
              <a:gdLst/>
              <a:ahLst/>
              <a:cxnLst/>
              <a:rect l="l" t="t" r="r" b="b"/>
              <a:pathLst>
                <a:path w="698" h="516" extrusionOk="0">
                  <a:moveTo>
                    <a:pt x="603" y="1"/>
                  </a:moveTo>
                  <a:cubicBezTo>
                    <a:pt x="572" y="1"/>
                    <a:pt x="542" y="14"/>
                    <a:pt x="524" y="44"/>
                  </a:cubicBezTo>
                  <a:cubicBezTo>
                    <a:pt x="515" y="62"/>
                    <a:pt x="497" y="88"/>
                    <a:pt x="489" y="105"/>
                  </a:cubicBezTo>
                  <a:cubicBezTo>
                    <a:pt x="480" y="114"/>
                    <a:pt x="480" y="123"/>
                    <a:pt x="471" y="123"/>
                  </a:cubicBezTo>
                  <a:cubicBezTo>
                    <a:pt x="471" y="125"/>
                    <a:pt x="472" y="125"/>
                    <a:pt x="472" y="125"/>
                  </a:cubicBezTo>
                  <a:cubicBezTo>
                    <a:pt x="473" y="125"/>
                    <a:pt x="475" y="123"/>
                    <a:pt x="475" y="123"/>
                  </a:cubicBezTo>
                  <a:lnTo>
                    <a:pt x="475" y="123"/>
                  </a:lnTo>
                  <a:cubicBezTo>
                    <a:pt x="475" y="123"/>
                    <a:pt x="475" y="125"/>
                    <a:pt x="471" y="131"/>
                  </a:cubicBezTo>
                  <a:cubicBezTo>
                    <a:pt x="463" y="140"/>
                    <a:pt x="454" y="149"/>
                    <a:pt x="445" y="158"/>
                  </a:cubicBezTo>
                  <a:cubicBezTo>
                    <a:pt x="428" y="175"/>
                    <a:pt x="410" y="192"/>
                    <a:pt x="393" y="210"/>
                  </a:cubicBezTo>
                  <a:cubicBezTo>
                    <a:pt x="384" y="210"/>
                    <a:pt x="384" y="219"/>
                    <a:pt x="375" y="219"/>
                  </a:cubicBezTo>
                  <a:cubicBezTo>
                    <a:pt x="375" y="222"/>
                    <a:pt x="372" y="226"/>
                    <a:pt x="370" y="228"/>
                  </a:cubicBezTo>
                  <a:lnTo>
                    <a:pt x="370" y="228"/>
                  </a:lnTo>
                  <a:cubicBezTo>
                    <a:pt x="363" y="231"/>
                    <a:pt x="355" y="238"/>
                    <a:pt x="341" y="245"/>
                  </a:cubicBezTo>
                  <a:cubicBezTo>
                    <a:pt x="323" y="262"/>
                    <a:pt x="297" y="271"/>
                    <a:pt x="280" y="288"/>
                  </a:cubicBezTo>
                  <a:cubicBezTo>
                    <a:pt x="262" y="288"/>
                    <a:pt x="253" y="297"/>
                    <a:pt x="245" y="297"/>
                  </a:cubicBezTo>
                  <a:cubicBezTo>
                    <a:pt x="236" y="306"/>
                    <a:pt x="236" y="306"/>
                    <a:pt x="227" y="306"/>
                  </a:cubicBezTo>
                  <a:cubicBezTo>
                    <a:pt x="201" y="314"/>
                    <a:pt x="175" y="323"/>
                    <a:pt x="149" y="332"/>
                  </a:cubicBezTo>
                  <a:lnTo>
                    <a:pt x="114" y="332"/>
                  </a:lnTo>
                  <a:cubicBezTo>
                    <a:pt x="105" y="341"/>
                    <a:pt x="97" y="341"/>
                    <a:pt x="88" y="341"/>
                  </a:cubicBezTo>
                  <a:cubicBezTo>
                    <a:pt x="44" y="341"/>
                    <a:pt x="1" y="375"/>
                    <a:pt x="1" y="428"/>
                  </a:cubicBezTo>
                  <a:cubicBezTo>
                    <a:pt x="1" y="468"/>
                    <a:pt x="31" y="516"/>
                    <a:pt x="76" y="516"/>
                  </a:cubicBezTo>
                  <a:cubicBezTo>
                    <a:pt x="80" y="516"/>
                    <a:pt x="84" y="515"/>
                    <a:pt x="88" y="515"/>
                  </a:cubicBezTo>
                  <a:cubicBezTo>
                    <a:pt x="332" y="497"/>
                    <a:pt x="567" y="358"/>
                    <a:pt x="681" y="131"/>
                  </a:cubicBezTo>
                  <a:cubicBezTo>
                    <a:pt x="698" y="96"/>
                    <a:pt x="689" y="35"/>
                    <a:pt x="646" y="9"/>
                  </a:cubicBezTo>
                  <a:cubicBezTo>
                    <a:pt x="632" y="4"/>
                    <a:pt x="617" y="1"/>
                    <a:pt x="6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717;p45"/>
            <p:cNvSpPr/>
            <p:nvPr/>
          </p:nvSpPr>
          <p:spPr>
            <a:xfrm>
              <a:off x="1192000" y="3046075"/>
              <a:ext cx="17900" cy="19675"/>
            </a:xfrm>
            <a:custGeom>
              <a:avLst/>
              <a:gdLst/>
              <a:ahLst/>
              <a:cxnLst/>
              <a:rect l="l" t="t" r="r" b="b"/>
              <a:pathLst>
                <a:path w="716" h="787" extrusionOk="0">
                  <a:moveTo>
                    <a:pt x="105" y="0"/>
                  </a:moveTo>
                  <a:cubicBezTo>
                    <a:pt x="62" y="0"/>
                    <a:pt x="18" y="35"/>
                    <a:pt x="18" y="87"/>
                  </a:cubicBezTo>
                  <a:cubicBezTo>
                    <a:pt x="1" y="418"/>
                    <a:pt x="262" y="741"/>
                    <a:pt x="593" y="784"/>
                  </a:cubicBezTo>
                  <a:cubicBezTo>
                    <a:pt x="600" y="786"/>
                    <a:pt x="608" y="787"/>
                    <a:pt x="615" y="787"/>
                  </a:cubicBezTo>
                  <a:cubicBezTo>
                    <a:pt x="653" y="787"/>
                    <a:pt x="692" y="767"/>
                    <a:pt x="707" y="723"/>
                  </a:cubicBezTo>
                  <a:cubicBezTo>
                    <a:pt x="715" y="680"/>
                    <a:pt x="689" y="619"/>
                    <a:pt x="637" y="610"/>
                  </a:cubicBezTo>
                  <a:cubicBezTo>
                    <a:pt x="602" y="610"/>
                    <a:pt x="576" y="601"/>
                    <a:pt x="541" y="593"/>
                  </a:cubicBezTo>
                  <a:cubicBezTo>
                    <a:pt x="532" y="584"/>
                    <a:pt x="524" y="584"/>
                    <a:pt x="515" y="584"/>
                  </a:cubicBezTo>
                  <a:cubicBezTo>
                    <a:pt x="532" y="584"/>
                    <a:pt x="506" y="575"/>
                    <a:pt x="506" y="575"/>
                  </a:cubicBezTo>
                  <a:cubicBezTo>
                    <a:pt x="489" y="567"/>
                    <a:pt x="471" y="558"/>
                    <a:pt x="463" y="549"/>
                  </a:cubicBezTo>
                  <a:cubicBezTo>
                    <a:pt x="445" y="540"/>
                    <a:pt x="428" y="532"/>
                    <a:pt x="419" y="523"/>
                  </a:cubicBezTo>
                  <a:cubicBezTo>
                    <a:pt x="419" y="523"/>
                    <a:pt x="410" y="517"/>
                    <a:pt x="406" y="514"/>
                  </a:cubicBezTo>
                  <a:lnTo>
                    <a:pt x="406" y="514"/>
                  </a:lnTo>
                  <a:cubicBezTo>
                    <a:pt x="407" y="514"/>
                    <a:pt x="409" y="514"/>
                    <a:pt x="410" y="514"/>
                  </a:cubicBezTo>
                  <a:cubicBezTo>
                    <a:pt x="407" y="513"/>
                    <a:pt x="405" y="512"/>
                    <a:pt x="405" y="512"/>
                  </a:cubicBezTo>
                  <a:cubicBezTo>
                    <a:pt x="404" y="512"/>
                    <a:pt x="405" y="513"/>
                    <a:pt x="406" y="514"/>
                  </a:cubicBezTo>
                  <a:lnTo>
                    <a:pt x="406" y="514"/>
                  </a:lnTo>
                  <a:cubicBezTo>
                    <a:pt x="399" y="512"/>
                    <a:pt x="391" y="506"/>
                    <a:pt x="384" y="506"/>
                  </a:cubicBezTo>
                  <a:cubicBezTo>
                    <a:pt x="358" y="479"/>
                    <a:pt x="341" y="453"/>
                    <a:pt x="315" y="427"/>
                  </a:cubicBezTo>
                  <a:cubicBezTo>
                    <a:pt x="315" y="427"/>
                    <a:pt x="309" y="422"/>
                    <a:pt x="306" y="418"/>
                  </a:cubicBezTo>
                  <a:lnTo>
                    <a:pt x="306" y="418"/>
                  </a:lnTo>
                  <a:cubicBezTo>
                    <a:pt x="306" y="410"/>
                    <a:pt x="297" y="410"/>
                    <a:pt x="288" y="401"/>
                  </a:cubicBezTo>
                  <a:cubicBezTo>
                    <a:pt x="280" y="384"/>
                    <a:pt x="271" y="366"/>
                    <a:pt x="262" y="357"/>
                  </a:cubicBezTo>
                  <a:cubicBezTo>
                    <a:pt x="254" y="340"/>
                    <a:pt x="245" y="323"/>
                    <a:pt x="236" y="305"/>
                  </a:cubicBezTo>
                  <a:cubicBezTo>
                    <a:pt x="236" y="305"/>
                    <a:pt x="231" y="290"/>
                    <a:pt x="232" y="290"/>
                  </a:cubicBezTo>
                  <a:lnTo>
                    <a:pt x="232" y="290"/>
                  </a:lnTo>
                  <a:cubicBezTo>
                    <a:pt x="233" y="290"/>
                    <a:pt x="234" y="292"/>
                    <a:pt x="236" y="296"/>
                  </a:cubicBezTo>
                  <a:cubicBezTo>
                    <a:pt x="236" y="288"/>
                    <a:pt x="227" y="279"/>
                    <a:pt x="227" y="270"/>
                  </a:cubicBezTo>
                  <a:cubicBezTo>
                    <a:pt x="219" y="244"/>
                    <a:pt x="210" y="209"/>
                    <a:pt x="201" y="183"/>
                  </a:cubicBezTo>
                  <a:cubicBezTo>
                    <a:pt x="201" y="174"/>
                    <a:pt x="201" y="174"/>
                    <a:pt x="201" y="166"/>
                  </a:cubicBezTo>
                  <a:cubicBezTo>
                    <a:pt x="201" y="157"/>
                    <a:pt x="201" y="148"/>
                    <a:pt x="201" y="140"/>
                  </a:cubicBezTo>
                  <a:cubicBezTo>
                    <a:pt x="201" y="122"/>
                    <a:pt x="201" y="105"/>
                    <a:pt x="201" y="87"/>
                  </a:cubicBezTo>
                  <a:cubicBezTo>
                    <a:pt x="201" y="35"/>
                    <a:pt x="158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718;p45"/>
            <p:cNvSpPr/>
            <p:nvPr/>
          </p:nvSpPr>
          <p:spPr>
            <a:xfrm>
              <a:off x="558625" y="3265250"/>
              <a:ext cx="1151750" cy="1389125"/>
            </a:xfrm>
            <a:custGeom>
              <a:avLst/>
              <a:gdLst/>
              <a:ahLst/>
              <a:cxnLst/>
              <a:rect l="l" t="t" r="r" b="b"/>
              <a:pathLst>
                <a:path w="46070" h="55565" extrusionOk="0">
                  <a:moveTo>
                    <a:pt x="17806" y="1"/>
                  </a:moveTo>
                  <a:cubicBezTo>
                    <a:pt x="17231" y="1308"/>
                    <a:pt x="16472" y="2432"/>
                    <a:pt x="15897" y="3740"/>
                  </a:cubicBezTo>
                  <a:cubicBezTo>
                    <a:pt x="11731" y="5709"/>
                    <a:pt x="7051" y="7905"/>
                    <a:pt x="4489" y="11740"/>
                  </a:cubicBezTo>
                  <a:cubicBezTo>
                    <a:pt x="2972" y="14015"/>
                    <a:pt x="2223" y="16717"/>
                    <a:pt x="1752" y="19418"/>
                  </a:cubicBezTo>
                  <a:cubicBezTo>
                    <a:pt x="0" y="29354"/>
                    <a:pt x="1700" y="39490"/>
                    <a:pt x="3748" y="49417"/>
                  </a:cubicBezTo>
                  <a:cubicBezTo>
                    <a:pt x="4192" y="51569"/>
                    <a:pt x="5831" y="53286"/>
                    <a:pt x="7966" y="53792"/>
                  </a:cubicBezTo>
                  <a:cubicBezTo>
                    <a:pt x="12948" y="54970"/>
                    <a:pt x="18039" y="55564"/>
                    <a:pt x="23138" y="55564"/>
                  </a:cubicBezTo>
                  <a:cubicBezTo>
                    <a:pt x="26825" y="55564"/>
                    <a:pt x="30516" y="55254"/>
                    <a:pt x="34173" y="54628"/>
                  </a:cubicBezTo>
                  <a:cubicBezTo>
                    <a:pt x="35803" y="54349"/>
                    <a:pt x="37877" y="53504"/>
                    <a:pt x="39629" y="52519"/>
                  </a:cubicBezTo>
                  <a:cubicBezTo>
                    <a:pt x="40971" y="51770"/>
                    <a:pt x="41956" y="50515"/>
                    <a:pt x="42357" y="49024"/>
                  </a:cubicBezTo>
                  <a:cubicBezTo>
                    <a:pt x="43760" y="43769"/>
                    <a:pt x="45067" y="38470"/>
                    <a:pt x="45538" y="33058"/>
                  </a:cubicBezTo>
                  <a:cubicBezTo>
                    <a:pt x="46070" y="26931"/>
                    <a:pt x="45477" y="20578"/>
                    <a:pt x="42836" y="15017"/>
                  </a:cubicBezTo>
                  <a:cubicBezTo>
                    <a:pt x="40204" y="9457"/>
                    <a:pt x="35376" y="5221"/>
                    <a:pt x="29415" y="3731"/>
                  </a:cubicBezTo>
                  <a:cubicBezTo>
                    <a:pt x="28822" y="2389"/>
                    <a:pt x="28212" y="1134"/>
                    <a:pt x="27253" y="18"/>
                  </a:cubicBezTo>
                  <a:cubicBezTo>
                    <a:pt x="26678" y="995"/>
                    <a:pt x="25470" y="1262"/>
                    <a:pt x="24297" y="1262"/>
                  </a:cubicBezTo>
                  <a:cubicBezTo>
                    <a:pt x="24047" y="1262"/>
                    <a:pt x="23798" y="1249"/>
                    <a:pt x="23558" y="1230"/>
                  </a:cubicBezTo>
                  <a:cubicBezTo>
                    <a:pt x="21597" y="1064"/>
                    <a:pt x="19662" y="646"/>
                    <a:pt x="178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719;p45"/>
            <p:cNvSpPr/>
            <p:nvPr/>
          </p:nvSpPr>
          <p:spPr>
            <a:xfrm>
              <a:off x="954325" y="3295125"/>
              <a:ext cx="211725" cy="142275"/>
            </a:xfrm>
            <a:custGeom>
              <a:avLst/>
              <a:gdLst/>
              <a:ahLst/>
              <a:cxnLst/>
              <a:rect l="l" t="t" r="r" b="b"/>
              <a:pathLst>
                <a:path w="8469" h="5691" extrusionOk="0">
                  <a:moveTo>
                    <a:pt x="8337" y="1"/>
                  </a:moveTo>
                  <a:cubicBezTo>
                    <a:pt x="8317" y="1"/>
                    <a:pt x="8297" y="8"/>
                    <a:pt x="8279" y="26"/>
                  </a:cubicBezTo>
                  <a:cubicBezTo>
                    <a:pt x="6893" y="1455"/>
                    <a:pt x="5516" y="2884"/>
                    <a:pt x="4139" y="4323"/>
                  </a:cubicBezTo>
                  <a:cubicBezTo>
                    <a:pt x="3817" y="4654"/>
                    <a:pt x="3503" y="5011"/>
                    <a:pt x="3163" y="5325"/>
                  </a:cubicBezTo>
                  <a:cubicBezTo>
                    <a:pt x="3047" y="5431"/>
                    <a:pt x="2956" y="5489"/>
                    <a:pt x="2855" y="5489"/>
                  </a:cubicBezTo>
                  <a:cubicBezTo>
                    <a:pt x="2766" y="5489"/>
                    <a:pt x="2671" y="5445"/>
                    <a:pt x="2544" y="5351"/>
                  </a:cubicBezTo>
                  <a:cubicBezTo>
                    <a:pt x="2466" y="5290"/>
                    <a:pt x="2387" y="5211"/>
                    <a:pt x="2318" y="5142"/>
                  </a:cubicBezTo>
                  <a:cubicBezTo>
                    <a:pt x="2152" y="4994"/>
                    <a:pt x="1986" y="4837"/>
                    <a:pt x="1838" y="4680"/>
                  </a:cubicBezTo>
                  <a:cubicBezTo>
                    <a:pt x="1211" y="4035"/>
                    <a:pt x="670" y="3329"/>
                    <a:pt x="200" y="2579"/>
                  </a:cubicBezTo>
                  <a:cubicBezTo>
                    <a:pt x="181" y="2547"/>
                    <a:pt x="153" y="2534"/>
                    <a:pt x="125" y="2534"/>
                  </a:cubicBezTo>
                  <a:cubicBezTo>
                    <a:pt x="63" y="2534"/>
                    <a:pt x="1" y="2600"/>
                    <a:pt x="43" y="2667"/>
                  </a:cubicBezTo>
                  <a:cubicBezTo>
                    <a:pt x="557" y="3495"/>
                    <a:pt x="1158" y="4261"/>
                    <a:pt x="1856" y="4950"/>
                  </a:cubicBezTo>
                  <a:cubicBezTo>
                    <a:pt x="2021" y="5124"/>
                    <a:pt x="2196" y="5290"/>
                    <a:pt x="2379" y="5447"/>
                  </a:cubicBezTo>
                  <a:cubicBezTo>
                    <a:pt x="2483" y="5543"/>
                    <a:pt x="2597" y="5656"/>
                    <a:pt x="2745" y="5682"/>
                  </a:cubicBezTo>
                  <a:cubicBezTo>
                    <a:pt x="2773" y="5688"/>
                    <a:pt x="2801" y="5691"/>
                    <a:pt x="2829" y="5691"/>
                  </a:cubicBezTo>
                  <a:cubicBezTo>
                    <a:pt x="3177" y="5691"/>
                    <a:pt x="3476" y="5264"/>
                    <a:pt x="3686" y="5046"/>
                  </a:cubicBezTo>
                  <a:cubicBezTo>
                    <a:pt x="5255" y="3416"/>
                    <a:pt x="6832" y="1786"/>
                    <a:pt x="8401" y="157"/>
                  </a:cubicBezTo>
                  <a:cubicBezTo>
                    <a:pt x="8468" y="89"/>
                    <a:pt x="8405" y="1"/>
                    <a:pt x="83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720;p45"/>
            <p:cNvSpPr/>
            <p:nvPr/>
          </p:nvSpPr>
          <p:spPr>
            <a:xfrm>
              <a:off x="1160475" y="3297850"/>
              <a:ext cx="135250" cy="110900"/>
            </a:xfrm>
            <a:custGeom>
              <a:avLst/>
              <a:gdLst/>
              <a:ahLst/>
              <a:cxnLst/>
              <a:rect l="l" t="t" r="r" b="b"/>
              <a:pathLst>
                <a:path w="5410" h="4436" extrusionOk="0">
                  <a:moveTo>
                    <a:pt x="140" y="1"/>
                  </a:moveTo>
                  <a:cubicBezTo>
                    <a:pt x="66" y="1"/>
                    <a:pt x="1" y="88"/>
                    <a:pt x="76" y="143"/>
                  </a:cubicBezTo>
                  <a:cubicBezTo>
                    <a:pt x="1262" y="1093"/>
                    <a:pt x="2273" y="2192"/>
                    <a:pt x="3188" y="3403"/>
                  </a:cubicBezTo>
                  <a:cubicBezTo>
                    <a:pt x="3414" y="3691"/>
                    <a:pt x="3624" y="3996"/>
                    <a:pt x="3876" y="4257"/>
                  </a:cubicBezTo>
                  <a:cubicBezTo>
                    <a:pt x="3961" y="4348"/>
                    <a:pt x="4072" y="4435"/>
                    <a:pt x="4190" y="4435"/>
                  </a:cubicBezTo>
                  <a:cubicBezTo>
                    <a:pt x="4241" y="4435"/>
                    <a:pt x="4294" y="4419"/>
                    <a:pt x="4347" y="4379"/>
                  </a:cubicBezTo>
                  <a:cubicBezTo>
                    <a:pt x="4443" y="4301"/>
                    <a:pt x="4495" y="4152"/>
                    <a:pt x="4556" y="4039"/>
                  </a:cubicBezTo>
                  <a:cubicBezTo>
                    <a:pt x="4635" y="3882"/>
                    <a:pt x="4722" y="3725"/>
                    <a:pt x="4800" y="3560"/>
                  </a:cubicBezTo>
                  <a:cubicBezTo>
                    <a:pt x="4992" y="3203"/>
                    <a:pt x="5184" y="2836"/>
                    <a:pt x="5367" y="2479"/>
                  </a:cubicBezTo>
                  <a:cubicBezTo>
                    <a:pt x="5409" y="2406"/>
                    <a:pt x="5346" y="2342"/>
                    <a:pt x="5286" y="2342"/>
                  </a:cubicBezTo>
                  <a:cubicBezTo>
                    <a:pt x="5260" y="2342"/>
                    <a:pt x="5234" y="2354"/>
                    <a:pt x="5219" y="2383"/>
                  </a:cubicBezTo>
                  <a:cubicBezTo>
                    <a:pt x="5053" y="2688"/>
                    <a:pt x="4896" y="2993"/>
                    <a:pt x="4739" y="3298"/>
                  </a:cubicBezTo>
                  <a:cubicBezTo>
                    <a:pt x="4661" y="3447"/>
                    <a:pt x="4582" y="3586"/>
                    <a:pt x="4513" y="3734"/>
                  </a:cubicBezTo>
                  <a:cubicBezTo>
                    <a:pt x="4460" y="3830"/>
                    <a:pt x="4373" y="4118"/>
                    <a:pt x="4277" y="4179"/>
                  </a:cubicBezTo>
                  <a:cubicBezTo>
                    <a:pt x="4249" y="4196"/>
                    <a:pt x="4220" y="4204"/>
                    <a:pt x="4189" y="4204"/>
                  </a:cubicBezTo>
                  <a:cubicBezTo>
                    <a:pt x="3925" y="4204"/>
                    <a:pt x="3584" y="3620"/>
                    <a:pt x="3467" y="3464"/>
                  </a:cubicBezTo>
                  <a:cubicBezTo>
                    <a:pt x="3275" y="3211"/>
                    <a:pt x="3083" y="2958"/>
                    <a:pt x="2892" y="2714"/>
                  </a:cubicBezTo>
                  <a:cubicBezTo>
                    <a:pt x="2098" y="1712"/>
                    <a:pt x="1192" y="815"/>
                    <a:pt x="199" y="21"/>
                  </a:cubicBezTo>
                  <a:cubicBezTo>
                    <a:pt x="180" y="7"/>
                    <a:pt x="160" y="1"/>
                    <a:pt x="1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721;p45"/>
            <p:cNvSpPr/>
            <p:nvPr/>
          </p:nvSpPr>
          <p:spPr>
            <a:xfrm>
              <a:off x="1146900" y="3353500"/>
              <a:ext cx="46450" cy="35975"/>
            </a:xfrm>
            <a:custGeom>
              <a:avLst/>
              <a:gdLst/>
              <a:ahLst/>
              <a:cxnLst/>
              <a:rect l="l" t="t" r="r" b="b"/>
              <a:pathLst>
                <a:path w="1858" h="1439" extrusionOk="0">
                  <a:moveTo>
                    <a:pt x="925" y="0"/>
                  </a:moveTo>
                  <a:cubicBezTo>
                    <a:pt x="1" y="0"/>
                    <a:pt x="1" y="1438"/>
                    <a:pt x="925" y="1438"/>
                  </a:cubicBezTo>
                  <a:cubicBezTo>
                    <a:pt x="1857" y="1438"/>
                    <a:pt x="1857" y="0"/>
                    <a:pt x="9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722;p45"/>
            <p:cNvSpPr/>
            <p:nvPr/>
          </p:nvSpPr>
          <p:spPr>
            <a:xfrm>
              <a:off x="1175225" y="3501000"/>
              <a:ext cx="46650" cy="36200"/>
            </a:xfrm>
            <a:custGeom>
              <a:avLst/>
              <a:gdLst/>
              <a:ahLst/>
              <a:cxnLst/>
              <a:rect l="l" t="t" r="r" b="b"/>
              <a:pathLst>
                <a:path w="1866" h="1448" extrusionOk="0">
                  <a:moveTo>
                    <a:pt x="933" y="1"/>
                  </a:moveTo>
                  <a:cubicBezTo>
                    <a:pt x="1" y="1"/>
                    <a:pt x="1" y="1447"/>
                    <a:pt x="933" y="1447"/>
                  </a:cubicBezTo>
                  <a:cubicBezTo>
                    <a:pt x="1857" y="1447"/>
                    <a:pt x="1866" y="1"/>
                    <a:pt x="9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723;p45"/>
            <p:cNvSpPr/>
            <p:nvPr/>
          </p:nvSpPr>
          <p:spPr>
            <a:xfrm>
              <a:off x="1197900" y="3685550"/>
              <a:ext cx="46650" cy="36200"/>
            </a:xfrm>
            <a:custGeom>
              <a:avLst/>
              <a:gdLst/>
              <a:ahLst/>
              <a:cxnLst/>
              <a:rect l="l" t="t" r="r" b="b"/>
              <a:pathLst>
                <a:path w="1866" h="1448" extrusionOk="0">
                  <a:moveTo>
                    <a:pt x="933" y="1"/>
                  </a:moveTo>
                  <a:cubicBezTo>
                    <a:pt x="0" y="1"/>
                    <a:pt x="0" y="1447"/>
                    <a:pt x="933" y="1447"/>
                  </a:cubicBezTo>
                  <a:cubicBezTo>
                    <a:pt x="1865" y="1447"/>
                    <a:pt x="1865" y="1"/>
                    <a:pt x="9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724;p45"/>
            <p:cNvSpPr/>
            <p:nvPr/>
          </p:nvSpPr>
          <p:spPr>
            <a:xfrm>
              <a:off x="1220550" y="3855925"/>
              <a:ext cx="46650" cy="35975"/>
            </a:xfrm>
            <a:custGeom>
              <a:avLst/>
              <a:gdLst/>
              <a:ahLst/>
              <a:cxnLst/>
              <a:rect l="l" t="t" r="r" b="b"/>
              <a:pathLst>
                <a:path w="1866" h="1439" extrusionOk="0">
                  <a:moveTo>
                    <a:pt x="933" y="1"/>
                  </a:moveTo>
                  <a:cubicBezTo>
                    <a:pt x="9" y="1"/>
                    <a:pt x="0" y="1439"/>
                    <a:pt x="933" y="1439"/>
                  </a:cubicBezTo>
                  <a:cubicBezTo>
                    <a:pt x="1866" y="1439"/>
                    <a:pt x="1866" y="1"/>
                    <a:pt x="933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725;p45"/>
            <p:cNvSpPr/>
            <p:nvPr/>
          </p:nvSpPr>
          <p:spPr>
            <a:xfrm>
              <a:off x="1229050" y="4009100"/>
              <a:ext cx="46650" cy="36200"/>
            </a:xfrm>
            <a:custGeom>
              <a:avLst/>
              <a:gdLst/>
              <a:ahLst/>
              <a:cxnLst/>
              <a:rect l="l" t="t" r="r" b="b"/>
              <a:pathLst>
                <a:path w="1866" h="1448" extrusionOk="0">
                  <a:moveTo>
                    <a:pt x="933" y="1"/>
                  </a:moveTo>
                  <a:cubicBezTo>
                    <a:pt x="9" y="1"/>
                    <a:pt x="0" y="1448"/>
                    <a:pt x="933" y="1448"/>
                  </a:cubicBezTo>
                  <a:cubicBezTo>
                    <a:pt x="1865" y="1448"/>
                    <a:pt x="1865" y="1"/>
                    <a:pt x="933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726;p45"/>
            <p:cNvSpPr/>
            <p:nvPr/>
          </p:nvSpPr>
          <p:spPr>
            <a:xfrm>
              <a:off x="1234925" y="4202150"/>
              <a:ext cx="46450" cy="36200"/>
            </a:xfrm>
            <a:custGeom>
              <a:avLst/>
              <a:gdLst/>
              <a:ahLst/>
              <a:cxnLst/>
              <a:rect l="l" t="t" r="r" b="b"/>
              <a:pathLst>
                <a:path w="1858" h="1448" extrusionOk="0">
                  <a:moveTo>
                    <a:pt x="925" y="1"/>
                  </a:moveTo>
                  <a:cubicBezTo>
                    <a:pt x="1" y="1"/>
                    <a:pt x="1" y="1447"/>
                    <a:pt x="925" y="1447"/>
                  </a:cubicBezTo>
                  <a:cubicBezTo>
                    <a:pt x="1857" y="1447"/>
                    <a:pt x="1857" y="1"/>
                    <a:pt x="9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727;p45"/>
            <p:cNvSpPr/>
            <p:nvPr/>
          </p:nvSpPr>
          <p:spPr>
            <a:xfrm>
              <a:off x="1243425" y="4426350"/>
              <a:ext cx="46425" cy="36200"/>
            </a:xfrm>
            <a:custGeom>
              <a:avLst/>
              <a:gdLst/>
              <a:ahLst/>
              <a:cxnLst/>
              <a:rect l="l" t="t" r="r" b="b"/>
              <a:pathLst>
                <a:path w="1857" h="1448" extrusionOk="0">
                  <a:moveTo>
                    <a:pt x="924" y="1"/>
                  </a:moveTo>
                  <a:cubicBezTo>
                    <a:pt x="1" y="1"/>
                    <a:pt x="1" y="1447"/>
                    <a:pt x="924" y="1447"/>
                  </a:cubicBezTo>
                  <a:cubicBezTo>
                    <a:pt x="1857" y="1447"/>
                    <a:pt x="1857" y="1"/>
                    <a:pt x="9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728;p45"/>
            <p:cNvSpPr/>
            <p:nvPr/>
          </p:nvSpPr>
          <p:spPr>
            <a:xfrm>
              <a:off x="1162375" y="3320700"/>
              <a:ext cx="7875" cy="13250"/>
            </a:xfrm>
            <a:custGeom>
              <a:avLst/>
              <a:gdLst/>
              <a:ahLst/>
              <a:cxnLst/>
              <a:rect l="l" t="t" r="r" b="b"/>
              <a:pathLst>
                <a:path w="315" h="530" extrusionOk="0">
                  <a:moveTo>
                    <a:pt x="103" y="1"/>
                  </a:moveTo>
                  <a:cubicBezTo>
                    <a:pt x="95" y="1"/>
                    <a:pt x="87" y="2"/>
                    <a:pt x="79" y="5"/>
                  </a:cubicBezTo>
                  <a:cubicBezTo>
                    <a:pt x="35" y="23"/>
                    <a:pt x="0" y="66"/>
                    <a:pt x="18" y="118"/>
                  </a:cubicBezTo>
                  <a:cubicBezTo>
                    <a:pt x="53" y="232"/>
                    <a:pt x="88" y="345"/>
                    <a:pt x="123" y="458"/>
                  </a:cubicBezTo>
                  <a:cubicBezTo>
                    <a:pt x="138" y="497"/>
                    <a:pt x="182" y="529"/>
                    <a:pt x="222" y="529"/>
                  </a:cubicBezTo>
                  <a:cubicBezTo>
                    <a:pt x="227" y="529"/>
                    <a:pt x="231" y="529"/>
                    <a:pt x="236" y="528"/>
                  </a:cubicBezTo>
                  <a:cubicBezTo>
                    <a:pt x="279" y="511"/>
                    <a:pt x="314" y="458"/>
                    <a:pt x="297" y="415"/>
                  </a:cubicBezTo>
                  <a:cubicBezTo>
                    <a:pt x="262" y="301"/>
                    <a:pt x="227" y="188"/>
                    <a:pt x="192" y="66"/>
                  </a:cubicBezTo>
                  <a:cubicBezTo>
                    <a:pt x="178" y="30"/>
                    <a:pt x="140" y="1"/>
                    <a:pt x="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729;p45"/>
            <p:cNvSpPr/>
            <p:nvPr/>
          </p:nvSpPr>
          <p:spPr>
            <a:xfrm>
              <a:off x="1176225" y="3417475"/>
              <a:ext cx="19700" cy="61075"/>
            </a:xfrm>
            <a:custGeom>
              <a:avLst/>
              <a:gdLst/>
              <a:ahLst/>
              <a:cxnLst/>
              <a:rect l="l" t="t" r="r" b="b"/>
              <a:pathLst>
                <a:path w="788" h="2443" extrusionOk="0">
                  <a:moveTo>
                    <a:pt x="111" y="1"/>
                  </a:moveTo>
                  <a:cubicBezTo>
                    <a:pt x="56" y="1"/>
                    <a:pt x="1" y="45"/>
                    <a:pt x="22" y="108"/>
                  </a:cubicBezTo>
                  <a:cubicBezTo>
                    <a:pt x="213" y="867"/>
                    <a:pt x="405" y="1625"/>
                    <a:pt x="597" y="2383"/>
                  </a:cubicBezTo>
                  <a:cubicBezTo>
                    <a:pt x="611" y="2424"/>
                    <a:pt x="645" y="2442"/>
                    <a:pt x="679" y="2442"/>
                  </a:cubicBezTo>
                  <a:cubicBezTo>
                    <a:pt x="733" y="2442"/>
                    <a:pt x="787" y="2399"/>
                    <a:pt x="771" y="2331"/>
                  </a:cubicBezTo>
                  <a:cubicBezTo>
                    <a:pt x="579" y="1572"/>
                    <a:pt x="388" y="823"/>
                    <a:pt x="196" y="65"/>
                  </a:cubicBezTo>
                  <a:cubicBezTo>
                    <a:pt x="182" y="20"/>
                    <a:pt x="147" y="1"/>
                    <a:pt x="1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730;p45"/>
            <p:cNvSpPr/>
            <p:nvPr/>
          </p:nvSpPr>
          <p:spPr>
            <a:xfrm>
              <a:off x="1201275" y="3565200"/>
              <a:ext cx="19850" cy="72375"/>
            </a:xfrm>
            <a:custGeom>
              <a:avLst/>
              <a:gdLst/>
              <a:ahLst/>
              <a:cxnLst/>
              <a:rect l="l" t="t" r="r" b="b"/>
              <a:pathLst>
                <a:path w="794" h="2895" extrusionOk="0">
                  <a:moveTo>
                    <a:pt x="111" y="1"/>
                  </a:moveTo>
                  <a:cubicBezTo>
                    <a:pt x="56" y="1"/>
                    <a:pt x="1" y="45"/>
                    <a:pt x="22" y="108"/>
                  </a:cubicBezTo>
                  <a:cubicBezTo>
                    <a:pt x="301" y="989"/>
                    <a:pt x="501" y="1895"/>
                    <a:pt x="606" y="2810"/>
                  </a:cubicBezTo>
                  <a:cubicBezTo>
                    <a:pt x="615" y="2867"/>
                    <a:pt x="663" y="2895"/>
                    <a:pt x="707" y="2895"/>
                  </a:cubicBezTo>
                  <a:cubicBezTo>
                    <a:pt x="752" y="2895"/>
                    <a:pt x="793" y="2867"/>
                    <a:pt x="789" y="2810"/>
                  </a:cubicBezTo>
                  <a:cubicBezTo>
                    <a:pt x="676" y="1877"/>
                    <a:pt x="484" y="962"/>
                    <a:pt x="196" y="65"/>
                  </a:cubicBezTo>
                  <a:cubicBezTo>
                    <a:pt x="182" y="20"/>
                    <a:pt x="147" y="1"/>
                    <a:pt x="1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731;p45"/>
            <p:cNvSpPr/>
            <p:nvPr/>
          </p:nvSpPr>
          <p:spPr>
            <a:xfrm>
              <a:off x="1229875" y="3758100"/>
              <a:ext cx="13850" cy="69800"/>
            </a:xfrm>
            <a:custGeom>
              <a:avLst/>
              <a:gdLst/>
              <a:ahLst/>
              <a:cxnLst/>
              <a:rect l="l" t="t" r="r" b="b"/>
              <a:pathLst>
                <a:path w="554" h="2792" extrusionOk="0">
                  <a:moveTo>
                    <a:pt x="111" y="0"/>
                  </a:moveTo>
                  <a:cubicBezTo>
                    <a:pt x="59" y="0"/>
                    <a:pt x="1" y="46"/>
                    <a:pt x="11" y="114"/>
                  </a:cubicBezTo>
                  <a:cubicBezTo>
                    <a:pt x="133" y="986"/>
                    <a:pt x="246" y="1857"/>
                    <a:pt x="368" y="2729"/>
                  </a:cubicBezTo>
                  <a:cubicBezTo>
                    <a:pt x="375" y="2773"/>
                    <a:pt x="406" y="2792"/>
                    <a:pt x="440" y="2792"/>
                  </a:cubicBezTo>
                  <a:cubicBezTo>
                    <a:pt x="493" y="2792"/>
                    <a:pt x="553" y="2745"/>
                    <a:pt x="543" y="2676"/>
                  </a:cubicBezTo>
                  <a:cubicBezTo>
                    <a:pt x="421" y="1805"/>
                    <a:pt x="307" y="933"/>
                    <a:pt x="185" y="70"/>
                  </a:cubicBezTo>
                  <a:cubicBezTo>
                    <a:pt x="178" y="21"/>
                    <a:pt x="146" y="0"/>
                    <a:pt x="111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732;p45"/>
            <p:cNvSpPr/>
            <p:nvPr/>
          </p:nvSpPr>
          <p:spPr>
            <a:xfrm>
              <a:off x="1245550" y="3908400"/>
              <a:ext cx="10100" cy="75575"/>
            </a:xfrm>
            <a:custGeom>
              <a:avLst/>
              <a:gdLst/>
              <a:ahLst/>
              <a:cxnLst/>
              <a:rect l="l" t="t" r="r" b="b"/>
              <a:pathLst>
                <a:path w="404" h="3023" extrusionOk="0">
                  <a:moveTo>
                    <a:pt x="114" y="0"/>
                  </a:moveTo>
                  <a:cubicBezTo>
                    <a:pt x="62" y="0"/>
                    <a:pt x="1" y="47"/>
                    <a:pt x="11" y="116"/>
                  </a:cubicBezTo>
                  <a:cubicBezTo>
                    <a:pt x="168" y="1048"/>
                    <a:pt x="221" y="1989"/>
                    <a:pt x="186" y="2931"/>
                  </a:cubicBezTo>
                  <a:cubicBezTo>
                    <a:pt x="181" y="2992"/>
                    <a:pt x="225" y="3022"/>
                    <a:pt x="270" y="3022"/>
                  </a:cubicBezTo>
                  <a:cubicBezTo>
                    <a:pt x="314" y="3022"/>
                    <a:pt x="360" y="2992"/>
                    <a:pt x="360" y="2931"/>
                  </a:cubicBezTo>
                  <a:cubicBezTo>
                    <a:pt x="404" y="1972"/>
                    <a:pt x="343" y="1013"/>
                    <a:pt x="186" y="63"/>
                  </a:cubicBezTo>
                  <a:cubicBezTo>
                    <a:pt x="179" y="19"/>
                    <a:pt x="148" y="0"/>
                    <a:pt x="114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733;p45"/>
            <p:cNvSpPr/>
            <p:nvPr/>
          </p:nvSpPr>
          <p:spPr>
            <a:xfrm>
              <a:off x="1253550" y="4076050"/>
              <a:ext cx="9500" cy="89625"/>
            </a:xfrm>
            <a:custGeom>
              <a:avLst/>
              <a:gdLst/>
              <a:ahLst/>
              <a:cxnLst/>
              <a:rect l="l" t="t" r="r" b="b"/>
              <a:pathLst>
                <a:path w="380" h="3585" extrusionOk="0">
                  <a:moveTo>
                    <a:pt x="90" y="1"/>
                  </a:moveTo>
                  <a:cubicBezTo>
                    <a:pt x="44" y="1"/>
                    <a:pt x="1" y="29"/>
                    <a:pt x="5" y="86"/>
                  </a:cubicBezTo>
                  <a:cubicBezTo>
                    <a:pt x="66" y="1227"/>
                    <a:pt x="136" y="2360"/>
                    <a:pt x="197" y="3493"/>
                  </a:cubicBezTo>
                  <a:cubicBezTo>
                    <a:pt x="201" y="3554"/>
                    <a:pt x="247" y="3585"/>
                    <a:pt x="292" y="3585"/>
                  </a:cubicBezTo>
                  <a:cubicBezTo>
                    <a:pt x="336" y="3585"/>
                    <a:pt x="380" y="3554"/>
                    <a:pt x="380" y="3493"/>
                  </a:cubicBezTo>
                  <a:cubicBezTo>
                    <a:pt x="310" y="2360"/>
                    <a:pt x="249" y="1227"/>
                    <a:pt x="188" y="86"/>
                  </a:cubicBezTo>
                  <a:cubicBezTo>
                    <a:pt x="184" y="29"/>
                    <a:pt x="136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734;p45"/>
            <p:cNvSpPr/>
            <p:nvPr/>
          </p:nvSpPr>
          <p:spPr>
            <a:xfrm>
              <a:off x="1259550" y="4280425"/>
              <a:ext cx="5250" cy="100950"/>
            </a:xfrm>
            <a:custGeom>
              <a:avLst/>
              <a:gdLst/>
              <a:ahLst/>
              <a:cxnLst/>
              <a:rect l="l" t="t" r="r" b="b"/>
              <a:pathLst>
                <a:path w="210" h="4038" extrusionOk="0">
                  <a:moveTo>
                    <a:pt x="92" y="1"/>
                  </a:moveTo>
                  <a:cubicBezTo>
                    <a:pt x="46" y="1"/>
                    <a:pt x="1" y="29"/>
                    <a:pt x="1" y="85"/>
                  </a:cubicBezTo>
                  <a:cubicBezTo>
                    <a:pt x="9" y="1375"/>
                    <a:pt x="18" y="2665"/>
                    <a:pt x="27" y="3946"/>
                  </a:cubicBezTo>
                  <a:cubicBezTo>
                    <a:pt x="27" y="4007"/>
                    <a:pt x="72" y="4038"/>
                    <a:pt x="118" y="4038"/>
                  </a:cubicBezTo>
                  <a:cubicBezTo>
                    <a:pt x="164" y="4038"/>
                    <a:pt x="210" y="4007"/>
                    <a:pt x="210" y="3946"/>
                  </a:cubicBezTo>
                  <a:cubicBezTo>
                    <a:pt x="201" y="2665"/>
                    <a:pt x="192" y="1375"/>
                    <a:pt x="184" y="85"/>
                  </a:cubicBezTo>
                  <a:cubicBezTo>
                    <a:pt x="184" y="29"/>
                    <a:pt x="138" y="1"/>
                    <a:pt x="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735;p45"/>
            <p:cNvSpPr/>
            <p:nvPr/>
          </p:nvSpPr>
          <p:spPr>
            <a:xfrm>
              <a:off x="1260850" y="4510350"/>
              <a:ext cx="8750" cy="80900"/>
            </a:xfrm>
            <a:custGeom>
              <a:avLst/>
              <a:gdLst/>
              <a:ahLst/>
              <a:cxnLst/>
              <a:rect l="l" t="t" r="r" b="b"/>
              <a:pathLst>
                <a:path w="350" h="3236" extrusionOk="0">
                  <a:moveTo>
                    <a:pt x="229" y="0"/>
                  </a:moveTo>
                  <a:cubicBezTo>
                    <a:pt x="184" y="0"/>
                    <a:pt x="140" y="31"/>
                    <a:pt x="140" y="92"/>
                  </a:cubicBezTo>
                  <a:cubicBezTo>
                    <a:pt x="166" y="1112"/>
                    <a:pt x="123" y="2131"/>
                    <a:pt x="10" y="3151"/>
                  </a:cubicBezTo>
                  <a:cubicBezTo>
                    <a:pt x="1" y="3208"/>
                    <a:pt x="42" y="3236"/>
                    <a:pt x="88" y="3236"/>
                  </a:cubicBezTo>
                  <a:cubicBezTo>
                    <a:pt x="134" y="3236"/>
                    <a:pt x="184" y="3208"/>
                    <a:pt x="193" y="3151"/>
                  </a:cubicBezTo>
                  <a:cubicBezTo>
                    <a:pt x="306" y="2131"/>
                    <a:pt x="349" y="1112"/>
                    <a:pt x="323" y="92"/>
                  </a:cubicBezTo>
                  <a:cubicBezTo>
                    <a:pt x="319" y="31"/>
                    <a:pt x="273" y="0"/>
                    <a:pt x="2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736;p45"/>
            <p:cNvSpPr/>
            <p:nvPr/>
          </p:nvSpPr>
          <p:spPr>
            <a:xfrm>
              <a:off x="1352375" y="3716975"/>
              <a:ext cx="244050" cy="244775"/>
            </a:xfrm>
            <a:custGeom>
              <a:avLst/>
              <a:gdLst/>
              <a:ahLst/>
              <a:cxnLst/>
              <a:rect l="l" t="t" r="r" b="b"/>
              <a:pathLst>
                <a:path w="9762" h="9791" extrusionOk="0">
                  <a:moveTo>
                    <a:pt x="8437" y="180"/>
                  </a:moveTo>
                  <a:cubicBezTo>
                    <a:pt x="8537" y="180"/>
                    <a:pt x="8637" y="190"/>
                    <a:pt x="8733" y="216"/>
                  </a:cubicBezTo>
                  <a:cubicBezTo>
                    <a:pt x="9038" y="304"/>
                    <a:pt x="9186" y="574"/>
                    <a:pt x="9256" y="861"/>
                  </a:cubicBezTo>
                  <a:cubicBezTo>
                    <a:pt x="9369" y="1384"/>
                    <a:pt x="9361" y="1959"/>
                    <a:pt x="9387" y="2491"/>
                  </a:cubicBezTo>
                  <a:cubicBezTo>
                    <a:pt x="9456" y="3607"/>
                    <a:pt x="9491" y="4740"/>
                    <a:pt x="9500" y="5864"/>
                  </a:cubicBezTo>
                  <a:cubicBezTo>
                    <a:pt x="9509" y="6831"/>
                    <a:pt x="9718" y="8182"/>
                    <a:pt x="8602" y="8609"/>
                  </a:cubicBezTo>
                  <a:cubicBezTo>
                    <a:pt x="8175" y="8775"/>
                    <a:pt x="7696" y="8827"/>
                    <a:pt x="7243" y="8906"/>
                  </a:cubicBezTo>
                  <a:cubicBezTo>
                    <a:pt x="6676" y="9001"/>
                    <a:pt x="6101" y="9089"/>
                    <a:pt x="5535" y="9176"/>
                  </a:cubicBezTo>
                  <a:cubicBezTo>
                    <a:pt x="4384" y="9341"/>
                    <a:pt x="3234" y="9507"/>
                    <a:pt x="2075" y="9612"/>
                  </a:cubicBezTo>
                  <a:cubicBezTo>
                    <a:pt x="2038" y="9614"/>
                    <a:pt x="2003" y="9616"/>
                    <a:pt x="1969" y="9616"/>
                  </a:cubicBezTo>
                  <a:cubicBezTo>
                    <a:pt x="1670" y="9616"/>
                    <a:pt x="1468" y="9507"/>
                    <a:pt x="1342" y="9202"/>
                  </a:cubicBezTo>
                  <a:cubicBezTo>
                    <a:pt x="1255" y="8975"/>
                    <a:pt x="1186" y="8731"/>
                    <a:pt x="1125" y="8496"/>
                  </a:cubicBezTo>
                  <a:cubicBezTo>
                    <a:pt x="968" y="7964"/>
                    <a:pt x="828" y="7433"/>
                    <a:pt x="715" y="6892"/>
                  </a:cubicBezTo>
                  <a:cubicBezTo>
                    <a:pt x="453" y="5690"/>
                    <a:pt x="262" y="4443"/>
                    <a:pt x="227" y="3214"/>
                  </a:cubicBezTo>
                  <a:cubicBezTo>
                    <a:pt x="209" y="2700"/>
                    <a:pt x="227" y="2029"/>
                    <a:pt x="610" y="1628"/>
                  </a:cubicBezTo>
                  <a:cubicBezTo>
                    <a:pt x="898" y="1332"/>
                    <a:pt x="1395" y="1262"/>
                    <a:pt x="1769" y="1140"/>
                  </a:cubicBezTo>
                  <a:cubicBezTo>
                    <a:pt x="3818" y="774"/>
                    <a:pt x="5901" y="582"/>
                    <a:pt x="7949" y="234"/>
                  </a:cubicBezTo>
                  <a:cubicBezTo>
                    <a:pt x="8105" y="207"/>
                    <a:pt x="8272" y="180"/>
                    <a:pt x="8437" y="180"/>
                  </a:cubicBezTo>
                  <a:close/>
                  <a:moveTo>
                    <a:pt x="8439" y="1"/>
                  </a:moveTo>
                  <a:cubicBezTo>
                    <a:pt x="8239" y="1"/>
                    <a:pt x="8034" y="35"/>
                    <a:pt x="7844" y="68"/>
                  </a:cubicBezTo>
                  <a:cubicBezTo>
                    <a:pt x="7138" y="199"/>
                    <a:pt x="6432" y="304"/>
                    <a:pt x="5718" y="399"/>
                  </a:cubicBezTo>
                  <a:cubicBezTo>
                    <a:pt x="4392" y="573"/>
                    <a:pt x="3067" y="720"/>
                    <a:pt x="1751" y="961"/>
                  </a:cubicBezTo>
                  <a:lnTo>
                    <a:pt x="1751" y="961"/>
                  </a:lnTo>
                  <a:cubicBezTo>
                    <a:pt x="1743" y="962"/>
                    <a:pt x="1735" y="963"/>
                    <a:pt x="1726" y="966"/>
                  </a:cubicBezTo>
                  <a:cubicBezTo>
                    <a:pt x="1726" y="966"/>
                    <a:pt x="1726" y="966"/>
                    <a:pt x="1726" y="966"/>
                  </a:cubicBezTo>
                  <a:lnTo>
                    <a:pt x="1726" y="966"/>
                  </a:lnTo>
                  <a:cubicBezTo>
                    <a:pt x="1714" y="968"/>
                    <a:pt x="1705" y="971"/>
                    <a:pt x="1696" y="976"/>
                  </a:cubicBezTo>
                  <a:lnTo>
                    <a:pt x="1696" y="976"/>
                  </a:lnTo>
                  <a:cubicBezTo>
                    <a:pt x="1337" y="1092"/>
                    <a:pt x="916" y="1164"/>
                    <a:pt x="610" y="1393"/>
                  </a:cubicBezTo>
                  <a:cubicBezTo>
                    <a:pt x="305" y="1620"/>
                    <a:pt x="166" y="2003"/>
                    <a:pt x="96" y="2369"/>
                  </a:cubicBezTo>
                  <a:cubicBezTo>
                    <a:pt x="0" y="2918"/>
                    <a:pt x="53" y="3485"/>
                    <a:pt x="96" y="4034"/>
                  </a:cubicBezTo>
                  <a:cubicBezTo>
                    <a:pt x="148" y="4626"/>
                    <a:pt x="227" y="5219"/>
                    <a:pt x="323" y="5812"/>
                  </a:cubicBezTo>
                  <a:cubicBezTo>
                    <a:pt x="427" y="6439"/>
                    <a:pt x="558" y="7049"/>
                    <a:pt x="706" y="7659"/>
                  </a:cubicBezTo>
                  <a:cubicBezTo>
                    <a:pt x="846" y="8217"/>
                    <a:pt x="968" y="8827"/>
                    <a:pt x="1212" y="9350"/>
                  </a:cubicBezTo>
                  <a:cubicBezTo>
                    <a:pt x="1370" y="9701"/>
                    <a:pt x="1619" y="9790"/>
                    <a:pt x="1932" y="9790"/>
                  </a:cubicBezTo>
                  <a:cubicBezTo>
                    <a:pt x="2031" y="9790"/>
                    <a:pt x="2137" y="9781"/>
                    <a:pt x="2249" y="9768"/>
                  </a:cubicBezTo>
                  <a:cubicBezTo>
                    <a:pt x="2902" y="9699"/>
                    <a:pt x="3556" y="9620"/>
                    <a:pt x="4201" y="9542"/>
                  </a:cubicBezTo>
                  <a:cubicBezTo>
                    <a:pt x="5474" y="9376"/>
                    <a:pt x="6746" y="9193"/>
                    <a:pt x="8001" y="8958"/>
                  </a:cubicBezTo>
                  <a:cubicBezTo>
                    <a:pt x="8428" y="8879"/>
                    <a:pt x="8881" y="8757"/>
                    <a:pt x="9204" y="8461"/>
                  </a:cubicBezTo>
                  <a:cubicBezTo>
                    <a:pt x="9535" y="8156"/>
                    <a:pt x="9639" y="7720"/>
                    <a:pt x="9666" y="7285"/>
                  </a:cubicBezTo>
                  <a:cubicBezTo>
                    <a:pt x="9761" y="6012"/>
                    <a:pt x="9674" y="4705"/>
                    <a:pt x="9622" y="3432"/>
                  </a:cubicBezTo>
                  <a:cubicBezTo>
                    <a:pt x="9587" y="2787"/>
                    <a:pt x="9552" y="2134"/>
                    <a:pt x="9509" y="1480"/>
                  </a:cubicBezTo>
                  <a:cubicBezTo>
                    <a:pt x="9474" y="1079"/>
                    <a:pt x="9465" y="609"/>
                    <a:pt x="9186" y="295"/>
                  </a:cubicBezTo>
                  <a:cubicBezTo>
                    <a:pt x="8984" y="67"/>
                    <a:pt x="8717" y="1"/>
                    <a:pt x="8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737;p45"/>
            <p:cNvSpPr/>
            <p:nvPr/>
          </p:nvSpPr>
          <p:spPr>
            <a:xfrm>
              <a:off x="1358225" y="3731425"/>
              <a:ext cx="229575" cy="125400"/>
            </a:xfrm>
            <a:custGeom>
              <a:avLst/>
              <a:gdLst/>
              <a:ahLst/>
              <a:cxnLst/>
              <a:rect l="l" t="t" r="r" b="b"/>
              <a:pathLst>
                <a:path w="9183" h="5016" extrusionOk="0">
                  <a:moveTo>
                    <a:pt x="9066" y="1"/>
                  </a:moveTo>
                  <a:cubicBezTo>
                    <a:pt x="9039" y="1"/>
                    <a:pt x="9013" y="15"/>
                    <a:pt x="8996" y="48"/>
                  </a:cubicBezTo>
                  <a:cubicBezTo>
                    <a:pt x="8638" y="902"/>
                    <a:pt x="8194" y="1721"/>
                    <a:pt x="7671" y="2497"/>
                  </a:cubicBezTo>
                  <a:cubicBezTo>
                    <a:pt x="7410" y="2889"/>
                    <a:pt x="7122" y="3273"/>
                    <a:pt x="6817" y="3630"/>
                  </a:cubicBezTo>
                  <a:cubicBezTo>
                    <a:pt x="6521" y="3987"/>
                    <a:pt x="6207" y="4371"/>
                    <a:pt x="5815" y="4624"/>
                  </a:cubicBezTo>
                  <a:cubicBezTo>
                    <a:pt x="5573" y="4772"/>
                    <a:pt x="5324" y="4832"/>
                    <a:pt x="5074" y="4832"/>
                  </a:cubicBezTo>
                  <a:cubicBezTo>
                    <a:pt x="4322" y="4832"/>
                    <a:pt x="3557" y="4288"/>
                    <a:pt x="2930" y="3935"/>
                  </a:cubicBezTo>
                  <a:cubicBezTo>
                    <a:pt x="2015" y="3403"/>
                    <a:pt x="1100" y="2881"/>
                    <a:pt x="185" y="2358"/>
                  </a:cubicBezTo>
                  <a:cubicBezTo>
                    <a:pt x="168" y="2348"/>
                    <a:pt x="152" y="2344"/>
                    <a:pt x="136" y="2344"/>
                  </a:cubicBezTo>
                  <a:cubicBezTo>
                    <a:pt x="55" y="2344"/>
                    <a:pt x="1" y="2463"/>
                    <a:pt x="89" y="2514"/>
                  </a:cubicBezTo>
                  <a:cubicBezTo>
                    <a:pt x="1108" y="3098"/>
                    <a:pt x="2128" y="3682"/>
                    <a:pt x="3148" y="4258"/>
                  </a:cubicBezTo>
                  <a:cubicBezTo>
                    <a:pt x="3728" y="4594"/>
                    <a:pt x="4398" y="5015"/>
                    <a:pt x="5079" y="5015"/>
                  </a:cubicBezTo>
                  <a:cubicBezTo>
                    <a:pt x="5298" y="5015"/>
                    <a:pt x="5518" y="4972"/>
                    <a:pt x="5736" y="4868"/>
                  </a:cubicBezTo>
                  <a:cubicBezTo>
                    <a:pt x="6146" y="4676"/>
                    <a:pt x="6451" y="4327"/>
                    <a:pt x="6747" y="3996"/>
                  </a:cubicBezTo>
                  <a:cubicBezTo>
                    <a:pt x="7070" y="3630"/>
                    <a:pt x="7375" y="3247"/>
                    <a:pt x="7654" y="2846"/>
                  </a:cubicBezTo>
                  <a:cubicBezTo>
                    <a:pt x="8255" y="2000"/>
                    <a:pt x="8752" y="1094"/>
                    <a:pt x="9153" y="135"/>
                  </a:cubicBezTo>
                  <a:cubicBezTo>
                    <a:pt x="9182" y="64"/>
                    <a:pt x="9123" y="1"/>
                    <a:pt x="90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738;p45"/>
            <p:cNvSpPr/>
            <p:nvPr/>
          </p:nvSpPr>
          <p:spPr>
            <a:xfrm>
              <a:off x="1173925" y="4617275"/>
              <a:ext cx="230550" cy="166300"/>
            </a:xfrm>
            <a:custGeom>
              <a:avLst/>
              <a:gdLst/>
              <a:ahLst/>
              <a:cxnLst/>
              <a:rect l="l" t="t" r="r" b="b"/>
              <a:pathLst>
                <a:path w="9222" h="6652" extrusionOk="0">
                  <a:moveTo>
                    <a:pt x="5548" y="1452"/>
                  </a:moveTo>
                  <a:cubicBezTo>
                    <a:pt x="5628" y="1452"/>
                    <a:pt x="5708" y="1453"/>
                    <a:pt x="5787" y="1454"/>
                  </a:cubicBezTo>
                  <a:cubicBezTo>
                    <a:pt x="5846" y="1455"/>
                    <a:pt x="5905" y="1455"/>
                    <a:pt x="5964" y="1455"/>
                  </a:cubicBezTo>
                  <a:cubicBezTo>
                    <a:pt x="6062" y="1455"/>
                    <a:pt x="6161" y="1454"/>
                    <a:pt x="6261" y="1454"/>
                  </a:cubicBezTo>
                  <a:cubicBezTo>
                    <a:pt x="6716" y="1454"/>
                    <a:pt x="7179" y="1469"/>
                    <a:pt x="7565" y="1637"/>
                  </a:cubicBezTo>
                  <a:cubicBezTo>
                    <a:pt x="7553" y="1632"/>
                    <a:pt x="7547" y="1630"/>
                    <a:pt x="7545" y="1630"/>
                  </a:cubicBezTo>
                  <a:cubicBezTo>
                    <a:pt x="7535" y="1630"/>
                    <a:pt x="7618" y="1672"/>
                    <a:pt x="7618" y="1672"/>
                  </a:cubicBezTo>
                  <a:cubicBezTo>
                    <a:pt x="7646" y="1688"/>
                    <a:pt x="7665" y="1698"/>
                    <a:pt x="7678" y="1704"/>
                  </a:cubicBezTo>
                  <a:lnTo>
                    <a:pt x="7678" y="1704"/>
                  </a:lnTo>
                  <a:cubicBezTo>
                    <a:pt x="7682" y="1709"/>
                    <a:pt x="7687" y="1715"/>
                    <a:pt x="7696" y="1724"/>
                  </a:cubicBezTo>
                  <a:cubicBezTo>
                    <a:pt x="7707" y="1735"/>
                    <a:pt x="7714" y="1739"/>
                    <a:pt x="7718" y="1739"/>
                  </a:cubicBezTo>
                  <a:cubicBezTo>
                    <a:pt x="7723" y="1739"/>
                    <a:pt x="7722" y="1729"/>
                    <a:pt x="7722" y="1729"/>
                  </a:cubicBezTo>
                  <a:lnTo>
                    <a:pt x="7722" y="1729"/>
                  </a:lnTo>
                  <a:cubicBezTo>
                    <a:pt x="7723" y="1729"/>
                    <a:pt x="7726" y="1743"/>
                    <a:pt x="7748" y="1802"/>
                  </a:cubicBezTo>
                  <a:cubicBezTo>
                    <a:pt x="7722" y="1820"/>
                    <a:pt x="7731" y="1855"/>
                    <a:pt x="7766" y="1898"/>
                  </a:cubicBezTo>
                  <a:cubicBezTo>
                    <a:pt x="7818" y="2168"/>
                    <a:pt x="7731" y="2543"/>
                    <a:pt x="7705" y="2831"/>
                  </a:cubicBezTo>
                  <a:cubicBezTo>
                    <a:pt x="7679" y="3171"/>
                    <a:pt x="7644" y="3510"/>
                    <a:pt x="7618" y="3850"/>
                  </a:cubicBezTo>
                  <a:cubicBezTo>
                    <a:pt x="7591" y="4129"/>
                    <a:pt x="7618" y="4478"/>
                    <a:pt x="7504" y="4722"/>
                  </a:cubicBezTo>
                  <a:cubicBezTo>
                    <a:pt x="7497" y="4745"/>
                    <a:pt x="7436" y="4814"/>
                    <a:pt x="7444" y="4814"/>
                  </a:cubicBezTo>
                  <a:cubicBezTo>
                    <a:pt x="7445" y="4814"/>
                    <a:pt x="7448" y="4812"/>
                    <a:pt x="7452" y="4809"/>
                  </a:cubicBezTo>
                  <a:lnTo>
                    <a:pt x="7452" y="4809"/>
                  </a:lnTo>
                  <a:cubicBezTo>
                    <a:pt x="7347" y="4887"/>
                    <a:pt x="7286" y="4887"/>
                    <a:pt x="7156" y="4922"/>
                  </a:cubicBezTo>
                  <a:cubicBezTo>
                    <a:pt x="6886" y="4992"/>
                    <a:pt x="6633" y="5010"/>
                    <a:pt x="6310" y="5044"/>
                  </a:cubicBezTo>
                  <a:cubicBezTo>
                    <a:pt x="5176" y="5152"/>
                    <a:pt x="4036" y="5207"/>
                    <a:pt x="2899" y="5207"/>
                  </a:cubicBezTo>
                  <a:cubicBezTo>
                    <a:pt x="2560" y="5207"/>
                    <a:pt x="2221" y="5203"/>
                    <a:pt x="1883" y="5193"/>
                  </a:cubicBezTo>
                  <a:cubicBezTo>
                    <a:pt x="1857" y="5193"/>
                    <a:pt x="1625" y="5183"/>
                    <a:pt x="1507" y="5182"/>
                  </a:cubicBezTo>
                  <a:lnTo>
                    <a:pt x="1507" y="5182"/>
                  </a:lnTo>
                  <a:cubicBezTo>
                    <a:pt x="1502" y="5131"/>
                    <a:pt x="1500" y="5079"/>
                    <a:pt x="1499" y="5079"/>
                  </a:cubicBezTo>
                  <a:cubicBezTo>
                    <a:pt x="1499" y="5079"/>
                    <a:pt x="1499" y="5079"/>
                    <a:pt x="1499" y="5079"/>
                  </a:cubicBezTo>
                  <a:cubicBezTo>
                    <a:pt x="1465" y="4704"/>
                    <a:pt x="1447" y="4321"/>
                    <a:pt x="1456" y="3938"/>
                  </a:cubicBezTo>
                  <a:cubicBezTo>
                    <a:pt x="1471" y="3225"/>
                    <a:pt x="1559" y="2526"/>
                    <a:pt x="1719" y="1834"/>
                  </a:cubicBezTo>
                  <a:lnTo>
                    <a:pt x="1719" y="1834"/>
                  </a:lnTo>
                  <a:cubicBezTo>
                    <a:pt x="2976" y="1579"/>
                    <a:pt x="4255" y="1452"/>
                    <a:pt x="5548" y="1452"/>
                  </a:cubicBezTo>
                  <a:close/>
                  <a:moveTo>
                    <a:pt x="5451" y="0"/>
                  </a:moveTo>
                  <a:cubicBezTo>
                    <a:pt x="4005" y="0"/>
                    <a:pt x="2550" y="179"/>
                    <a:pt x="1151" y="478"/>
                  </a:cubicBezTo>
                  <a:cubicBezTo>
                    <a:pt x="1026" y="503"/>
                    <a:pt x="917" y="569"/>
                    <a:pt x="832" y="658"/>
                  </a:cubicBezTo>
                  <a:lnTo>
                    <a:pt x="832" y="658"/>
                  </a:lnTo>
                  <a:cubicBezTo>
                    <a:pt x="636" y="722"/>
                    <a:pt x="470" y="877"/>
                    <a:pt x="401" y="1140"/>
                  </a:cubicBezTo>
                  <a:cubicBezTo>
                    <a:pt x="175" y="2011"/>
                    <a:pt x="35" y="2918"/>
                    <a:pt x="18" y="3824"/>
                  </a:cubicBezTo>
                  <a:cubicBezTo>
                    <a:pt x="0" y="4243"/>
                    <a:pt x="18" y="4661"/>
                    <a:pt x="53" y="5079"/>
                  </a:cubicBezTo>
                  <a:cubicBezTo>
                    <a:pt x="96" y="5576"/>
                    <a:pt x="183" y="6081"/>
                    <a:pt x="637" y="6378"/>
                  </a:cubicBezTo>
                  <a:cubicBezTo>
                    <a:pt x="1011" y="6631"/>
                    <a:pt x="1447" y="6622"/>
                    <a:pt x="1883" y="6639"/>
                  </a:cubicBezTo>
                  <a:cubicBezTo>
                    <a:pt x="2216" y="6645"/>
                    <a:pt x="2548" y="6652"/>
                    <a:pt x="2884" y="6652"/>
                  </a:cubicBezTo>
                  <a:cubicBezTo>
                    <a:pt x="3023" y="6652"/>
                    <a:pt x="3163" y="6651"/>
                    <a:pt x="3304" y="6648"/>
                  </a:cubicBezTo>
                  <a:cubicBezTo>
                    <a:pt x="4184" y="6639"/>
                    <a:pt x="5073" y="6596"/>
                    <a:pt x="5953" y="6517"/>
                  </a:cubicBezTo>
                  <a:cubicBezTo>
                    <a:pt x="6703" y="6456"/>
                    <a:pt x="7609" y="6456"/>
                    <a:pt x="8245" y="6003"/>
                  </a:cubicBezTo>
                  <a:cubicBezTo>
                    <a:pt x="9030" y="5445"/>
                    <a:pt x="9012" y="4495"/>
                    <a:pt x="9082" y="3624"/>
                  </a:cubicBezTo>
                  <a:cubicBezTo>
                    <a:pt x="9117" y="3205"/>
                    <a:pt x="9152" y="2796"/>
                    <a:pt x="9186" y="2377"/>
                  </a:cubicBezTo>
                  <a:cubicBezTo>
                    <a:pt x="9221" y="1933"/>
                    <a:pt x="9213" y="1471"/>
                    <a:pt x="8995" y="1070"/>
                  </a:cubicBezTo>
                  <a:cubicBezTo>
                    <a:pt x="8602" y="364"/>
                    <a:pt x="7801" y="146"/>
                    <a:pt x="7051" y="77"/>
                  </a:cubicBezTo>
                  <a:cubicBezTo>
                    <a:pt x="6521" y="25"/>
                    <a:pt x="5987" y="0"/>
                    <a:pt x="545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739;p45"/>
            <p:cNvSpPr/>
            <p:nvPr/>
          </p:nvSpPr>
          <p:spPr>
            <a:xfrm>
              <a:off x="1185900" y="4686925"/>
              <a:ext cx="83925" cy="40425"/>
            </a:xfrm>
            <a:custGeom>
              <a:avLst/>
              <a:gdLst/>
              <a:ahLst/>
              <a:cxnLst/>
              <a:rect l="l" t="t" r="r" b="b"/>
              <a:pathLst>
                <a:path w="3357" h="1617" extrusionOk="0">
                  <a:moveTo>
                    <a:pt x="2084" y="141"/>
                  </a:moveTo>
                  <a:lnTo>
                    <a:pt x="2084" y="141"/>
                  </a:lnTo>
                  <a:cubicBezTo>
                    <a:pt x="2081" y="141"/>
                    <a:pt x="2078" y="141"/>
                    <a:pt x="2075" y="142"/>
                  </a:cubicBezTo>
                  <a:lnTo>
                    <a:pt x="2075" y="142"/>
                  </a:lnTo>
                  <a:lnTo>
                    <a:pt x="2084" y="141"/>
                  </a:lnTo>
                  <a:close/>
                  <a:moveTo>
                    <a:pt x="1480" y="171"/>
                  </a:moveTo>
                  <a:cubicBezTo>
                    <a:pt x="1490" y="173"/>
                    <a:pt x="1499" y="174"/>
                    <a:pt x="1509" y="175"/>
                  </a:cubicBezTo>
                  <a:cubicBezTo>
                    <a:pt x="1499" y="174"/>
                    <a:pt x="1490" y="173"/>
                    <a:pt x="1480" y="171"/>
                  </a:cubicBezTo>
                  <a:close/>
                  <a:moveTo>
                    <a:pt x="764" y="1"/>
                  </a:moveTo>
                  <a:cubicBezTo>
                    <a:pt x="625" y="1"/>
                    <a:pt x="479" y="45"/>
                    <a:pt x="376" y="106"/>
                  </a:cubicBezTo>
                  <a:cubicBezTo>
                    <a:pt x="227" y="193"/>
                    <a:pt x="79" y="358"/>
                    <a:pt x="44" y="533"/>
                  </a:cubicBezTo>
                  <a:cubicBezTo>
                    <a:pt x="1" y="716"/>
                    <a:pt x="9" y="925"/>
                    <a:pt x="114" y="1091"/>
                  </a:cubicBezTo>
                  <a:cubicBezTo>
                    <a:pt x="219" y="1256"/>
                    <a:pt x="358" y="1361"/>
                    <a:pt x="550" y="1422"/>
                  </a:cubicBezTo>
                  <a:cubicBezTo>
                    <a:pt x="912" y="1551"/>
                    <a:pt x="1306" y="1617"/>
                    <a:pt x="1701" y="1617"/>
                  </a:cubicBezTo>
                  <a:cubicBezTo>
                    <a:pt x="2076" y="1617"/>
                    <a:pt x="2450" y="1558"/>
                    <a:pt x="2798" y="1439"/>
                  </a:cubicBezTo>
                  <a:cubicBezTo>
                    <a:pt x="2973" y="1378"/>
                    <a:pt x="3130" y="1274"/>
                    <a:pt x="3225" y="1108"/>
                  </a:cubicBezTo>
                  <a:cubicBezTo>
                    <a:pt x="3321" y="951"/>
                    <a:pt x="3356" y="724"/>
                    <a:pt x="3304" y="550"/>
                  </a:cubicBezTo>
                  <a:cubicBezTo>
                    <a:pt x="3203" y="254"/>
                    <a:pt x="2922" y="12"/>
                    <a:pt x="2611" y="12"/>
                  </a:cubicBezTo>
                  <a:cubicBezTo>
                    <a:pt x="2546" y="12"/>
                    <a:pt x="2481" y="22"/>
                    <a:pt x="2415" y="45"/>
                  </a:cubicBezTo>
                  <a:cubicBezTo>
                    <a:pt x="2269" y="96"/>
                    <a:pt x="2123" y="129"/>
                    <a:pt x="1976" y="153"/>
                  </a:cubicBezTo>
                  <a:lnTo>
                    <a:pt x="1976" y="153"/>
                  </a:lnTo>
                  <a:cubicBezTo>
                    <a:pt x="1877" y="163"/>
                    <a:pt x="1777" y="168"/>
                    <a:pt x="1676" y="168"/>
                  </a:cubicBezTo>
                  <a:cubicBezTo>
                    <a:pt x="1581" y="168"/>
                    <a:pt x="1485" y="164"/>
                    <a:pt x="1388" y="156"/>
                  </a:cubicBezTo>
                  <a:lnTo>
                    <a:pt x="1388" y="156"/>
                  </a:lnTo>
                  <a:cubicBezTo>
                    <a:pt x="1234" y="127"/>
                    <a:pt x="1078" y="82"/>
                    <a:pt x="933" y="27"/>
                  </a:cubicBezTo>
                  <a:cubicBezTo>
                    <a:pt x="881" y="9"/>
                    <a:pt x="823" y="1"/>
                    <a:pt x="7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740;p45"/>
            <p:cNvSpPr/>
            <p:nvPr/>
          </p:nvSpPr>
          <p:spPr>
            <a:xfrm>
              <a:off x="865400" y="3730150"/>
              <a:ext cx="432750" cy="310025"/>
            </a:xfrm>
            <a:custGeom>
              <a:avLst/>
              <a:gdLst/>
              <a:ahLst/>
              <a:cxnLst/>
              <a:rect l="l" t="t" r="r" b="b"/>
              <a:pathLst>
                <a:path w="17310" h="12401" extrusionOk="0">
                  <a:moveTo>
                    <a:pt x="5208" y="1"/>
                  </a:moveTo>
                  <a:cubicBezTo>
                    <a:pt x="4663" y="1"/>
                    <a:pt x="4110" y="81"/>
                    <a:pt x="3548" y="265"/>
                  </a:cubicBezTo>
                  <a:cubicBezTo>
                    <a:pt x="1744" y="849"/>
                    <a:pt x="279" y="2478"/>
                    <a:pt x="88" y="4352"/>
                  </a:cubicBezTo>
                  <a:cubicBezTo>
                    <a:pt x="0" y="5276"/>
                    <a:pt x="201" y="6200"/>
                    <a:pt x="471" y="7080"/>
                  </a:cubicBezTo>
                  <a:cubicBezTo>
                    <a:pt x="1055" y="9015"/>
                    <a:pt x="2049" y="10958"/>
                    <a:pt x="3792" y="11978"/>
                  </a:cubicBezTo>
                  <a:cubicBezTo>
                    <a:pt x="4206" y="12216"/>
                    <a:pt x="4687" y="12401"/>
                    <a:pt x="5159" y="12401"/>
                  </a:cubicBezTo>
                  <a:cubicBezTo>
                    <a:pt x="5343" y="12401"/>
                    <a:pt x="5524" y="12373"/>
                    <a:pt x="5700" y="12309"/>
                  </a:cubicBezTo>
                  <a:cubicBezTo>
                    <a:pt x="6093" y="12170"/>
                    <a:pt x="6415" y="11865"/>
                    <a:pt x="6781" y="11673"/>
                  </a:cubicBezTo>
                  <a:cubicBezTo>
                    <a:pt x="7211" y="11439"/>
                    <a:pt x="7667" y="11357"/>
                    <a:pt x="8139" y="11357"/>
                  </a:cubicBezTo>
                  <a:cubicBezTo>
                    <a:pt x="9266" y="11357"/>
                    <a:pt x="10483" y="11827"/>
                    <a:pt x="11653" y="11827"/>
                  </a:cubicBezTo>
                  <a:cubicBezTo>
                    <a:pt x="11729" y="11827"/>
                    <a:pt x="11804" y="11825"/>
                    <a:pt x="11879" y="11821"/>
                  </a:cubicBezTo>
                  <a:cubicBezTo>
                    <a:pt x="14250" y="11690"/>
                    <a:pt x="15932" y="9407"/>
                    <a:pt x="16699" y="7158"/>
                  </a:cubicBezTo>
                  <a:cubicBezTo>
                    <a:pt x="17065" y="6069"/>
                    <a:pt x="17309" y="4901"/>
                    <a:pt x="17144" y="3768"/>
                  </a:cubicBezTo>
                  <a:cubicBezTo>
                    <a:pt x="16987" y="2626"/>
                    <a:pt x="16368" y="1511"/>
                    <a:pt x="15357" y="962"/>
                  </a:cubicBezTo>
                  <a:cubicBezTo>
                    <a:pt x="14764" y="639"/>
                    <a:pt x="14084" y="526"/>
                    <a:pt x="13422" y="483"/>
                  </a:cubicBezTo>
                  <a:cubicBezTo>
                    <a:pt x="13189" y="467"/>
                    <a:pt x="12956" y="460"/>
                    <a:pt x="12723" y="460"/>
                  </a:cubicBezTo>
                  <a:cubicBezTo>
                    <a:pt x="12033" y="460"/>
                    <a:pt x="11346" y="526"/>
                    <a:pt x="10668" y="657"/>
                  </a:cubicBezTo>
                  <a:cubicBezTo>
                    <a:pt x="10121" y="766"/>
                    <a:pt x="9663" y="973"/>
                    <a:pt x="9182" y="973"/>
                  </a:cubicBezTo>
                  <a:cubicBezTo>
                    <a:pt x="8973" y="973"/>
                    <a:pt x="8760" y="934"/>
                    <a:pt x="8533" y="831"/>
                  </a:cubicBezTo>
                  <a:cubicBezTo>
                    <a:pt x="7443" y="348"/>
                    <a:pt x="6342" y="1"/>
                    <a:pt x="52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1741;p45"/>
            <p:cNvSpPr/>
            <p:nvPr/>
          </p:nvSpPr>
          <p:spPr>
            <a:xfrm>
              <a:off x="961275" y="3580975"/>
              <a:ext cx="110050" cy="137750"/>
            </a:xfrm>
            <a:custGeom>
              <a:avLst/>
              <a:gdLst/>
              <a:ahLst/>
              <a:cxnLst/>
              <a:rect l="l" t="t" r="r" b="b"/>
              <a:pathLst>
                <a:path w="4402" h="5510" extrusionOk="0">
                  <a:moveTo>
                    <a:pt x="27" y="0"/>
                  </a:moveTo>
                  <a:cubicBezTo>
                    <a:pt x="18" y="0"/>
                    <a:pt x="9" y="0"/>
                    <a:pt x="0" y="0"/>
                  </a:cubicBezTo>
                  <a:cubicBezTo>
                    <a:pt x="471" y="1133"/>
                    <a:pt x="933" y="2275"/>
                    <a:pt x="1613" y="3295"/>
                  </a:cubicBezTo>
                  <a:cubicBezTo>
                    <a:pt x="1918" y="3765"/>
                    <a:pt x="2275" y="4210"/>
                    <a:pt x="2685" y="4602"/>
                  </a:cubicBezTo>
                  <a:cubicBezTo>
                    <a:pt x="3007" y="4916"/>
                    <a:pt x="3425" y="5334"/>
                    <a:pt x="3852" y="5482"/>
                  </a:cubicBezTo>
                  <a:cubicBezTo>
                    <a:pt x="3903" y="5501"/>
                    <a:pt x="3949" y="5509"/>
                    <a:pt x="3990" y="5509"/>
                  </a:cubicBezTo>
                  <a:cubicBezTo>
                    <a:pt x="4348" y="5509"/>
                    <a:pt x="4342" y="4848"/>
                    <a:pt x="4358" y="4558"/>
                  </a:cubicBezTo>
                  <a:cubicBezTo>
                    <a:pt x="4401" y="3565"/>
                    <a:pt x="4114" y="2562"/>
                    <a:pt x="3521" y="1761"/>
                  </a:cubicBezTo>
                  <a:cubicBezTo>
                    <a:pt x="2725" y="670"/>
                    <a:pt x="1386" y="0"/>
                    <a:pt x="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1742;p45"/>
            <p:cNvSpPr/>
            <p:nvPr/>
          </p:nvSpPr>
          <p:spPr>
            <a:xfrm>
              <a:off x="1090600" y="3616300"/>
              <a:ext cx="81550" cy="140275"/>
            </a:xfrm>
            <a:custGeom>
              <a:avLst/>
              <a:gdLst/>
              <a:ahLst/>
              <a:cxnLst/>
              <a:rect l="l" t="t" r="r" b="b"/>
              <a:pathLst>
                <a:path w="3262" h="5611" extrusionOk="0">
                  <a:moveTo>
                    <a:pt x="3140" y="0"/>
                  </a:moveTo>
                  <a:cubicBezTo>
                    <a:pt x="3119" y="0"/>
                    <a:pt x="3098" y="10"/>
                    <a:pt x="3081" y="34"/>
                  </a:cubicBezTo>
                  <a:cubicBezTo>
                    <a:pt x="1730" y="1646"/>
                    <a:pt x="693" y="3503"/>
                    <a:pt x="22" y="5498"/>
                  </a:cubicBezTo>
                  <a:cubicBezTo>
                    <a:pt x="0" y="5567"/>
                    <a:pt x="56" y="5610"/>
                    <a:pt x="111" y="5610"/>
                  </a:cubicBezTo>
                  <a:cubicBezTo>
                    <a:pt x="147" y="5610"/>
                    <a:pt x="182" y="5592"/>
                    <a:pt x="196" y="5551"/>
                  </a:cubicBezTo>
                  <a:cubicBezTo>
                    <a:pt x="858" y="3581"/>
                    <a:pt x="1878" y="1751"/>
                    <a:pt x="3203" y="156"/>
                  </a:cubicBezTo>
                  <a:cubicBezTo>
                    <a:pt x="3262" y="90"/>
                    <a:pt x="3202" y="0"/>
                    <a:pt x="31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1743;p45"/>
            <p:cNvSpPr/>
            <p:nvPr/>
          </p:nvSpPr>
          <p:spPr>
            <a:xfrm>
              <a:off x="997900" y="3605650"/>
              <a:ext cx="96675" cy="136325"/>
            </a:xfrm>
            <a:custGeom>
              <a:avLst/>
              <a:gdLst/>
              <a:ahLst/>
              <a:cxnLst/>
              <a:rect l="l" t="t" r="r" b="b"/>
              <a:pathLst>
                <a:path w="3867" h="5453" extrusionOk="0">
                  <a:moveTo>
                    <a:pt x="127" y="0"/>
                  </a:moveTo>
                  <a:cubicBezTo>
                    <a:pt x="64" y="0"/>
                    <a:pt x="0" y="65"/>
                    <a:pt x="43" y="137"/>
                  </a:cubicBezTo>
                  <a:cubicBezTo>
                    <a:pt x="1141" y="1976"/>
                    <a:pt x="2361" y="3737"/>
                    <a:pt x="3686" y="5419"/>
                  </a:cubicBezTo>
                  <a:cubicBezTo>
                    <a:pt x="3703" y="5443"/>
                    <a:pt x="3724" y="5453"/>
                    <a:pt x="3745" y="5453"/>
                  </a:cubicBezTo>
                  <a:cubicBezTo>
                    <a:pt x="3808" y="5453"/>
                    <a:pt x="3867" y="5362"/>
                    <a:pt x="3808" y="5297"/>
                  </a:cubicBezTo>
                  <a:cubicBezTo>
                    <a:pt x="2492" y="3624"/>
                    <a:pt x="1289" y="1872"/>
                    <a:pt x="200" y="42"/>
                  </a:cubicBezTo>
                  <a:cubicBezTo>
                    <a:pt x="181" y="12"/>
                    <a:pt x="154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1744;p45"/>
            <p:cNvSpPr/>
            <p:nvPr/>
          </p:nvSpPr>
          <p:spPr>
            <a:xfrm>
              <a:off x="1023800" y="4017725"/>
              <a:ext cx="96775" cy="43275"/>
            </a:xfrm>
            <a:custGeom>
              <a:avLst/>
              <a:gdLst/>
              <a:ahLst/>
              <a:cxnLst/>
              <a:rect l="l" t="t" r="r" b="b"/>
              <a:pathLst>
                <a:path w="3871" h="1731" extrusionOk="0">
                  <a:moveTo>
                    <a:pt x="3621" y="1"/>
                  </a:moveTo>
                  <a:cubicBezTo>
                    <a:pt x="3564" y="1"/>
                    <a:pt x="3501" y="64"/>
                    <a:pt x="3530" y="135"/>
                  </a:cubicBezTo>
                  <a:cubicBezTo>
                    <a:pt x="3670" y="449"/>
                    <a:pt x="3652" y="937"/>
                    <a:pt x="3312" y="1111"/>
                  </a:cubicBezTo>
                  <a:cubicBezTo>
                    <a:pt x="3246" y="1148"/>
                    <a:pt x="3168" y="1165"/>
                    <a:pt x="3089" y="1165"/>
                  </a:cubicBezTo>
                  <a:cubicBezTo>
                    <a:pt x="2865" y="1165"/>
                    <a:pt x="2630" y="1027"/>
                    <a:pt x="2624" y="789"/>
                  </a:cubicBezTo>
                  <a:cubicBezTo>
                    <a:pt x="2620" y="729"/>
                    <a:pt x="2578" y="700"/>
                    <a:pt x="2535" y="700"/>
                  </a:cubicBezTo>
                  <a:cubicBezTo>
                    <a:pt x="2490" y="700"/>
                    <a:pt x="2445" y="731"/>
                    <a:pt x="2441" y="789"/>
                  </a:cubicBezTo>
                  <a:cubicBezTo>
                    <a:pt x="2415" y="1059"/>
                    <a:pt x="2197" y="1355"/>
                    <a:pt x="1900" y="1355"/>
                  </a:cubicBezTo>
                  <a:cubicBezTo>
                    <a:pt x="1619" y="1355"/>
                    <a:pt x="1395" y="1071"/>
                    <a:pt x="1477" y="805"/>
                  </a:cubicBezTo>
                  <a:lnTo>
                    <a:pt x="1477" y="805"/>
                  </a:lnTo>
                  <a:cubicBezTo>
                    <a:pt x="1479" y="799"/>
                    <a:pt x="1480" y="794"/>
                    <a:pt x="1482" y="789"/>
                  </a:cubicBezTo>
                  <a:cubicBezTo>
                    <a:pt x="1503" y="722"/>
                    <a:pt x="1450" y="679"/>
                    <a:pt x="1396" y="679"/>
                  </a:cubicBezTo>
                  <a:cubicBezTo>
                    <a:pt x="1359" y="679"/>
                    <a:pt x="1322" y="699"/>
                    <a:pt x="1308" y="745"/>
                  </a:cubicBezTo>
                  <a:cubicBezTo>
                    <a:pt x="1308" y="745"/>
                    <a:pt x="1308" y="745"/>
                    <a:pt x="1308" y="745"/>
                  </a:cubicBezTo>
                  <a:lnTo>
                    <a:pt x="1308" y="745"/>
                  </a:lnTo>
                  <a:cubicBezTo>
                    <a:pt x="1306" y="751"/>
                    <a:pt x="1304" y="756"/>
                    <a:pt x="1302" y="761"/>
                  </a:cubicBezTo>
                  <a:lnTo>
                    <a:pt x="1302" y="761"/>
                  </a:lnTo>
                  <a:cubicBezTo>
                    <a:pt x="1208" y="1029"/>
                    <a:pt x="974" y="1552"/>
                    <a:pt x="634" y="1552"/>
                  </a:cubicBezTo>
                  <a:cubicBezTo>
                    <a:pt x="577" y="1552"/>
                    <a:pt x="517" y="1537"/>
                    <a:pt x="454" y="1503"/>
                  </a:cubicBezTo>
                  <a:cubicBezTo>
                    <a:pt x="262" y="1399"/>
                    <a:pt x="175" y="1137"/>
                    <a:pt x="201" y="928"/>
                  </a:cubicBezTo>
                  <a:cubicBezTo>
                    <a:pt x="227" y="649"/>
                    <a:pt x="401" y="405"/>
                    <a:pt x="550" y="170"/>
                  </a:cubicBezTo>
                  <a:cubicBezTo>
                    <a:pt x="592" y="104"/>
                    <a:pt x="534" y="41"/>
                    <a:pt x="471" y="41"/>
                  </a:cubicBezTo>
                  <a:cubicBezTo>
                    <a:pt x="443" y="41"/>
                    <a:pt x="414" y="53"/>
                    <a:pt x="393" y="83"/>
                  </a:cubicBezTo>
                  <a:cubicBezTo>
                    <a:pt x="201" y="362"/>
                    <a:pt x="1" y="684"/>
                    <a:pt x="18" y="1042"/>
                  </a:cubicBezTo>
                  <a:cubicBezTo>
                    <a:pt x="27" y="1294"/>
                    <a:pt x="157" y="1564"/>
                    <a:pt x="401" y="1678"/>
                  </a:cubicBezTo>
                  <a:cubicBezTo>
                    <a:pt x="483" y="1714"/>
                    <a:pt x="561" y="1730"/>
                    <a:pt x="634" y="1730"/>
                  </a:cubicBezTo>
                  <a:cubicBezTo>
                    <a:pt x="940" y="1730"/>
                    <a:pt x="1175" y="1448"/>
                    <a:pt x="1329" y="1153"/>
                  </a:cubicBezTo>
                  <a:lnTo>
                    <a:pt x="1329" y="1153"/>
                  </a:lnTo>
                  <a:cubicBezTo>
                    <a:pt x="1422" y="1355"/>
                    <a:pt x="1626" y="1513"/>
                    <a:pt x="1857" y="1530"/>
                  </a:cubicBezTo>
                  <a:cubicBezTo>
                    <a:pt x="1874" y="1531"/>
                    <a:pt x="1892" y="1532"/>
                    <a:pt x="1909" y="1532"/>
                  </a:cubicBezTo>
                  <a:cubicBezTo>
                    <a:pt x="2196" y="1532"/>
                    <a:pt x="2424" y="1330"/>
                    <a:pt x="2541" y="1078"/>
                  </a:cubicBezTo>
                  <a:lnTo>
                    <a:pt x="2541" y="1078"/>
                  </a:lnTo>
                  <a:cubicBezTo>
                    <a:pt x="2665" y="1248"/>
                    <a:pt x="2883" y="1347"/>
                    <a:pt x="3103" y="1347"/>
                  </a:cubicBezTo>
                  <a:cubicBezTo>
                    <a:pt x="3186" y="1347"/>
                    <a:pt x="3269" y="1333"/>
                    <a:pt x="3347" y="1303"/>
                  </a:cubicBezTo>
                  <a:cubicBezTo>
                    <a:pt x="3827" y="1103"/>
                    <a:pt x="3870" y="466"/>
                    <a:pt x="3687" y="48"/>
                  </a:cubicBezTo>
                  <a:cubicBezTo>
                    <a:pt x="3673" y="15"/>
                    <a:pt x="3648" y="1"/>
                    <a:pt x="3621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1745;p45"/>
            <p:cNvSpPr/>
            <p:nvPr/>
          </p:nvSpPr>
          <p:spPr>
            <a:xfrm>
              <a:off x="734025" y="3822325"/>
              <a:ext cx="601700" cy="417975"/>
            </a:xfrm>
            <a:custGeom>
              <a:avLst/>
              <a:gdLst/>
              <a:ahLst/>
              <a:cxnLst/>
              <a:rect l="l" t="t" r="r" b="b"/>
              <a:pathLst>
                <a:path w="24068" h="16719" extrusionOk="0">
                  <a:moveTo>
                    <a:pt x="13936" y="1"/>
                  </a:moveTo>
                  <a:cubicBezTo>
                    <a:pt x="13713" y="1"/>
                    <a:pt x="13473" y="77"/>
                    <a:pt x="13265" y="168"/>
                  </a:cubicBezTo>
                  <a:cubicBezTo>
                    <a:pt x="10842" y="1275"/>
                    <a:pt x="9421" y="3750"/>
                    <a:pt x="7582" y="5685"/>
                  </a:cubicBezTo>
                  <a:cubicBezTo>
                    <a:pt x="6423" y="6905"/>
                    <a:pt x="5055" y="7934"/>
                    <a:pt x="3556" y="8718"/>
                  </a:cubicBezTo>
                  <a:cubicBezTo>
                    <a:pt x="2301" y="9372"/>
                    <a:pt x="1220" y="10191"/>
                    <a:pt x="0" y="10914"/>
                  </a:cubicBezTo>
                  <a:cubicBezTo>
                    <a:pt x="357" y="13041"/>
                    <a:pt x="1046" y="14723"/>
                    <a:pt x="1874" y="16719"/>
                  </a:cubicBezTo>
                  <a:cubicBezTo>
                    <a:pt x="3765" y="14714"/>
                    <a:pt x="6388" y="13407"/>
                    <a:pt x="9134" y="13119"/>
                  </a:cubicBezTo>
                  <a:cubicBezTo>
                    <a:pt x="9712" y="13058"/>
                    <a:pt x="10293" y="13040"/>
                    <a:pt x="10875" y="13040"/>
                  </a:cubicBezTo>
                  <a:cubicBezTo>
                    <a:pt x="11729" y="13040"/>
                    <a:pt x="12585" y="13079"/>
                    <a:pt x="13439" y="13079"/>
                  </a:cubicBezTo>
                  <a:cubicBezTo>
                    <a:pt x="13573" y="13079"/>
                    <a:pt x="13707" y="13078"/>
                    <a:pt x="13840" y="13076"/>
                  </a:cubicBezTo>
                  <a:cubicBezTo>
                    <a:pt x="15984" y="13041"/>
                    <a:pt x="18198" y="12631"/>
                    <a:pt x="19941" y="11385"/>
                  </a:cubicBezTo>
                  <a:cubicBezTo>
                    <a:pt x="22512" y="9546"/>
                    <a:pt x="23610" y="6260"/>
                    <a:pt x="23985" y="3123"/>
                  </a:cubicBezTo>
                  <a:cubicBezTo>
                    <a:pt x="24068" y="2408"/>
                    <a:pt x="23842" y="1407"/>
                    <a:pt x="23178" y="1407"/>
                  </a:cubicBezTo>
                  <a:cubicBezTo>
                    <a:pt x="23146" y="1407"/>
                    <a:pt x="23113" y="1410"/>
                    <a:pt x="23078" y="1415"/>
                  </a:cubicBezTo>
                  <a:cubicBezTo>
                    <a:pt x="23444" y="1101"/>
                    <a:pt x="23148" y="404"/>
                    <a:pt x="22669" y="317"/>
                  </a:cubicBezTo>
                  <a:cubicBezTo>
                    <a:pt x="22616" y="306"/>
                    <a:pt x="22562" y="301"/>
                    <a:pt x="22509" y="301"/>
                  </a:cubicBezTo>
                  <a:cubicBezTo>
                    <a:pt x="22095" y="301"/>
                    <a:pt x="21701" y="618"/>
                    <a:pt x="21492" y="996"/>
                  </a:cubicBezTo>
                  <a:cubicBezTo>
                    <a:pt x="21257" y="1423"/>
                    <a:pt x="21187" y="1911"/>
                    <a:pt x="21074" y="2391"/>
                  </a:cubicBezTo>
                  <a:cubicBezTo>
                    <a:pt x="20378" y="5263"/>
                    <a:pt x="17457" y="7347"/>
                    <a:pt x="14535" y="7347"/>
                  </a:cubicBezTo>
                  <a:cubicBezTo>
                    <a:pt x="13982" y="7347"/>
                    <a:pt x="13428" y="7273"/>
                    <a:pt x="12890" y="7114"/>
                  </a:cubicBezTo>
                  <a:cubicBezTo>
                    <a:pt x="12716" y="7062"/>
                    <a:pt x="12533" y="6992"/>
                    <a:pt x="12446" y="6836"/>
                  </a:cubicBezTo>
                  <a:cubicBezTo>
                    <a:pt x="12358" y="6696"/>
                    <a:pt x="12376" y="6513"/>
                    <a:pt x="12411" y="6356"/>
                  </a:cubicBezTo>
                  <a:cubicBezTo>
                    <a:pt x="12637" y="5328"/>
                    <a:pt x="13335" y="4474"/>
                    <a:pt x="13901" y="3585"/>
                  </a:cubicBezTo>
                  <a:cubicBezTo>
                    <a:pt x="14468" y="2696"/>
                    <a:pt x="14938" y="1624"/>
                    <a:pt x="14642" y="613"/>
                  </a:cubicBezTo>
                  <a:cubicBezTo>
                    <a:pt x="14598" y="430"/>
                    <a:pt x="14520" y="255"/>
                    <a:pt x="14372" y="142"/>
                  </a:cubicBezTo>
                  <a:cubicBezTo>
                    <a:pt x="14248" y="40"/>
                    <a:pt x="14096" y="1"/>
                    <a:pt x="1393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1746;p45"/>
            <p:cNvSpPr/>
            <p:nvPr/>
          </p:nvSpPr>
          <p:spPr>
            <a:xfrm>
              <a:off x="1038225" y="3833175"/>
              <a:ext cx="61825" cy="27775"/>
            </a:xfrm>
            <a:custGeom>
              <a:avLst/>
              <a:gdLst/>
              <a:ahLst/>
              <a:cxnLst/>
              <a:rect l="l" t="t" r="r" b="b"/>
              <a:pathLst>
                <a:path w="2473" h="1111" extrusionOk="0">
                  <a:moveTo>
                    <a:pt x="2352" y="1"/>
                  </a:moveTo>
                  <a:cubicBezTo>
                    <a:pt x="2332" y="1"/>
                    <a:pt x="2310" y="10"/>
                    <a:pt x="2291" y="31"/>
                  </a:cubicBezTo>
                  <a:cubicBezTo>
                    <a:pt x="1986" y="388"/>
                    <a:pt x="1629" y="806"/>
                    <a:pt x="1149" y="911"/>
                  </a:cubicBezTo>
                  <a:cubicBezTo>
                    <a:pt x="1086" y="924"/>
                    <a:pt x="1020" y="931"/>
                    <a:pt x="953" y="931"/>
                  </a:cubicBezTo>
                  <a:cubicBezTo>
                    <a:pt x="629" y="931"/>
                    <a:pt x="284" y="774"/>
                    <a:pt x="190" y="449"/>
                  </a:cubicBezTo>
                  <a:cubicBezTo>
                    <a:pt x="180" y="405"/>
                    <a:pt x="148" y="386"/>
                    <a:pt x="113" y="386"/>
                  </a:cubicBezTo>
                  <a:cubicBezTo>
                    <a:pt x="59" y="386"/>
                    <a:pt x="0" y="432"/>
                    <a:pt x="16" y="501"/>
                  </a:cubicBezTo>
                  <a:cubicBezTo>
                    <a:pt x="133" y="908"/>
                    <a:pt x="552" y="1111"/>
                    <a:pt x="951" y="1111"/>
                  </a:cubicBezTo>
                  <a:cubicBezTo>
                    <a:pt x="997" y="1111"/>
                    <a:pt x="1043" y="1108"/>
                    <a:pt x="1088" y="1103"/>
                  </a:cubicBezTo>
                  <a:cubicBezTo>
                    <a:pt x="1655" y="1033"/>
                    <a:pt x="2064" y="562"/>
                    <a:pt x="2413" y="153"/>
                  </a:cubicBezTo>
                  <a:cubicBezTo>
                    <a:pt x="2472" y="87"/>
                    <a:pt x="2417" y="1"/>
                    <a:pt x="2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1747;p45"/>
            <p:cNvSpPr/>
            <p:nvPr/>
          </p:nvSpPr>
          <p:spPr>
            <a:xfrm>
              <a:off x="990675" y="3928350"/>
              <a:ext cx="15500" cy="17450"/>
            </a:xfrm>
            <a:custGeom>
              <a:avLst/>
              <a:gdLst/>
              <a:ahLst/>
              <a:cxnLst/>
              <a:rect l="l" t="t" r="r" b="b"/>
              <a:pathLst>
                <a:path w="620" h="698" extrusionOk="0">
                  <a:moveTo>
                    <a:pt x="110" y="1"/>
                  </a:moveTo>
                  <a:cubicBezTo>
                    <a:pt x="85" y="1"/>
                    <a:pt x="58" y="10"/>
                    <a:pt x="44" y="24"/>
                  </a:cubicBezTo>
                  <a:cubicBezTo>
                    <a:pt x="1" y="67"/>
                    <a:pt x="10" y="111"/>
                    <a:pt x="44" y="154"/>
                  </a:cubicBezTo>
                  <a:cubicBezTo>
                    <a:pt x="184" y="329"/>
                    <a:pt x="323" y="503"/>
                    <a:pt x="463" y="668"/>
                  </a:cubicBezTo>
                  <a:cubicBezTo>
                    <a:pt x="475" y="689"/>
                    <a:pt x="497" y="698"/>
                    <a:pt x="520" y="698"/>
                  </a:cubicBezTo>
                  <a:cubicBezTo>
                    <a:pt x="545" y="698"/>
                    <a:pt x="571" y="687"/>
                    <a:pt x="585" y="668"/>
                  </a:cubicBezTo>
                  <a:cubicBezTo>
                    <a:pt x="620" y="634"/>
                    <a:pt x="620" y="581"/>
                    <a:pt x="585" y="546"/>
                  </a:cubicBezTo>
                  <a:cubicBezTo>
                    <a:pt x="445" y="372"/>
                    <a:pt x="306" y="198"/>
                    <a:pt x="166" y="24"/>
                  </a:cubicBezTo>
                  <a:cubicBezTo>
                    <a:pt x="154" y="7"/>
                    <a:pt x="133" y="1"/>
                    <a:pt x="1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1748;p45"/>
            <p:cNvSpPr/>
            <p:nvPr/>
          </p:nvSpPr>
          <p:spPr>
            <a:xfrm>
              <a:off x="1003325" y="3909225"/>
              <a:ext cx="11775" cy="13050"/>
            </a:xfrm>
            <a:custGeom>
              <a:avLst/>
              <a:gdLst/>
              <a:ahLst/>
              <a:cxnLst/>
              <a:rect l="l" t="t" r="r" b="b"/>
              <a:pathLst>
                <a:path w="471" h="522" extrusionOk="0">
                  <a:moveTo>
                    <a:pt x="112" y="1"/>
                  </a:moveTo>
                  <a:cubicBezTo>
                    <a:pt x="95" y="1"/>
                    <a:pt x="74" y="7"/>
                    <a:pt x="61" y="13"/>
                  </a:cubicBezTo>
                  <a:cubicBezTo>
                    <a:pt x="26" y="39"/>
                    <a:pt x="0" y="100"/>
                    <a:pt x="26" y="135"/>
                  </a:cubicBezTo>
                  <a:cubicBezTo>
                    <a:pt x="114" y="248"/>
                    <a:pt x="201" y="361"/>
                    <a:pt x="288" y="475"/>
                  </a:cubicBezTo>
                  <a:cubicBezTo>
                    <a:pt x="297" y="492"/>
                    <a:pt x="314" y="510"/>
                    <a:pt x="340" y="518"/>
                  </a:cubicBezTo>
                  <a:cubicBezTo>
                    <a:pt x="345" y="521"/>
                    <a:pt x="352" y="522"/>
                    <a:pt x="359" y="522"/>
                  </a:cubicBezTo>
                  <a:cubicBezTo>
                    <a:pt x="377" y="522"/>
                    <a:pt x="398" y="516"/>
                    <a:pt x="410" y="510"/>
                  </a:cubicBezTo>
                  <a:cubicBezTo>
                    <a:pt x="445" y="484"/>
                    <a:pt x="471" y="431"/>
                    <a:pt x="445" y="388"/>
                  </a:cubicBezTo>
                  <a:cubicBezTo>
                    <a:pt x="358" y="274"/>
                    <a:pt x="270" y="161"/>
                    <a:pt x="183" y="48"/>
                  </a:cubicBezTo>
                  <a:cubicBezTo>
                    <a:pt x="175" y="30"/>
                    <a:pt x="157" y="13"/>
                    <a:pt x="131" y="4"/>
                  </a:cubicBezTo>
                  <a:cubicBezTo>
                    <a:pt x="126" y="2"/>
                    <a:pt x="119" y="1"/>
                    <a:pt x="1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1749;p45"/>
            <p:cNvSpPr/>
            <p:nvPr/>
          </p:nvSpPr>
          <p:spPr>
            <a:xfrm>
              <a:off x="1224900" y="3851900"/>
              <a:ext cx="90675" cy="237100"/>
            </a:xfrm>
            <a:custGeom>
              <a:avLst/>
              <a:gdLst/>
              <a:ahLst/>
              <a:cxnLst/>
              <a:rect l="l" t="t" r="r" b="b"/>
              <a:pathLst>
                <a:path w="3627" h="9484" extrusionOk="0">
                  <a:moveTo>
                    <a:pt x="3535" y="1"/>
                  </a:moveTo>
                  <a:cubicBezTo>
                    <a:pt x="3489" y="1"/>
                    <a:pt x="3443" y="31"/>
                    <a:pt x="3443" y="92"/>
                  </a:cubicBezTo>
                  <a:cubicBezTo>
                    <a:pt x="3382" y="1879"/>
                    <a:pt x="3077" y="3700"/>
                    <a:pt x="2276" y="5313"/>
                  </a:cubicBezTo>
                  <a:cubicBezTo>
                    <a:pt x="1892" y="6088"/>
                    <a:pt x="1369" y="6725"/>
                    <a:pt x="846" y="7404"/>
                  </a:cubicBezTo>
                  <a:cubicBezTo>
                    <a:pt x="393" y="7997"/>
                    <a:pt x="1" y="8651"/>
                    <a:pt x="114" y="9418"/>
                  </a:cubicBezTo>
                  <a:cubicBezTo>
                    <a:pt x="121" y="9464"/>
                    <a:pt x="154" y="9484"/>
                    <a:pt x="190" y="9484"/>
                  </a:cubicBezTo>
                  <a:cubicBezTo>
                    <a:pt x="242" y="9484"/>
                    <a:pt x="299" y="9441"/>
                    <a:pt x="288" y="9374"/>
                  </a:cubicBezTo>
                  <a:cubicBezTo>
                    <a:pt x="158" y="8450"/>
                    <a:pt x="846" y="7692"/>
                    <a:pt x="1378" y="7030"/>
                  </a:cubicBezTo>
                  <a:cubicBezTo>
                    <a:pt x="1883" y="6393"/>
                    <a:pt x="2310" y="5705"/>
                    <a:pt x="2642" y="4955"/>
                  </a:cubicBezTo>
                  <a:cubicBezTo>
                    <a:pt x="3304" y="3421"/>
                    <a:pt x="3565" y="1748"/>
                    <a:pt x="3626" y="92"/>
                  </a:cubicBezTo>
                  <a:cubicBezTo>
                    <a:pt x="3626" y="31"/>
                    <a:pt x="3581" y="1"/>
                    <a:pt x="35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1750;p45"/>
            <p:cNvSpPr/>
            <p:nvPr/>
          </p:nvSpPr>
          <p:spPr>
            <a:xfrm>
              <a:off x="1292450" y="3830425"/>
              <a:ext cx="40450" cy="57300"/>
            </a:xfrm>
            <a:custGeom>
              <a:avLst/>
              <a:gdLst/>
              <a:ahLst/>
              <a:cxnLst/>
              <a:rect l="l" t="t" r="r" b="b"/>
              <a:pathLst>
                <a:path w="1618" h="2292" extrusionOk="0">
                  <a:moveTo>
                    <a:pt x="276" y="1"/>
                  </a:moveTo>
                  <a:cubicBezTo>
                    <a:pt x="240" y="1"/>
                    <a:pt x="208" y="22"/>
                    <a:pt x="201" y="71"/>
                  </a:cubicBezTo>
                  <a:cubicBezTo>
                    <a:pt x="1" y="995"/>
                    <a:pt x="567" y="1988"/>
                    <a:pt x="1465" y="2285"/>
                  </a:cubicBezTo>
                  <a:cubicBezTo>
                    <a:pt x="1477" y="2289"/>
                    <a:pt x="1489" y="2292"/>
                    <a:pt x="1500" y="2292"/>
                  </a:cubicBezTo>
                  <a:cubicBezTo>
                    <a:pt x="1588" y="2292"/>
                    <a:pt x="1618" y="2149"/>
                    <a:pt x="1517" y="2110"/>
                  </a:cubicBezTo>
                  <a:cubicBezTo>
                    <a:pt x="715" y="1849"/>
                    <a:pt x="201" y="942"/>
                    <a:pt x="375" y="115"/>
                  </a:cubicBezTo>
                  <a:cubicBezTo>
                    <a:pt x="386" y="47"/>
                    <a:pt x="328" y="1"/>
                    <a:pt x="2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1751;p45"/>
            <p:cNvSpPr/>
            <p:nvPr/>
          </p:nvSpPr>
          <p:spPr>
            <a:xfrm>
              <a:off x="1250625" y="3976975"/>
              <a:ext cx="17450" cy="15675"/>
            </a:xfrm>
            <a:custGeom>
              <a:avLst/>
              <a:gdLst/>
              <a:ahLst/>
              <a:cxnLst/>
              <a:rect l="l" t="t" r="r" b="b"/>
              <a:pathLst>
                <a:path w="698" h="627" extrusionOk="0">
                  <a:moveTo>
                    <a:pt x="438" y="453"/>
                  </a:moveTo>
                  <a:cubicBezTo>
                    <a:pt x="438" y="454"/>
                    <a:pt x="442" y="459"/>
                    <a:pt x="442" y="459"/>
                  </a:cubicBezTo>
                  <a:cubicBezTo>
                    <a:pt x="442" y="459"/>
                    <a:pt x="442" y="458"/>
                    <a:pt x="438" y="453"/>
                  </a:cubicBezTo>
                  <a:close/>
                  <a:moveTo>
                    <a:pt x="97" y="0"/>
                  </a:moveTo>
                  <a:cubicBezTo>
                    <a:pt x="58" y="0"/>
                    <a:pt x="16" y="30"/>
                    <a:pt x="9" y="66"/>
                  </a:cubicBezTo>
                  <a:cubicBezTo>
                    <a:pt x="0" y="118"/>
                    <a:pt x="26" y="162"/>
                    <a:pt x="70" y="179"/>
                  </a:cubicBezTo>
                  <a:cubicBezTo>
                    <a:pt x="79" y="179"/>
                    <a:pt x="87" y="188"/>
                    <a:pt x="96" y="188"/>
                  </a:cubicBezTo>
                  <a:cubicBezTo>
                    <a:pt x="90" y="188"/>
                    <a:pt x="100" y="192"/>
                    <a:pt x="102" y="192"/>
                  </a:cubicBezTo>
                  <a:cubicBezTo>
                    <a:pt x="103" y="192"/>
                    <a:pt x="102" y="191"/>
                    <a:pt x="96" y="188"/>
                  </a:cubicBezTo>
                  <a:lnTo>
                    <a:pt x="96" y="188"/>
                  </a:lnTo>
                  <a:cubicBezTo>
                    <a:pt x="114" y="196"/>
                    <a:pt x="122" y="205"/>
                    <a:pt x="140" y="205"/>
                  </a:cubicBezTo>
                  <a:cubicBezTo>
                    <a:pt x="157" y="223"/>
                    <a:pt x="183" y="231"/>
                    <a:pt x="209" y="249"/>
                  </a:cubicBezTo>
                  <a:cubicBezTo>
                    <a:pt x="227" y="257"/>
                    <a:pt x="253" y="275"/>
                    <a:pt x="270" y="292"/>
                  </a:cubicBezTo>
                  <a:cubicBezTo>
                    <a:pt x="276" y="292"/>
                    <a:pt x="286" y="300"/>
                    <a:pt x="287" y="300"/>
                  </a:cubicBezTo>
                  <a:cubicBezTo>
                    <a:pt x="287" y="300"/>
                    <a:pt x="285" y="298"/>
                    <a:pt x="280" y="293"/>
                  </a:cubicBezTo>
                  <a:lnTo>
                    <a:pt x="280" y="293"/>
                  </a:lnTo>
                  <a:cubicBezTo>
                    <a:pt x="288" y="301"/>
                    <a:pt x="288" y="301"/>
                    <a:pt x="297" y="310"/>
                  </a:cubicBezTo>
                  <a:cubicBezTo>
                    <a:pt x="305" y="318"/>
                    <a:pt x="314" y="327"/>
                    <a:pt x="331" y="336"/>
                  </a:cubicBezTo>
                  <a:cubicBezTo>
                    <a:pt x="366" y="371"/>
                    <a:pt x="401" y="414"/>
                    <a:pt x="436" y="449"/>
                  </a:cubicBezTo>
                  <a:cubicBezTo>
                    <a:pt x="437" y="451"/>
                    <a:pt x="438" y="452"/>
                    <a:pt x="438" y="453"/>
                  </a:cubicBezTo>
                  <a:lnTo>
                    <a:pt x="438" y="453"/>
                  </a:lnTo>
                  <a:cubicBezTo>
                    <a:pt x="438" y="453"/>
                    <a:pt x="439" y="453"/>
                    <a:pt x="439" y="453"/>
                  </a:cubicBezTo>
                  <a:cubicBezTo>
                    <a:pt x="439" y="453"/>
                    <a:pt x="441" y="454"/>
                    <a:pt x="445" y="458"/>
                  </a:cubicBezTo>
                  <a:cubicBezTo>
                    <a:pt x="445" y="467"/>
                    <a:pt x="453" y="467"/>
                    <a:pt x="453" y="475"/>
                  </a:cubicBezTo>
                  <a:cubicBezTo>
                    <a:pt x="462" y="484"/>
                    <a:pt x="471" y="493"/>
                    <a:pt x="480" y="510"/>
                  </a:cubicBezTo>
                  <a:cubicBezTo>
                    <a:pt x="497" y="536"/>
                    <a:pt x="506" y="554"/>
                    <a:pt x="523" y="580"/>
                  </a:cubicBezTo>
                  <a:cubicBezTo>
                    <a:pt x="535" y="609"/>
                    <a:pt x="567" y="627"/>
                    <a:pt x="600" y="627"/>
                  </a:cubicBezTo>
                  <a:cubicBezTo>
                    <a:pt x="615" y="627"/>
                    <a:pt x="631" y="623"/>
                    <a:pt x="645" y="615"/>
                  </a:cubicBezTo>
                  <a:cubicBezTo>
                    <a:pt x="689" y="589"/>
                    <a:pt x="697" y="536"/>
                    <a:pt x="680" y="493"/>
                  </a:cubicBezTo>
                  <a:cubicBezTo>
                    <a:pt x="558" y="266"/>
                    <a:pt x="358" y="92"/>
                    <a:pt x="122" y="5"/>
                  </a:cubicBezTo>
                  <a:cubicBezTo>
                    <a:pt x="114" y="1"/>
                    <a:pt x="106" y="0"/>
                    <a:pt x="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1752;p45"/>
            <p:cNvSpPr/>
            <p:nvPr/>
          </p:nvSpPr>
          <p:spPr>
            <a:xfrm>
              <a:off x="1260850" y="3966750"/>
              <a:ext cx="11800" cy="13050"/>
            </a:xfrm>
            <a:custGeom>
              <a:avLst/>
              <a:gdLst/>
              <a:ahLst/>
              <a:cxnLst/>
              <a:rect l="l" t="t" r="r" b="b"/>
              <a:pathLst>
                <a:path w="472" h="522" extrusionOk="0">
                  <a:moveTo>
                    <a:pt x="114" y="0"/>
                  </a:moveTo>
                  <a:cubicBezTo>
                    <a:pt x="99" y="0"/>
                    <a:pt x="80" y="7"/>
                    <a:pt x="62" y="13"/>
                  </a:cubicBezTo>
                  <a:cubicBezTo>
                    <a:pt x="27" y="39"/>
                    <a:pt x="1" y="91"/>
                    <a:pt x="36" y="135"/>
                  </a:cubicBezTo>
                  <a:cubicBezTo>
                    <a:pt x="114" y="248"/>
                    <a:pt x="201" y="361"/>
                    <a:pt x="288" y="475"/>
                  </a:cubicBezTo>
                  <a:cubicBezTo>
                    <a:pt x="306" y="492"/>
                    <a:pt x="315" y="509"/>
                    <a:pt x="341" y="518"/>
                  </a:cubicBezTo>
                  <a:cubicBezTo>
                    <a:pt x="348" y="521"/>
                    <a:pt x="356" y="522"/>
                    <a:pt x="363" y="522"/>
                  </a:cubicBezTo>
                  <a:cubicBezTo>
                    <a:pt x="381" y="522"/>
                    <a:pt x="398" y="516"/>
                    <a:pt x="410" y="509"/>
                  </a:cubicBezTo>
                  <a:cubicBezTo>
                    <a:pt x="445" y="483"/>
                    <a:pt x="471" y="422"/>
                    <a:pt x="445" y="387"/>
                  </a:cubicBezTo>
                  <a:cubicBezTo>
                    <a:pt x="358" y="274"/>
                    <a:pt x="271" y="161"/>
                    <a:pt x="184" y="48"/>
                  </a:cubicBezTo>
                  <a:cubicBezTo>
                    <a:pt x="175" y="21"/>
                    <a:pt x="158" y="13"/>
                    <a:pt x="132" y="4"/>
                  </a:cubicBezTo>
                  <a:cubicBezTo>
                    <a:pt x="126" y="1"/>
                    <a:pt x="121" y="0"/>
                    <a:pt x="1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1753;p45"/>
            <p:cNvSpPr/>
            <p:nvPr/>
          </p:nvSpPr>
          <p:spPr>
            <a:xfrm>
              <a:off x="1288750" y="4000725"/>
              <a:ext cx="9600" cy="10950"/>
            </a:xfrm>
            <a:custGeom>
              <a:avLst/>
              <a:gdLst/>
              <a:ahLst/>
              <a:cxnLst/>
              <a:rect l="l" t="t" r="r" b="b"/>
              <a:pathLst>
                <a:path w="384" h="438" extrusionOk="0">
                  <a:moveTo>
                    <a:pt x="108" y="1"/>
                  </a:moveTo>
                  <a:cubicBezTo>
                    <a:pt x="90" y="1"/>
                    <a:pt x="74" y="7"/>
                    <a:pt x="61" y="13"/>
                  </a:cubicBezTo>
                  <a:cubicBezTo>
                    <a:pt x="18" y="39"/>
                    <a:pt x="0" y="92"/>
                    <a:pt x="27" y="135"/>
                  </a:cubicBezTo>
                  <a:cubicBezTo>
                    <a:pt x="88" y="222"/>
                    <a:pt x="140" y="310"/>
                    <a:pt x="201" y="388"/>
                  </a:cubicBezTo>
                  <a:cubicBezTo>
                    <a:pt x="210" y="414"/>
                    <a:pt x="227" y="423"/>
                    <a:pt x="253" y="432"/>
                  </a:cubicBezTo>
                  <a:cubicBezTo>
                    <a:pt x="260" y="435"/>
                    <a:pt x="271" y="437"/>
                    <a:pt x="281" y="437"/>
                  </a:cubicBezTo>
                  <a:cubicBezTo>
                    <a:pt x="296" y="437"/>
                    <a:pt x="313" y="433"/>
                    <a:pt x="323" y="423"/>
                  </a:cubicBezTo>
                  <a:cubicBezTo>
                    <a:pt x="358" y="397"/>
                    <a:pt x="384" y="344"/>
                    <a:pt x="349" y="301"/>
                  </a:cubicBezTo>
                  <a:cubicBezTo>
                    <a:pt x="297" y="214"/>
                    <a:pt x="236" y="127"/>
                    <a:pt x="183" y="48"/>
                  </a:cubicBezTo>
                  <a:cubicBezTo>
                    <a:pt x="166" y="22"/>
                    <a:pt x="149" y="13"/>
                    <a:pt x="131" y="5"/>
                  </a:cubicBezTo>
                  <a:cubicBezTo>
                    <a:pt x="123" y="2"/>
                    <a:pt x="116" y="1"/>
                    <a:pt x="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1754;p45"/>
            <p:cNvSpPr/>
            <p:nvPr/>
          </p:nvSpPr>
          <p:spPr>
            <a:xfrm>
              <a:off x="1295275" y="3994300"/>
              <a:ext cx="8975" cy="8950"/>
            </a:xfrm>
            <a:custGeom>
              <a:avLst/>
              <a:gdLst/>
              <a:ahLst/>
              <a:cxnLst/>
              <a:rect l="l" t="t" r="r" b="b"/>
              <a:pathLst>
                <a:path w="359" h="358" extrusionOk="0">
                  <a:moveTo>
                    <a:pt x="97" y="0"/>
                  </a:moveTo>
                  <a:cubicBezTo>
                    <a:pt x="71" y="0"/>
                    <a:pt x="44" y="18"/>
                    <a:pt x="36" y="35"/>
                  </a:cubicBezTo>
                  <a:cubicBezTo>
                    <a:pt x="18" y="52"/>
                    <a:pt x="1" y="70"/>
                    <a:pt x="10" y="96"/>
                  </a:cubicBezTo>
                  <a:cubicBezTo>
                    <a:pt x="10" y="113"/>
                    <a:pt x="18" y="140"/>
                    <a:pt x="36" y="157"/>
                  </a:cubicBezTo>
                  <a:cubicBezTo>
                    <a:pt x="88" y="218"/>
                    <a:pt x="149" y="270"/>
                    <a:pt x="201" y="331"/>
                  </a:cubicBezTo>
                  <a:cubicBezTo>
                    <a:pt x="219" y="349"/>
                    <a:pt x="245" y="357"/>
                    <a:pt x="262" y="357"/>
                  </a:cubicBezTo>
                  <a:cubicBezTo>
                    <a:pt x="288" y="357"/>
                    <a:pt x="315" y="349"/>
                    <a:pt x="332" y="331"/>
                  </a:cubicBezTo>
                  <a:cubicBezTo>
                    <a:pt x="349" y="314"/>
                    <a:pt x="358" y="288"/>
                    <a:pt x="358" y="262"/>
                  </a:cubicBezTo>
                  <a:cubicBezTo>
                    <a:pt x="358" y="244"/>
                    <a:pt x="349" y="218"/>
                    <a:pt x="332" y="201"/>
                  </a:cubicBezTo>
                  <a:cubicBezTo>
                    <a:pt x="271" y="140"/>
                    <a:pt x="219" y="87"/>
                    <a:pt x="158" y="35"/>
                  </a:cubicBezTo>
                  <a:cubicBezTo>
                    <a:pt x="140" y="18"/>
                    <a:pt x="123" y="0"/>
                    <a:pt x="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1755;p45"/>
            <p:cNvSpPr/>
            <p:nvPr/>
          </p:nvSpPr>
          <p:spPr>
            <a:xfrm>
              <a:off x="230275" y="3465275"/>
              <a:ext cx="649975" cy="1189075"/>
            </a:xfrm>
            <a:custGeom>
              <a:avLst/>
              <a:gdLst/>
              <a:ahLst/>
              <a:cxnLst/>
              <a:rect l="l" t="t" r="r" b="b"/>
              <a:pathLst>
                <a:path w="25999" h="47563" extrusionOk="0">
                  <a:moveTo>
                    <a:pt x="21318" y="0"/>
                  </a:moveTo>
                  <a:cubicBezTo>
                    <a:pt x="14145" y="4419"/>
                    <a:pt x="10023" y="10215"/>
                    <a:pt x="6232" y="16516"/>
                  </a:cubicBezTo>
                  <a:cubicBezTo>
                    <a:pt x="2432" y="22826"/>
                    <a:pt x="0" y="30120"/>
                    <a:pt x="349" y="37467"/>
                  </a:cubicBezTo>
                  <a:cubicBezTo>
                    <a:pt x="445" y="39585"/>
                    <a:pt x="785" y="41738"/>
                    <a:pt x="1778" y="43612"/>
                  </a:cubicBezTo>
                  <a:cubicBezTo>
                    <a:pt x="2772" y="45486"/>
                    <a:pt x="4497" y="47054"/>
                    <a:pt x="6572" y="47455"/>
                  </a:cubicBezTo>
                  <a:cubicBezTo>
                    <a:pt x="6953" y="47529"/>
                    <a:pt x="7335" y="47563"/>
                    <a:pt x="7715" y="47563"/>
                  </a:cubicBezTo>
                  <a:cubicBezTo>
                    <a:pt x="9945" y="47563"/>
                    <a:pt x="12125" y="46388"/>
                    <a:pt x="14032" y="45137"/>
                  </a:cubicBezTo>
                  <a:cubicBezTo>
                    <a:pt x="18320" y="42339"/>
                    <a:pt x="22556" y="36483"/>
                    <a:pt x="25998" y="32691"/>
                  </a:cubicBezTo>
                  <a:cubicBezTo>
                    <a:pt x="25179" y="29144"/>
                    <a:pt x="24177" y="25981"/>
                    <a:pt x="23200" y="22477"/>
                  </a:cubicBezTo>
                  <a:cubicBezTo>
                    <a:pt x="23199" y="22477"/>
                    <a:pt x="23197" y="22477"/>
                    <a:pt x="23196" y="22477"/>
                  </a:cubicBezTo>
                  <a:cubicBezTo>
                    <a:pt x="22752" y="22477"/>
                    <a:pt x="21941" y="23645"/>
                    <a:pt x="21497" y="23645"/>
                  </a:cubicBezTo>
                  <a:cubicBezTo>
                    <a:pt x="21496" y="23645"/>
                    <a:pt x="21494" y="23645"/>
                    <a:pt x="21492" y="23645"/>
                  </a:cubicBezTo>
                  <a:cubicBezTo>
                    <a:pt x="21266" y="19653"/>
                    <a:pt x="22120" y="15697"/>
                    <a:pt x="22538" y="11722"/>
                  </a:cubicBezTo>
                  <a:cubicBezTo>
                    <a:pt x="22956" y="7748"/>
                    <a:pt x="23227" y="3513"/>
                    <a:pt x="213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1756;p45"/>
            <p:cNvSpPr/>
            <p:nvPr/>
          </p:nvSpPr>
          <p:spPr>
            <a:xfrm>
              <a:off x="681750" y="3545075"/>
              <a:ext cx="93500" cy="294675"/>
            </a:xfrm>
            <a:custGeom>
              <a:avLst/>
              <a:gdLst/>
              <a:ahLst/>
              <a:cxnLst/>
              <a:rect l="l" t="t" r="r" b="b"/>
              <a:pathLst>
                <a:path w="3740" h="11787" extrusionOk="0">
                  <a:moveTo>
                    <a:pt x="127" y="0"/>
                  </a:moveTo>
                  <a:cubicBezTo>
                    <a:pt x="64" y="0"/>
                    <a:pt x="1" y="65"/>
                    <a:pt x="43" y="138"/>
                  </a:cubicBezTo>
                  <a:cubicBezTo>
                    <a:pt x="2326" y="3563"/>
                    <a:pt x="2963" y="7729"/>
                    <a:pt x="3555" y="11720"/>
                  </a:cubicBezTo>
                  <a:cubicBezTo>
                    <a:pt x="3562" y="11766"/>
                    <a:pt x="3596" y="11787"/>
                    <a:pt x="3631" y="11787"/>
                  </a:cubicBezTo>
                  <a:cubicBezTo>
                    <a:pt x="3683" y="11787"/>
                    <a:pt x="3740" y="11744"/>
                    <a:pt x="3730" y="11677"/>
                  </a:cubicBezTo>
                  <a:cubicBezTo>
                    <a:pt x="3137" y="7668"/>
                    <a:pt x="2492" y="3484"/>
                    <a:pt x="200" y="42"/>
                  </a:cubicBezTo>
                  <a:cubicBezTo>
                    <a:pt x="181" y="13"/>
                    <a:pt x="154" y="0"/>
                    <a:pt x="1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1757;p45"/>
            <p:cNvSpPr/>
            <p:nvPr/>
          </p:nvSpPr>
          <p:spPr>
            <a:xfrm>
              <a:off x="802875" y="3915700"/>
              <a:ext cx="97375" cy="351125"/>
            </a:xfrm>
            <a:custGeom>
              <a:avLst/>
              <a:gdLst/>
              <a:ahLst/>
              <a:cxnLst/>
              <a:rect l="l" t="t" r="r" b="b"/>
              <a:pathLst>
                <a:path w="3895" h="14045" extrusionOk="0">
                  <a:moveTo>
                    <a:pt x="1340" y="0"/>
                  </a:moveTo>
                  <a:cubicBezTo>
                    <a:pt x="1008" y="0"/>
                    <a:pt x="688" y="224"/>
                    <a:pt x="488" y="486"/>
                  </a:cubicBezTo>
                  <a:cubicBezTo>
                    <a:pt x="192" y="887"/>
                    <a:pt x="122" y="1410"/>
                    <a:pt x="113" y="1898"/>
                  </a:cubicBezTo>
                  <a:cubicBezTo>
                    <a:pt x="105" y="3214"/>
                    <a:pt x="349" y="4573"/>
                    <a:pt x="610" y="5855"/>
                  </a:cubicBezTo>
                  <a:cubicBezTo>
                    <a:pt x="880" y="7197"/>
                    <a:pt x="1255" y="8513"/>
                    <a:pt x="1726" y="9794"/>
                  </a:cubicBezTo>
                  <a:cubicBezTo>
                    <a:pt x="2257" y="11249"/>
                    <a:pt x="2920" y="12653"/>
                    <a:pt x="3695" y="14003"/>
                  </a:cubicBezTo>
                  <a:cubicBezTo>
                    <a:pt x="3714" y="14033"/>
                    <a:pt x="3741" y="14045"/>
                    <a:pt x="3769" y="14045"/>
                  </a:cubicBezTo>
                  <a:cubicBezTo>
                    <a:pt x="3832" y="14045"/>
                    <a:pt x="3895" y="13980"/>
                    <a:pt x="3852" y="13908"/>
                  </a:cubicBezTo>
                  <a:cubicBezTo>
                    <a:pt x="2632" y="11798"/>
                    <a:pt x="1708" y="9532"/>
                    <a:pt x="1098" y="7171"/>
                  </a:cubicBezTo>
                  <a:cubicBezTo>
                    <a:pt x="793" y="5985"/>
                    <a:pt x="558" y="4774"/>
                    <a:pt x="419" y="3545"/>
                  </a:cubicBezTo>
                  <a:cubicBezTo>
                    <a:pt x="314" y="2621"/>
                    <a:pt x="0" y="1131"/>
                    <a:pt x="802" y="416"/>
                  </a:cubicBezTo>
                  <a:cubicBezTo>
                    <a:pt x="959" y="276"/>
                    <a:pt x="1146" y="198"/>
                    <a:pt x="1325" y="198"/>
                  </a:cubicBezTo>
                  <a:cubicBezTo>
                    <a:pt x="1523" y="198"/>
                    <a:pt x="1711" y="293"/>
                    <a:pt x="1839" y="503"/>
                  </a:cubicBezTo>
                  <a:cubicBezTo>
                    <a:pt x="2005" y="765"/>
                    <a:pt x="2066" y="1087"/>
                    <a:pt x="2144" y="1384"/>
                  </a:cubicBezTo>
                  <a:cubicBezTo>
                    <a:pt x="2336" y="2107"/>
                    <a:pt x="2536" y="2830"/>
                    <a:pt x="2728" y="3554"/>
                  </a:cubicBezTo>
                  <a:cubicBezTo>
                    <a:pt x="2738" y="3598"/>
                    <a:pt x="2771" y="3617"/>
                    <a:pt x="2806" y="3617"/>
                  </a:cubicBezTo>
                  <a:cubicBezTo>
                    <a:pt x="2860" y="3617"/>
                    <a:pt x="2918" y="3571"/>
                    <a:pt x="2902" y="3501"/>
                  </a:cubicBezTo>
                  <a:cubicBezTo>
                    <a:pt x="2702" y="2761"/>
                    <a:pt x="2501" y="2020"/>
                    <a:pt x="2301" y="1279"/>
                  </a:cubicBezTo>
                  <a:cubicBezTo>
                    <a:pt x="2188" y="852"/>
                    <a:pt x="2074" y="233"/>
                    <a:pt x="1604" y="50"/>
                  </a:cubicBezTo>
                  <a:cubicBezTo>
                    <a:pt x="1516" y="16"/>
                    <a:pt x="1428" y="0"/>
                    <a:pt x="13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1758;p45"/>
            <p:cNvSpPr/>
            <p:nvPr/>
          </p:nvSpPr>
          <p:spPr>
            <a:xfrm>
              <a:off x="894175" y="4160500"/>
              <a:ext cx="55575" cy="122725"/>
            </a:xfrm>
            <a:custGeom>
              <a:avLst/>
              <a:gdLst/>
              <a:ahLst/>
              <a:cxnLst/>
              <a:rect l="l" t="t" r="r" b="b"/>
              <a:pathLst>
                <a:path w="2223" h="4909" extrusionOk="0">
                  <a:moveTo>
                    <a:pt x="1157" y="0"/>
                  </a:moveTo>
                  <a:cubicBezTo>
                    <a:pt x="1099" y="0"/>
                    <a:pt x="1033" y="69"/>
                    <a:pt x="1063" y="141"/>
                  </a:cubicBezTo>
                  <a:cubicBezTo>
                    <a:pt x="1307" y="682"/>
                    <a:pt x="1499" y="1239"/>
                    <a:pt x="1656" y="1815"/>
                  </a:cubicBezTo>
                  <a:cubicBezTo>
                    <a:pt x="1813" y="2381"/>
                    <a:pt x="2031" y="3070"/>
                    <a:pt x="1909" y="3662"/>
                  </a:cubicBezTo>
                  <a:cubicBezTo>
                    <a:pt x="1839" y="3985"/>
                    <a:pt x="1647" y="4508"/>
                    <a:pt x="1333" y="4665"/>
                  </a:cubicBezTo>
                  <a:cubicBezTo>
                    <a:pt x="1231" y="4716"/>
                    <a:pt x="1132" y="4738"/>
                    <a:pt x="1038" y="4738"/>
                  </a:cubicBezTo>
                  <a:cubicBezTo>
                    <a:pt x="681" y="4738"/>
                    <a:pt x="386" y="4419"/>
                    <a:pt x="200" y="4116"/>
                  </a:cubicBezTo>
                  <a:cubicBezTo>
                    <a:pt x="182" y="4086"/>
                    <a:pt x="154" y="4074"/>
                    <a:pt x="127" y="4074"/>
                  </a:cubicBezTo>
                  <a:cubicBezTo>
                    <a:pt x="64" y="4074"/>
                    <a:pt x="1" y="4139"/>
                    <a:pt x="43" y="4211"/>
                  </a:cubicBezTo>
                  <a:cubicBezTo>
                    <a:pt x="267" y="4578"/>
                    <a:pt x="578" y="4909"/>
                    <a:pt x="1016" y="4909"/>
                  </a:cubicBezTo>
                  <a:cubicBezTo>
                    <a:pt x="1057" y="4909"/>
                    <a:pt x="1099" y="4906"/>
                    <a:pt x="1142" y="4900"/>
                  </a:cubicBezTo>
                  <a:cubicBezTo>
                    <a:pt x="1612" y="4839"/>
                    <a:pt x="1839" y="4403"/>
                    <a:pt x="1987" y="3994"/>
                  </a:cubicBezTo>
                  <a:cubicBezTo>
                    <a:pt x="2222" y="3375"/>
                    <a:pt x="2065" y="2721"/>
                    <a:pt x="1917" y="2102"/>
                  </a:cubicBezTo>
                  <a:cubicBezTo>
                    <a:pt x="1752" y="1396"/>
                    <a:pt x="1508" y="717"/>
                    <a:pt x="1220" y="45"/>
                  </a:cubicBezTo>
                  <a:cubicBezTo>
                    <a:pt x="1207" y="14"/>
                    <a:pt x="1183" y="0"/>
                    <a:pt x="11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1759;p45"/>
            <p:cNvSpPr/>
            <p:nvPr/>
          </p:nvSpPr>
          <p:spPr>
            <a:xfrm>
              <a:off x="335700" y="3917550"/>
              <a:ext cx="496025" cy="318050"/>
            </a:xfrm>
            <a:custGeom>
              <a:avLst/>
              <a:gdLst/>
              <a:ahLst/>
              <a:cxnLst/>
              <a:rect l="l" t="t" r="r" b="b"/>
              <a:pathLst>
                <a:path w="19841" h="12722" extrusionOk="0">
                  <a:moveTo>
                    <a:pt x="19703" y="1"/>
                  </a:moveTo>
                  <a:cubicBezTo>
                    <a:pt x="19690" y="1"/>
                    <a:pt x="19677" y="4"/>
                    <a:pt x="19663" y="11"/>
                  </a:cubicBezTo>
                  <a:cubicBezTo>
                    <a:pt x="18138" y="813"/>
                    <a:pt x="16613" y="1615"/>
                    <a:pt x="15088" y="2416"/>
                  </a:cubicBezTo>
                  <a:cubicBezTo>
                    <a:pt x="13667" y="3157"/>
                    <a:pt x="12220" y="3881"/>
                    <a:pt x="10887" y="4770"/>
                  </a:cubicBezTo>
                  <a:cubicBezTo>
                    <a:pt x="9615" y="5615"/>
                    <a:pt x="8499" y="6696"/>
                    <a:pt x="7174" y="7445"/>
                  </a:cubicBezTo>
                  <a:cubicBezTo>
                    <a:pt x="5832" y="8203"/>
                    <a:pt x="4272" y="8474"/>
                    <a:pt x="2956" y="9293"/>
                  </a:cubicBezTo>
                  <a:cubicBezTo>
                    <a:pt x="1692" y="10077"/>
                    <a:pt x="673" y="11236"/>
                    <a:pt x="36" y="12587"/>
                  </a:cubicBezTo>
                  <a:cubicBezTo>
                    <a:pt x="1" y="12658"/>
                    <a:pt x="62" y="12722"/>
                    <a:pt x="121" y="12722"/>
                  </a:cubicBezTo>
                  <a:cubicBezTo>
                    <a:pt x="149" y="12722"/>
                    <a:pt x="177" y="12708"/>
                    <a:pt x="193" y="12674"/>
                  </a:cubicBezTo>
                  <a:cubicBezTo>
                    <a:pt x="777" y="11419"/>
                    <a:pt x="1701" y="10339"/>
                    <a:pt x="2851" y="9572"/>
                  </a:cubicBezTo>
                  <a:cubicBezTo>
                    <a:pt x="4124" y="8726"/>
                    <a:pt x="5640" y="8447"/>
                    <a:pt x="6982" y="7750"/>
                  </a:cubicBezTo>
                  <a:cubicBezTo>
                    <a:pt x="8307" y="7070"/>
                    <a:pt x="9397" y="6025"/>
                    <a:pt x="10608" y="5171"/>
                  </a:cubicBezTo>
                  <a:cubicBezTo>
                    <a:pt x="11880" y="4282"/>
                    <a:pt x="13266" y="3567"/>
                    <a:pt x="14643" y="2844"/>
                  </a:cubicBezTo>
                  <a:cubicBezTo>
                    <a:pt x="16343" y="1955"/>
                    <a:pt x="18051" y="1066"/>
                    <a:pt x="19750" y="168"/>
                  </a:cubicBezTo>
                  <a:cubicBezTo>
                    <a:pt x="19840" y="123"/>
                    <a:pt x="19782" y="1"/>
                    <a:pt x="197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1760;p45"/>
            <p:cNvSpPr/>
            <p:nvPr/>
          </p:nvSpPr>
          <p:spPr>
            <a:xfrm>
              <a:off x="383625" y="4108025"/>
              <a:ext cx="83100" cy="18450"/>
            </a:xfrm>
            <a:custGeom>
              <a:avLst/>
              <a:gdLst/>
              <a:ahLst/>
              <a:cxnLst/>
              <a:rect l="l" t="t" r="r" b="b"/>
              <a:pathLst>
                <a:path w="3324" h="738" extrusionOk="0">
                  <a:moveTo>
                    <a:pt x="1065" y="1"/>
                  </a:moveTo>
                  <a:cubicBezTo>
                    <a:pt x="744" y="1"/>
                    <a:pt x="423" y="35"/>
                    <a:pt x="106" y="105"/>
                  </a:cubicBezTo>
                  <a:cubicBezTo>
                    <a:pt x="1" y="129"/>
                    <a:pt x="39" y="282"/>
                    <a:pt x="136" y="282"/>
                  </a:cubicBezTo>
                  <a:cubicBezTo>
                    <a:pt x="143" y="282"/>
                    <a:pt x="151" y="281"/>
                    <a:pt x="159" y="279"/>
                  </a:cubicBezTo>
                  <a:cubicBezTo>
                    <a:pt x="457" y="213"/>
                    <a:pt x="760" y="180"/>
                    <a:pt x="1063" y="180"/>
                  </a:cubicBezTo>
                  <a:cubicBezTo>
                    <a:pt x="1787" y="180"/>
                    <a:pt x="2509" y="367"/>
                    <a:pt x="3148" y="724"/>
                  </a:cubicBezTo>
                  <a:cubicBezTo>
                    <a:pt x="3163" y="734"/>
                    <a:pt x="3178" y="738"/>
                    <a:pt x="3193" y="738"/>
                  </a:cubicBezTo>
                  <a:cubicBezTo>
                    <a:pt x="3269" y="738"/>
                    <a:pt x="3323" y="618"/>
                    <a:pt x="3235" y="567"/>
                  </a:cubicBezTo>
                  <a:cubicBezTo>
                    <a:pt x="2574" y="193"/>
                    <a:pt x="1822" y="1"/>
                    <a:pt x="10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1761;p45"/>
            <p:cNvSpPr/>
            <p:nvPr/>
          </p:nvSpPr>
          <p:spPr>
            <a:xfrm>
              <a:off x="647750" y="4276175"/>
              <a:ext cx="285350" cy="265875"/>
            </a:xfrm>
            <a:custGeom>
              <a:avLst/>
              <a:gdLst/>
              <a:ahLst/>
              <a:cxnLst/>
              <a:rect l="l" t="t" r="r" b="b"/>
              <a:pathLst>
                <a:path w="11414" h="10635" extrusionOk="0">
                  <a:moveTo>
                    <a:pt x="11285" y="0"/>
                  </a:moveTo>
                  <a:cubicBezTo>
                    <a:pt x="11265" y="0"/>
                    <a:pt x="11244" y="9"/>
                    <a:pt x="11225" y="29"/>
                  </a:cubicBezTo>
                  <a:cubicBezTo>
                    <a:pt x="8401" y="2827"/>
                    <a:pt x="5395" y="5432"/>
                    <a:pt x="2492" y="8152"/>
                  </a:cubicBezTo>
                  <a:cubicBezTo>
                    <a:pt x="1673" y="8919"/>
                    <a:pt x="863" y="9694"/>
                    <a:pt x="61" y="10479"/>
                  </a:cubicBezTo>
                  <a:cubicBezTo>
                    <a:pt x="0" y="10546"/>
                    <a:pt x="60" y="10634"/>
                    <a:pt x="130" y="10634"/>
                  </a:cubicBezTo>
                  <a:cubicBezTo>
                    <a:pt x="151" y="10634"/>
                    <a:pt x="172" y="10627"/>
                    <a:pt x="192" y="10609"/>
                  </a:cubicBezTo>
                  <a:cubicBezTo>
                    <a:pt x="3015" y="7812"/>
                    <a:pt x="6022" y="5197"/>
                    <a:pt x="8924" y="2478"/>
                  </a:cubicBezTo>
                  <a:cubicBezTo>
                    <a:pt x="9744" y="1720"/>
                    <a:pt x="10554" y="944"/>
                    <a:pt x="11347" y="151"/>
                  </a:cubicBezTo>
                  <a:cubicBezTo>
                    <a:pt x="11414" y="91"/>
                    <a:pt x="11353" y="0"/>
                    <a:pt x="112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1762;p45"/>
            <p:cNvSpPr/>
            <p:nvPr/>
          </p:nvSpPr>
          <p:spPr>
            <a:xfrm>
              <a:off x="713525" y="3973200"/>
              <a:ext cx="122675" cy="396050"/>
            </a:xfrm>
            <a:custGeom>
              <a:avLst/>
              <a:gdLst/>
              <a:ahLst/>
              <a:cxnLst/>
              <a:rect l="l" t="t" r="r" b="b"/>
              <a:pathLst>
                <a:path w="4907" h="15842" extrusionOk="0">
                  <a:moveTo>
                    <a:pt x="223" y="1"/>
                  </a:moveTo>
                  <a:cubicBezTo>
                    <a:pt x="177" y="1"/>
                    <a:pt x="132" y="29"/>
                    <a:pt x="132" y="86"/>
                  </a:cubicBezTo>
                  <a:cubicBezTo>
                    <a:pt x="1" y="4400"/>
                    <a:pt x="1064" y="8705"/>
                    <a:pt x="2921" y="12584"/>
                  </a:cubicBezTo>
                  <a:cubicBezTo>
                    <a:pt x="3452" y="13691"/>
                    <a:pt x="4045" y="14762"/>
                    <a:pt x="4707" y="15800"/>
                  </a:cubicBezTo>
                  <a:cubicBezTo>
                    <a:pt x="4726" y="15829"/>
                    <a:pt x="4754" y="15841"/>
                    <a:pt x="4781" y="15841"/>
                  </a:cubicBezTo>
                  <a:cubicBezTo>
                    <a:pt x="4844" y="15841"/>
                    <a:pt x="4906" y="15779"/>
                    <a:pt x="4864" y="15712"/>
                  </a:cubicBezTo>
                  <a:cubicBezTo>
                    <a:pt x="2563" y="12096"/>
                    <a:pt x="986" y="7965"/>
                    <a:pt x="472" y="3694"/>
                  </a:cubicBezTo>
                  <a:cubicBezTo>
                    <a:pt x="332" y="2500"/>
                    <a:pt x="280" y="1289"/>
                    <a:pt x="315" y="86"/>
                  </a:cubicBezTo>
                  <a:cubicBezTo>
                    <a:pt x="315" y="29"/>
                    <a:pt x="269" y="1"/>
                    <a:pt x="2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1763;p45"/>
            <p:cNvSpPr/>
            <p:nvPr/>
          </p:nvSpPr>
          <p:spPr>
            <a:xfrm>
              <a:off x="780450" y="4201525"/>
              <a:ext cx="87750" cy="74900"/>
            </a:xfrm>
            <a:custGeom>
              <a:avLst/>
              <a:gdLst/>
              <a:ahLst/>
              <a:cxnLst/>
              <a:rect l="l" t="t" r="r" b="b"/>
              <a:pathLst>
                <a:path w="3510" h="2996" extrusionOk="0">
                  <a:moveTo>
                    <a:pt x="3374" y="0"/>
                  </a:moveTo>
                  <a:cubicBezTo>
                    <a:pt x="3353" y="0"/>
                    <a:pt x="3331" y="8"/>
                    <a:pt x="3311" y="26"/>
                  </a:cubicBezTo>
                  <a:cubicBezTo>
                    <a:pt x="2248" y="984"/>
                    <a:pt x="1132" y="1891"/>
                    <a:pt x="69" y="2841"/>
                  </a:cubicBezTo>
                  <a:cubicBezTo>
                    <a:pt x="1" y="2902"/>
                    <a:pt x="61" y="2996"/>
                    <a:pt x="132" y="2996"/>
                  </a:cubicBezTo>
                  <a:cubicBezTo>
                    <a:pt x="152" y="2996"/>
                    <a:pt x="172" y="2988"/>
                    <a:pt x="191" y="2971"/>
                  </a:cubicBezTo>
                  <a:cubicBezTo>
                    <a:pt x="1263" y="2013"/>
                    <a:pt x="2370" y="1106"/>
                    <a:pt x="3442" y="148"/>
                  </a:cubicBezTo>
                  <a:cubicBezTo>
                    <a:pt x="3509" y="87"/>
                    <a:pt x="3447" y="0"/>
                    <a:pt x="3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1764;p45"/>
            <p:cNvSpPr/>
            <p:nvPr/>
          </p:nvSpPr>
          <p:spPr>
            <a:xfrm>
              <a:off x="771825" y="3888025"/>
              <a:ext cx="10475" cy="55475"/>
            </a:xfrm>
            <a:custGeom>
              <a:avLst/>
              <a:gdLst/>
              <a:ahLst/>
              <a:cxnLst/>
              <a:rect l="l" t="t" r="r" b="b"/>
              <a:pathLst>
                <a:path w="419" h="2219" extrusionOk="0">
                  <a:moveTo>
                    <a:pt x="90" y="0"/>
                  </a:moveTo>
                  <a:cubicBezTo>
                    <a:pt x="44" y="0"/>
                    <a:pt x="0" y="29"/>
                    <a:pt x="5" y="85"/>
                  </a:cubicBezTo>
                  <a:cubicBezTo>
                    <a:pt x="83" y="774"/>
                    <a:pt x="153" y="1454"/>
                    <a:pt x="231" y="2133"/>
                  </a:cubicBezTo>
                  <a:cubicBezTo>
                    <a:pt x="236" y="2190"/>
                    <a:pt x="283" y="2218"/>
                    <a:pt x="329" y="2218"/>
                  </a:cubicBezTo>
                  <a:cubicBezTo>
                    <a:pt x="375" y="2218"/>
                    <a:pt x="419" y="2190"/>
                    <a:pt x="414" y="2133"/>
                  </a:cubicBezTo>
                  <a:cubicBezTo>
                    <a:pt x="336" y="1454"/>
                    <a:pt x="266" y="774"/>
                    <a:pt x="188" y="85"/>
                  </a:cubicBezTo>
                  <a:cubicBezTo>
                    <a:pt x="183" y="29"/>
                    <a:pt x="135" y="0"/>
                    <a:pt x="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1765;p45"/>
            <p:cNvSpPr/>
            <p:nvPr/>
          </p:nvSpPr>
          <p:spPr>
            <a:xfrm>
              <a:off x="2075950" y="3338475"/>
              <a:ext cx="594150" cy="444700"/>
            </a:xfrm>
            <a:custGeom>
              <a:avLst/>
              <a:gdLst/>
              <a:ahLst/>
              <a:cxnLst/>
              <a:rect l="l" t="t" r="r" b="b"/>
              <a:pathLst>
                <a:path w="23766" h="17788" extrusionOk="0">
                  <a:moveTo>
                    <a:pt x="11273" y="1"/>
                  </a:moveTo>
                  <a:cubicBezTo>
                    <a:pt x="10828" y="1"/>
                    <a:pt x="10378" y="135"/>
                    <a:pt x="9963" y="314"/>
                  </a:cubicBezTo>
                  <a:cubicBezTo>
                    <a:pt x="7670" y="1316"/>
                    <a:pt x="6171" y="3582"/>
                    <a:pt x="5082" y="5796"/>
                  </a:cubicBezTo>
                  <a:cubicBezTo>
                    <a:pt x="3888" y="8210"/>
                    <a:pt x="2528" y="10537"/>
                    <a:pt x="1038" y="12785"/>
                  </a:cubicBezTo>
                  <a:cubicBezTo>
                    <a:pt x="794" y="13143"/>
                    <a:pt x="567" y="13509"/>
                    <a:pt x="341" y="13884"/>
                  </a:cubicBezTo>
                  <a:cubicBezTo>
                    <a:pt x="1" y="14441"/>
                    <a:pt x="193" y="15165"/>
                    <a:pt x="750" y="15496"/>
                  </a:cubicBezTo>
                  <a:cubicBezTo>
                    <a:pt x="2947" y="16794"/>
                    <a:pt x="4672" y="17160"/>
                    <a:pt x="7130" y="17788"/>
                  </a:cubicBezTo>
                  <a:cubicBezTo>
                    <a:pt x="7426" y="17169"/>
                    <a:pt x="7714" y="16550"/>
                    <a:pt x="8002" y="15932"/>
                  </a:cubicBezTo>
                  <a:cubicBezTo>
                    <a:pt x="8455" y="14982"/>
                    <a:pt x="8934" y="13988"/>
                    <a:pt x="9797" y="13387"/>
                  </a:cubicBezTo>
                  <a:cubicBezTo>
                    <a:pt x="10782" y="12698"/>
                    <a:pt x="12054" y="12646"/>
                    <a:pt x="13248" y="12568"/>
                  </a:cubicBezTo>
                  <a:cubicBezTo>
                    <a:pt x="14878" y="12463"/>
                    <a:pt x="16508" y="12245"/>
                    <a:pt x="18111" y="11931"/>
                  </a:cubicBezTo>
                  <a:cubicBezTo>
                    <a:pt x="19262" y="11705"/>
                    <a:pt x="20430" y="11408"/>
                    <a:pt x="21415" y="10772"/>
                  </a:cubicBezTo>
                  <a:cubicBezTo>
                    <a:pt x="22216" y="10249"/>
                    <a:pt x="22887" y="9456"/>
                    <a:pt x="23131" y="8541"/>
                  </a:cubicBezTo>
                  <a:cubicBezTo>
                    <a:pt x="23209" y="8263"/>
                    <a:pt x="22978" y="8005"/>
                    <a:pt x="22705" y="8005"/>
                  </a:cubicBezTo>
                  <a:cubicBezTo>
                    <a:pt x="22671" y="8005"/>
                    <a:pt x="22635" y="8009"/>
                    <a:pt x="22600" y="8018"/>
                  </a:cubicBezTo>
                  <a:cubicBezTo>
                    <a:pt x="22288" y="8101"/>
                    <a:pt x="21985" y="8212"/>
                    <a:pt x="21694" y="8349"/>
                  </a:cubicBezTo>
                  <a:lnTo>
                    <a:pt x="21694" y="8349"/>
                  </a:lnTo>
                  <a:cubicBezTo>
                    <a:pt x="22136" y="8027"/>
                    <a:pt x="22549" y="7672"/>
                    <a:pt x="22896" y="7251"/>
                  </a:cubicBezTo>
                  <a:cubicBezTo>
                    <a:pt x="23393" y="6650"/>
                    <a:pt x="23742" y="5874"/>
                    <a:pt x="23759" y="5099"/>
                  </a:cubicBezTo>
                  <a:cubicBezTo>
                    <a:pt x="23766" y="4785"/>
                    <a:pt x="23495" y="4544"/>
                    <a:pt x="23204" y="4544"/>
                  </a:cubicBezTo>
                  <a:cubicBezTo>
                    <a:pt x="23130" y="4544"/>
                    <a:pt x="23055" y="4560"/>
                    <a:pt x="22983" y="4593"/>
                  </a:cubicBezTo>
                  <a:cubicBezTo>
                    <a:pt x="22772" y="4690"/>
                    <a:pt x="22573" y="4815"/>
                    <a:pt x="22393" y="4965"/>
                  </a:cubicBezTo>
                  <a:lnTo>
                    <a:pt x="22393" y="4965"/>
                  </a:lnTo>
                  <a:cubicBezTo>
                    <a:pt x="23051" y="4262"/>
                    <a:pt x="23278" y="3116"/>
                    <a:pt x="22704" y="2353"/>
                  </a:cubicBezTo>
                  <a:cubicBezTo>
                    <a:pt x="22424" y="1977"/>
                    <a:pt x="21954" y="1794"/>
                    <a:pt x="21491" y="1794"/>
                  </a:cubicBezTo>
                  <a:cubicBezTo>
                    <a:pt x="20903" y="1794"/>
                    <a:pt x="20328" y="2089"/>
                    <a:pt x="20170" y="2662"/>
                  </a:cubicBezTo>
                  <a:lnTo>
                    <a:pt x="20170" y="2662"/>
                  </a:lnTo>
                  <a:cubicBezTo>
                    <a:pt x="20388" y="1857"/>
                    <a:pt x="19549" y="1071"/>
                    <a:pt x="18727" y="1071"/>
                  </a:cubicBezTo>
                  <a:cubicBezTo>
                    <a:pt x="18713" y="1071"/>
                    <a:pt x="18700" y="1072"/>
                    <a:pt x="18687" y="1072"/>
                  </a:cubicBezTo>
                  <a:cubicBezTo>
                    <a:pt x="17841" y="1089"/>
                    <a:pt x="17118" y="1682"/>
                    <a:pt x="16595" y="2344"/>
                  </a:cubicBezTo>
                  <a:cubicBezTo>
                    <a:pt x="16072" y="3007"/>
                    <a:pt x="15680" y="3765"/>
                    <a:pt x="15087" y="4366"/>
                  </a:cubicBezTo>
                  <a:cubicBezTo>
                    <a:pt x="14312" y="5157"/>
                    <a:pt x="13211" y="5621"/>
                    <a:pt x="12099" y="5621"/>
                  </a:cubicBezTo>
                  <a:cubicBezTo>
                    <a:pt x="11886" y="5621"/>
                    <a:pt x="11673" y="5604"/>
                    <a:pt x="11462" y="5569"/>
                  </a:cubicBezTo>
                  <a:cubicBezTo>
                    <a:pt x="10913" y="5482"/>
                    <a:pt x="10442" y="5072"/>
                    <a:pt x="10355" y="4523"/>
                  </a:cubicBezTo>
                  <a:cubicBezTo>
                    <a:pt x="10119" y="3016"/>
                    <a:pt x="12821" y="2772"/>
                    <a:pt x="12839" y="1299"/>
                  </a:cubicBezTo>
                  <a:cubicBezTo>
                    <a:pt x="12847" y="828"/>
                    <a:pt x="12551" y="410"/>
                    <a:pt x="12133" y="201"/>
                  </a:cubicBezTo>
                  <a:cubicBezTo>
                    <a:pt x="11856" y="59"/>
                    <a:pt x="11566" y="1"/>
                    <a:pt x="112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1766;p45"/>
            <p:cNvSpPr/>
            <p:nvPr/>
          </p:nvSpPr>
          <p:spPr>
            <a:xfrm>
              <a:off x="2329550" y="3345100"/>
              <a:ext cx="47825" cy="11175"/>
            </a:xfrm>
            <a:custGeom>
              <a:avLst/>
              <a:gdLst/>
              <a:ahLst/>
              <a:cxnLst/>
              <a:rect l="l" t="t" r="r" b="b"/>
              <a:pathLst>
                <a:path w="1913" h="447" extrusionOk="0">
                  <a:moveTo>
                    <a:pt x="1781" y="0"/>
                  </a:moveTo>
                  <a:cubicBezTo>
                    <a:pt x="1766" y="0"/>
                    <a:pt x="1751" y="4"/>
                    <a:pt x="1736" y="14"/>
                  </a:cubicBezTo>
                  <a:cubicBezTo>
                    <a:pt x="1497" y="181"/>
                    <a:pt x="1213" y="264"/>
                    <a:pt x="930" y="264"/>
                  </a:cubicBezTo>
                  <a:cubicBezTo>
                    <a:pt x="666" y="264"/>
                    <a:pt x="403" y="192"/>
                    <a:pt x="176" y="49"/>
                  </a:cubicBezTo>
                  <a:cubicBezTo>
                    <a:pt x="158" y="37"/>
                    <a:pt x="140" y="31"/>
                    <a:pt x="123" y="31"/>
                  </a:cubicBezTo>
                  <a:cubicBezTo>
                    <a:pt x="46" y="31"/>
                    <a:pt x="1" y="148"/>
                    <a:pt x="80" y="206"/>
                  </a:cubicBezTo>
                  <a:cubicBezTo>
                    <a:pt x="333" y="366"/>
                    <a:pt x="631" y="447"/>
                    <a:pt x="930" y="447"/>
                  </a:cubicBezTo>
                  <a:cubicBezTo>
                    <a:pt x="1248" y="447"/>
                    <a:pt x="1567" y="355"/>
                    <a:pt x="1832" y="171"/>
                  </a:cubicBezTo>
                  <a:cubicBezTo>
                    <a:pt x="1913" y="119"/>
                    <a:pt x="1857" y="0"/>
                    <a:pt x="17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1767;p45"/>
            <p:cNvSpPr/>
            <p:nvPr/>
          </p:nvSpPr>
          <p:spPr>
            <a:xfrm>
              <a:off x="2436975" y="3393750"/>
              <a:ext cx="145625" cy="113450"/>
            </a:xfrm>
            <a:custGeom>
              <a:avLst/>
              <a:gdLst/>
              <a:ahLst/>
              <a:cxnLst/>
              <a:rect l="l" t="t" r="r" b="b"/>
              <a:pathLst>
                <a:path w="5825" h="4538" extrusionOk="0">
                  <a:moveTo>
                    <a:pt x="5700" y="1"/>
                  </a:moveTo>
                  <a:cubicBezTo>
                    <a:pt x="5674" y="1"/>
                    <a:pt x="5648" y="14"/>
                    <a:pt x="5631" y="46"/>
                  </a:cubicBezTo>
                  <a:cubicBezTo>
                    <a:pt x="4490" y="2182"/>
                    <a:pt x="2450" y="3768"/>
                    <a:pt x="106" y="4360"/>
                  </a:cubicBezTo>
                  <a:cubicBezTo>
                    <a:pt x="0" y="4385"/>
                    <a:pt x="31" y="4537"/>
                    <a:pt x="127" y="4537"/>
                  </a:cubicBezTo>
                  <a:cubicBezTo>
                    <a:pt x="134" y="4537"/>
                    <a:pt x="142" y="4537"/>
                    <a:pt x="149" y="4535"/>
                  </a:cubicBezTo>
                  <a:cubicBezTo>
                    <a:pt x="2546" y="3933"/>
                    <a:pt x="4620" y="2312"/>
                    <a:pt x="5788" y="133"/>
                  </a:cubicBezTo>
                  <a:cubicBezTo>
                    <a:pt x="5824" y="67"/>
                    <a:pt x="5761" y="1"/>
                    <a:pt x="57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1768;p45"/>
            <p:cNvSpPr/>
            <p:nvPr/>
          </p:nvSpPr>
          <p:spPr>
            <a:xfrm>
              <a:off x="2461375" y="3450300"/>
              <a:ext cx="184775" cy="105050"/>
            </a:xfrm>
            <a:custGeom>
              <a:avLst/>
              <a:gdLst/>
              <a:ahLst/>
              <a:cxnLst/>
              <a:rect l="l" t="t" r="r" b="b"/>
              <a:pathLst>
                <a:path w="7391" h="4202" extrusionOk="0">
                  <a:moveTo>
                    <a:pt x="7265" y="0"/>
                  </a:moveTo>
                  <a:cubicBezTo>
                    <a:pt x="7237" y="0"/>
                    <a:pt x="7210" y="12"/>
                    <a:pt x="7192" y="42"/>
                  </a:cubicBezTo>
                  <a:cubicBezTo>
                    <a:pt x="5684" y="2525"/>
                    <a:pt x="2738" y="3345"/>
                    <a:pt x="106" y="4024"/>
                  </a:cubicBezTo>
                  <a:cubicBezTo>
                    <a:pt x="1" y="4057"/>
                    <a:pt x="38" y="4202"/>
                    <a:pt x="135" y="4202"/>
                  </a:cubicBezTo>
                  <a:cubicBezTo>
                    <a:pt x="142" y="4202"/>
                    <a:pt x="150" y="4201"/>
                    <a:pt x="158" y="4199"/>
                  </a:cubicBezTo>
                  <a:cubicBezTo>
                    <a:pt x="2834" y="3502"/>
                    <a:pt x="5815" y="2656"/>
                    <a:pt x="7348" y="137"/>
                  </a:cubicBezTo>
                  <a:cubicBezTo>
                    <a:pt x="7391" y="65"/>
                    <a:pt x="7328" y="0"/>
                    <a:pt x="72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1769;p45"/>
            <p:cNvSpPr/>
            <p:nvPr/>
          </p:nvSpPr>
          <p:spPr>
            <a:xfrm>
              <a:off x="2472850" y="3537475"/>
              <a:ext cx="157050" cy="47475"/>
            </a:xfrm>
            <a:custGeom>
              <a:avLst/>
              <a:gdLst/>
              <a:ahLst/>
              <a:cxnLst/>
              <a:rect l="l" t="t" r="r" b="b"/>
              <a:pathLst>
                <a:path w="6282" h="1899" extrusionOk="0">
                  <a:moveTo>
                    <a:pt x="6150" y="1"/>
                  </a:moveTo>
                  <a:cubicBezTo>
                    <a:pt x="6135" y="1"/>
                    <a:pt x="6120" y="5"/>
                    <a:pt x="6105" y="15"/>
                  </a:cubicBezTo>
                  <a:cubicBezTo>
                    <a:pt x="5242" y="590"/>
                    <a:pt x="4371" y="1017"/>
                    <a:pt x="3342" y="1191"/>
                  </a:cubicBezTo>
                  <a:cubicBezTo>
                    <a:pt x="2262" y="1374"/>
                    <a:pt x="1190" y="1540"/>
                    <a:pt x="109" y="1723"/>
                  </a:cubicBezTo>
                  <a:cubicBezTo>
                    <a:pt x="1" y="1739"/>
                    <a:pt x="43" y="1898"/>
                    <a:pt x="145" y="1898"/>
                  </a:cubicBezTo>
                  <a:cubicBezTo>
                    <a:pt x="151" y="1898"/>
                    <a:pt x="156" y="1898"/>
                    <a:pt x="161" y="1897"/>
                  </a:cubicBezTo>
                  <a:cubicBezTo>
                    <a:pt x="1268" y="1714"/>
                    <a:pt x="2384" y="1548"/>
                    <a:pt x="3490" y="1348"/>
                  </a:cubicBezTo>
                  <a:cubicBezTo>
                    <a:pt x="4493" y="1174"/>
                    <a:pt x="5356" y="738"/>
                    <a:pt x="6201" y="171"/>
                  </a:cubicBezTo>
                  <a:cubicBezTo>
                    <a:pt x="6282" y="120"/>
                    <a:pt x="6226" y="1"/>
                    <a:pt x="61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1770;p45"/>
            <p:cNvSpPr/>
            <p:nvPr/>
          </p:nvSpPr>
          <p:spPr>
            <a:xfrm>
              <a:off x="2486450" y="3440875"/>
              <a:ext cx="10700" cy="12450"/>
            </a:xfrm>
            <a:custGeom>
              <a:avLst/>
              <a:gdLst/>
              <a:ahLst/>
              <a:cxnLst/>
              <a:rect l="l" t="t" r="r" b="b"/>
              <a:pathLst>
                <a:path w="428" h="498" extrusionOk="0">
                  <a:moveTo>
                    <a:pt x="88" y="0"/>
                  </a:moveTo>
                  <a:cubicBezTo>
                    <a:pt x="62" y="0"/>
                    <a:pt x="36" y="9"/>
                    <a:pt x="27" y="26"/>
                  </a:cubicBezTo>
                  <a:cubicBezTo>
                    <a:pt x="9" y="44"/>
                    <a:pt x="1" y="70"/>
                    <a:pt x="1" y="87"/>
                  </a:cubicBezTo>
                  <a:cubicBezTo>
                    <a:pt x="1" y="114"/>
                    <a:pt x="9" y="140"/>
                    <a:pt x="27" y="157"/>
                  </a:cubicBezTo>
                  <a:cubicBezTo>
                    <a:pt x="105" y="262"/>
                    <a:pt x="192" y="366"/>
                    <a:pt x="271" y="471"/>
                  </a:cubicBezTo>
                  <a:cubicBezTo>
                    <a:pt x="288" y="488"/>
                    <a:pt x="314" y="497"/>
                    <a:pt x="341" y="497"/>
                  </a:cubicBezTo>
                  <a:cubicBezTo>
                    <a:pt x="358" y="497"/>
                    <a:pt x="384" y="488"/>
                    <a:pt x="402" y="471"/>
                  </a:cubicBezTo>
                  <a:cubicBezTo>
                    <a:pt x="419" y="453"/>
                    <a:pt x="428" y="427"/>
                    <a:pt x="428" y="401"/>
                  </a:cubicBezTo>
                  <a:cubicBezTo>
                    <a:pt x="428" y="384"/>
                    <a:pt x="419" y="358"/>
                    <a:pt x="402" y="340"/>
                  </a:cubicBezTo>
                  <a:cubicBezTo>
                    <a:pt x="323" y="236"/>
                    <a:pt x="236" y="131"/>
                    <a:pt x="149" y="26"/>
                  </a:cubicBezTo>
                  <a:cubicBezTo>
                    <a:pt x="140" y="9"/>
                    <a:pt x="105" y="0"/>
                    <a:pt x="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1771;p45"/>
            <p:cNvSpPr/>
            <p:nvPr/>
          </p:nvSpPr>
          <p:spPr>
            <a:xfrm>
              <a:off x="2495600" y="3434625"/>
              <a:ext cx="8100" cy="12375"/>
            </a:xfrm>
            <a:custGeom>
              <a:avLst/>
              <a:gdLst/>
              <a:ahLst/>
              <a:cxnLst/>
              <a:rect l="l" t="t" r="r" b="b"/>
              <a:pathLst>
                <a:path w="324" h="495" extrusionOk="0">
                  <a:moveTo>
                    <a:pt x="105" y="0"/>
                  </a:moveTo>
                  <a:cubicBezTo>
                    <a:pt x="95" y="0"/>
                    <a:pt x="86" y="3"/>
                    <a:pt x="79" y="6"/>
                  </a:cubicBezTo>
                  <a:cubicBezTo>
                    <a:pt x="53" y="6"/>
                    <a:pt x="36" y="24"/>
                    <a:pt x="18" y="41"/>
                  </a:cubicBezTo>
                  <a:cubicBezTo>
                    <a:pt x="9" y="67"/>
                    <a:pt x="1" y="93"/>
                    <a:pt x="9" y="111"/>
                  </a:cubicBezTo>
                  <a:cubicBezTo>
                    <a:pt x="53" y="215"/>
                    <a:pt x="97" y="320"/>
                    <a:pt x="140" y="425"/>
                  </a:cubicBezTo>
                  <a:cubicBezTo>
                    <a:pt x="149" y="451"/>
                    <a:pt x="158" y="468"/>
                    <a:pt x="184" y="486"/>
                  </a:cubicBezTo>
                  <a:cubicBezTo>
                    <a:pt x="201" y="494"/>
                    <a:pt x="227" y="494"/>
                    <a:pt x="245" y="494"/>
                  </a:cubicBezTo>
                  <a:cubicBezTo>
                    <a:pt x="271" y="486"/>
                    <a:pt x="288" y="468"/>
                    <a:pt x="306" y="451"/>
                  </a:cubicBezTo>
                  <a:cubicBezTo>
                    <a:pt x="314" y="433"/>
                    <a:pt x="323" y="398"/>
                    <a:pt x="314" y="381"/>
                  </a:cubicBezTo>
                  <a:cubicBezTo>
                    <a:pt x="271" y="276"/>
                    <a:pt x="227" y="172"/>
                    <a:pt x="184" y="67"/>
                  </a:cubicBezTo>
                  <a:cubicBezTo>
                    <a:pt x="175" y="41"/>
                    <a:pt x="166" y="24"/>
                    <a:pt x="149" y="15"/>
                  </a:cubicBezTo>
                  <a:cubicBezTo>
                    <a:pt x="134" y="5"/>
                    <a:pt x="118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1772;p45"/>
            <p:cNvSpPr/>
            <p:nvPr/>
          </p:nvSpPr>
          <p:spPr>
            <a:xfrm>
              <a:off x="2530250" y="3487850"/>
              <a:ext cx="11125" cy="14150"/>
            </a:xfrm>
            <a:custGeom>
              <a:avLst/>
              <a:gdLst/>
              <a:ahLst/>
              <a:cxnLst/>
              <a:rect l="l" t="t" r="r" b="b"/>
              <a:pathLst>
                <a:path w="445" h="566" extrusionOk="0">
                  <a:moveTo>
                    <a:pt x="105" y="0"/>
                  </a:moveTo>
                  <a:cubicBezTo>
                    <a:pt x="90" y="0"/>
                    <a:pt x="75" y="4"/>
                    <a:pt x="61" y="12"/>
                  </a:cubicBezTo>
                  <a:cubicBezTo>
                    <a:pt x="18" y="39"/>
                    <a:pt x="0" y="91"/>
                    <a:pt x="27" y="134"/>
                  </a:cubicBezTo>
                  <a:cubicBezTo>
                    <a:pt x="105" y="265"/>
                    <a:pt x="183" y="387"/>
                    <a:pt x="262" y="518"/>
                  </a:cubicBezTo>
                  <a:cubicBezTo>
                    <a:pt x="280" y="548"/>
                    <a:pt x="314" y="565"/>
                    <a:pt x="347" y="565"/>
                  </a:cubicBezTo>
                  <a:cubicBezTo>
                    <a:pt x="363" y="565"/>
                    <a:pt x="379" y="561"/>
                    <a:pt x="393" y="553"/>
                  </a:cubicBezTo>
                  <a:cubicBezTo>
                    <a:pt x="427" y="527"/>
                    <a:pt x="445" y="474"/>
                    <a:pt x="419" y="431"/>
                  </a:cubicBezTo>
                  <a:cubicBezTo>
                    <a:pt x="340" y="300"/>
                    <a:pt x="262" y="169"/>
                    <a:pt x="183" y="47"/>
                  </a:cubicBezTo>
                  <a:cubicBezTo>
                    <a:pt x="166" y="18"/>
                    <a:pt x="136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1773;p45"/>
            <p:cNvSpPr/>
            <p:nvPr/>
          </p:nvSpPr>
          <p:spPr>
            <a:xfrm>
              <a:off x="2541150" y="3484800"/>
              <a:ext cx="8075" cy="10875"/>
            </a:xfrm>
            <a:custGeom>
              <a:avLst/>
              <a:gdLst/>
              <a:ahLst/>
              <a:cxnLst/>
              <a:rect l="l" t="t" r="r" b="b"/>
              <a:pathLst>
                <a:path w="323" h="435" extrusionOk="0">
                  <a:moveTo>
                    <a:pt x="98" y="0"/>
                  </a:moveTo>
                  <a:cubicBezTo>
                    <a:pt x="82" y="0"/>
                    <a:pt x="66" y="4"/>
                    <a:pt x="52" y="12"/>
                  </a:cubicBezTo>
                  <a:cubicBezTo>
                    <a:pt x="9" y="39"/>
                    <a:pt x="0" y="91"/>
                    <a:pt x="18" y="134"/>
                  </a:cubicBezTo>
                  <a:cubicBezTo>
                    <a:pt x="61" y="222"/>
                    <a:pt x="105" y="309"/>
                    <a:pt x="148" y="387"/>
                  </a:cubicBezTo>
                  <a:cubicBezTo>
                    <a:pt x="160" y="417"/>
                    <a:pt x="192" y="434"/>
                    <a:pt x="225" y="434"/>
                  </a:cubicBezTo>
                  <a:cubicBezTo>
                    <a:pt x="241" y="434"/>
                    <a:pt x="256" y="430"/>
                    <a:pt x="270" y="422"/>
                  </a:cubicBezTo>
                  <a:cubicBezTo>
                    <a:pt x="314" y="396"/>
                    <a:pt x="323" y="344"/>
                    <a:pt x="305" y="300"/>
                  </a:cubicBezTo>
                  <a:cubicBezTo>
                    <a:pt x="262" y="213"/>
                    <a:pt x="218" y="126"/>
                    <a:pt x="175" y="47"/>
                  </a:cubicBezTo>
                  <a:cubicBezTo>
                    <a:pt x="163" y="18"/>
                    <a:pt x="131" y="0"/>
                    <a:pt x="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1774;p45"/>
            <p:cNvSpPr/>
            <p:nvPr/>
          </p:nvSpPr>
          <p:spPr>
            <a:xfrm>
              <a:off x="2565975" y="3536625"/>
              <a:ext cx="8300" cy="13975"/>
            </a:xfrm>
            <a:custGeom>
              <a:avLst/>
              <a:gdLst/>
              <a:ahLst/>
              <a:cxnLst/>
              <a:rect l="l" t="t" r="r" b="b"/>
              <a:pathLst>
                <a:path w="332" h="559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36" y="22"/>
                    <a:pt x="1" y="66"/>
                    <a:pt x="9" y="118"/>
                  </a:cubicBezTo>
                  <a:cubicBezTo>
                    <a:pt x="53" y="240"/>
                    <a:pt x="97" y="371"/>
                    <a:pt x="140" y="493"/>
                  </a:cubicBezTo>
                  <a:cubicBezTo>
                    <a:pt x="154" y="529"/>
                    <a:pt x="186" y="559"/>
                    <a:pt x="226" y="559"/>
                  </a:cubicBezTo>
                  <a:cubicBezTo>
                    <a:pt x="235" y="559"/>
                    <a:pt x="244" y="557"/>
                    <a:pt x="253" y="554"/>
                  </a:cubicBezTo>
                  <a:cubicBezTo>
                    <a:pt x="297" y="545"/>
                    <a:pt x="332" y="493"/>
                    <a:pt x="314" y="449"/>
                  </a:cubicBezTo>
                  <a:cubicBezTo>
                    <a:pt x="271" y="319"/>
                    <a:pt x="227" y="197"/>
                    <a:pt x="184" y="66"/>
                  </a:cubicBezTo>
                  <a:cubicBezTo>
                    <a:pt x="177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1775;p45"/>
            <p:cNvSpPr/>
            <p:nvPr/>
          </p:nvSpPr>
          <p:spPr>
            <a:xfrm>
              <a:off x="2575350" y="3533575"/>
              <a:ext cx="6550" cy="12375"/>
            </a:xfrm>
            <a:custGeom>
              <a:avLst/>
              <a:gdLst/>
              <a:ahLst/>
              <a:cxnLst/>
              <a:rect l="l" t="t" r="r" b="b"/>
              <a:pathLst>
                <a:path w="262" h="495" extrusionOk="0">
                  <a:moveTo>
                    <a:pt x="103" y="0"/>
                  </a:moveTo>
                  <a:cubicBezTo>
                    <a:pt x="95" y="0"/>
                    <a:pt x="87" y="2"/>
                    <a:pt x="79" y="5"/>
                  </a:cubicBezTo>
                  <a:cubicBezTo>
                    <a:pt x="27" y="22"/>
                    <a:pt x="1" y="66"/>
                    <a:pt x="9" y="118"/>
                  </a:cubicBezTo>
                  <a:cubicBezTo>
                    <a:pt x="35" y="214"/>
                    <a:pt x="53" y="319"/>
                    <a:pt x="79" y="423"/>
                  </a:cubicBezTo>
                  <a:cubicBezTo>
                    <a:pt x="87" y="469"/>
                    <a:pt x="134" y="495"/>
                    <a:pt x="175" y="495"/>
                  </a:cubicBezTo>
                  <a:cubicBezTo>
                    <a:pt x="181" y="495"/>
                    <a:pt x="187" y="494"/>
                    <a:pt x="192" y="493"/>
                  </a:cubicBezTo>
                  <a:cubicBezTo>
                    <a:pt x="236" y="476"/>
                    <a:pt x="262" y="432"/>
                    <a:pt x="253" y="380"/>
                  </a:cubicBezTo>
                  <a:cubicBezTo>
                    <a:pt x="227" y="275"/>
                    <a:pt x="210" y="171"/>
                    <a:pt x="184" y="66"/>
                  </a:cubicBezTo>
                  <a:cubicBezTo>
                    <a:pt x="176" y="30"/>
                    <a:pt x="140" y="0"/>
                    <a:pt x="1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1776;p45"/>
            <p:cNvSpPr/>
            <p:nvPr/>
          </p:nvSpPr>
          <p:spPr>
            <a:xfrm>
              <a:off x="2575350" y="3590000"/>
              <a:ext cx="6550" cy="13975"/>
            </a:xfrm>
            <a:custGeom>
              <a:avLst/>
              <a:gdLst/>
              <a:ahLst/>
              <a:cxnLst/>
              <a:rect l="l" t="t" r="r" b="b"/>
              <a:pathLst>
                <a:path w="262" h="559" extrusionOk="0">
                  <a:moveTo>
                    <a:pt x="103" y="1"/>
                  </a:moveTo>
                  <a:cubicBezTo>
                    <a:pt x="95" y="1"/>
                    <a:pt x="87" y="2"/>
                    <a:pt x="79" y="5"/>
                  </a:cubicBezTo>
                  <a:cubicBezTo>
                    <a:pt x="27" y="23"/>
                    <a:pt x="1" y="66"/>
                    <a:pt x="9" y="119"/>
                  </a:cubicBezTo>
                  <a:cubicBezTo>
                    <a:pt x="35" y="241"/>
                    <a:pt x="53" y="371"/>
                    <a:pt x="79" y="493"/>
                  </a:cubicBezTo>
                  <a:cubicBezTo>
                    <a:pt x="86" y="529"/>
                    <a:pt x="123" y="559"/>
                    <a:pt x="159" y="559"/>
                  </a:cubicBezTo>
                  <a:cubicBezTo>
                    <a:pt x="168" y="559"/>
                    <a:pt x="176" y="557"/>
                    <a:pt x="184" y="554"/>
                  </a:cubicBezTo>
                  <a:cubicBezTo>
                    <a:pt x="236" y="537"/>
                    <a:pt x="262" y="493"/>
                    <a:pt x="253" y="441"/>
                  </a:cubicBezTo>
                  <a:cubicBezTo>
                    <a:pt x="227" y="319"/>
                    <a:pt x="210" y="197"/>
                    <a:pt x="184" y="66"/>
                  </a:cubicBezTo>
                  <a:cubicBezTo>
                    <a:pt x="176" y="31"/>
                    <a:pt x="140" y="1"/>
                    <a:pt x="1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1777;p45"/>
            <p:cNvSpPr/>
            <p:nvPr/>
          </p:nvSpPr>
          <p:spPr>
            <a:xfrm>
              <a:off x="2585375" y="3588450"/>
              <a:ext cx="7875" cy="10825"/>
            </a:xfrm>
            <a:custGeom>
              <a:avLst/>
              <a:gdLst/>
              <a:ahLst/>
              <a:cxnLst/>
              <a:rect l="l" t="t" r="r" b="b"/>
              <a:pathLst>
                <a:path w="315" h="433" extrusionOk="0">
                  <a:moveTo>
                    <a:pt x="183" y="103"/>
                  </a:moveTo>
                  <a:cubicBezTo>
                    <a:pt x="183" y="107"/>
                    <a:pt x="181" y="111"/>
                    <a:pt x="179" y="115"/>
                  </a:cubicBezTo>
                  <a:lnTo>
                    <a:pt x="179" y="115"/>
                  </a:lnTo>
                  <a:cubicBezTo>
                    <a:pt x="180" y="114"/>
                    <a:pt x="182" y="113"/>
                    <a:pt x="183" y="111"/>
                  </a:cubicBezTo>
                  <a:cubicBezTo>
                    <a:pt x="183" y="108"/>
                    <a:pt x="183" y="106"/>
                    <a:pt x="183" y="103"/>
                  </a:cubicBezTo>
                  <a:close/>
                  <a:moveTo>
                    <a:pt x="177" y="140"/>
                  </a:moveTo>
                  <a:cubicBezTo>
                    <a:pt x="178" y="148"/>
                    <a:pt x="180" y="156"/>
                    <a:pt x="183" y="163"/>
                  </a:cubicBezTo>
                  <a:cubicBezTo>
                    <a:pt x="183" y="155"/>
                    <a:pt x="183" y="148"/>
                    <a:pt x="177" y="140"/>
                  </a:cubicBezTo>
                  <a:close/>
                  <a:moveTo>
                    <a:pt x="88" y="1"/>
                  </a:moveTo>
                  <a:cubicBezTo>
                    <a:pt x="75" y="1"/>
                    <a:pt x="59" y="5"/>
                    <a:pt x="44" y="15"/>
                  </a:cubicBezTo>
                  <a:cubicBezTo>
                    <a:pt x="27" y="24"/>
                    <a:pt x="9" y="41"/>
                    <a:pt x="9" y="67"/>
                  </a:cubicBezTo>
                  <a:cubicBezTo>
                    <a:pt x="0" y="111"/>
                    <a:pt x="0" y="146"/>
                    <a:pt x="0" y="189"/>
                  </a:cubicBezTo>
                  <a:cubicBezTo>
                    <a:pt x="9" y="215"/>
                    <a:pt x="18" y="250"/>
                    <a:pt x="35" y="276"/>
                  </a:cubicBezTo>
                  <a:cubicBezTo>
                    <a:pt x="61" y="337"/>
                    <a:pt x="114" y="390"/>
                    <a:pt x="166" y="425"/>
                  </a:cubicBezTo>
                  <a:cubicBezTo>
                    <a:pt x="180" y="430"/>
                    <a:pt x="195" y="433"/>
                    <a:pt x="211" y="433"/>
                  </a:cubicBezTo>
                  <a:cubicBezTo>
                    <a:pt x="244" y="433"/>
                    <a:pt x="276" y="419"/>
                    <a:pt x="288" y="390"/>
                  </a:cubicBezTo>
                  <a:cubicBezTo>
                    <a:pt x="314" y="346"/>
                    <a:pt x="297" y="294"/>
                    <a:pt x="253" y="268"/>
                  </a:cubicBezTo>
                  <a:cubicBezTo>
                    <a:pt x="244" y="259"/>
                    <a:pt x="236" y="250"/>
                    <a:pt x="227" y="250"/>
                  </a:cubicBezTo>
                  <a:lnTo>
                    <a:pt x="227" y="250"/>
                  </a:lnTo>
                  <a:cubicBezTo>
                    <a:pt x="236" y="250"/>
                    <a:pt x="244" y="259"/>
                    <a:pt x="244" y="259"/>
                  </a:cubicBezTo>
                  <a:cubicBezTo>
                    <a:pt x="239" y="253"/>
                    <a:pt x="229" y="244"/>
                    <a:pt x="218" y="233"/>
                  </a:cubicBezTo>
                  <a:cubicBezTo>
                    <a:pt x="212" y="220"/>
                    <a:pt x="200" y="207"/>
                    <a:pt x="191" y="194"/>
                  </a:cubicBezTo>
                  <a:lnTo>
                    <a:pt x="191" y="194"/>
                  </a:lnTo>
                  <a:cubicBezTo>
                    <a:pt x="192" y="196"/>
                    <a:pt x="192" y="198"/>
                    <a:pt x="192" y="198"/>
                  </a:cubicBezTo>
                  <a:cubicBezTo>
                    <a:pt x="191" y="195"/>
                    <a:pt x="190" y="192"/>
                    <a:pt x="188" y="189"/>
                  </a:cubicBezTo>
                  <a:lnTo>
                    <a:pt x="188" y="189"/>
                  </a:lnTo>
                  <a:cubicBezTo>
                    <a:pt x="189" y="191"/>
                    <a:pt x="190" y="192"/>
                    <a:pt x="191" y="194"/>
                  </a:cubicBezTo>
                  <a:lnTo>
                    <a:pt x="191" y="194"/>
                  </a:lnTo>
                  <a:cubicBezTo>
                    <a:pt x="191" y="191"/>
                    <a:pt x="189" y="188"/>
                    <a:pt x="187" y="185"/>
                  </a:cubicBezTo>
                  <a:lnTo>
                    <a:pt x="187" y="185"/>
                  </a:lnTo>
                  <a:cubicBezTo>
                    <a:pt x="187" y="186"/>
                    <a:pt x="188" y="188"/>
                    <a:pt x="188" y="189"/>
                  </a:cubicBezTo>
                  <a:lnTo>
                    <a:pt x="188" y="189"/>
                  </a:lnTo>
                  <a:cubicBezTo>
                    <a:pt x="187" y="186"/>
                    <a:pt x="185" y="183"/>
                    <a:pt x="183" y="181"/>
                  </a:cubicBezTo>
                  <a:lnTo>
                    <a:pt x="183" y="181"/>
                  </a:lnTo>
                  <a:cubicBezTo>
                    <a:pt x="185" y="182"/>
                    <a:pt x="186" y="183"/>
                    <a:pt x="187" y="185"/>
                  </a:cubicBezTo>
                  <a:lnTo>
                    <a:pt x="187" y="185"/>
                  </a:lnTo>
                  <a:cubicBezTo>
                    <a:pt x="183" y="171"/>
                    <a:pt x="181" y="156"/>
                    <a:pt x="175" y="137"/>
                  </a:cubicBezTo>
                  <a:lnTo>
                    <a:pt x="175" y="137"/>
                  </a:lnTo>
                  <a:cubicBezTo>
                    <a:pt x="176" y="138"/>
                    <a:pt x="176" y="139"/>
                    <a:pt x="177" y="140"/>
                  </a:cubicBezTo>
                  <a:lnTo>
                    <a:pt x="177" y="140"/>
                  </a:lnTo>
                  <a:cubicBezTo>
                    <a:pt x="177" y="132"/>
                    <a:pt x="177" y="124"/>
                    <a:pt x="179" y="116"/>
                  </a:cubicBezTo>
                  <a:lnTo>
                    <a:pt x="179" y="116"/>
                  </a:lnTo>
                  <a:cubicBezTo>
                    <a:pt x="177" y="120"/>
                    <a:pt x="175" y="124"/>
                    <a:pt x="175" y="128"/>
                  </a:cubicBezTo>
                  <a:cubicBezTo>
                    <a:pt x="175" y="122"/>
                    <a:pt x="175" y="120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79" y="116"/>
                    <a:pt x="179" y="116"/>
                    <a:pt x="179" y="115"/>
                  </a:cubicBezTo>
                  <a:lnTo>
                    <a:pt x="179" y="115"/>
                  </a:lnTo>
                  <a:cubicBezTo>
                    <a:pt x="179" y="115"/>
                    <a:pt x="179" y="116"/>
                    <a:pt x="179" y="116"/>
                  </a:cubicBezTo>
                  <a:lnTo>
                    <a:pt x="179" y="116"/>
                  </a:lnTo>
                  <a:cubicBezTo>
                    <a:pt x="180" y="111"/>
                    <a:pt x="181" y="106"/>
                    <a:pt x="183" y="102"/>
                  </a:cubicBezTo>
                  <a:lnTo>
                    <a:pt x="183" y="102"/>
                  </a:lnTo>
                  <a:cubicBezTo>
                    <a:pt x="183" y="103"/>
                    <a:pt x="183" y="103"/>
                    <a:pt x="183" y="103"/>
                  </a:cubicBezTo>
                  <a:lnTo>
                    <a:pt x="183" y="103"/>
                  </a:lnTo>
                  <a:cubicBezTo>
                    <a:pt x="183" y="103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102"/>
                    <a:pt x="183" y="102"/>
                    <a:pt x="183" y="102"/>
                  </a:cubicBezTo>
                  <a:lnTo>
                    <a:pt x="183" y="102"/>
                  </a:lnTo>
                  <a:cubicBezTo>
                    <a:pt x="183" y="85"/>
                    <a:pt x="181" y="63"/>
                    <a:pt x="166" y="41"/>
                  </a:cubicBezTo>
                  <a:cubicBezTo>
                    <a:pt x="157" y="24"/>
                    <a:pt x="140" y="6"/>
                    <a:pt x="114" y="6"/>
                  </a:cubicBezTo>
                  <a:cubicBezTo>
                    <a:pt x="106" y="3"/>
                    <a:pt x="98" y="1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1778;p45"/>
            <p:cNvSpPr/>
            <p:nvPr/>
          </p:nvSpPr>
          <p:spPr>
            <a:xfrm>
              <a:off x="2235200" y="3514350"/>
              <a:ext cx="157800" cy="77375"/>
            </a:xfrm>
            <a:custGeom>
              <a:avLst/>
              <a:gdLst/>
              <a:ahLst/>
              <a:cxnLst/>
              <a:rect l="l" t="t" r="r" b="b"/>
              <a:pathLst>
                <a:path w="6312" h="3095" extrusionOk="0">
                  <a:moveTo>
                    <a:pt x="4955" y="0"/>
                  </a:moveTo>
                  <a:cubicBezTo>
                    <a:pt x="4691" y="0"/>
                    <a:pt x="4426" y="116"/>
                    <a:pt x="4211" y="347"/>
                  </a:cubicBezTo>
                  <a:cubicBezTo>
                    <a:pt x="3950" y="617"/>
                    <a:pt x="3810" y="966"/>
                    <a:pt x="3584" y="1271"/>
                  </a:cubicBezTo>
                  <a:cubicBezTo>
                    <a:pt x="3314" y="1637"/>
                    <a:pt x="2904" y="1829"/>
                    <a:pt x="2451" y="1863"/>
                  </a:cubicBezTo>
                  <a:cubicBezTo>
                    <a:pt x="2397" y="1867"/>
                    <a:pt x="2341" y="1869"/>
                    <a:pt x="2285" y="1869"/>
                  </a:cubicBezTo>
                  <a:cubicBezTo>
                    <a:pt x="1525" y="1869"/>
                    <a:pt x="542" y="1542"/>
                    <a:pt x="194" y="861"/>
                  </a:cubicBezTo>
                  <a:cubicBezTo>
                    <a:pt x="178" y="832"/>
                    <a:pt x="152" y="820"/>
                    <a:pt x="126" y="820"/>
                  </a:cubicBezTo>
                  <a:cubicBezTo>
                    <a:pt x="65" y="820"/>
                    <a:pt x="0" y="884"/>
                    <a:pt x="37" y="957"/>
                  </a:cubicBezTo>
                  <a:cubicBezTo>
                    <a:pt x="350" y="1567"/>
                    <a:pt x="1100" y="1872"/>
                    <a:pt x="1745" y="1994"/>
                  </a:cubicBezTo>
                  <a:cubicBezTo>
                    <a:pt x="1919" y="2026"/>
                    <a:pt x="2101" y="2045"/>
                    <a:pt x="2283" y="2045"/>
                  </a:cubicBezTo>
                  <a:cubicBezTo>
                    <a:pt x="2747" y="2045"/>
                    <a:pt x="3211" y="1923"/>
                    <a:pt x="3549" y="1584"/>
                  </a:cubicBezTo>
                  <a:cubicBezTo>
                    <a:pt x="3943" y="1197"/>
                    <a:pt x="4337" y="146"/>
                    <a:pt x="4949" y="146"/>
                  </a:cubicBezTo>
                  <a:cubicBezTo>
                    <a:pt x="5108" y="146"/>
                    <a:pt x="5282" y="218"/>
                    <a:pt x="5475" y="390"/>
                  </a:cubicBezTo>
                  <a:cubicBezTo>
                    <a:pt x="6181" y="1027"/>
                    <a:pt x="5771" y="2212"/>
                    <a:pt x="5981" y="3031"/>
                  </a:cubicBezTo>
                  <a:cubicBezTo>
                    <a:pt x="5994" y="3075"/>
                    <a:pt x="6029" y="3094"/>
                    <a:pt x="6064" y="3094"/>
                  </a:cubicBezTo>
                  <a:cubicBezTo>
                    <a:pt x="6120" y="3094"/>
                    <a:pt x="6176" y="3048"/>
                    <a:pt x="6155" y="2979"/>
                  </a:cubicBezTo>
                  <a:cubicBezTo>
                    <a:pt x="5946" y="2151"/>
                    <a:pt x="6312" y="1123"/>
                    <a:pt x="5737" y="399"/>
                  </a:cubicBezTo>
                  <a:cubicBezTo>
                    <a:pt x="5520" y="133"/>
                    <a:pt x="5238" y="0"/>
                    <a:pt x="49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1779;p45"/>
            <p:cNvSpPr/>
            <p:nvPr/>
          </p:nvSpPr>
          <p:spPr>
            <a:xfrm>
              <a:off x="2266650" y="3588350"/>
              <a:ext cx="83650" cy="61375"/>
            </a:xfrm>
            <a:custGeom>
              <a:avLst/>
              <a:gdLst/>
              <a:ahLst/>
              <a:cxnLst/>
              <a:rect l="l" t="t" r="r" b="b"/>
              <a:pathLst>
                <a:path w="3346" h="2455" extrusionOk="0">
                  <a:moveTo>
                    <a:pt x="3156" y="1"/>
                  </a:moveTo>
                  <a:cubicBezTo>
                    <a:pt x="2494" y="1"/>
                    <a:pt x="1844" y="218"/>
                    <a:pt x="1324" y="638"/>
                  </a:cubicBezTo>
                  <a:cubicBezTo>
                    <a:pt x="766" y="1082"/>
                    <a:pt x="400" y="1710"/>
                    <a:pt x="42" y="2320"/>
                  </a:cubicBezTo>
                  <a:cubicBezTo>
                    <a:pt x="1" y="2391"/>
                    <a:pt x="60" y="2454"/>
                    <a:pt x="122" y="2454"/>
                  </a:cubicBezTo>
                  <a:cubicBezTo>
                    <a:pt x="151" y="2454"/>
                    <a:pt x="180" y="2440"/>
                    <a:pt x="199" y="2407"/>
                  </a:cubicBezTo>
                  <a:cubicBezTo>
                    <a:pt x="530" y="1840"/>
                    <a:pt x="870" y="1265"/>
                    <a:pt x="1367" y="829"/>
                  </a:cubicBezTo>
                  <a:cubicBezTo>
                    <a:pt x="1855" y="408"/>
                    <a:pt x="2483" y="183"/>
                    <a:pt x="3126" y="183"/>
                  </a:cubicBezTo>
                  <a:cubicBezTo>
                    <a:pt x="3162" y="183"/>
                    <a:pt x="3197" y="183"/>
                    <a:pt x="3232" y="185"/>
                  </a:cubicBezTo>
                  <a:cubicBezTo>
                    <a:pt x="3346" y="185"/>
                    <a:pt x="3346" y="2"/>
                    <a:pt x="3232" y="2"/>
                  </a:cubicBezTo>
                  <a:cubicBezTo>
                    <a:pt x="3207" y="1"/>
                    <a:pt x="3181" y="1"/>
                    <a:pt x="31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1780;p45"/>
            <p:cNvSpPr/>
            <p:nvPr/>
          </p:nvSpPr>
          <p:spPr>
            <a:xfrm>
              <a:off x="1440175" y="3423450"/>
              <a:ext cx="849550" cy="920100"/>
            </a:xfrm>
            <a:custGeom>
              <a:avLst/>
              <a:gdLst/>
              <a:ahLst/>
              <a:cxnLst/>
              <a:rect l="l" t="t" r="r" b="b"/>
              <a:pathLst>
                <a:path w="33982" h="36804" extrusionOk="0">
                  <a:moveTo>
                    <a:pt x="1" y="0"/>
                  </a:moveTo>
                  <a:cubicBezTo>
                    <a:pt x="1473" y="2545"/>
                    <a:pt x="2824" y="5421"/>
                    <a:pt x="4297" y="7966"/>
                  </a:cubicBezTo>
                  <a:cubicBezTo>
                    <a:pt x="5465" y="9979"/>
                    <a:pt x="6650" y="12027"/>
                    <a:pt x="7252" y="14284"/>
                  </a:cubicBezTo>
                  <a:cubicBezTo>
                    <a:pt x="7801" y="16350"/>
                    <a:pt x="7844" y="18520"/>
                    <a:pt x="7871" y="20664"/>
                  </a:cubicBezTo>
                  <a:cubicBezTo>
                    <a:pt x="7923" y="24150"/>
                    <a:pt x="7949" y="27645"/>
                    <a:pt x="7958" y="31131"/>
                  </a:cubicBezTo>
                  <a:cubicBezTo>
                    <a:pt x="7958" y="31515"/>
                    <a:pt x="7958" y="31907"/>
                    <a:pt x="8115" y="32264"/>
                  </a:cubicBezTo>
                  <a:cubicBezTo>
                    <a:pt x="8315" y="32726"/>
                    <a:pt x="8742" y="33048"/>
                    <a:pt x="9160" y="33345"/>
                  </a:cubicBezTo>
                  <a:cubicBezTo>
                    <a:pt x="11505" y="35040"/>
                    <a:pt x="14257" y="36804"/>
                    <a:pt x="17016" y="36804"/>
                  </a:cubicBezTo>
                  <a:cubicBezTo>
                    <a:pt x="17661" y="36804"/>
                    <a:pt x="18307" y="36707"/>
                    <a:pt x="18948" y="36491"/>
                  </a:cubicBezTo>
                  <a:cubicBezTo>
                    <a:pt x="21039" y="35785"/>
                    <a:pt x="22512" y="33937"/>
                    <a:pt x="23793" y="32133"/>
                  </a:cubicBezTo>
                  <a:cubicBezTo>
                    <a:pt x="27768" y="26547"/>
                    <a:pt x="31123" y="20525"/>
                    <a:pt x="33773" y="14206"/>
                  </a:cubicBezTo>
                  <a:cubicBezTo>
                    <a:pt x="33877" y="13962"/>
                    <a:pt x="33982" y="13683"/>
                    <a:pt x="33903" y="13422"/>
                  </a:cubicBezTo>
                  <a:cubicBezTo>
                    <a:pt x="33834" y="13195"/>
                    <a:pt x="33624" y="13029"/>
                    <a:pt x="33424" y="12890"/>
                  </a:cubicBezTo>
                  <a:cubicBezTo>
                    <a:pt x="31175" y="11234"/>
                    <a:pt x="28726" y="9840"/>
                    <a:pt x="26155" y="8750"/>
                  </a:cubicBezTo>
                  <a:cubicBezTo>
                    <a:pt x="25776" y="8589"/>
                    <a:pt x="25375" y="8433"/>
                    <a:pt x="24974" y="8433"/>
                  </a:cubicBezTo>
                  <a:cubicBezTo>
                    <a:pt x="24876" y="8433"/>
                    <a:pt x="24779" y="8442"/>
                    <a:pt x="24682" y="8463"/>
                  </a:cubicBezTo>
                  <a:cubicBezTo>
                    <a:pt x="24151" y="8567"/>
                    <a:pt x="23741" y="8977"/>
                    <a:pt x="23375" y="9378"/>
                  </a:cubicBezTo>
                  <a:cubicBezTo>
                    <a:pt x="21031" y="11940"/>
                    <a:pt x="18747" y="14772"/>
                    <a:pt x="17065" y="17805"/>
                  </a:cubicBezTo>
                  <a:cubicBezTo>
                    <a:pt x="16873" y="17187"/>
                    <a:pt x="16473" y="16638"/>
                    <a:pt x="15941" y="16263"/>
                  </a:cubicBezTo>
                  <a:cubicBezTo>
                    <a:pt x="15435" y="16550"/>
                    <a:pt x="15122" y="17466"/>
                    <a:pt x="15357" y="18006"/>
                  </a:cubicBezTo>
                  <a:cubicBezTo>
                    <a:pt x="11200" y="10999"/>
                    <a:pt x="6206" y="5273"/>
                    <a:pt x="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1781;p45"/>
            <p:cNvSpPr/>
            <p:nvPr/>
          </p:nvSpPr>
          <p:spPr>
            <a:xfrm>
              <a:off x="2006625" y="3679550"/>
              <a:ext cx="254625" cy="151825"/>
            </a:xfrm>
            <a:custGeom>
              <a:avLst/>
              <a:gdLst/>
              <a:ahLst/>
              <a:cxnLst/>
              <a:rect l="l" t="t" r="r" b="b"/>
              <a:pathLst>
                <a:path w="10185" h="6073" extrusionOk="0">
                  <a:moveTo>
                    <a:pt x="124" y="0"/>
                  </a:moveTo>
                  <a:cubicBezTo>
                    <a:pt x="49" y="0"/>
                    <a:pt x="0" y="119"/>
                    <a:pt x="81" y="171"/>
                  </a:cubicBezTo>
                  <a:cubicBezTo>
                    <a:pt x="3227" y="2393"/>
                    <a:pt x="6548" y="4363"/>
                    <a:pt x="10008" y="6062"/>
                  </a:cubicBezTo>
                  <a:cubicBezTo>
                    <a:pt x="10022" y="6070"/>
                    <a:pt x="10037" y="6073"/>
                    <a:pt x="10050" y="6073"/>
                  </a:cubicBezTo>
                  <a:cubicBezTo>
                    <a:pt x="10133" y="6073"/>
                    <a:pt x="10185" y="5950"/>
                    <a:pt x="10095" y="5905"/>
                  </a:cubicBezTo>
                  <a:cubicBezTo>
                    <a:pt x="6644" y="4206"/>
                    <a:pt x="3314" y="2236"/>
                    <a:pt x="168" y="14"/>
                  </a:cubicBezTo>
                  <a:cubicBezTo>
                    <a:pt x="153" y="4"/>
                    <a:pt x="138" y="0"/>
                    <a:pt x="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1782;p45"/>
            <p:cNvSpPr/>
            <p:nvPr/>
          </p:nvSpPr>
          <p:spPr>
            <a:xfrm>
              <a:off x="2161550" y="3698350"/>
              <a:ext cx="49275" cy="83350"/>
            </a:xfrm>
            <a:custGeom>
              <a:avLst/>
              <a:gdLst/>
              <a:ahLst/>
              <a:cxnLst/>
              <a:rect l="l" t="t" r="r" b="b"/>
              <a:pathLst>
                <a:path w="1971" h="3334" extrusionOk="0">
                  <a:moveTo>
                    <a:pt x="1846" y="1"/>
                  </a:moveTo>
                  <a:cubicBezTo>
                    <a:pt x="1818" y="1"/>
                    <a:pt x="1790" y="14"/>
                    <a:pt x="1771" y="46"/>
                  </a:cubicBezTo>
                  <a:cubicBezTo>
                    <a:pt x="1118" y="1057"/>
                    <a:pt x="542" y="2103"/>
                    <a:pt x="37" y="3193"/>
                  </a:cubicBezTo>
                  <a:cubicBezTo>
                    <a:pt x="1" y="3265"/>
                    <a:pt x="65" y="3334"/>
                    <a:pt x="126" y="3334"/>
                  </a:cubicBezTo>
                  <a:cubicBezTo>
                    <a:pt x="152" y="3334"/>
                    <a:pt x="178" y="3320"/>
                    <a:pt x="194" y="3288"/>
                  </a:cubicBezTo>
                  <a:cubicBezTo>
                    <a:pt x="699" y="2199"/>
                    <a:pt x="1275" y="1144"/>
                    <a:pt x="1928" y="133"/>
                  </a:cubicBezTo>
                  <a:cubicBezTo>
                    <a:pt x="1970" y="67"/>
                    <a:pt x="1908" y="1"/>
                    <a:pt x="18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1783;p45"/>
            <p:cNvSpPr/>
            <p:nvPr/>
          </p:nvSpPr>
          <p:spPr>
            <a:xfrm>
              <a:off x="1867275" y="3864525"/>
              <a:ext cx="37950" cy="164925"/>
            </a:xfrm>
            <a:custGeom>
              <a:avLst/>
              <a:gdLst/>
              <a:ahLst/>
              <a:cxnLst/>
              <a:rect l="l" t="t" r="r" b="b"/>
              <a:pathLst>
                <a:path w="1518" h="6597" extrusionOk="0">
                  <a:moveTo>
                    <a:pt x="108" y="0"/>
                  </a:moveTo>
                  <a:cubicBezTo>
                    <a:pt x="56" y="0"/>
                    <a:pt x="1" y="43"/>
                    <a:pt x="16" y="110"/>
                  </a:cubicBezTo>
                  <a:cubicBezTo>
                    <a:pt x="452" y="2254"/>
                    <a:pt x="888" y="4389"/>
                    <a:pt x="1332" y="6533"/>
                  </a:cubicBezTo>
                  <a:cubicBezTo>
                    <a:pt x="1339" y="6577"/>
                    <a:pt x="1370" y="6596"/>
                    <a:pt x="1403" y="6596"/>
                  </a:cubicBezTo>
                  <a:cubicBezTo>
                    <a:pt x="1456" y="6596"/>
                    <a:pt x="1517" y="6550"/>
                    <a:pt x="1506" y="6481"/>
                  </a:cubicBezTo>
                  <a:cubicBezTo>
                    <a:pt x="1062" y="4346"/>
                    <a:pt x="626" y="2202"/>
                    <a:pt x="190" y="67"/>
                  </a:cubicBezTo>
                  <a:cubicBezTo>
                    <a:pt x="180" y="20"/>
                    <a:pt x="145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1784;p45"/>
            <p:cNvSpPr/>
            <p:nvPr/>
          </p:nvSpPr>
          <p:spPr>
            <a:xfrm>
              <a:off x="1803500" y="3828375"/>
              <a:ext cx="47975" cy="169375"/>
            </a:xfrm>
            <a:custGeom>
              <a:avLst/>
              <a:gdLst/>
              <a:ahLst/>
              <a:cxnLst/>
              <a:rect l="l" t="t" r="r" b="b"/>
              <a:pathLst>
                <a:path w="1919" h="6775" extrusionOk="0">
                  <a:moveTo>
                    <a:pt x="1333" y="1"/>
                  </a:moveTo>
                  <a:cubicBezTo>
                    <a:pt x="1266" y="1"/>
                    <a:pt x="1199" y="13"/>
                    <a:pt x="1138" y="40"/>
                  </a:cubicBezTo>
                  <a:cubicBezTo>
                    <a:pt x="641" y="275"/>
                    <a:pt x="667" y="1085"/>
                    <a:pt x="615" y="1539"/>
                  </a:cubicBezTo>
                  <a:cubicBezTo>
                    <a:pt x="414" y="3256"/>
                    <a:pt x="205" y="4973"/>
                    <a:pt x="5" y="6689"/>
                  </a:cubicBezTo>
                  <a:cubicBezTo>
                    <a:pt x="0" y="6746"/>
                    <a:pt x="42" y="6774"/>
                    <a:pt x="86" y="6774"/>
                  </a:cubicBezTo>
                  <a:cubicBezTo>
                    <a:pt x="131" y="6774"/>
                    <a:pt x="179" y="6746"/>
                    <a:pt x="188" y="6689"/>
                  </a:cubicBezTo>
                  <a:cubicBezTo>
                    <a:pt x="327" y="5478"/>
                    <a:pt x="467" y="4275"/>
                    <a:pt x="615" y="3073"/>
                  </a:cubicBezTo>
                  <a:cubicBezTo>
                    <a:pt x="685" y="2489"/>
                    <a:pt x="754" y="1896"/>
                    <a:pt x="824" y="1303"/>
                  </a:cubicBezTo>
                  <a:cubicBezTo>
                    <a:pt x="850" y="1051"/>
                    <a:pt x="859" y="789"/>
                    <a:pt x="946" y="554"/>
                  </a:cubicBezTo>
                  <a:cubicBezTo>
                    <a:pt x="1007" y="388"/>
                    <a:pt x="1120" y="205"/>
                    <a:pt x="1321" y="179"/>
                  </a:cubicBezTo>
                  <a:cubicBezTo>
                    <a:pt x="1331" y="178"/>
                    <a:pt x="1341" y="177"/>
                    <a:pt x="1351" y="177"/>
                  </a:cubicBezTo>
                  <a:cubicBezTo>
                    <a:pt x="1506" y="177"/>
                    <a:pt x="1710" y="296"/>
                    <a:pt x="1661" y="484"/>
                  </a:cubicBezTo>
                  <a:cubicBezTo>
                    <a:pt x="1639" y="553"/>
                    <a:pt x="1696" y="600"/>
                    <a:pt x="1749" y="600"/>
                  </a:cubicBezTo>
                  <a:cubicBezTo>
                    <a:pt x="1783" y="600"/>
                    <a:pt x="1816" y="581"/>
                    <a:pt x="1826" y="536"/>
                  </a:cubicBezTo>
                  <a:cubicBezTo>
                    <a:pt x="1918" y="226"/>
                    <a:pt x="1621" y="1"/>
                    <a:pt x="13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1785;p45"/>
            <p:cNvSpPr/>
            <p:nvPr/>
          </p:nvSpPr>
          <p:spPr>
            <a:xfrm>
              <a:off x="1843050" y="3936800"/>
              <a:ext cx="8700" cy="39050"/>
            </a:xfrm>
            <a:custGeom>
              <a:avLst/>
              <a:gdLst/>
              <a:ahLst/>
              <a:cxnLst/>
              <a:rect l="l" t="t" r="r" b="b"/>
              <a:pathLst>
                <a:path w="348" h="1562" extrusionOk="0">
                  <a:moveTo>
                    <a:pt x="236" y="1"/>
                  </a:moveTo>
                  <a:cubicBezTo>
                    <a:pt x="201" y="1"/>
                    <a:pt x="167" y="19"/>
                    <a:pt x="157" y="60"/>
                  </a:cubicBezTo>
                  <a:cubicBezTo>
                    <a:pt x="26" y="531"/>
                    <a:pt x="0" y="1019"/>
                    <a:pt x="70" y="1498"/>
                  </a:cubicBezTo>
                  <a:cubicBezTo>
                    <a:pt x="70" y="1542"/>
                    <a:pt x="113" y="1561"/>
                    <a:pt x="152" y="1561"/>
                  </a:cubicBezTo>
                  <a:cubicBezTo>
                    <a:pt x="160" y="1561"/>
                    <a:pt x="167" y="1561"/>
                    <a:pt x="175" y="1559"/>
                  </a:cubicBezTo>
                  <a:cubicBezTo>
                    <a:pt x="227" y="1551"/>
                    <a:pt x="244" y="1498"/>
                    <a:pt x="244" y="1455"/>
                  </a:cubicBezTo>
                  <a:cubicBezTo>
                    <a:pt x="175" y="1002"/>
                    <a:pt x="209" y="548"/>
                    <a:pt x="331" y="113"/>
                  </a:cubicBezTo>
                  <a:cubicBezTo>
                    <a:pt x="347" y="44"/>
                    <a:pt x="289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1786;p45"/>
            <p:cNvSpPr/>
            <p:nvPr/>
          </p:nvSpPr>
          <p:spPr>
            <a:xfrm>
              <a:off x="1566675" y="3596575"/>
              <a:ext cx="109500" cy="659575"/>
            </a:xfrm>
            <a:custGeom>
              <a:avLst/>
              <a:gdLst/>
              <a:ahLst/>
              <a:cxnLst/>
              <a:rect l="l" t="t" r="r" b="b"/>
              <a:pathLst>
                <a:path w="4380" h="26383" extrusionOk="0">
                  <a:moveTo>
                    <a:pt x="117" y="0"/>
                  </a:moveTo>
                  <a:cubicBezTo>
                    <a:pt x="60" y="0"/>
                    <a:pt x="1" y="63"/>
                    <a:pt x="30" y="134"/>
                  </a:cubicBezTo>
                  <a:cubicBezTo>
                    <a:pt x="3020" y="6470"/>
                    <a:pt x="3787" y="13539"/>
                    <a:pt x="4057" y="20467"/>
                  </a:cubicBezTo>
                  <a:cubicBezTo>
                    <a:pt x="4127" y="22411"/>
                    <a:pt x="4161" y="24354"/>
                    <a:pt x="4196" y="26298"/>
                  </a:cubicBezTo>
                  <a:cubicBezTo>
                    <a:pt x="4196" y="26354"/>
                    <a:pt x="4242" y="26383"/>
                    <a:pt x="4288" y="26383"/>
                  </a:cubicBezTo>
                  <a:cubicBezTo>
                    <a:pt x="4334" y="26383"/>
                    <a:pt x="4379" y="26354"/>
                    <a:pt x="4379" y="26298"/>
                  </a:cubicBezTo>
                  <a:cubicBezTo>
                    <a:pt x="4257" y="19317"/>
                    <a:pt x="4127" y="12214"/>
                    <a:pt x="2209" y="5459"/>
                  </a:cubicBezTo>
                  <a:cubicBezTo>
                    <a:pt x="1678" y="3603"/>
                    <a:pt x="1006" y="1790"/>
                    <a:pt x="187" y="47"/>
                  </a:cubicBezTo>
                  <a:cubicBezTo>
                    <a:pt x="171" y="14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3496209" y="875122"/>
            <a:ext cx="2296402" cy="627108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2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Nghe – viết.</a:t>
            </a:r>
            <a:endParaRPr lang="en-US" sz="22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58890" y="158346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6 </a:t>
            </a:r>
          </a:p>
        </p:txBody>
      </p:sp>
      <p:sp>
        <p:nvSpPr>
          <p:cNvPr id="5" name="Rectangle 4"/>
          <p:cNvSpPr/>
          <p:nvPr/>
        </p:nvSpPr>
        <p:spPr>
          <a:xfrm>
            <a:off x="326571" y="1521876"/>
            <a:ext cx="817154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>
                <a:solidFill>
                  <a:srgbClr val="242021"/>
                </a:solidFill>
                <a:latin typeface="+mn-lt"/>
              </a:rPr>
              <a:t>Sông Cổ Cò xuôi từ chân Ngũ Hành Sơn về Cửa Đại, để lại bao kỉ niệm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êm đềm trong tôi. Lặng lẽ cùng tôi đi qua năm tháng, sông quê hương trở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nên nhỏ bé lại khi tôi biết hững bến bờ rộng lớn hơn. Tôi nghiêng mình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trước một Thu Bồn trầm lắng, một Vu Gia mênh mang. Và xa hơn, một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Hồng Hà làm nên Hà Nội dậy tiếng rồng bay, một Sài Gòn long lanh ánh</a:t>
            </a:r>
            <a:r>
              <a:rPr lang="en-US" sz="2000">
                <a:solidFill>
                  <a:srgbClr val="242021"/>
                </a:solidFill>
                <a:latin typeface="+mn-lt"/>
              </a:rPr>
              <a:t> </a:t>
            </a:r>
            <a:r>
              <a:rPr lang="vi-VN" sz="2000">
                <a:solidFill>
                  <a:srgbClr val="242021"/>
                </a:solidFill>
                <a:latin typeface="+mn-lt"/>
              </a:rPr>
              <a:t>ngọc Viễn Đông…</a:t>
            </a:r>
            <a:endParaRPr lang="en-US" sz="2000">
              <a:solidFill>
                <a:srgbClr val="242021"/>
              </a:solidFill>
              <a:latin typeface="+mn-lt"/>
            </a:endParaRPr>
          </a:p>
          <a:p>
            <a:pPr algn="r">
              <a:lnSpc>
                <a:spcPct val="150000"/>
              </a:lnSpc>
            </a:pPr>
            <a:r>
              <a:rPr lang="vi-VN" sz="1800">
                <a:solidFill>
                  <a:srgbClr val="242021"/>
                </a:solidFill>
                <a:latin typeface="+mn-lt"/>
              </a:rPr>
              <a:t>(</a:t>
            </a:r>
            <a:r>
              <a:rPr lang="vi-VN" sz="1800" i="1">
                <a:solidFill>
                  <a:srgbClr val="242021"/>
                </a:solidFill>
                <a:latin typeface="+mn-lt"/>
              </a:rPr>
              <a:t>Theo </a:t>
            </a:r>
            <a:r>
              <a:rPr lang="vi-VN" sz="1800">
                <a:solidFill>
                  <a:srgbClr val="242021"/>
                </a:solidFill>
                <a:latin typeface="+mn-lt"/>
              </a:rPr>
              <a:t>Văn Thành Lê)</a:t>
            </a:r>
            <a:r>
              <a:rPr lang="vi-VN" sz="2000">
                <a:latin typeface="+mn-lt"/>
              </a:rPr>
              <a:t> </a:t>
            </a:r>
            <a:endParaRPr lang="en-US" sz="2000"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233697" y="1095055"/>
            <a:ext cx="469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DẶN DÒ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232776" y="2005703"/>
            <a:ext cx="6748109" cy="1401526"/>
          </a:xfrm>
          <a:prstGeom prst="roundRect">
            <a:avLst/>
          </a:prstGeom>
          <a:solidFill>
            <a:srgbClr val="FFFFFF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1359707" y="2065800"/>
            <a:ext cx="64942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>
                <a:solidFill>
                  <a:srgbClr val="242021"/>
                </a:solidFill>
                <a:latin typeface="+mn-lt"/>
              </a:rPr>
              <a:t>Đọc trước nội dung Tiết học sau: </a:t>
            </a:r>
            <a:endParaRPr lang="en-US" sz="2400">
              <a:solidFill>
                <a:srgbClr val="242021"/>
              </a:solidFill>
              <a:latin typeface="+mn-lt"/>
            </a:endParaRPr>
          </a:p>
          <a:p>
            <a:pPr algn="ctr">
              <a:lnSpc>
                <a:spcPct val="150000"/>
              </a:lnSpc>
            </a:pPr>
            <a:r>
              <a:rPr lang="vi-VN" sz="2400" b="1">
                <a:solidFill>
                  <a:srgbClr val="242021"/>
                </a:solidFill>
                <a:latin typeface="+mn-lt"/>
              </a:rPr>
              <a:t>Tiết </a:t>
            </a:r>
            <a:r>
              <a:rPr lang="en-US" sz="2400" b="1">
                <a:solidFill>
                  <a:srgbClr val="242021"/>
                </a:solidFill>
                <a:latin typeface="+mn-lt"/>
              </a:rPr>
              <a:t>5 -</a:t>
            </a:r>
            <a:r>
              <a:rPr lang="vi-VN" sz="2400" b="1">
                <a:solidFill>
                  <a:srgbClr val="242021"/>
                </a:solidFill>
                <a:latin typeface="+mn-lt"/>
              </a:rPr>
              <a:t> SGK tr.142.</a:t>
            </a:r>
            <a:endParaRPr lang="en-US" sz="2400" b="1">
              <a:solidFill>
                <a:srgbClr val="242021"/>
              </a:solidFill>
              <a:latin typeface="+mn-lt"/>
            </a:endParaRPr>
          </a:p>
        </p:txBody>
      </p:sp>
      <p:grpSp>
        <p:nvGrpSpPr>
          <p:cNvPr id="87" name="Google Shape;2551;p48"/>
          <p:cNvGrpSpPr/>
          <p:nvPr/>
        </p:nvGrpSpPr>
        <p:grpSpPr>
          <a:xfrm>
            <a:off x="0" y="3561400"/>
            <a:ext cx="1831300" cy="1582100"/>
            <a:chOff x="5543400" y="1070925"/>
            <a:chExt cx="1831300" cy="1582100"/>
          </a:xfrm>
        </p:grpSpPr>
        <p:sp>
          <p:nvSpPr>
            <p:cNvPr id="88" name="Google Shape;2552;p48"/>
            <p:cNvSpPr/>
            <p:nvPr/>
          </p:nvSpPr>
          <p:spPr>
            <a:xfrm>
              <a:off x="5543400" y="1070925"/>
              <a:ext cx="1553625" cy="1467250"/>
            </a:xfrm>
            <a:custGeom>
              <a:avLst/>
              <a:gdLst/>
              <a:ahLst/>
              <a:cxnLst/>
              <a:rect l="l" t="t" r="r" b="b"/>
              <a:pathLst>
                <a:path w="62145" h="58690" extrusionOk="0">
                  <a:moveTo>
                    <a:pt x="34557" y="1"/>
                  </a:moveTo>
                  <a:cubicBezTo>
                    <a:pt x="32287" y="1"/>
                    <a:pt x="29861" y="1598"/>
                    <a:pt x="28543" y="3470"/>
                  </a:cubicBezTo>
                  <a:cubicBezTo>
                    <a:pt x="27227" y="1527"/>
                    <a:pt x="24937" y="331"/>
                    <a:pt x="22627" y="331"/>
                  </a:cubicBezTo>
                  <a:cubicBezTo>
                    <a:pt x="22375" y="331"/>
                    <a:pt x="22123" y="345"/>
                    <a:pt x="21872" y="374"/>
                  </a:cubicBezTo>
                  <a:cubicBezTo>
                    <a:pt x="19319" y="661"/>
                    <a:pt x="16981" y="2457"/>
                    <a:pt x="16016" y="4882"/>
                  </a:cubicBezTo>
                  <a:cubicBezTo>
                    <a:pt x="15112" y="4351"/>
                    <a:pt x="14091" y="4108"/>
                    <a:pt x="13056" y="4108"/>
                  </a:cubicBezTo>
                  <a:cubicBezTo>
                    <a:pt x="11339" y="4108"/>
                    <a:pt x="9584" y="4777"/>
                    <a:pt x="8260" y="5912"/>
                  </a:cubicBezTo>
                  <a:cubicBezTo>
                    <a:pt x="6137" y="7731"/>
                    <a:pt x="5012" y="10540"/>
                    <a:pt x="4677" y="13349"/>
                  </a:cubicBezTo>
                  <a:cubicBezTo>
                    <a:pt x="4589" y="14035"/>
                    <a:pt x="4749" y="14968"/>
                    <a:pt x="5427" y="15016"/>
                  </a:cubicBezTo>
                  <a:cubicBezTo>
                    <a:pt x="3272" y="15152"/>
                    <a:pt x="1429" y="16277"/>
                    <a:pt x="1" y="17881"/>
                  </a:cubicBezTo>
                  <a:lnTo>
                    <a:pt x="1" y="54115"/>
                  </a:lnTo>
                  <a:cubicBezTo>
                    <a:pt x="1166" y="54794"/>
                    <a:pt x="2586" y="54865"/>
                    <a:pt x="3935" y="54953"/>
                  </a:cubicBezTo>
                  <a:cubicBezTo>
                    <a:pt x="6073" y="55097"/>
                    <a:pt x="8220" y="55344"/>
                    <a:pt x="10302" y="55863"/>
                  </a:cubicBezTo>
                  <a:cubicBezTo>
                    <a:pt x="12848" y="56493"/>
                    <a:pt x="15289" y="57523"/>
                    <a:pt x="17851" y="58073"/>
                  </a:cubicBezTo>
                  <a:cubicBezTo>
                    <a:pt x="20102" y="58567"/>
                    <a:pt x="22407" y="58689"/>
                    <a:pt x="24715" y="58689"/>
                  </a:cubicBezTo>
                  <a:cubicBezTo>
                    <a:pt x="25835" y="58689"/>
                    <a:pt x="26956" y="58660"/>
                    <a:pt x="28072" y="58632"/>
                  </a:cubicBezTo>
                  <a:cubicBezTo>
                    <a:pt x="31416" y="58536"/>
                    <a:pt x="34823" y="58440"/>
                    <a:pt x="37991" y="57339"/>
                  </a:cubicBezTo>
                  <a:cubicBezTo>
                    <a:pt x="39347" y="56860"/>
                    <a:pt x="40664" y="56206"/>
                    <a:pt x="42092" y="56054"/>
                  </a:cubicBezTo>
                  <a:cubicBezTo>
                    <a:pt x="42332" y="56029"/>
                    <a:pt x="42572" y="56018"/>
                    <a:pt x="42811" y="56018"/>
                  </a:cubicBezTo>
                  <a:cubicBezTo>
                    <a:pt x="43785" y="56018"/>
                    <a:pt x="44758" y="56193"/>
                    <a:pt x="45731" y="56270"/>
                  </a:cubicBezTo>
                  <a:cubicBezTo>
                    <a:pt x="46081" y="56297"/>
                    <a:pt x="46431" y="56311"/>
                    <a:pt x="46782" y="56311"/>
                  </a:cubicBezTo>
                  <a:cubicBezTo>
                    <a:pt x="51797" y="56311"/>
                    <a:pt x="56757" y="53523"/>
                    <a:pt x="59360" y="49152"/>
                  </a:cubicBezTo>
                  <a:cubicBezTo>
                    <a:pt x="62144" y="44476"/>
                    <a:pt x="62105" y="38204"/>
                    <a:pt x="59264" y="33560"/>
                  </a:cubicBezTo>
                  <a:cubicBezTo>
                    <a:pt x="58610" y="32491"/>
                    <a:pt x="57852" y="31589"/>
                    <a:pt x="56846" y="30847"/>
                  </a:cubicBezTo>
                  <a:cubicBezTo>
                    <a:pt x="57516" y="29140"/>
                    <a:pt x="58043" y="27376"/>
                    <a:pt x="58410" y="25581"/>
                  </a:cubicBezTo>
                  <a:cubicBezTo>
                    <a:pt x="58881" y="23251"/>
                    <a:pt x="57421" y="23586"/>
                    <a:pt x="56591" y="21368"/>
                  </a:cubicBezTo>
                  <a:cubicBezTo>
                    <a:pt x="55776" y="19169"/>
                    <a:pt x="55479" y="14592"/>
                    <a:pt x="53203" y="14592"/>
                  </a:cubicBezTo>
                  <a:cubicBezTo>
                    <a:pt x="53183" y="14592"/>
                    <a:pt x="53164" y="14593"/>
                    <a:pt x="53144" y="14593"/>
                  </a:cubicBezTo>
                  <a:cubicBezTo>
                    <a:pt x="53463" y="11186"/>
                    <a:pt x="52386" y="7579"/>
                    <a:pt x="49936" y="5242"/>
                  </a:cubicBezTo>
                  <a:cubicBezTo>
                    <a:pt x="48329" y="3703"/>
                    <a:pt x="46080" y="2816"/>
                    <a:pt x="43874" y="2816"/>
                  </a:cubicBezTo>
                  <a:cubicBezTo>
                    <a:pt x="42717" y="2816"/>
                    <a:pt x="41571" y="3060"/>
                    <a:pt x="40536" y="3582"/>
                  </a:cubicBezTo>
                  <a:cubicBezTo>
                    <a:pt x="39363" y="1515"/>
                    <a:pt x="37129" y="127"/>
                    <a:pt x="34799" y="7"/>
                  </a:cubicBezTo>
                  <a:cubicBezTo>
                    <a:pt x="34719" y="3"/>
                    <a:pt x="34638" y="1"/>
                    <a:pt x="34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553;p48"/>
            <p:cNvSpPr/>
            <p:nvPr/>
          </p:nvSpPr>
          <p:spPr>
            <a:xfrm>
              <a:off x="5975150" y="2006550"/>
              <a:ext cx="141000" cy="125825"/>
            </a:xfrm>
            <a:custGeom>
              <a:avLst/>
              <a:gdLst/>
              <a:ahLst/>
              <a:cxnLst/>
              <a:rect l="l" t="t" r="r" b="b"/>
              <a:pathLst>
                <a:path w="5640" h="5033" extrusionOk="0">
                  <a:moveTo>
                    <a:pt x="2302" y="0"/>
                  </a:moveTo>
                  <a:cubicBezTo>
                    <a:pt x="1146" y="0"/>
                    <a:pt x="1" y="294"/>
                    <a:pt x="118" y="1490"/>
                  </a:cubicBezTo>
                  <a:cubicBezTo>
                    <a:pt x="349" y="3851"/>
                    <a:pt x="5640" y="5032"/>
                    <a:pt x="5640" y="5032"/>
                  </a:cubicBezTo>
                  <a:lnTo>
                    <a:pt x="4555" y="277"/>
                  </a:lnTo>
                  <a:cubicBezTo>
                    <a:pt x="4555" y="277"/>
                    <a:pt x="3423" y="0"/>
                    <a:pt x="23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554;p48"/>
            <p:cNvSpPr/>
            <p:nvPr/>
          </p:nvSpPr>
          <p:spPr>
            <a:xfrm>
              <a:off x="6290675" y="2013525"/>
              <a:ext cx="141000" cy="125625"/>
            </a:xfrm>
            <a:custGeom>
              <a:avLst/>
              <a:gdLst/>
              <a:ahLst/>
              <a:cxnLst/>
              <a:rect l="l" t="t" r="r" b="b"/>
              <a:pathLst>
                <a:path w="5640" h="5025" extrusionOk="0">
                  <a:moveTo>
                    <a:pt x="3338" y="0"/>
                  </a:moveTo>
                  <a:cubicBezTo>
                    <a:pt x="2217" y="0"/>
                    <a:pt x="1086" y="277"/>
                    <a:pt x="1086" y="277"/>
                  </a:cubicBezTo>
                  <a:lnTo>
                    <a:pt x="1" y="5025"/>
                  </a:lnTo>
                  <a:cubicBezTo>
                    <a:pt x="1" y="5025"/>
                    <a:pt x="5291" y="3844"/>
                    <a:pt x="5522" y="1490"/>
                  </a:cubicBezTo>
                  <a:cubicBezTo>
                    <a:pt x="5640" y="295"/>
                    <a:pt x="4494" y="0"/>
                    <a:pt x="3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555;p48"/>
            <p:cNvSpPr/>
            <p:nvPr/>
          </p:nvSpPr>
          <p:spPr>
            <a:xfrm>
              <a:off x="5942175" y="1265000"/>
              <a:ext cx="644375" cy="730925"/>
            </a:xfrm>
            <a:custGeom>
              <a:avLst/>
              <a:gdLst/>
              <a:ahLst/>
              <a:cxnLst/>
              <a:rect l="l" t="t" r="r" b="b"/>
              <a:pathLst>
                <a:path w="25775" h="29237" extrusionOk="0">
                  <a:moveTo>
                    <a:pt x="12887" y="0"/>
                  </a:moveTo>
                  <a:cubicBezTo>
                    <a:pt x="5770" y="0"/>
                    <a:pt x="1" y="5777"/>
                    <a:pt x="1" y="12887"/>
                  </a:cubicBezTo>
                  <a:cubicBezTo>
                    <a:pt x="1" y="20004"/>
                    <a:pt x="5874" y="29237"/>
                    <a:pt x="12991" y="29237"/>
                  </a:cubicBezTo>
                  <a:cubicBezTo>
                    <a:pt x="20109" y="29237"/>
                    <a:pt x="25774" y="20004"/>
                    <a:pt x="25774" y="12887"/>
                  </a:cubicBezTo>
                  <a:cubicBezTo>
                    <a:pt x="25774" y="5777"/>
                    <a:pt x="20005" y="0"/>
                    <a:pt x="128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556;p48"/>
            <p:cNvSpPr/>
            <p:nvPr/>
          </p:nvSpPr>
          <p:spPr>
            <a:xfrm>
              <a:off x="5784975" y="1529100"/>
              <a:ext cx="240825" cy="240800"/>
            </a:xfrm>
            <a:custGeom>
              <a:avLst/>
              <a:gdLst/>
              <a:ahLst/>
              <a:cxnLst/>
              <a:rect l="l" t="t" r="r" b="b"/>
              <a:pathLst>
                <a:path w="9633" h="9632" extrusionOk="0">
                  <a:moveTo>
                    <a:pt x="4821" y="1"/>
                  </a:moveTo>
                  <a:cubicBezTo>
                    <a:pt x="2155" y="1"/>
                    <a:pt x="1" y="2155"/>
                    <a:pt x="1" y="4812"/>
                  </a:cubicBezTo>
                  <a:cubicBezTo>
                    <a:pt x="1" y="7477"/>
                    <a:pt x="2155" y="9632"/>
                    <a:pt x="4821" y="9632"/>
                  </a:cubicBezTo>
                  <a:cubicBezTo>
                    <a:pt x="7478" y="9632"/>
                    <a:pt x="9632" y="7477"/>
                    <a:pt x="9632" y="4812"/>
                  </a:cubicBezTo>
                  <a:cubicBezTo>
                    <a:pt x="9632" y="2155"/>
                    <a:pt x="7478" y="1"/>
                    <a:pt x="48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557;p48"/>
            <p:cNvSpPr/>
            <p:nvPr/>
          </p:nvSpPr>
          <p:spPr>
            <a:xfrm>
              <a:off x="5828675" y="1581925"/>
              <a:ext cx="141550" cy="144425"/>
            </a:xfrm>
            <a:custGeom>
              <a:avLst/>
              <a:gdLst/>
              <a:ahLst/>
              <a:cxnLst/>
              <a:rect l="l" t="t" r="r" b="b"/>
              <a:pathLst>
                <a:path w="5662" h="5777" extrusionOk="0">
                  <a:moveTo>
                    <a:pt x="2786" y="0"/>
                  </a:moveTo>
                  <a:cubicBezTo>
                    <a:pt x="1659" y="0"/>
                    <a:pt x="547" y="997"/>
                    <a:pt x="336" y="2109"/>
                  </a:cubicBezTo>
                  <a:cubicBezTo>
                    <a:pt x="0" y="3816"/>
                    <a:pt x="1181" y="5556"/>
                    <a:pt x="2937" y="5755"/>
                  </a:cubicBezTo>
                  <a:cubicBezTo>
                    <a:pt x="3057" y="5769"/>
                    <a:pt x="3177" y="5776"/>
                    <a:pt x="3297" y="5776"/>
                  </a:cubicBezTo>
                  <a:cubicBezTo>
                    <a:pt x="4145" y="5776"/>
                    <a:pt x="4983" y="5435"/>
                    <a:pt x="5570" y="4806"/>
                  </a:cubicBezTo>
                  <a:cubicBezTo>
                    <a:pt x="5662" y="4714"/>
                    <a:pt x="5571" y="4580"/>
                    <a:pt x="5473" y="4580"/>
                  </a:cubicBezTo>
                  <a:cubicBezTo>
                    <a:pt x="5443" y="4580"/>
                    <a:pt x="5413" y="4593"/>
                    <a:pt x="5387" y="4622"/>
                  </a:cubicBezTo>
                  <a:cubicBezTo>
                    <a:pt x="4838" y="5203"/>
                    <a:pt x="4062" y="5504"/>
                    <a:pt x="3292" y="5504"/>
                  </a:cubicBezTo>
                  <a:cubicBezTo>
                    <a:pt x="2536" y="5504"/>
                    <a:pt x="1786" y="5215"/>
                    <a:pt x="1261" y="4614"/>
                  </a:cubicBezTo>
                  <a:cubicBezTo>
                    <a:pt x="264" y="3481"/>
                    <a:pt x="264" y="1582"/>
                    <a:pt x="1564" y="689"/>
                  </a:cubicBezTo>
                  <a:cubicBezTo>
                    <a:pt x="1932" y="436"/>
                    <a:pt x="2368" y="279"/>
                    <a:pt x="2798" y="279"/>
                  </a:cubicBezTo>
                  <a:cubicBezTo>
                    <a:pt x="3115" y="279"/>
                    <a:pt x="3430" y="364"/>
                    <a:pt x="3711" y="561"/>
                  </a:cubicBezTo>
                  <a:cubicBezTo>
                    <a:pt x="3736" y="579"/>
                    <a:pt x="3761" y="587"/>
                    <a:pt x="3785" y="587"/>
                  </a:cubicBezTo>
                  <a:cubicBezTo>
                    <a:pt x="3894" y="587"/>
                    <a:pt x="3965" y="416"/>
                    <a:pt x="3847" y="337"/>
                  </a:cubicBezTo>
                  <a:cubicBezTo>
                    <a:pt x="3511" y="103"/>
                    <a:pt x="3148" y="0"/>
                    <a:pt x="2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558;p48"/>
            <p:cNvSpPr/>
            <p:nvPr/>
          </p:nvSpPr>
          <p:spPr>
            <a:xfrm>
              <a:off x="5847650" y="1653050"/>
              <a:ext cx="83875" cy="30950"/>
            </a:xfrm>
            <a:custGeom>
              <a:avLst/>
              <a:gdLst/>
              <a:ahLst/>
              <a:cxnLst/>
              <a:rect l="l" t="t" r="r" b="b"/>
              <a:pathLst>
                <a:path w="3355" h="1238" extrusionOk="0">
                  <a:moveTo>
                    <a:pt x="2191" y="1"/>
                  </a:moveTo>
                  <a:cubicBezTo>
                    <a:pt x="1385" y="1"/>
                    <a:pt x="585" y="353"/>
                    <a:pt x="79" y="1003"/>
                  </a:cubicBezTo>
                  <a:cubicBezTo>
                    <a:pt x="0" y="1107"/>
                    <a:pt x="88" y="1238"/>
                    <a:pt x="180" y="1238"/>
                  </a:cubicBezTo>
                  <a:cubicBezTo>
                    <a:pt x="209" y="1238"/>
                    <a:pt x="238" y="1225"/>
                    <a:pt x="263" y="1195"/>
                  </a:cubicBezTo>
                  <a:cubicBezTo>
                    <a:pt x="723" y="598"/>
                    <a:pt x="1463" y="256"/>
                    <a:pt x="2206" y="256"/>
                  </a:cubicBezTo>
                  <a:cubicBezTo>
                    <a:pt x="2505" y="256"/>
                    <a:pt x="2805" y="312"/>
                    <a:pt x="3088" y="429"/>
                  </a:cubicBezTo>
                  <a:cubicBezTo>
                    <a:pt x="3108" y="438"/>
                    <a:pt x="3127" y="442"/>
                    <a:pt x="3146" y="442"/>
                  </a:cubicBezTo>
                  <a:cubicBezTo>
                    <a:pt x="3270" y="442"/>
                    <a:pt x="3355" y="261"/>
                    <a:pt x="3223" y="205"/>
                  </a:cubicBezTo>
                  <a:cubicBezTo>
                    <a:pt x="2894" y="67"/>
                    <a:pt x="2542" y="1"/>
                    <a:pt x="21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559;p48"/>
            <p:cNvSpPr/>
            <p:nvPr/>
          </p:nvSpPr>
          <p:spPr>
            <a:xfrm>
              <a:off x="5952025" y="1654800"/>
              <a:ext cx="33000" cy="95075"/>
            </a:xfrm>
            <a:custGeom>
              <a:avLst/>
              <a:gdLst/>
              <a:ahLst/>
              <a:cxnLst/>
              <a:rect l="l" t="t" r="r" b="b"/>
              <a:pathLst>
                <a:path w="1320" h="3803" extrusionOk="0">
                  <a:moveTo>
                    <a:pt x="162" y="0"/>
                  </a:moveTo>
                  <a:cubicBezTo>
                    <a:pt x="82" y="0"/>
                    <a:pt x="1" y="66"/>
                    <a:pt x="30" y="167"/>
                  </a:cubicBezTo>
                  <a:cubicBezTo>
                    <a:pt x="365" y="1348"/>
                    <a:pt x="700" y="2529"/>
                    <a:pt x="1035" y="3710"/>
                  </a:cubicBezTo>
                  <a:cubicBezTo>
                    <a:pt x="1054" y="3774"/>
                    <a:pt x="1107" y="3802"/>
                    <a:pt x="1159" y="3802"/>
                  </a:cubicBezTo>
                  <a:cubicBezTo>
                    <a:pt x="1239" y="3802"/>
                    <a:pt x="1319" y="3739"/>
                    <a:pt x="1290" y="3638"/>
                  </a:cubicBezTo>
                  <a:cubicBezTo>
                    <a:pt x="955" y="2457"/>
                    <a:pt x="620" y="1276"/>
                    <a:pt x="285" y="96"/>
                  </a:cubicBezTo>
                  <a:cubicBezTo>
                    <a:pt x="266" y="29"/>
                    <a:pt x="214" y="0"/>
                    <a:pt x="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560;p48"/>
            <p:cNvSpPr/>
            <p:nvPr/>
          </p:nvSpPr>
          <p:spPr>
            <a:xfrm>
              <a:off x="6068850" y="1890375"/>
              <a:ext cx="315225" cy="330175"/>
            </a:xfrm>
            <a:custGeom>
              <a:avLst/>
              <a:gdLst/>
              <a:ahLst/>
              <a:cxnLst/>
              <a:rect l="l" t="t" r="r" b="b"/>
              <a:pathLst>
                <a:path w="12609" h="13207" extrusionOk="0">
                  <a:moveTo>
                    <a:pt x="1" y="0"/>
                  </a:moveTo>
                  <a:lnTo>
                    <a:pt x="1" y="13206"/>
                  </a:lnTo>
                  <a:lnTo>
                    <a:pt x="12608" y="13206"/>
                  </a:lnTo>
                  <a:lnTo>
                    <a:pt x="126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561;p48"/>
            <p:cNvSpPr/>
            <p:nvPr/>
          </p:nvSpPr>
          <p:spPr>
            <a:xfrm>
              <a:off x="6106500" y="1930450"/>
              <a:ext cx="180425" cy="51500"/>
            </a:xfrm>
            <a:custGeom>
              <a:avLst/>
              <a:gdLst/>
              <a:ahLst/>
              <a:cxnLst/>
              <a:rect l="l" t="t" r="r" b="b"/>
              <a:pathLst>
                <a:path w="7217" h="2060" extrusionOk="0">
                  <a:moveTo>
                    <a:pt x="203" y="1"/>
                  </a:moveTo>
                  <a:cubicBezTo>
                    <a:pt x="81" y="1"/>
                    <a:pt x="1" y="180"/>
                    <a:pt x="130" y="249"/>
                  </a:cubicBezTo>
                  <a:cubicBezTo>
                    <a:pt x="2245" y="1430"/>
                    <a:pt x="4623" y="2052"/>
                    <a:pt x="7041" y="2060"/>
                  </a:cubicBezTo>
                  <a:cubicBezTo>
                    <a:pt x="7216" y="2060"/>
                    <a:pt x="7216" y="1797"/>
                    <a:pt x="7041" y="1797"/>
                  </a:cubicBezTo>
                  <a:cubicBezTo>
                    <a:pt x="4671" y="1781"/>
                    <a:pt x="2341" y="1174"/>
                    <a:pt x="266" y="17"/>
                  </a:cubicBezTo>
                  <a:cubicBezTo>
                    <a:pt x="244" y="6"/>
                    <a:pt x="223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562;p48"/>
            <p:cNvSpPr/>
            <p:nvPr/>
          </p:nvSpPr>
          <p:spPr>
            <a:xfrm>
              <a:off x="6151050" y="1529100"/>
              <a:ext cx="49500" cy="49300"/>
            </a:xfrm>
            <a:custGeom>
              <a:avLst/>
              <a:gdLst/>
              <a:ahLst/>
              <a:cxnLst/>
              <a:rect l="l" t="t" r="r" b="b"/>
              <a:pathLst>
                <a:path w="1980" h="1972" extrusionOk="0">
                  <a:moveTo>
                    <a:pt x="990" y="1"/>
                  </a:moveTo>
                  <a:cubicBezTo>
                    <a:pt x="439" y="1"/>
                    <a:pt x="0" y="440"/>
                    <a:pt x="0" y="982"/>
                  </a:cubicBezTo>
                  <a:cubicBezTo>
                    <a:pt x="0" y="1533"/>
                    <a:pt x="439" y="1972"/>
                    <a:pt x="990" y="1972"/>
                  </a:cubicBezTo>
                  <a:cubicBezTo>
                    <a:pt x="1532" y="1972"/>
                    <a:pt x="1979" y="1533"/>
                    <a:pt x="1979" y="982"/>
                  </a:cubicBezTo>
                  <a:cubicBezTo>
                    <a:pt x="1979" y="440"/>
                    <a:pt x="1532" y="1"/>
                    <a:pt x="9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563;p48"/>
            <p:cNvSpPr/>
            <p:nvPr/>
          </p:nvSpPr>
          <p:spPr>
            <a:xfrm>
              <a:off x="6125100" y="1452475"/>
              <a:ext cx="118125" cy="40825"/>
            </a:xfrm>
            <a:custGeom>
              <a:avLst/>
              <a:gdLst/>
              <a:ahLst/>
              <a:cxnLst/>
              <a:rect l="l" t="t" r="r" b="b"/>
              <a:pathLst>
                <a:path w="4725" h="1633" extrusionOk="0">
                  <a:moveTo>
                    <a:pt x="3768" y="0"/>
                  </a:moveTo>
                  <a:cubicBezTo>
                    <a:pt x="2640" y="0"/>
                    <a:pt x="1509" y="195"/>
                    <a:pt x="448" y="584"/>
                  </a:cubicBezTo>
                  <a:cubicBezTo>
                    <a:pt x="184" y="680"/>
                    <a:pt x="1" y="943"/>
                    <a:pt x="81" y="1238"/>
                  </a:cubicBezTo>
                  <a:cubicBezTo>
                    <a:pt x="140" y="1449"/>
                    <a:pt x="361" y="1632"/>
                    <a:pt x="589" y="1632"/>
                  </a:cubicBezTo>
                  <a:cubicBezTo>
                    <a:pt x="638" y="1632"/>
                    <a:pt x="687" y="1624"/>
                    <a:pt x="735" y="1606"/>
                  </a:cubicBezTo>
                  <a:cubicBezTo>
                    <a:pt x="1725" y="1241"/>
                    <a:pt x="2726" y="1061"/>
                    <a:pt x="3768" y="1061"/>
                  </a:cubicBezTo>
                  <a:cubicBezTo>
                    <a:pt x="3910" y="1061"/>
                    <a:pt x="4054" y="1064"/>
                    <a:pt x="4198" y="1071"/>
                  </a:cubicBezTo>
                  <a:cubicBezTo>
                    <a:pt x="4206" y="1071"/>
                    <a:pt x="4214" y="1072"/>
                    <a:pt x="4222" y="1072"/>
                  </a:cubicBezTo>
                  <a:cubicBezTo>
                    <a:pt x="4499" y="1072"/>
                    <a:pt x="4725" y="808"/>
                    <a:pt x="4725" y="536"/>
                  </a:cubicBezTo>
                  <a:cubicBezTo>
                    <a:pt x="4725" y="241"/>
                    <a:pt x="4485" y="18"/>
                    <a:pt x="4198" y="10"/>
                  </a:cubicBezTo>
                  <a:cubicBezTo>
                    <a:pt x="4055" y="3"/>
                    <a:pt x="3911" y="0"/>
                    <a:pt x="37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564;p48"/>
            <p:cNvSpPr/>
            <p:nvPr/>
          </p:nvSpPr>
          <p:spPr>
            <a:xfrm>
              <a:off x="6406400" y="1449300"/>
              <a:ext cx="106125" cy="46125"/>
            </a:xfrm>
            <a:custGeom>
              <a:avLst/>
              <a:gdLst/>
              <a:ahLst/>
              <a:cxnLst/>
              <a:rect l="l" t="t" r="r" b="b"/>
              <a:pathLst>
                <a:path w="4245" h="1845" extrusionOk="0">
                  <a:moveTo>
                    <a:pt x="519" y="0"/>
                  </a:moveTo>
                  <a:cubicBezTo>
                    <a:pt x="248" y="0"/>
                    <a:pt x="0" y="264"/>
                    <a:pt x="16" y="536"/>
                  </a:cubicBezTo>
                  <a:cubicBezTo>
                    <a:pt x="24" y="831"/>
                    <a:pt x="247" y="1046"/>
                    <a:pt x="542" y="1062"/>
                  </a:cubicBezTo>
                  <a:cubicBezTo>
                    <a:pt x="678" y="1070"/>
                    <a:pt x="806" y="1078"/>
                    <a:pt x="941" y="1094"/>
                  </a:cubicBezTo>
                  <a:cubicBezTo>
                    <a:pt x="1005" y="1102"/>
                    <a:pt x="1069" y="1110"/>
                    <a:pt x="1141" y="1118"/>
                  </a:cubicBezTo>
                  <a:cubicBezTo>
                    <a:pt x="1173" y="1118"/>
                    <a:pt x="1213" y="1126"/>
                    <a:pt x="1253" y="1134"/>
                  </a:cubicBezTo>
                  <a:cubicBezTo>
                    <a:pt x="1500" y="1174"/>
                    <a:pt x="1755" y="1222"/>
                    <a:pt x="2003" y="1286"/>
                  </a:cubicBezTo>
                  <a:cubicBezTo>
                    <a:pt x="2250" y="1349"/>
                    <a:pt x="2489" y="1421"/>
                    <a:pt x="2737" y="1509"/>
                  </a:cubicBezTo>
                  <a:cubicBezTo>
                    <a:pt x="2856" y="1549"/>
                    <a:pt x="2984" y="1597"/>
                    <a:pt x="3104" y="1653"/>
                  </a:cubicBezTo>
                  <a:cubicBezTo>
                    <a:pt x="3091" y="1646"/>
                    <a:pt x="3087" y="1644"/>
                    <a:pt x="3088" y="1644"/>
                  </a:cubicBezTo>
                  <a:lnTo>
                    <a:pt x="3088" y="1644"/>
                  </a:lnTo>
                  <a:cubicBezTo>
                    <a:pt x="3095" y="1644"/>
                    <a:pt x="3192" y="1685"/>
                    <a:pt x="3192" y="1685"/>
                  </a:cubicBezTo>
                  <a:cubicBezTo>
                    <a:pt x="3255" y="1717"/>
                    <a:pt x="3327" y="1748"/>
                    <a:pt x="3391" y="1780"/>
                  </a:cubicBezTo>
                  <a:cubicBezTo>
                    <a:pt x="3480" y="1822"/>
                    <a:pt x="3578" y="1844"/>
                    <a:pt x="3675" y="1844"/>
                  </a:cubicBezTo>
                  <a:cubicBezTo>
                    <a:pt x="3856" y="1844"/>
                    <a:pt x="4031" y="1766"/>
                    <a:pt x="4125" y="1589"/>
                  </a:cubicBezTo>
                  <a:cubicBezTo>
                    <a:pt x="4245" y="1349"/>
                    <a:pt x="4197" y="990"/>
                    <a:pt x="3934" y="863"/>
                  </a:cubicBezTo>
                  <a:cubicBezTo>
                    <a:pt x="2864" y="352"/>
                    <a:pt x="1723" y="65"/>
                    <a:pt x="542" y="1"/>
                  </a:cubicBezTo>
                  <a:cubicBezTo>
                    <a:pt x="535" y="1"/>
                    <a:pt x="527" y="0"/>
                    <a:pt x="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565;p48"/>
            <p:cNvSpPr/>
            <p:nvPr/>
          </p:nvSpPr>
          <p:spPr>
            <a:xfrm>
              <a:off x="6104750" y="1621475"/>
              <a:ext cx="92800" cy="46900"/>
            </a:xfrm>
            <a:custGeom>
              <a:avLst/>
              <a:gdLst/>
              <a:ahLst/>
              <a:cxnLst/>
              <a:rect l="l" t="t" r="r" b="b"/>
              <a:pathLst>
                <a:path w="3712" h="1876" extrusionOk="0">
                  <a:moveTo>
                    <a:pt x="1852" y="0"/>
                  </a:moveTo>
                  <a:cubicBezTo>
                    <a:pt x="831" y="0"/>
                    <a:pt x="1" y="415"/>
                    <a:pt x="1" y="934"/>
                  </a:cubicBezTo>
                  <a:cubicBezTo>
                    <a:pt x="1" y="1452"/>
                    <a:pt x="831" y="1875"/>
                    <a:pt x="1852" y="1875"/>
                  </a:cubicBezTo>
                  <a:cubicBezTo>
                    <a:pt x="2882" y="1875"/>
                    <a:pt x="3711" y="1452"/>
                    <a:pt x="3711" y="934"/>
                  </a:cubicBezTo>
                  <a:cubicBezTo>
                    <a:pt x="3711" y="415"/>
                    <a:pt x="2882" y="0"/>
                    <a:pt x="18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566;p48"/>
            <p:cNvSpPr/>
            <p:nvPr/>
          </p:nvSpPr>
          <p:spPr>
            <a:xfrm>
              <a:off x="6437900" y="1621475"/>
              <a:ext cx="92775" cy="46900"/>
            </a:xfrm>
            <a:custGeom>
              <a:avLst/>
              <a:gdLst/>
              <a:ahLst/>
              <a:cxnLst/>
              <a:rect l="l" t="t" r="r" b="b"/>
              <a:pathLst>
                <a:path w="3711" h="1876" extrusionOk="0">
                  <a:moveTo>
                    <a:pt x="1852" y="0"/>
                  </a:moveTo>
                  <a:cubicBezTo>
                    <a:pt x="830" y="0"/>
                    <a:pt x="1" y="415"/>
                    <a:pt x="1" y="934"/>
                  </a:cubicBezTo>
                  <a:cubicBezTo>
                    <a:pt x="1" y="1452"/>
                    <a:pt x="830" y="1875"/>
                    <a:pt x="1852" y="1875"/>
                  </a:cubicBezTo>
                  <a:cubicBezTo>
                    <a:pt x="2881" y="1875"/>
                    <a:pt x="3711" y="1452"/>
                    <a:pt x="3711" y="934"/>
                  </a:cubicBezTo>
                  <a:cubicBezTo>
                    <a:pt x="3711" y="415"/>
                    <a:pt x="2881" y="0"/>
                    <a:pt x="18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567;p48"/>
            <p:cNvSpPr/>
            <p:nvPr/>
          </p:nvSpPr>
          <p:spPr>
            <a:xfrm>
              <a:off x="6413175" y="1529100"/>
              <a:ext cx="49475" cy="49300"/>
            </a:xfrm>
            <a:custGeom>
              <a:avLst/>
              <a:gdLst/>
              <a:ahLst/>
              <a:cxnLst/>
              <a:rect l="l" t="t" r="r" b="b"/>
              <a:pathLst>
                <a:path w="1979" h="1972" extrusionOk="0">
                  <a:moveTo>
                    <a:pt x="990" y="1"/>
                  </a:moveTo>
                  <a:cubicBezTo>
                    <a:pt x="447" y="1"/>
                    <a:pt x="0" y="440"/>
                    <a:pt x="0" y="982"/>
                  </a:cubicBezTo>
                  <a:cubicBezTo>
                    <a:pt x="0" y="1533"/>
                    <a:pt x="447" y="1972"/>
                    <a:pt x="990" y="1972"/>
                  </a:cubicBezTo>
                  <a:cubicBezTo>
                    <a:pt x="1532" y="1972"/>
                    <a:pt x="1979" y="1533"/>
                    <a:pt x="1979" y="982"/>
                  </a:cubicBezTo>
                  <a:cubicBezTo>
                    <a:pt x="1979" y="440"/>
                    <a:pt x="1532" y="1"/>
                    <a:pt x="9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568;p48"/>
            <p:cNvSpPr/>
            <p:nvPr/>
          </p:nvSpPr>
          <p:spPr>
            <a:xfrm>
              <a:off x="6321550" y="1625500"/>
              <a:ext cx="60725" cy="87475"/>
            </a:xfrm>
            <a:custGeom>
              <a:avLst/>
              <a:gdLst/>
              <a:ahLst/>
              <a:cxnLst/>
              <a:rect l="l" t="t" r="r" b="b"/>
              <a:pathLst>
                <a:path w="2429" h="3499" extrusionOk="0">
                  <a:moveTo>
                    <a:pt x="745" y="0"/>
                  </a:moveTo>
                  <a:cubicBezTo>
                    <a:pt x="715" y="0"/>
                    <a:pt x="684" y="14"/>
                    <a:pt x="657" y="47"/>
                  </a:cubicBezTo>
                  <a:cubicBezTo>
                    <a:pt x="433" y="342"/>
                    <a:pt x="537" y="725"/>
                    <a:pt x="793" y="964"/>
                  </a:cubicBezTo>
                  <a:cubicBezTo>
                    <a:pt x="1080" y="1244"/>
                    <a:pt x="1527" y="1323"/>
                    <a:pt x="1766" y="1658"/>
                  </a:cubicBezTo>
                  <a:cubicBezTo>
                    <a:pt x="2165" y="2217"/>
                    <a:pt x="1965" y="3103"/>
                    <a:pt x="1223" y="3222"/>
                  </a:cubicBezTo>
                  <a:cubicBezTo>
                    <a:pt x="1170" y="3231"/>
                    <a:pt x="1116" y="3235"/>
                    <a:pt x="1061" y="3235"/>
                  </a:cubicBezTo>
                  <a:cubicBezTo>
                    <a:pt x="758" y="3235"/>
                    <a:pt x="452" y="3103"/>
                    <a:pt x="290" y="2839"/>
                  </a:cubicBezTo>
                  <a:cubicBezTo>
                    <a:pt x="263" y="2795"/>
                    <a:pt x="222" y="2777"/>
                    <a:pt x="182" y="2777"/>
                  </a:cubicBezTo>
                  <a:cubicBezTo>
                    <a:pt x="91" y="2777"/>
                    <a:pt x="0" y="2870"/>
                    <a:pt x="66" y="2975"/>
                  </a:cubicBezTo>
                  <a:cubicBezTo>
                    <a:pt x="278" y="3320"/>
                    <a:pt x="670" y="3498"/>
                    <a:pt x="1064" y="3498"/>
                  </a:cubicBezTo>
                  <a:cubicBezTo>
                    <a:pt x="1353" y="3498"/>
                    <a:pt x="1642" y="3402"/>
                    <a:pt x="1862" y="3206"/>
                  </a:cubicBezTo>
                  <a:cubicBezTo>
                    <a:pt x="2428" y="2696"/>
                    <a:pt x="2325" y="1706"/>
                    <a:pt x="1742" y="1252"/>
                  </a:cubicBezTo>
                  <a:cubicBezTo>
                    <a:pt x="1527" y="1092"/>
                    <a:pt x="1271" y="1004"/>
                    <a:pt x="1056" y="845"/>
                  </a:cubicBezTo>
                  <a:cubicBezTo>
                    <a:pt x="888" y="725"/>
                    <a:pt x="689" y="438"/>
                    <a:pt x="848" y="238"/>
                  </a:cubicBezTo>
                  <a:cubicBezTo>
                    <a:pt x="927" y="135"/>
                    <a:pt x="840" y="0"/>
                    <a:pt x="7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569;p48"/>
            <p:cNvSpPr/>
            <p:nvPr/>
          </p:nvSpPr>
          <p:spPr>
            <a:xfrm>
              <a:off x="6230800" y="1722900"/>
              <a:ext cx="171700" cy="55975"/>
            </a:xfrm>
            <a:custGeom>
              <a:avLst/>
              <a:gdLst/>
              <a:ahLst/>
              <a:cxnLst/>
              <a:rect l="l" t="t" r="r" b="b"/>
              <a:pathLst>
                <a:path w="6868" h="2239" extrusionOk="0">
                  <a:moveTo>
                    <a:pt x="159" y="1"/>
                  </a:moveTo>
                  <a:cubicBezTo>
                    <a:pt x="79" y="1"/>
                    <a:pt x="0" y="64"/>
                    <a:pt x="34" y="164"/>
                  </a:cubicBezTo>
                  <a:cubicBezTo>
                    <a:pt x="457" y="1401"/>
                    <a:pt x="1869" y="2047"/>
                    <a:pt x="3082" y="2199"/>
                  </a:cubicBezTo>
                  <a:cubicBezTo>
                    <a:pt x="3290" y="2226"/>
                    <a:pt x="3498" y="2239"/>
                    <a:pt x="3706" y="2239"/>
                  </a:cubicBezTo>
                  <a:cubicBezTo>
                    <a:pt x="4808" y="2239"/>
                    <a:pt x="5894" y="1869"/>
                    <a:pt x="6760" y="1178"/>
                  </a:cubicBezTo>
                  <a:cubicBezTo>
                    <a:pt x="6868" y="1089"/>
                    <a:pt x="6770" y="955"/>
                    <a:pt x="6657" y="955"/>
                  </a:cubicBezTo>
                  <a:cubicBezTo>
                    <a:pt x="6628" y="955"/>
                    <a:pt x="6597" y="965"/>
                    <a:pt x="6569" y="986"/>
                  </a:cubicBezTo>
                  <a:cubicBezTo>
                    <a:pt x="5760" y="1640"/>
                    <a:pt x="4735" y="1978"/>
                    <a:pt x="3700" y="1978"/>
                  </a:cubicBezTo>
                  <a:cubicBezTo>
                    <a:pt x="3560" y="1978"/>
                    <a:pt x="3421" y="1972"/>
                    <a:pt x="3281" y="1960"/>
                  </a:cubicBezTo>
                  <a:cubicBezTo>
                    <a:pt x="2132" y="1856"/>
                    <a:pt x="696" y="1265"/>
                    <a:pt x="289" y="92"/>
                  </a:cubicBezTo>
                  <a:cubicBezTo>
                    <a:pt x="267" y="29"/>
                    <a:pt x="213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570;p48"/>
            <p:cNvSpPr/>
            <p:nvPr/>
          </p:nvSpPr>
          <p:spPr>
            <a:xfrm>
              <a:off x="6216875" y="1710150"/>
              <a:ext cx="28750" cy="21075"/>
            </a:xfrm>
            <a:custGeom>
              <a:avLst/>
              <a:gdLst/>
              <a:ahLst/>
              <a:cxnLst/>
              <a:rect l="l" t="t" r="r" b="b"/>
              <a:pathLst>
                <a:path w="1150" h="843" extrusionOk="0">
                  <a:moveTo>
                    <a:pt x="1006" y="0"/>
                  </a:moveTo>
                  <a:cubicBezTo>
                    <a:pt x="961" y="0"/>
                    <a:pt x="915" y="25"/>
                    <a:pt x="894" y="68"/>
                  </a:cubicBezTo>
                  <a:cubicBezTo>
                    <a:pt x="870" y="108"/>
                    <a:pt x="846" y="140"/>
                    <a:pt x="822" y="180"/>
                  </a:cubicBezTo>
                  <a:lnTo>
                    <a:pt x="806" y="204"/>
                  </a:lnTo>
                  <a:lnTo>
                    <a:pt x="798" y="211"/>
                  </a:lnTo>
                  <a:lnTo>
                    <a:pt x="758" y="259"/>
                  </a:lnTo>
                  <a:cubicBezTo>
                    <a:pt x="726" y="291"/>
                    <a:pt x="695" y="323"/>
                    <a:pt x="663" y="355"/>
                  </a:cubicBezTo>
                  <a:lnTo>
                    <a:pt x="639" y="371"/>
                  </a:lnTo>
                  <a:lnTo>
                    <a:pt x="631" y="379"/>
                  </a:lnTo>
                  <a:lnTo>
                    <a:pt x="575" y="419"/>
                  </a:lnTo>
                  <a:cubicBezTo>
                    <a:pt x="543" y="443"/>
                    <a:pt x="503" y="459"/>
                    <a:pt x="463" y="483"/>
                  </a:cubicBezTo>
                  <a:lnTo>
                    <a:pt x="407" y="507"/>
                  </a:lnTo>
                  <a:lnTo>
                    <a:pt x="399" y="515"/>
                  </a:lnTo>
                  <a:lnTo>
                    <a:pt x="375" y="523"/>
                  </a:lnTo>
                  <a:cubicBezTo>
                    <a:pt x="335" y="539"/>
                    <a:pt x="288" y="547"/>
                    <a:pt x="248" y="555"/>
                  </a:cubicBezTo>
                  <a:lnTo>
                    <a:pt x="184" y="571"/>
                  </a:lnTo>
                  <a:lnTo>
                    <a:pt x="176" y="571"/>
                  </a:lnTo>
                  <a:lnTo>
                    <a:pt x="136" y="579"/>
                  </a:lnTo>
                  <a:cubicBezTo>
                    <a:pt x="64" y="579"/>
                    <a:pt x="0" y="634"/>
                    <a:pt x="0" y="706"/>
                  </a:cubicBezTo>
                  <a:cubicBezTo>
                    <a:pt x="8" y="774"/>
                    <a:pt x="59" y="842"/>
                    <a:pt x="125" y="842"/>
                  </a:cubicBezTo>
                  <a:cubicBezTo>
                    <a:pt x="129" y="842"/>
                    <a:pt x="132" y="842"/>
                    <a:pt x="136" y="842"/>
                  </a:cubicBezTo>
                  <a:cubicBezTo>
                    <a:pt x="543" y="810"/>
                    <a:pt x="926" y="571"/>
                    <a:pt x="1117" y="204"/>
                  </a:cubicBezTo>
                  <a:cubicBezTo>
                    <a:pt x="1149" y="140"/>
                    <a:pt x="1133" y="52"/>
                    <a:pt x="1070" y="20"/>
                  </a:cubicBezTo>
                  <a:cubicBezTo>
                    <a:pt x="1051" y="7"/>
                    <a:pt x="1029" y="0"/>
                    <a:pt x="1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571;p48"/>
            <p:cNvSpPr/>
            <p:nvPr/>
          </p:nvSpPr>
          <p:spPr>
            <a:xfrm>
              <a:off x="6389625" y="1726400"/>
              <a:ext cx="29150" cy="32575"/>
            </a:xfrm>
            <a:custGeom>
              <a:avLst/>
              <a:gdLst/>
              <a:ahLst/>
              <a:cxnLst/>
              <a:rect l="l" t="t" r="r" b="b"/>
              <a:pathLst>
                <a:path w="1166" h="1303" extrusionOk="0">
                  <a:moveTo>
                    <a:pt x="160" y="0"/>
                  </a:moveTo>
                  <a:cubicBezTo>
                    <a:pt x="88" y="0"/>
                    <a:pt x="32" y="56"/>
                    <a:pt x="24" y="128"/>
                  </a:cubicBezTo>
                  <a:cubicBezTo>
                    <a:pt x="1" y="679"/>
                    <a:pt x="431" y="1221"/>
                    <a:pt x="982" y="1301"/>
                  </a:cubicBezTo>
                  <a:cubicBezTo>
                    <a:pt x="991" y="1302"/>
                    <a:pt x="999" y="1302"/>
                    <a:pt x="1008" y="1302"/>
                  </a:cubicBezTo>
                  <a:cubicBezTo>
                    <a:pt x="1070" y="1302"/>
                    <a:pt x="1128" y="1275"/>
                    <a:pt x="1150" y="1205"/>
                  </a:cubicBezTo>
                  <a:cubicBezTo>
                    <a:pt x="1166" y="1141"/>
                    <a:pt x="1126" y="1054"/>
                    <a:pt x="1054" y="1046"/>
                  </a:cubicBezTo>
                  <a:cubicBezTo>
                    <a:pt x="822" y="1014"/>
                    <a:pt x="639" y="902"/>
                    <a:pt x="495" y="726"/>
                  </a:cubicBezTo>
                  <a:cubicBezTo>
                    <a:pt x="360" y="559"/>
                    <a:pt x="280" y="351"/>
                    <a:pt x="296" y="128"/>
                  </a:cubicBezTo>
                  <a:cubicBezTo>
                    <a:pt x="296" y="56"/>
                    <a:pt x="224" y="0"/>
                    <a:pt x="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572;p48"/>
            <p:cNvSpPr/>
            <p:nvPr/>
          </p:nvSpPr>
          <p:spPr>
            <a:xfrm>
              <a:off x="5947175" y="1360550"/>
              <a:ext cx="360675" cy="360675"/>
            </a:xfrm>
            <a:custGeom>
              <a:avLst/>
              <a:gdLst/>
              <a:ahLst/>
              <a:cxnLst/>
              <a:rect l="l" t="t" r="r" b="b"/>
              <a:pathLst>
                <a:path w="14427" h="14427" extrusionOk="0">
                  <a:moveTo>
                    <a:pt x="7214" y="710"/>
                  </a:moveTo>
                  <a:cubicBezTo>
                    <a:pt x="10796" y="710"/>
                    <a:pt x="13717" y="3623"/>
                    <a:pt x="13717" y="7214"/>
                  </a:cubicBezTo>
                  <a:cubicBezTo>
                    <a:pt x="13717" y="10804"/>
                    <a:pt x="10796" y="13725"/>
                    <a:pt x="7214" y="13725"/>
                  </a:cubicBezTo>
                  <a:cubicBezTo>
                    <a:pt x="3623" y="13725"/>
                    <a:pt x="702" y="10804"/>
                    <a:pt x="702" y="7214"/>
                  </a:cubicBezTo>
                  <a:cubicBezTo>
                    <a:pt x="702" y="3623"/>
                    <a:pt x="3623" y="710"/>
                    <a:pt x="7214" y="710"/>
                  </a:cubicBezTo>
                  <a:close/>
                  <a:moveTo>
                    <a:pt x="7214" y="0"/>
                  </a:moveTo>
                  <a:cubicBezTo>
                    <a:pt x="3232" y="0"/>
                    <a:pt x="0" y="3232"/>
                    <a:pt x="0" y="7214"/>
                  </a:cubicBezTo>
                  <a:cubicBezTo>
                    <a:pt x="0" y="11195"/>
                    <a:pt x="3232" y="14427"/>
                    <a:pt x="7214" y="14427"/>
                  </a:cubicBezTo>
                  <a:cubicBezTo>
                    <a:pt x="11187" y="14427"/>
                    <a:pt x="14427" y="11195"/>
                    <a:pt x="14427" y="7214"/>
                  </a:cubicBezTo>
                  <a:cubicBezTo>
                    <a:pt x="14427" y="3232"/>
                    <a:pt x="11187" y="0"/>
                    <a:pt x="72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573;p48"/>
            <p:cNvSpPr/>
            <p:nvPr/>
          </p:nvSpPr>
          <p:spPr>
            <a:xfrm>
              <a:off x="6362700" y="1367325"/>
              <a:ext cx="346925" cy="347125"/>
            </a:xfrm>
            <a:custGeom>
              <a:avLst/>
              <a:gdLst/>
              <a:ahLst/>
              <a:cxnLst/>
              <a:rect l="l" t="t" r="r" b="b"/>
              <a:pathLst>
                <a:path w="13877" h="13885" extrusionOk="0">
                  <a:moveTo>
                    <a:pt x="6942" y="711"/>
                  </a:moveTo>
                  <a:cubicBezTo>
                    <a:pt x="10374" y="711"/>
                    <a:pt x="13174" y="3503"/>
                    <a:pt x="13174" y="6943"/>
                  </a:cubicBezTo>
                  <a:cubicBezTo>
                    <a:pt x="13174" y="10382"/>
                    <a:pt x="10374" y="13174"/>
                    <a:pt x="6942" y="13174"/>
                  </a:cubicBezTo>
                  <a:cubicBezTo>
                    <a:pt x="3503" y="13174"/>
                    <a:pt x="710" y="10382"/>
                    <a:pt x="710" y="6943"/>
                  </a:cubicBezTo>
                  <a:cubicBezTo>
                    <a:pt x="710" y="3503"/>
                    <a:pt x="3503" y="711"/>
                    <a:pt x="6942" y="711"/>
                  </a:cubicBezTo>
                  <a:close/>
                  <a:moveTo>
                    <a:pt x="6942" y="0"/>
                  </a:moveTo>
                  <a:cubicBezTo>
                    <a:pt x="3112" y="0"/>
                    <a:pt x="0" y="3112"/>
                    <a:pt x="0" y="6943"/>
                  </a:cubicBezTo>
                  <a:cubicBezTo>
                    <a:pt x="0" y="10773"/>
                    <a:pt x="3112" y="13885"/>
                    <a:pt x="6942" y="13885"/>
                  </a:cubicBezTo>
                  <a:cubicBezTo>
                    <a:pt x="10765" y="13885"/>
                    <a:pt x="13876" y="10773"/>
                    <a:pt x="13876" y="6943"/>
                  </a:cubicBezTo>
                  <a:cubicBezTo>
                    <a:pt x="13876" y="3112"/>
                    <a:pt x="10765" y="0"/>
                    <a:pt x="69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574;p48"/>
            <p:cNvSpPr/>
            <p:nvPr/>
          </p:nvSpPr>
          <p:spPr>
            <a:xfrm>
              <a:off x="6948975" y="1862650"/>
              <a:ext cx="20100" cy="90075"/>
            </a:xfrm>
            <a:custGeom>
              <a:avLst/>
              <a:gdLst/>
              <a:ahLst/>
              <a:cxnLst/>
              <a:rect l="l" t="t" r="r" b="b"/>
              <a:pathLst>
                <a:path w="804" h="3603" extrusionOk="0">
                  <a:moveTo>
                    <a:pt x="524" y="0"/>
                  </a:moveTo>
                  <a:cubicBezTo>
                    <a:pt x="485" y="0"/>
                    <a:pt x="446" y="21"/>
                    <a:pt x="424" y="72"/>
                  </a:cubicBezTo>
                  <a:cubicBezTo>
                    <a:pt x="152" y="671"/>
                    <a:pt x="1" y="1325"/>
                    <a:pt x="9" y="1987"/>
                  </a:cubicBezTo>
                  <a:cubicBezTo>
                    <a:pt x="17" y="2314"/>
                    <a:pt x="57" y="2641"/>
                    <a:pt x="128" y="2953"/>
                  </a:cubicBezTo>
                  <a:cubicBezTo>
                    <a:pt x="184" y="3200"/>
                    <a:pt x="280" y="3479"/>
                    <a:pt x="527" y="3591"/>
                  </a:cubicBezTo>
                  <a:cubicBezTo>
                    <a:pt x="547" y="3599"/>
                    <a:pt x="566" y="3602"/>
                    <a:pt x="584" y="3602"/>
                  </a:cubicBezTo>
                  <a:cubicBezTo>
                    <a:pt x="716" y="3602"/>
                    <a:pt x="803" y="3423"/>
                    <a:pt x="663" y="3360"/>
                  </a:cubicBezTo>
                  <a:cubicBezTo>
                    <a:pt x="440" y="3264"/>
                    <a:pt x="400" y="2961"/>
                    <a:pt x="352" y="2737"/>
                  </a:cubicBezTo>
                  <a:cubicBezTo>
                    <a:pt x="296" y="2450"/>
                    <a:pt x="272" y="2163"/>
                    <a:pt x="280" y="1867"/>
                  </a:cubicBezTo>
                  <a:cubicBezTo>
                    <a:pt x="288" y="1293"/>
                    <a:pt x="416" y="726"/>
                    <a:pt x="655" y="200"/>
                  </a:cubicBezTo>
                  <a:cubicBezTo>
                    <a:pt x="699" y="96"/>
                    <a:pt x="609" y="0"/>
                    <a:pt x="524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575;p48"/>
            <p:cNvSpPr/>
            <p:nvPr/>
          </p:nvSpPr>
          <p:spPr>
            <a:xfrm>
              <a:off x="5543400" y="2112600"/>
              <a:ext cx="1472025" cy="540425"/>
            </a:xfrm>
            <a:custGeom>
              <a:avLst/>
              <a:gdLst/>
              <a:ahLst/>
              <a:cxnLst/>
              <a:rect l="l" t="t" r="r" b="b"/>
              <a:pathLst>
                <a:path w="58881" h="21617" extrusionOk="0">
                  <a:moveTo>
                    <a:pt x="36626" y="0"/>
                  </a:moveTo>
                  <a:lnTo>
                    <a:pt x="28838" y="2753"/>
                  </a:lnTo>
                  <a:lnTo>
                    <a:pt x="16127" y="1102"/>
                  </a:lnTo>
                  <a:cubicBezTo>
                    <a:pt x="9887" y="2761"/>
                    <a:pt x="4358" y="6216"/>
                    <a:pt x="1" y="10980"/>
                  </a:cubicBezTo>
                  <a:lnTo>
                    <a:pt x="1" y="21617"/>
                  </a:lnTo>
                  <a:lnTo>
                    <a:pt x="58881" y="21617"/>
                  </a:lnTo>
                  <a:cubicBezTo>
                    <a:pt x="58881" y="21617"/>
                    <a:pt x="58402" y="4804"/>
                    <a:pt x="36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576;p48"/>
            <p:cNvSpPr/>
            <p:nvPr/>
          </p:nvSpPr>
          <p:spPr>
            <a:xfrm>
              <a:off x="6580525" y="1303425"/>
              <a:ext cx="757875" cy="1349600"/>
            </a:xfrm>
            <a:custGeom>
              <a:avLst/>
              <a:gdLst/>
              <a:ahLst/>
              <a:cxnLst/>
              <a:rect l="l" t="t" r="r" b="b"/>
              <a:pathLst>
                <a:path w="30315" h="53984" extrusionOk="0">
                  <a:moveTo>
                    <a:pt x="16392" y="1"/>
                  </a:moveTo>
                  <a:cubicBezTo>
                    <a:pt x="15786" y="1"/>
                    <a:pt x="15209" y="249"/>
                    <a:pt x="14930" y="785"/>
                  </a:cubicBezTo>
                  <a:cubicBezTo>
                    <a:pt x="14404" y="1782"/>
                    <a:pt x="15178" y="2924"/>
                    <a:pt x="15608" y="3969"/>
                  </a:cubicBezTo>
                  <a:cubicBezTo>
                    <a:pt x="16558" y="6203"/>
                    <a:pt x="16135" y="8956"/>
                    <a:pt x="15497" y="11302"/>
                  </a:cubicBezTo>
                  <a:cubicBezTo>
                    <a:pt x="15353" y="9435"/>
                    <a:pt x="15178" y="7552"/>
                    <a:pt x="14595" y="5780"/>
                  </a:cubicBezTo>
                  <a:cubicBezTo>
                    <a:pt x="14013" y="4001"/>
                    <a:pt x="12991" y="2309"/>
                    <a:pt x="11451" y="1248"/>
                  </a:cubicBezTo>
                  <a:cubicBezTo>
                    <a:pt x="10829" y="809"/>
                    <a:pt x="10119" y="482"/>
                    <a:pt x="9361" y="370"/>
                  </a:cubicBezTo>
                  <a:cubicBezTo>
                    <a:pt x="9245" y="355"/>
                    <a:pt x="9127" y="346"/>
                    <a:pt x="9010" y="346"/>
                  </a:cubicBezTo>
                  <a:cubicBezTo>
                    <a:pt x="8745" y="346"/>
                    <a:pt x="8483" y="394"/>
                    <a:pt x="8267" y="538"/>
                  </a:cubicBezTo>
                  <a:cubicBezTo>
                    <a:pt x="7757" y="873"/>
                    <a:pt x="7677" y="1615"/>
                    <a:pt x="7908" y="2181"/>
                  </a:cubicBezTo>
                  <a:cubicBezTo>
                    <a:pt x="8132" y="2740"/>
                    <a:pt x="8587" y="3179"/>
                    <a:pt x="9002" y="3626"/>
                  </a:cubicBezTo>
                  <a:cubicBezTo>
                    <a:pt x="10398" y="5158"/>
                    <a:pt x="11451" y="7232"/>
                    <a:pt x="11930" y="9243"/>
                  </a:cubicBezTo>
                  <a:cubicBezTo>
                    <a:pt x="11076" y="6546"/>
                    <a:pt x="8922" y="4304"/>
                    <a:pt x="6257" y="3338"/>
                  </a:cubicBezTo>
                  <a:cubicBezTo>
                    <a:pt x="5895" y="3207"/>
                    <a:pt x="5475" y="3127"/>
                    <a:pt x="5073" y="3127"/>
                  </a:cubicBezTo>
                  <a:cubicBezTo>
                    <a:pt x="4376" y="3127"/>
                    <a:pt x="3730" y="3368"/>
                    <a:pt x="3528" y="4001"/>
                  </a:cubicBezTo>
                  <a:cubicBezTo>
                    <a:pt x="3312" y="4703"/>
                    <a:pt x="3839" y="5429"/>
                    <a:pt x="4469" y="5804"/>
                  </a:cubicBezTo>
                  <a:cubicBezTo>
                    <a:pt x="5100" y="6171"/>
                    <a:pt x="5842" y="6315"/>
                    <a:pt x="6472" y="6674"/>
                  </a:cubicBezTo>
                  <a:cubicBezTo>
                    <a:pt x="7757" y="7400"/>
                    <a:pt x="8427" y="8852"/>
                    <a:pt x="8906" y="10241"/>
                  </a:cubicBezTo>
                  <a:cubicBezTo>
                    <a:pt x="9648" y="12387"/>
                    <a:pt x="10151" y="14717"/>
                    <a:pt x="9592" y="16911"/>
                  </a:cubicBezTo>
                  <a:cubicBezTo>
                    <a:pt x="9297" y="18060"/>
                    <a:pt x="8515" y="19273"/>
                    <a:pt x="7334" y="19353"/>
                  </a:cubicBezTo>
                  <a:cubicBezTo>
                    <a:pt x="7295" y="19356"/>
                    <a:pt x="7256" y="19357"/>
                    <a:pt x="7217" y="19357"/>
                  </a:cubicBezTo>
                  <a:cubicBezTo>
                    <a:pt x="6278" y="19357"/>
                    <a:pt x="5476" y="18627"/>
                    <a:pt x="4924" y="17861"/>
                  </a:cubicBezTo>
                  <a:cubicBezTo>
                    <a:pt x="4342" y="17063"/>
                    <a:pt x="3879" y="16137"/>
                    <a:pt x="3081" y="15563"/>
                  </a:cubicBezTo>
                  <a:cubicBezTo>
                    <a:pt x="2811" y="15369"/>
                    <a:pt x="2502" y="15282"/>
                    <a:pt x="2187" y="15282"/>
                  </a:cubicBezTo>
                  <a:cubicBezTo>
                    <a:pt x="1570" y="15282"/>
                    <a:pt x="929" y="15614"/>
                    <a:pt x="511" y="16121"/>
                  </a:cubicBezTo>
                  <a:cubicBezTo>
                    <a:pt x="1" y="16744"/>
                    <a:pt x="264" y="17717"/>
                    <a:pt x="783" y="18340"/>
                  </a:cubicBezTo>
                  <a:cubicBezTo>
                    <a:pt x="1293" y="18962"/>
                    <a:pt x="2004" y="19401"/>
                    <a:pt x="2514" y="20031"/>
                  </a:cubicBezTo>
                  <a:cubicBezTo>
                    <a:pt x="3520" y="21268"/>
                    <a:pt x="3584" y="23048"/>
                    <a:pt x="4429" y="24404"/>
                  </a:cubicBezTo>
                  <a:cubicBezTo>
                    <a:pt x="5259" y="25737"/>
                    <a:pt x="6719" y="26511"/>
                    <a:pt x="7853" y="27596"/>
                  </a:cubicBezTo>
                  <a:cubicBezTo>
                    <a:pt x="10230" y="29894"/>
                    <a:pt x="10925" y="33381"/>
                    <a:pt x="11403" y="36652"/>
                  </a:cubicBezTo>
                  <a:cubicBezTo>
                    <a:pt x="11731" y="38942"/>
                    <a:pt x="11978" y="51678"/>
                    <a:pt x="12209" y="53984"/>
                  </a:cubicBezTo>
                  <a:lnTo>
                    <a:pt x="30315" y="53984"/>
                  </a:lnTo>
                  <a:cubicBezTo>
                    <a:pt x="27937" y="48390"/>
                    <a:pt x="23620" y="34019"/>
                    <a:pt x="21872" y="28202"/>
                  </a:cubicBezTo>
                  <a:cubicBezTo>
                    <a:pt x="21378" y="26543"/>
                    <a:pt x="20899" y="24835"/>
                    <a:pt x="20971" y="23103"/>
                  </a:cubicBezTo>
                  <a:cubicBezTo>
                    <a:pt x="21122" y="19513"/>
                    <a:pt x="23548" y="16465"/>
                    <a:pt x="24801" y="13097"/>
                  </a:cubicBezTo>
                  <a:cubicBezTo>
                    <a:pt x="25399" y="11477"/>
                    <a:pt x="25734" y="9754"/>
                    <a:pt x="25782" y="8022"/>
                  </a:cubicBezTo>
                  <a:cubicBezTo>
                    <a:pt x="25814" y="7033"/>
                    <a:pt x="25718" y="5972"/>
                    <a:pt x="25120" y="5182"/>
                  </a:cubicBezTo>
                  <a:cubicBezTo>
                    <a:pt x="24741" y="4687"/>
                    <a:pt x="24095" y="4368"/>
                    <a:pt x="23484" y="4368"/>
                  </a:cubicBezTo>
                  <a:cubicBezTo>
                    <a:pt x="23130" y="4368"/>
                    <a:pt x="22788" y="4476"/>
                    <a:pt x="22519" y="4719"/>
                  </a:cubicBezTo>
                  <a:cubicBezTo>
                    <a:pt x="21912" y="5269"/>
                    <a:pt x="21912" y="6211"/>
                    <a:pt x="21872" y="7033"/>
                  </a:cubicBezTo>
                  <a:cubicBezTo>
                    <a:pt x="21729" y="9602"/>
                    <a:pt x="20755" y="12259"/>
                    <a:pt x="18992" y="14143"/>
                  </a:cubicBezTo>
                  <a:cubicBezTo>
                    <a:pt x="19830" y="10640"/>
                    <a:pt x="19909" y="6953"/>
                    <a:pt x="19207" y="3418"/>
                  </a:cubicBezTo>
                  <a:cubicBezTo>
                    <a:pt x="18992" y="2333"/>
                    <a:pt x="18657" y="1192"/>
                    <a:pt x="17803" y="490"/>
                  </a:cubicBezTo>
                  <a:cubicBezTo>
                    <a:pt x="17416" y="171"/>
                    <a:pt x="16894" y="1"/>
                    <a:pt x="163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577;p48"/>
            <p:cNvSpPr/>
            <p:nvPr/>
          </p:nvSpPr>
          <p:spPr>
            <a:xfrm>
              <a:off x="6588950" y="1702800"/>
              <a:ext cx="31300" cy="74475"/>
            </a:xfrm>
            <a:custGeom>
              <a:avLst/>
              <a:gdLst/>
              <a:ahLst/>
              <a:cxnLst/>
              <a:rect l="l" t="t" r="r" b="b"/>
              <a:pathLst>
                <a:path w="1252" h="2979" extrusionOk="0">
                  <a:moveTo>
                    <a:pt x="192" y="1"/>
                  </a:moveTo>
                  <a:cubicBezTo>
                    <a:pt x="94" y="1"/>
                    <a:pt x="1" y="136"/>
                    <a:pt x="87" y="234"/>
                  </a:cubicBezTo>
                  <a:cubicBezTo>
                    <a:pt x="693" y="936"/>
                    <a:pt x="980" y="1894"/>
                    <a:pt x="861" y="2812"/>
                  </a:cubicBezTo>
                  <a:cubicBezTo>
                    <a:pt x="846" y="2913"/>
                    <a:pt x="933" y="2979"/>
                    <a:pt x="1010" y="2979"/>
                  </a:cubicBezTo>
                  <a:cubicBezTo>
                    <a:pt x="1060" y="2979"/>
                    <a:pt x="1107" y="2950"/>
                    <a:pt x="1116" y="2883"/>
                  </a:cubicBezTo>
                  <a:cubicBezTo>
                    <a:pt x="1252" y="1862"/>
                    <a:pt x="948" y="825"/>
                    <a:pt x="278" y="43"/>
                  </a:cubicBezTo>
                  <a:cubicBezTo>
                    <a:pt x="252" y="13"/>
                    <a:pt x="222" y="1"/>
                    <a:pt x="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578;p48"/>
            <p:cNvSpPr/>
            <p:nvPr/>
          </p:nvSpPr>
          <p:spPr>
            <a:xfrm>
              <a:off x="6869975" y="1722700"/>
              <a:ext cx="182950" cy="229500"/>
            </a:xfrm>
            <a:custGeom>
              <a:avLst/>
              <a:gdLst/>
              <a:ahLst/>
              <a:cxnLst/>
              <a:rect l="l" t="t" r="r" b="b"/>
              <a:pathLst>
                <a:path w="7318" h="9180" extrusionOk="0">
                  <a:moveTo>
                    <a:pt x="2184" y="0"/>
                  </a:moveTo>
                  <a:cubicBezTo>
                    <a:pt x="1552" y="0"/>
                    <a:pt x="979" y="329"/>
                    <a:pt x="647" y="1018"/>
                  </a:cubicBezTo>
                  <a:cubicBezTo>
                    <a:pt x="81" y="2183"/>
                    <a:pt x="488" y="3619"/>
                    <a:pt x="743" y="4808"/>
                  </a:cubicBezTo>
                  <a:cubicBezTo>
                    <a:pt x="1006" y="6085"/>
                    <a:pt x="1429" y="8056"/>
                    <a:pt x="121" y="8926"/>
                  </a:cubicBezTo>
                  <a:cubicBezTo>
                    <a:pt x="1" y="9006"/>
                    <a:pt x="75" y="9180"/>
                    <a:pt x="187" y="9180"/>
                  </a:cubicBezTo>
                  <a:cubicBezTo>
                    <a:pt x="209" y="9180"/>
                    <a:pt x="232" y="9173"/>
                    <a:pt x="256" y="9157"/>
                  </a:cubicBezTo>
                  <a:cubicBezTo>
                    <a:pt x="1150" y="8559"/>
                    <a:pt x="1333" y="7449"/>
                    <a:pt x="1262" y="6444"/>
                  </a:cubicBezTo>
                  <a:cubicBezTo>
                    <a:pt x="1174" y="5032"/>
                    <a:pt x="607" y="3675"/>
                    <a:pt x="639" y="2247"/>
                  </a:cubicBezTo>
                  <a:cubicBezTo>
                    <a:pt x="663" y="1505"/>
                    <a:pt x="919" y="683"/>
                    <a:pt x="1653" y="348"/>
                  </a:cubicBezTo>
                  <a:cubicBezTo>
                    <a:pt x="1826" y="269"/>
                    <a:pt x="1997" y="236"/>
                    <a:pt x="2166" y="236"/>
                  </a:cubicBezTo>
                  <a:cubicBezTo>
                    <a:pt x="2699" y="236"/>
                    <a:pt x="3207" y="568"/>
                    <a:pt x="3655" y="859"/>
                  </a:cubicBezTo>
                  <a:cubicBezTo>
                    <a:pt x="4725" y="1569"/>
                    <a:pt x="5850" y="2008"/>
                    <a:pt x="7150" y="2039"/>
                  </a:cubicBezTo>
                  <a:cubicBezTo>
                    <a:pt x="7153" y="2040"/>
                    <a:pt x="7155" y="2040"/>
                    <a:pt x="7158" y="2040"/>
                  </a:cubicBezTo>
                  <a:cubicBezTo>
                    <a:pt x="7318" y="2040"/>
                    <a:pt x="7316" y="1776"/>
                    <a:pt x="7150" y="1776"/>
                  </a:cubicBezTo>
                  <a:cubicBezTo>
                    <a:pt x="6368" y="1752"/>
                    <a:pt x="5594" y="1593"/>
                    <a:pt x="4876" y="1265"/>
                  </a:cubicBezTo>
                  <a:cubicBezTo>
                    <a:pt x="4294" y="1002"/>
                    <a:pt x="3791" y="587"/>
                    <a:pt x="3233" y="284"/>
                  </a:cubicBezTo>
                  <a:cubicBezTo>
                    <a:pt x="2885" y="96"/>
                    <a:pt x="2526" y="0"/>
                    <a:pt x="2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579;p48"/>
            <p:cNvSpPr/>
            <p:nvPr/>
          </p:nvSpPr>
          <p:spPr>
            <a:xfrm>
              <a:off x="6676975" y="1382125"/>
              <a:ext cx="58300" cy="22000"/>
            </a:xfrm>
            <a:custGeom>
              <a:avLst/>
              <a:gdLst/>
              <a:ahLst/>
              <a:cxnLst/>
              <a:rect l="l" t="t" r="r" b="b"/>
              <a:pathLst>
                <a:path w="2332" h="880" extrusionOk="0">
                  <a:moveTo>
                    <a:pt x="2152" y="0"/>
                  </a:moveTo>
                  <a:cubicBezTo>
                    <a:pt x="2111" y="0"/>
                    <a:pt x="2069" y="19"/>
                    <a:pt x="2040" y="63"/>
                  </a:cubicBezTo>
                  <a:cubicBezTo>
                    <a:pt x="1872" y="350"/>
                    <a:pt x="1569" y="565"/>
                    <a:pt x="1234" y="605"/>
                  </a:cubicBezTo>
                  <a:cubicBezTo>
                    <a:pt x="1187" y="612"/>
                    <a:pt x="1140" y="615"/>
                    <a:pt x="1093" y="615"/>
                  </a:cubicBezTo>
                  <a:cubicBezTo>
                    <a:pt x="789" y="615"/>
                    <a:pt x="492" y="483"/>
                    <a:pt x="284" y="262"/>
                  </a:cubicBezTo>
                  <a:cubicBezTo>
                    <a:pt x="256" y="233"/>
                    <a:pt x="225" y="220"/>
                    <a:pt x="194" y="220"/>
                  </a:cubicBezTo>
                  <a:cubicBezTo>
                    <a:pt x="92" y="220"/>
                    <a:pt x="1" y="356"/>
                    <a:pt x="93" y="454"/>
                  </a:cubicBezTo>
                  <a:cubicBezTo>
                    <a:pt x="357" y="718"/>
                    <a:pt x="724" y="879"/>
                    <a:pt x="1094" y="879"/>
                  </a:cubicBezTo>
                  <a:cubicBezTo>
                    <a:pt x="1149" y="879"/>
                    <a:pt x="1203" y="876"/>
                    <a:pt x="1258" y="869"/>
                  </a:cubicBezTo>
                  <a:cubicBezTo>
                    <a:pt x="1680" y="813"/>
                    <a:pt x="2056" y="565"/>
                    <a:pt x="2271" y="198"/>
                  </a:cubicBezTo>
                  <a:cubicBezTo>
                    <a:pt x="2332" y="93"/>
                    <a:pt x="2243" y="0"/>
                    <a:pt x="2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580;p48"/>
            <p:cNvSpPr/>
            <p:nvPr/>
          </p:nvSpPr>
          <p:spPr>
            <a:xfrm>
              <a:off x="6794625" y="1311375"/>
              <a:ext cx="55225" cy="24625"/>
            </a:xfrm>
            <a:custGeom>
              <a:avLst/>
              <a:gdLst/>
              <a:ahLst/>
              <a:cxnLst/>
              <a:rect l="l" t="t" r="r" b="b"/>
              <a:pathLst>
                <a:path w="2209" h="985" extrusionOk="0">
                  <a:moveTo>
                    <a:pt x="158" y="0"/>
                  </a:moveTo>
                  <a:cubicBezTo>
                    <a:pt x="77" y="0"/>
                    <a:pt x="0" y="63"/>
                    <a:pt x="39" y="164"/>
                  </a:cubicBezTo>
                  <a:cubicBezTo>
                    <a:pt x="182" y="571"/>
                    <a:pt x="549" y="898"/>
                    <a:pt x="988" y="970"/>
                  </a:cubicBezTo>
                  <a:cubicBezTo>
                    <a:pt x="1050" y="979"/>
                    <a:pt x="1112" y="984"/>
                    <a:pt x="1173" y="984"/>
                  </a:cubicBezTo>
                  <a:cubicBezTo>
                    <a:pt x="1561" y="984"/>
                    <a:pt x="1928" y="792"/>
                    <a:pt x="2169" y="475"/>
                  </a:cubicBezTo>
                  <a:cubicBezTo>
                    <a:pt x="2209" y="419"/>
                    <a:pt x="2177" y="331"/>
                    <a:pt x="2121" y="291"/>
                  </a:cubicBezTo>
                  <a:cubicBezTo>
                    <a:pt x="2099" y="279"/>
                    <a:pt x="2077" y="274"/>
                    <a:pt x="2055" y="274"/>
                  </a:cubicBezTo>
                  <a:cubicBezTo>
                    <a:pt x="2008" y="274"/>
                    <a:pt x="1965" y="301"/>
                    <a:pt x="1938" y="339"/>
                  </a:cubicBezTo>
                  <a:cubicBezTo>
                    <a:pt x="1759" y="573"/>
                    <a:pt x="1462" y="718"/>
                    <a:pt x="1169" y="718"/>
                  </a:cubicBezTo>
                  <a:cubicBezTo>
                    <a:pt x="1122" y="718"/>
                    <a:pt x="1075" y="714"/>
                    <a:pt x="1028" y="706"/>
                  </a:cubicBezTo>
                  <a:cubicBezTo>
                    <a:pt x="701" y="651"/>
                    <a:pt x="406" y="403"/>
                    <a:pt x="294" y="92"/>
                  </a:cubicBezTo>
                  <a:cubicBezTo>
                    <a:pt x="268" y="28"/>
                    <a:pt x="212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2581;p48"/>
            <p:cNvSpPr/>
            <p:nvPr/>
          </p:nvSpPr>
          <p:spPr>
            <a:xfrm>
              <a:off x="6979600" y="1304300"/>
              <a:ext cx="60450" cy="29025"/>
            </a:xfrm>
            <a:custGeom>
              <a:avLst/>
              <a:gdLst/>
              <a:ahLst/>
              <a:cxnLst/>
              <a:rect l="l" t="t" r="r" b="b"/>
              <a:pathLst>
                <a:path w="2418" h="1161" extrusionOk="0">
                  <a:moveTo>
                    <a:pt x="175" y="0"/>
                  </a:moveTo>
                  <a:cubicBezTo>
                    <a:pt x="91" y="0"/>
                    <a:pt x="1" y="96"/>
                    <a:pt x="44" y="199"/>
                  </a:cubicBezTo>
                  <a:cubicBezTo>
                    <a:pt x="314" y="802"/>
                    <a:pt x="957" y="1161"/>
                    <a:pt x="1598" y="1161"/>
                  </a:cubicBezTo>
                  <a:cubicBezTo>
                    <a:pt x="1831" y="1161"/>
                    <a:pt x="2064" y="1113"/>
                    <a:pt x="2279" y="1013"/>
                  </a:cubicBezTo>
                  <a:cubicBezTo>
                    <a:pt x="2417" y="951"/>
                    <a:pt x="2333" y="768"/>
                    <a:pt x="2209" y="768"/>
                  </a:cubicBezTo>
                  <a:cubicBezTo>
                    <a:pt x="2191" y="768"/>
                    <a:pt x="2171" y="772"/>
                    <a:pt x="2151" y="782"/>
                  </a:cubicBezTo>
                  <a:cubicBezTo>
                    <a:pt x="1975" y="866"/>
                    <a:pt x="1787" y="904"/>
                    <a:pt x="1598" y="904"/>
                  </a:cubicBezTo>
                  <a:cubicBezTo>
                    <a:pt x="1050" y="904"/>
                    <a:pt x="501" y="576"/>
                    <a:pt x="276" y="72"/>
                  </a:cubicBezTo>
                  <a:cubicBezTo>
                    <a:pt x="253" y="21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2582;p48"/>
            <p:cNvSpPr/>
            <p:nvPr/>
          </p:nvSpPr>
          <p:spPr>
            <a:xfrm>
              <a:off x="7193750" y="1420750"/>
              <a:ext cx="37325" cy="51725"/>
            </a:xfrm>
            <a:custGeom>
              <a:avLst/>
              <a:gdLst/>
              <a:ahLst/>
              <a:cxnLst/>
              <a:rect l="l" t="t" r="r" b="b"/>
              <a:pathLst>
                <a:path w="1493" h="2069" extrusionOk="0">
                  <a:moveTo>
                    <a:pt x="194" y="1"/>
                  </a:moveTo>
                  <a:cubicBezTo>
                    <a:pt x="128" y="1"/>
                    <a:pt x="56" y="45"/>
                    <a:pt x="48" y="130"/>
                  </a:cubicBezTo>
                  <a:cubicBezTo>
                    <a:pt x="0" y="592"/>
                    <a:pt x="16" y="1111"/>
                    <a:pt x="288" y="1518"/>
                  </a:cubicBezTo>
                  <a:cubicBezTo>
                    <a:pt x="503" y="1848"/>
                    <a:pt x="861" y="2069"/>
                    <a:pt x="1250" y="2069"/>
                  </a:cubicBezTo>
                  <a:cubicBezTo>
                    <a:pt x="1293" y="2069"/>
                    <a:pt x="1337" y="2066"/>
                    <a:pt x="1381" y="2061"/>
                  </a:cubicBezTo>
                  <a:cubicBezTo>
                    <a:pt x="1453" y="2045"/>
                    <a:pt x="1493" y="1957"/>
                    <a:pt x="1477" y="1893"/>
                  </a:cubicBezTo>
                  <a:cubicBezTo>
                    <a:pt x="1456" y="1823"/>
                    <a:pt x="1397" y="1796"/>
                    <a:pt x="1340" y="1796"/>
                  </a:cubicBezTo>
                  <a:cubicBezTo>
                    <a:pt x="1332" y="1796"/>
                    <a:pt x="1325" y="1796"/>
                    <a:pt x="1317" y="1797"/>
                  </a:cubicBezTo>
                  <a:cubicBezTo>
                    <a:pt x="1283" y="1803"/>
                    <a:pt x="1250" y="1805"/>
                    <a:pt x="1217" y="1805"/>
                  </a:cubicBezTo>
                  <a:cubicBezTo>
                    <a:pt x="905" y="1805"/>
                    <a:pt x="623" y="1577"/>
                    <a:pt x="471" y="1311"/>
                  </a:cubicBezTo>
                  <a:cubicBezTo>
                    <a:pt x="272" y="959"/>
                    <a:pt x="272" y="521"/>
                    <a:pt x="312" y="130"/>
                  </a:cubicBezTo>
                  <a:cubicBezTo>
                    <a:pt x="320" y="43"/>
                    <a:pt x="259" y="1"/>
                    <a:pt x="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583;p48"/>
            <p:cNvSpPr/>
            <p:nvPr/>
          </p:nvSpPr>
          <p:spPr>
            <a:xfrm>
              <a:off x="6862350" y="1493150"/>
              <a:ext cx="37175" cy="147250"/>
            </a:xfrm>
            <a:custGeom>
              <a:avLst/>
              <a:gdLst/>
              <a:ahLst/>
              <a:cxnLst/>
              <a:rect l="l" t="t" r="r" b="b"/>
              <a:pathLst>
                <a:path w="1487" h="5890" extrusionOk="0">
                  <a:moveTo>
                    <a:pt x="163" y="1"/>
                  </a:moveTo>
                  <a:cubicBezTo>
                    <a:pt x="82" y="1"/>
                    <a:pt x="1" y="65"/>
                    <a:pt x="35" y="162"/>
                  </a:cubicBezTo>
                  <a:cubicBezTo>
                    <a:pt x="689" y="1965"/>
                    <a:pt x="1088" y="3849"/>
                    <a:pt x="1216" y="5764"/>
                  </a:cubicBezTo>
                  <a:cubicBezTo>
                    <a:pt x="1220" y="5847"/>
                    <a:pt x="1289" y="5889"/>
                    <a:pt x="1356" y="5889"/>
                  </a:cubicBezTo>
                  <a:cubicBezTo>
                    <a:pt x="1423" y="5889"/>
                    <a:pt x="1487" y="5847"/>
                    <a:pt x="1479" y="5764"/>
                  </a:cubicBezTo>
                  <a:cubicBezTo>
                    <a:pt x="1351" y="3825"/>
                    <a:pt x="960" y="1917"/>
                    <a:pt x="290" y="90"/>
                  </a:cubicBezTo>
                  <a:cubicBezTo>
                    <a:pt x="268" y="28"/>
                    <a:pt x="215" y="1"/>
                    <a:pt x="1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2584;p48"/>
            <p:cNvSpPr/>
            <p:nvPr/>
          </p:nvSpPr>
          <p:spPr>
            <a:xfrm>
              <a:off x="6965350" y="1573450"/>
              <a:ext cx="9600" cy="63500"/>
            </a:xfrm>
            <a:custGeom>
              <a:avLst/>
              <a:gdLst/>
              <a:ahLst/>
              <a:cxnLst/>
              <a:rect l="l" t="t" r="r" b="b"/>
              <a:pathLst>
                <a:path w="384" h="2540" extrusionOk="0">
                  <a:moveTo>
                    <a:pt x="128" y="0"/>
                  </a:moveTo>
                  <a:cubicBezTo>
                    <a:pt x="62" y="0"/>
                    <a:pt x="0" y="42"/>
                    <a:pt x="8" y="126"/>
                  </a:cubicBezTo>
                  <a:cubicBezTo>
                    <a:pt x="88" y="884"/>
                    <a:pt x="112" y="1650"/>
                    <a:pt x="88" y="2408"/>
                  </a:cubicBezTo>
                  <a:cubicBezTo>
                    <a:pt x="88" y="2496"/>
                    <a:pt x="154" y="2540"/>
                    <a:pt x="220" y="2540"/>
                  </a:cubicBezTo>
                  <a:cubicBezTo>
                    <a:pt x="287" y="2540"/>
                    <a:pt x="355" y="2496"/>
                    <a:pt x="359" y="2408"/>
                  </a:cubicBezTo>
                  <a:cubicBezTo>
                    <a:pt x="383" y="1650"/>
                    <a:pt x="351" y="884"/>
                    <a:pt x="271" y="126"/>
                  </a:cubicBezTo>
                  <a:cubicBezTo>
                    <a:pt x="263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585;p48"/>
            <p:cNvSpPr/>
            <p:nvPr/>
          </p:nvSpPr>
          <p:spPr>
            <a:xfrm>
              <a:off x="7051125" y="1640925"/>
              <a:ext cx="12175" cy="42900"/>
            </a:xfrm>
            <a:custGeom>
              <a:avLst/>
              <a:gdLst/>
              <a:ahLst/>
              <a:cxnLst/>
              <a:rect l="l" t="t" r="r" b="b"/>
              <a:pathLst>
                <a:path w="487" h="1716" extrusionOk="0">
                  <a:moveTo>
                    <a:pt x="356" y="1"/>
                  </a:moveTo>
                  <a:cubicBezTo>
                    <a:pt x="301" y="1"/>
                    <a:pt x="230" y="39"/>
                    <a:pt x="224" y="100"/>
                  </a:cubicBezTo>
                  <a:cubicBezTo>
                    <a:pt x="152" y="579"/>
                    <a:pt x="80" y="1065"/>
                    <a:pt x="8" y="1552"/>
                  </a:cubicBezTo>
                  <a:cubicBezTo>
                    <a:pt x="0" y="1624"/>
                    <a:pt x="24" y="1696"/>
                    <a:pt x="104" y="1712"/>
                  </a:cubicBezTo>
                  <a:cubicBezTo>
                    <a:pt x="115" y="1714"/>
                    <a:pt x="126" y="1716"/>
                    <a:pt x="138" y="1716"/>
                  </a:cubicBezTo>
                  <a:cubicBezTo>
                    <a:pt x="195" y="1716"/>
                    <a:pt x="257" y="1684"/>
                    <a:pt x="264" y="1624"/>
                  </a:cubicBezTo>
                  <a:cubicBezTo>
                    <a:pt x="335" y="1137"/>
                    <a:pt x="407" y="651"/>
                    <a:pt x="479" y="164"/>
                  </a:cubicBezTo>
                  <a:cubicBezTo>
                    <a:pt x="487" y="92"/>
                    <a:pt x="463" y="20"/>
                    <a:pt x="383" y="4"/>
                  </a:cubicBezTo>
                  <a:cubicBezTo>
                    <a:pt x="375" y="2"/>
                    <a:pt x="366" y="1"/>
                    <a:pt x="3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586;p48"/>
            <p:cNvSpPr/>
            <p:nvPr/>
          </p:nvSpPr>
          <p:spPr>
            <a:xfrm>
              <a:off x="6799575" y="1498675"/>
              <a:ext cx="14975" cy="15500"/>
            </a:xfrm>
            <a:custGeom>
              <a:avLst/>
              <a:gdLst/>
              <a:ahLst/>
              <a:cxnLst/>
              <a:rect l="l" t="t" r="r" b="b"/>
              <a:pathLst>
                <a:path w="599" h="620" extrusionOk="0">
                  <a:moveTo>
                    <a:pt x="470" y="0"/>
                  </a:moveTo>
                  <a:cubicBezTo>
                    <a:pt x="448" y="0"/>
                    <a:pt x="427" y="6"/>
                    <a:pt x="407" y="21"/>
                  </a:cubicBezTo>
                  <a:cubicBezTo>
                    <a:pt x="375" y="37"/>
                    <a:pt x="359" y="61"/>
                    <a:pt x="343" y="93"/>
                  </a:cubicBezTo>
                  <a:lnTo>
                    <a:pt x="335" y="124"/>
                  </a:lnTo>
                  <a:lnTo>
                    <a:pt x="335" y="124"/>
                  </a:lnTo>
                  <a:cubicBezTo>
                    <a:pt x="316" y="161"/>
                    <a:pt x="296" y="197"/>
                    <a:pt x="271" y="228"/>
                  </a:cubicBezTo>
                  <a:lnTo>
                    <a:pt x="287" y="204"/>
                  </a:lnTo>
                  <a:lnTo>
                    <a:pt x="287" y="204"/>
                  </a:lnTo>
                  <a:cubicBezTo>
                    <a:pt x="256" y="244"/>
                    <a:pt x="216" y="284"/>
                    <a:pt x="176" y="316"/>
                  </a:cubicBezTo>
                  <a:lnTo>
                    <a:pt x="200" y="292"/>
                  </a:lnTo>
                  <a:lnTo>
                    <a:pt x="200" y="292"/>
                  </a:lnTo>
                  <a:cubicBezTo>
                    <a:pt x="160" y="324"/>
                    <a:pt x="120" y="356"/>
                    <a:pt x="72" y="372"/>
                  </a:cubicBezTo>
                  <a:lnTo>
                    <a:pt x="8" y="452"/>
                  </a:lnTo>
                  <a:cubicBezTo>
                    <a:pt x="0" y="484"/>
                    <a:pt x="0" y="532"/>
                    <a:pt x="24" y="555"/>
                  </a:cubicBezTo>
                  <a:cubicBezTo>
                    <a:pt x="40" y="587"/>
                    <a:pt x="64" y="611"/>
                    <a:pt x="104" y="619"/>
                  </a:cubicBezTo>
                  <a:lnTo>
                    <a:pt x="136" y="619"/>
                  </a:lnTo>
                  <a:lnTo>
                    <a:pt x="200" y="603"/>
                  </a:lnTo>
                  <a:cubicBezTo>
                    <a:pt x="391" y="524"/>
                    <a:pt x="535" y="356"/>
                    <a:pt x="599" y="164"/>
                  </a:cubicBezTo>
                  <a:lnTo>
                    <a:pt x="591" y="61"/>
                  </a:lnTo>
                  <a:cubicBezTo>
                    <a:pt x="575" y="37"/>
                    <a:pt x="543" y="13"/>
                    <a:pt x="511" y="5"/>
                  </a:cubicBezTo>
                  <a:cubicBezTo>
                    <a:pt x="496" y="2"/>
                    <a:pt x="483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2587;p48"/>
            <p:cNvSpPr/>
            <p:nvPr/>
          </p:nvSpPr>
          <p:spPr>
            <a:xfrm>
              <a:off x="6795175" y="1497000"/>
              <a:ext cx="8600" cy="6600"/>
            </a:xfrm>
            <a:custGeom>
              <a:avLst/>
              <a:gdLst/>
              <a:ahLst/>
              <a:cxnLst/>
              <a:rect l="l" t="t" r="r" b="b"/>
              <a:pathLst>
                <a:path w="344" h="264" extrusionOk="0">
                  <a:moveTo>
                    <a:pt x="168" y="0"/>
                  </a:moveTo>
                  <a:cubicBezTo>
                    <a:pt x="1" y="0"/>
                    <a:pt x="1" y="263"/>
                    <a:pt x="168" y="263"/>
                  </a:cubicBezTo>
                  <a:cubicBezTo>
                    <a:pt x="344" y="263"/>
                    <a:pt x="344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2588;p48"/>
            <p:cNvSpPr/>
            <p:nvPr/>
          </p:nvSpPr>
          <p:spPr>
            <a:xfrm>
              <a:off x="6877575" y="1463975"/>
              <a:ext cx="16975" cy="12100"/>
            </a:xfrm>
            <a:custGeom>
              <a:avLst/>
              <a:gdLst/>
              <a:ahLst/>
              <a:cxnLst/>
              <a:rect l="l" t="t" r="r" b="b"/>
              <a:pathLst>
                <a:path w="679" h="484" extrusionOk="0">
                  <a:moveTo>
                    <a:pt x="537" y="0"/>
                  </a:moveTo>
                  <a:cubicBezTo>
                    <a:pt x="505" y="0"/>
                    <a:pt x="473" y="11"/>
                    <a:pt x="447" y="36"/>
                  </a:cubicBezTo>
                  <a:cubicBezTo>
                    <a:pt x="423" y="68"/>
                    <a:pt x="391" y="100"/>
                    <a:pt x="359" y="124"/>
                  </a:cubicBezTo>
                  <a:lnTo>
                    <a:pt x="391" y="108"/>
                  </a:lnTo>
                  <a:lnTo>
                    <a:pt x="391" y="108"/>
                  </a:lnTo>
                  <a:cubicBezTo>
                    <a:pt x="343" y="140"/>
                    <a:pt x="295" y="164"/>
                    <a:pt x="239" y="188"/>
                  </a:cubicBezTo>
                  <a:lnTo>
                    <a:pt x="271" y="180"/>
                  </a:lnTo>
                  <a:lnTo>
                    <a:pt x="271" y="180"/>
                  </a:lnTo>
                  <a:cubicBezTo>
                    <a:pt x="234" y="192"/>
                    <a:pt x="192" y="205"/>
                    <a:pt x="148" y="214"/>
                  </a:cubicBezTo>
                  <a:lnTo>
                    <a:pt x="148" y="214"/>
                  </a:lnTo>
                  <a:lnTo>
                    <a:pt x="152" y="212"/>
                  </a:lnTo>
                  <a:lnTo>
                    <a:pt x="112" y="220"/>
                  </a:lnTo>
                  <a:cubicBezTo>
                    <a:pt x="124" y="218"/>
                    <a:pt x="136" y="216"/>
                    <a:pt x="148" y="214"/>
                  </a:cubicBezTo>
                  <a:lnTo>
                    <a:pt x="148" y="214"/>
                  </a:lnTo>
                  <a:lnTo>
                    <a:pt x="136" y="220"/>
                  </a:lnTo>
                  <a:cubicBezTo>
                    <a:pt x="96" y="220"/>
                    <a:pt x="64" y="228"/>
                    <a:pt x="40" y="260"/>
                  </a:cubicBezTo>
                  <a:cubicBezTo>
                    <a:pt x="16" y="276"/>
                    <a:pt x="0" y="316"/>
                    <a:pt x="0" y="348"/>
                  </a:cubicBezTo>
                  <a:cubicBezTo>
                    <a:pt x="0" y="387"/>
                    <a:pt x="8" y="419"/>
                    <a:pt x="40" y="443"/>
                  </a:cubicBezTo>
                  <a:cubicBezTo>
                    <a:pt x="64" y="467"/>
                    <a:pt x="96" y="483"/>
                    <a:pt x="136" y="483"/>
                  </a:cubicBezTo>
                  <a:cubicBezTo>
                    <a:pt x="232" y="475"/>
                    <a:pt x="327" y="443"/>
                    <a:pt x="423" y="395"/>
                  </a:cubicBezTo>
                  <a:cubicBezTo>
                    <a:pt x="503" y="356"/>
                    <a:pt x="583" y="300"/>
                    <a:pt x="638" y="228"/>
                  </a:cubicBezTo>
                  <a:cubicBezTo>
                    <a:pt x="662" y="204"/>
                    <a:pt x="678" y="172"/>
                    <a:pt x="678" y="132"/>
                  </a:cubicBezTo>
                  <a:cubicBezTo>
                    <a:pt x="678" y="100"/>
                    <a:pt x="662" y="60"/>
                    <a:pt x="638" y="36"/>
                  </a:cubicBezTo>
                  <a:cubicBezTo>
                    <a:pt x="613" y="15"/>
                    <a:pt x="575" y="0"/>
                    <a:pt x="5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589;p48"/>
            <p:cNvSpPr/>
            <p:nvPr/>
          </p:nvSpPr>
          <p:spPr>
            <a:xfrm>
              <a:off x="6868000" y="1460475"/>
              <a:ext cx="8400" cy="6825"/>
            </a:xfrm>
            <a:custGeom>
              <a:avLst/>
              <a:gdLst/>
              <a:ahLst/>
              <a:cxnLst/>
              <a:rect l="l" t="t" r="r" b="b"/>
              <a:pathLst>
                <a:path w="336" h="273" extrusionOk="0">
                  <a:moveTo>
                    <a:pt x="168" y="1"/>
                  </a:moveTo>
                  <a:cubicBezTo>
                    <a:pt x="0" y="1"/>
                    <a:pt x="0" y="272"/>
                    <a:pt x="168" y="272"/>
                  </a:cubicBezTo>
                  <a:cubicBezTo>
                    <a:pt x="335" y="272"/>
                    <a:pt x="33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590;p48"/>
            <p:cNvSpPr/>
            <p:nvPr/>
          </p:nvSpPr>
          <p:spPr>
            <a:xfrm>
              <a:off x="7010825" y="1484825"/>
              <a:ext cx="13775" cy="6600"/>
            </a:xfrm>
            <a:custGeom>
              <a:avLst/>
              <a:gdLst/>
              <a:ahLst/>
              <a:cxnLst/>
              <a:rect l="l" t="t" r="r" b="b"/>
              <a:pathLst>
                <a:path w="551" h="264" extrusionOk="0">
                  <a:moveTo>
                    <a:pt x="136" y="0"/>
                  </a:moveTo>
                  <a:cubicBezTo>
                    <a:pt x="104" y="0"/>
                    <a:pt x="64" y="16"/>
                    <a:pt x="40" y="40"/>
                  </a:cubicBezTo>
                  <a:cubicBezTo>
                    <a:pt x="24" y="64"/>
                    <a:pt x="0" y="96"/>
                    <a:pt x="8" y="136"/>
                  </a:cubicBezTo>
                  <a:cubicBezTo>
                    <a:pt x="8" y="208"/>
                    <a:pt x="64" y="264"/>
                    <a:pt x="136" y="264"/>
                  </a:cubicBezTo>
                  <a:lnTo>
                    <a:pt x="415" y="264"/>
                  </a:lnTo>
                  <a:cubicBezTo>
                    <a:pt x="447" y="264"/>
                    <a:pt x="487" y="248"/>
                    <a:pt x="511" y="224"/>
                  </a:cubicBezTo>
                  <a:cubicBezTo>
                    <a:pt x="535" y="208"/>
                    <a:pt x="551" y="168"/>
                    <a:pt x="551" y="136"/>
                  </a:cubicBezTo>
                  <a:cubicBezTo>
                    <a:pt x="543" y="64"/>
                    <a:pt x="487" y="0"/>
                    <a:pt x="4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2591;p48"/>
            <p:cNvSpPr/>
            <p:nvPr/>
          </p:nvSpPr>
          <p:spPr>
            <a:xfrm>
              <a:off x="7008225" y="1470850"/>
              <a:ext cx="8600" cy="6825"/>
            </a:xfrm>
            <a:custGeom>
              <a:avLst/>
              <a:gdLst/>
              <a:ahLst/>
              <a:cxnLst/>
              <a:rect l="l" t="t" r="r" b="b"/>
              <a:pathLst>
                <a:path w="344" h="273" extrusionOk="0">
                  <a:moveTo>
                    <a:pt x="176" y="1"/>
                  </a:moveTo>
                  <a:cubicBezTo>
                    <a:pt x="1" y="1"/>
                    <a:pt x="1" y="272"/>
                    <a:pt x="176" y="272"/>
                  </a:cubicBezTo>
                  <a:cubicBezTo>
                    <a:pt x="344" y="272"/>
                    <a:pt x="344" y="1"/>
                    <a:pt x="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2592;p48"/>
            <p:cNvSpPr/>
            <p:nvPr/>
          </p:nvSpPr>
          <p:spPr>
            <a:xfrm>
              <a:off x="7128725" y="1574900"/>
              <a:ext cx="13775" cy="8400"/>
            </a:xfrm>
            <a:custGeom>
              <a:avLst/>
              <a:gdLst/>
              <a:ahLst/>
              <a:cxnLst/>
              <a:rect l="l" t="t" r="r" b="b"/>
              <a:pathLst>
                <a:path w="551" h="336" extrusionOk="0">
                  <a:moveTo>
                    <a:pt x="141" y="1"/>
                  </a:moveTo>
                  <a:cubicBezTo>
                    <a:pt x="115" y="1"/>
                    <a:pt x="87" y="8"/>
                    <a:pt x="64" y="20"/>
                  </a:cubicBezTo>
                  <a:cubicBezTo>
                    <a:pt x="40" y="36"/>
                    <a:pt x="16" y="68"/>
                    <a:pt x="8" y="100"/>
                  </a:cubicBezTo>
                  <a:cubicBezTo>
                    <a:pt x="0" y="132"/>
                    <a:pt x="0" y="172"/>
                    <a:pt x="16" y="203"/>
                  </a:cubicBezTo>
                  <a:cubicBezTo>
                    <a:pt x="40" y="227"/>
                    <a:pt x="64" y="251"/>
                    <a:pt x="96" y="259"/>
                  </a:cubicBezTo>
                  <a:cubicBezTo>
                    <a:pt x="192" y="283"/>
                    <a:pt x="287" y="307"/>
                    <a:pt x="375" y="331"/>
                  </a:cubicBezTo>
                  <a:cubicBezTo>
                    <a:pt x="387" y="334"/>
                    <a:pt x="400" y="336"/>
                    <a:pt x="413" y="336"/>
                  </a:cubicBezTo>
                  <a:cubicBezTo>
                    <a:pt x="435" y="336"/>
                    <a:pt x="459" y="330"/>
                    <a:pt x="479" y="315"/>
                  </a:cubicBezTo>
                  <a:cubicBezTo>
                    <a:pt x="503" y="299"/>
                    <a:pt x="535" y="267"/>
                    <a:pt x="543" y="235"/>
                  </a:cubicBezTo>
                  <a:cubicBezTo>
                    <a:pt x="551" y="203"/>
                    <a:pt x="543" y="164"/>
                    <a:pt x="527" y="140"/>
                  </a:cubicBezTo>
                  <a:cubicBezTo>
                    <a:pt x="511" y="108"/>
                    <a:pt x="479" y="84"/>
                    <a:pt x="447" y="76"/>
                  </a:cubicBezTo>
                  <a:cubicBezTo>
                    <a:pt x="351" y="52"/>
                    <a:pt x="263" y="28"/>
                    <a:pt x="168" y="4"/>
                  </a:cubicBezTo>
                  <a:cubicBezTo>
                    <a:pt x="159" y="2"/>
                    <a:pt x="150" y="1"/>
                    <a:pt x="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2593;p48"/>
            <p:cNvSpPr/>
            <p:nvPr/>
          </p:nvSpPr>
          <p:spPr>
            <a:xfrm>
              <a:off x="7135700" y="1562750"/>
              <a:ext cx="13600" cy="11950"/>
            </a:xfrm>
            <a:custGeom>
              <a:avLst/>
              <a:gdLst/>
              <a:ahLst/>
              <a:cxnLst/>
              <a:rect l="l" t="t" r="r" b="b"/>
              <a:pathLst>
                <a:path w="544" h="478" extrusionOk="0">
                  <a:moveTo>
                    <a:pt x="141" y="0"/>
                  </a:moveTo>
                  <a:cubicBezTo>
                    <a:pt x="115" y="0"/>
                    <a:pt x="88" y="8"/>
                    <a:pt x="64" y="19"/>
                  </a:cubicBezTo>
                  <a:cubicBezTo>
                    <a:pt x="40" y="35"/>
                    <a:pt x="16" y="67"/>
                    <a:pt x="8" y="99"/>
                  </a:cubicBezTo>
                  <a:cubicBezTo>
                    <a:pt x="0" y="131"/>
                    <a:pt x="0" y="171"/>
                    <a:pt x="16" y="203"/>
                  </a:cubicBezTo>
                  <a:cubicBezTo>
                    <a:pt x="40" y="235"/>
                    <a:pt x="64" y="267"/>
                    <a:pt x="96" y="298"/>
                  </a:cubicBezTo>
                  <a:cubicBezTo>
                    <a:pt x="120" y="322"/>
                    <a:pt x="152" y="346"/>
                    <a:pt x="184" y="378"/>
                  </a:cubicBezTo>
                  <a:cubicBezTo>
                    <a:pt x="240" y="418"/>
                    <a:pt x="304" y="450"/>
                    <a:pt x="375" y="474"/>
                  </a:cubicBezTo>
                  <a:cubicBezTo>
                    <a:pt x="384" y="476"/>
                    <a:pt x="393" y="477"/>
                    <a:pt x="403" y="477"/>
                  </a:cubicBezTo>
                  <a:cubicBezTo>
                    <a:pt x="428" y="477"/>
                    <a:pt x="456" y="470"/>
                    <a:pt x="479" y="458"/>
                  </a:cubicBezTo>
                  <a:cubicBezTo>
                    <a:pt x="503" y="442"/>
                    <a:pt x="527" y="410"/>
                    <a:pt x="535" y="378"/>
                  </a:cubicBezTo>
                  <a:cubicBezTo>
                    <a:pt x="543" y="346"/>
                    <a:pt x="543" y="306"/>
                    <a:pt x="527" y="275"/>
                  </a:cubicBezTo>
                  <a:cubicBezTo>
                    <a:pt x="503" y="251"/>
                    <a:pt x="479" y="227"/>
                    <a:pt x="447" y="219"/>
                  </a:cubicBezTo>
                  <a:cubicBezTo>
                    <a:pt x="406" y="205"/>
                    <a:pt x="371" y="180"/>
                    <a:pt x="337" y="158"/>
                  </a:cubicBezTo>
                  <a:lnTo>
                    <a:pt x="337" y="158"/>
                  </a:lnTo>
                  <a:cubicBezTo>
                    <a:pt x="307" y="134"/>
                    <a:pt x="278" y="97"/>
                    <a:pt x="248" y="67"/>
                  </a:cubicBezTo>
                  <a:cubicBezTo>
                    <a:pt x="232" y="35"/>
                    <a:pt x="208" y="19"/>
                    <a:pt x="168" y="3"/>
                  </a:cubicBezTo>
                  <a:cubicBezTo>
                    <a:pt x="159" y="1"/>
                    <a:pt x="150" y="0"/>
                    <a:pt x="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2594;p48"/>
            <p:cNvSpPr/>
            <p:nvPr/>
          </p:nvSpPr>
          <p:spPr>
            <a:xfrm>
              <a:off x="6854625" y="2196975"/>
              <a:ext cx="520075" cy="456050"/>
            </a:xfrm>
            <a:custGeom>
              <a:avLst/>
              <a:gdLst/>
              <a:ahLst/>
              <a:cxnLst/>
              <a:rect l="l" t="t" r="r" b="b"/>
              <a:pathLst>
                <a:path w="20803" h="18242" extrusionOk="0">
                  <a:moveTo>
                    <a:pt x="14531" y="1"/>
                  </a:moveTo>
                  <a:lnTo>
                    <a:pt x="1118" y="4932"/>
                  </a:lnTo>
                  <a:lnTo>
                    <a:pt x="0" y="8802"/>
                  </a:lnTo>
                  <a:lnTo>
                    <a:pt x="184" y="18242"/>
                  </a:lnTo>
                  <a:lnTo>
                    <a:pt x="20803" y="18242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2595;p48"/>
            <p:cNvSpPr/>
            <p:nvPr/>
          </p:nvSpPr>
          <p:spPr>
            <a:xfrm>
              <a:off x="6818525" y="1983125"/>
              <a:ext cx="457425" cy="470425"/>
            </a:xfrm>
            <a:custGeom>
              <a:avLst/>
              <a:gdLst/>
              <a:ahLst/>
              <a:cxnLst/>
              <a:rect l="l" t="t" r="r" b="b"/>
              <a:pathLst>
                <a:path w="18297" h="18817" extrusionOk="0">
                  <a:moveTo>
                    <a:pt x="15257" y="1"/>
                  </a:moveTo>
                  <a:lnTo>
                    <a:pt x="0" y="9273"/>
                  </a:lnTo>
                  <a:lnTo>
                    <a:pt x="192" y="18673"/>
                  </a:lnTo>
                  <a:lnTo>
                    <a:pt x="511" y="18816"/>
                  </a:lnTo>
                  <a:lnTo>
                    <a:pt x="5697" y="16351"/>
                  </a:lnTo>
                  <a:lnTo>
                    <a:pt x="6464" y="13837"/>
                  </a:lnTo>
                  <a:lnTo>
                    <a:pt x="6878" y="13981"/>
                  </a:lnTo>
                  <a:cubicBezTo>
                    <a:pt x="6878" y="13981"/>
                    <a:pt x="7533" y="14739"/>
                    <a:pt x="7812" y="15257"/>
                  </a:cubicBezTo>
                  <a:cubicBezTo>
                    <a:pt x="8055" y="15715"/>
                    <a:pt x="8417" y="15745"/>
                    <a:pt x="8509" y="15745"/>
                  </a:cubicBezTo>
                  <a:cubicBezTo>
                    <a:pt x="8523" y="15745"/>
                    <a:pt x="8530" y="15744"/>
                    <a:pt x="8530" y="15744"/>
                  </a:cubicBezTo>
                  <a:lnTo>
                    <a:pt x="18297" y="11196"/>
                  </a:lnTo>
                  <a:lnTo>
                    <a:pt x="1525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2596;p48"/>
            <p:cNvSpPr/>
            <p:nvPr/>
          </p:nvSpPr>
          <p:spPr>
            <a:xfrm>
              <a:off x="6813700" y="1979650"/>
              <a:ext cx="391050" cy="238800"/>
            </a:xfrm>
            <a:custGeom>
              <a:avLst/>
              <a:gdLst/>
              <a:ahLst/>
              <a:cxnLst/>
              <a:rect l="l" t="t" r="r" b="b"/>
              <a:pathLst>
                <a:path w="15642" h="9552" extrusionOk="0">
                  <a:moveTo>
                    <a:pt x="15451" y="1"/>
                  </a:moveTo>
                  <a:cubicBezTo>
                    <a:pt x="15430" y="1"/>
                    <a:pt x="15408" y="7"/>
                    <a:pt x="15386" y="20"/>
                  </a:cubicBezTo>
                  <a:cubicBezTo>
                    <a:pt x="10295" y="3116"/>
                    <a:pt x="5212" y="6204"/>
                    <a:pt x="121" y="9300"/>
                  </a:cubicBezTo>
                  <a:cubicBezTo>
                    <a:pt x="0" y="9374"/>
                    <a:pt x="78" y="9551"/>
                    <a:pt x="192" y="9551"/>
                  </a:cubicBezTo>
                  <a:cubicBezTo>
                    <a:pt x="213" y="9551"/>
                    <a:pt x="235" y="9545"/>
                    <a:pt x="257" y="9532"/>
                  </a:cubicBezTo>
                  <a:lnTo>
                    <a:pt x="15514" y="252"/>
                  </a:lnTo>
                  <a:cubicBezTo>
                    <a:pt x="15642" y="177"/>
                    <a:pt x="15565" y="1"/>
                    <a:pt x="15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2597;p48"/>
            <p:cNvSpPr/>
            <p:nvPr/>
          </p:nvSpPr>
          <p:spPr>
            <a:xfrm>
              <a:off x="6815125" y="2211800"/>
              <a:ext cx="221300" cy="246200"/>
            </a:xfrm>
            <a:custGeom>
              <a:avLst/>
              <a:gdLst/>
              <a:ahLst/>
              <a:cxnLst/>
              <a:rect l="l" t="t" r="r" b="b"/>
              <a:pathLst>
                <a:path w="8852" h="9848" extrusionOk="0">
                  <a:moveTo>
                    <a:pt x="133" y="0"/>
                  </a:moveTo>
                  <a:cubicBezTo>
                    <a:pt x="66" y="0"/>
                    <a:pt x="1" y="42"/>
                    <a:pt x="1" y="126"/>
                  </a:cubicBezTo>
                  <a:cubicBezTo>
                    <a:pt x="17" y="1897"/>
                    <a:pt x="64" y="3661"/>
                    <a:pt x="112" y="5424"/>
                  </a:cubicBezTo>
                  <a:cubicBezTo>
                    <a:pt x="136" y="6286"/>
                    <a:pt x="152" y="7140"/>
                    <a:pt x="168" y="7994"/>
                  </a:cubicBezTo>
                  <a:cubicBezTo>
                    <a:pt x="176" y="8393"/>
                    <a:pt x="184" y="8792"/>
                    <a:pt x="192" y="9182"/>
                  </a:cubicBezTo>
                  <a:cubicBezTo>
                    <a:pt x="192" y="9366"/>
                    <a:pt x="136" y="9645"/>
                    <a:pt x="288" y="9781"/>
                  </a:cubicBezTo>
                  <a:cubicBezTo>
                    <a:pt x="344" y="9829"/>
                    <a:pt x="405" y="9848"/>
                    <a:pt x="469" y="9848"/>
                  </a:cubicBezTo>
                  <a:cubicBezTo>
                    <a:pt x="604" y="9848"/>
                    <a:pt x="748" y="9764"/>
                    <a:pt x="862" y="9709"/>
                  </a:cubicBezTo>
                  <a:cubicBezTo>
                    <a:pt x="1237" y="9542"/>
                    <a:pt x="1604" y="9366"/>
                    <a:pt x="1971" y="9198"/>
                  </a:cubicBezTo>
                  <a:cubicBezTo>
                    <a:pt x="2761" y="8831"/>
                    <a:pt x="3543" y="8464"/>
                    <a:pt x="4333" y="8105"/>
                  </a:cubicBezTo>
                  <a:cubicBezTo>
                    <a:pt x="4740" y="7914"/>
                    <a:pt x="5155" y="7746"/>
                    <a:pt x="5546" y="7539"/>
                  </a:cubicBezTo>
                  <a:cubicBezTo>
                    <a:pt x="5754" y="7435"/>
                    <a:pt x="5929" y="7307"/>
                    <a:pt x="6049" y="7108"/>
                  </a:cubicBezTo>
                  <a:cubicBezTo>
                    <a:pt x="6224" y="6797"/>
                    <a:pt x="6280" y="6390"/>
                    <a:pt x="6368" y="6055"/>
                  </a:cubicBezTo>
                  <a:cubicBezTo>
                    <a:pt x="6482" y="5650"/>
                    <a:pt x="6595" y="5251"/>
                    <a:pt x="6704" y="4847"/>
                  </a:cubicBezTo>
                  <a:lnTo>
                    <a:pt x="6704" y="4847"/>
                  </a:lnTo>
                  <a:cubicBezTo>
                    <a:pt x="7528" y="5268"/>
                    <a:pt x="7666" y="6482"/>
                    <a:pt x="8626" y="6757"/>
                  </a:cubicBezTo>
                  <a:cubicBezTo>
                    <a:pt x="8641" y="6761"/>
                    <a:pt x="8654" y="6763"/>
                    <a:pt x="8667" y="6763"/>
                  </a:cubicBezTo>
                  <a:cubicBezTo>
                    <a:pt x="8804" y="6763"/>
                    <a:pt x="8851" y="6545"/>
                    <a:pt x="8698" y="6501"/>
                  </a:cubicBezTo>
                  <a:cubicBezTo>
                    <a:pt x="7741" y="6222"/>
                    <a:pt x="7605" y="4898"/>
                    <a:pt x="6655" y="4538"/>
                  </a:cubicBezTo>
                  <a:cubicBezTo>
                    <a:pt x="6643" y="4534"/>
                    <a:pt x="6630" y="4532"/>
                    <a:pt x="6617" y="4532"/>
                  </a:cubicBezTo>
                  <a:cubicBezTo>
                    <a:pt x="6557" y="4532"/>
                    <a:pt x="6501" y="4575"/>
                    <a:pt x="6488" y="4634"/>
                  </a:cubicBezTo>
                  <a:cubicBezTo>
                    <a:pt x="6296" y="5344"/>
                    <a:pt x="6129" y="6079"/>
                    <a:pt x="5897" y="6773"/>
                  </a:cubicBezTo>
                  <a:cubicBezTo>
                    <a:pt x="5754" y="7188"/>
                    <a:pt x="5435" y="7299"/>
                    <a:pt x="5067" y="7467"/>
                  </a:cubicBezTo>
                  <a:cubicBezTo>
                    <a:pt x="4724" y="7627"/>
                    <a:pt x="4381" y="7786"/>
                    <a:pt x="4046" y="7946"/>
                  </a:cubicBezTo>
                  <a:cubicBezTo>
                    <a:pt x="3360" y="8265"/>
                    <a:pt x="2674" y="8576"/>
                    <a:pt x="1995" y="8895"/>
                  </a:cubicBezTo>
                  <a:cubicBezTo>
                    <a:pt x="1676" y="9039"/>
                    <a:pt x="1365" y="9190"/>
                    <a:pt x="1046" y="9334"/>
                  </a:cubicBezTo>
                  <a:cubicBezTo>
                    <a:pt x="964" y="9375"/>
                    <a:pt x="675" y="9543"/>
                    <a:pt x="522" y="9543"/>
                  </a:cubicBezTo>
                  <a:cubicBezTo>
                    <a:pt x="495" y="9543"/>
                    <a:pt x="472" y="9538"/>
                    <a:pt x="455" y="9526"/>
                  </a:cubicBezTo>
                  <a:cubicBezTo>
                    <a:pt x="408" y="9486"/>
                    <a:pt x="455" y="9015"/>
                    <a:pt x="447" y="8927"/>
                  </a:cubicBezTo>
                  <a:cubicBezTo>
                    <a:pt x="415" y="5999"/>
                    <a:pt x="296" y="3062"/>
                    <a:pt x="272" y="126"/>
                  </a:cubicBezTo>
                  <a:cubicBezTo>
                    <a:pt x="268" y="42"/>
                    <a:pt x="200" y="0"/>
                    <a:pt x="1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2598;p48"/>
            <p:cNvSpPr/>
            <p:nvPr/>
          </p:nvSpPr>
          <p:spPr>
            <a:xfrm>
              <a:off x="7026725" y="2259875"/>
              <a:ext cx="254325" cy="120875"/>
            </a:xfrm>
            <a:custGeom>
              <a:avLst/>
              <a:gdLst/>
              <a:ahLst/>
              <a:cxnLst/>
              <a:rect l="l" t="t" r="r" b="b"/>
              <a:pathLst>
                <a:path w="10173" h="4835" extrusionOk="0">
                  <a:moveTo>
                    <a:pt x="9964" y="1"/>
                  </a:moveTo>
                  <a:cubicBezTo>
                    <a:pt x="9945" y="1"/>
                    <a:pt x="9925" y="5"/>
                    <a:pt x="9905" y="14"/>
                  </a:cubicBezTo>
                  <a:cubicBezTo>
                    <a:pt x="6634" y="1506"/>
                    <a:pt x="3362" y="3014"/>
                    <a:pt x="130" y="4594"/>
                  </a:cubicBezTo>
                  <a:cubicBezTo>
                    <a:pt x="1" y="4656"/>
                    <a:pt x="81" y="4834"/>
                    <a:pt x="202" y="4834"/>
                  </a:cubicBezTo>
                  <a:cubicBezTo>
                    <a:pt x="223" y="4834"/>
                    <a:pt x="244" y="4829"/>
                    <a:pt x="266" y="4818"/>
                  </a:cubicBezTo>
                  <a:cubicBezTo>
                    <a:pt x="3498" y="3238"/>
                    <a:pt x="6769" y="1730"/>
                    <a:pt x="10041" y="246"/>
                  </a:cubicBezTo>
                  <a:cubicBezTo>
                    <a:pt x="10172" y="183"/>
                    <a:pt x="10087" y="1"/>
                    <a:pt x="99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2599;p48"/>
            <p:cNvSpPr/>
            <p:nvPr/>
          </p:nvSpPr>
          <p:spPr>
            <a:xfrm>
              <a:off x="7196025" y="1979850"/>
              <a:ext cx="83850" cy="286575"/>
            </a:xfrm>
            <a:custGeom>
              <a:avLst/>
              <a:gdLst/>
              <a:ahLst/>
              <a:cxnLst/>
              <a:rect l="l" t="t" r="r" b="b"/>
              <a:pathLst>
                <a:path w="3354" h="11463" extrusionOk="0">
                  <a:moveTo>
                    <a:pt x="160" y="0"/>
                  </a:moveTo>
                  <a:cubicBezTo>
                    <a:pt x="81" y="0"/>
                    <a:pt x="0" y="63"/>
                    <a:pt x="29" y="164"/>
                  </a:cubicBezTo>
                  <a:cubicBezTo>
                    <a:pt x="1082" y="3890"/>
                    <a:pt x="2016" y="7640"/>
                    <a:pt x="3069" y="11367"/>
                  </a:cubicBezTo>
                  <a:cubicBezTo>
                    <a:pt x="3088" y="11433"/>
                    <a:pt x="3140" y="11462"/>
                    <a:pt x="3193" y="11462"/>
                  </a:cubicBezTo>
                  <a:cubicBezTo>
                    <a:pt x="3272" y="11462"/>
                    <a:pt x="3353" y="11396"/>
                    <a:pt x="3325" y="11295"/>
                  </a:cubicBezTo>
                  <a:cubicBezTo>
                    <a:pt x="2271" y="7577"/>
                    <a:pt x="1338" y="3818"/>
                    <a:pt x="284" y="92"/>
                  </a:cubicBezTo>
                  <a:cubicBezTo>
                    <a:pt x="265" y="28"/>
                    <a:pt x="213" y="0"/>
                    <a:pt x="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2600;p48"/>
            <p:cNvSpPr/>
            <p:nvPr/>
          </p:nvSpPr>
          <p:spPr>
            <a:xfrm>
              <a:off x="6911075" y="2178025"/>
              <a:ext cx="107750" cy="107750"/>
            </a:xfrm>
            <a:custGeom>
              <a:avLst/>
              <a:gdLst/>
              <a:ahLst/>
              <a:cxnLst/>
              <a:rect l="l" t="t" r="r" b="b"/>
              <a:pathLst>
                <a:path w="4310" h="4310" extrusionOk="0">
                  <a:moveTo>
                    <a:pt x="2155" y="264"/>
                  </a:moveTo>
                  <a:cubicBezTo>
                    <a:pt x="3200" y="264"/>
                    <a:pt x="4046" y="1118"/>
                    <a:pt x="4046" y="2155"/>
                  </a:cubicBezTo>
                  <a:cubicBezTo>
                    <a:pt x="4046" y="3200"/>
                    <a:pt x="3200" y="4046"/>
                    <a:pt x="2155" y="4046"/>
                  </a:cubicBezTo>
                  <a:cubicBezTo>
                    <a:pt x="1118" y="4046"/>
                    <a:pt x="264" y="3200"/>
                    <a:pt x="264" y="2155"/>
                  </a:cubicBezTo>
                  <a:cubicBezTo>
                    <a:pt x="264" y="1118"/>
                    <a:pt x="1118" y="264"/>
                    <a:pt x="2155" y="264"/>
                  </a:cubicBezTo>
                  <a:close/>
                  <a:moveTo>
                    <a:pt x="2155" y="1"/>
                  </a:moveTo>
                  <a:cubicBezTo>
                    <a:pt x="966" y="1"/>
                    <a:pt x="1" y="966"/>
                    <a:pt x="1" y="2155"/>
                  </a:cubicBezTo>
                  <a:cubicBezTo>
                    <a:pt x="1" y="3344"/>
                    <a:pt x="966" y="4310"/>
                    <a:pt x="2155" y="4310"/>
                  </a:cubicBezTo>
                  <a:cubicBezTo>
                    <a:pt x="3344" y="4310"/>
                    <a:pt x="4310" y="3344"/>
                    <a:pt x="4310" y="2155"/>
                  </a:cubicBezTo>
                  <a:cubicBezTo>
                    <a:pt x="4310" y="966"/>
                    <a:pt x="3344" y="1"/>
                    <a:pt x="2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2601;p48"/>
            <p:cNvSpPr/>
            <p:nvPr/>
          </p:nvSpPr>
          <p:spPr>
            <a:xfrm>
              <a:off x="6970125" y="2280425"/>
              <a:ext cx="14800" cy="52425"/>
            </a:xfrm>
            <a:custGeom>
              <a:avLst/>
              <a:gdLst/>
              <a:ahLst/>
              <a:cxnLst/>
              <a:rect l="l" t="t" r="r" b="b"/>
              <a:pathLst>
                <a:path w="592" h="2097" extrusionOk="0">
                  <a:moveTo>
                    <a:pt x="128" y="0"/>
                  </a:moveTo>
                  <a:cubicBezTo>
                    <a:pt x="62" y="0"/>
                    <a:pt x="1" y="42"/>
                    <a:pt x="9" y="126"/>
                  </a:cubicBezTo>
                  <a:cubicBezTo>
                    <a:pt x="56" y="756"/>
                    <a:pt x="160" y="1387"/>
                    <a:pt x="312" y="2001"/>
                  </a:cubicBezTo>
                  <a:cubicBezTo>
                    <a:pt x="328" y="2068"/>
                    <a:pt x="377" y="2096"/>
                    <a:pt x="429" y="2096"/>
                  </a:cubicBezTo>
                  <a:cubicBezTo>
                    <a:pt x="508" y="2096"/>
                    <a:pt x="591" y="2030"/>
                    <a:pt x="567" y="1929"/>
                  </a:cubicBezTo>
                  <a:cubicBezTo>
                    <a:pt x="423" y="1339"/>
                    <a:pt x="320" y="732"/>
                    <a:pt x="272" y="126"/>
                  </a:cubicBezTo>
                  <a:cubicBezTo>
                    <a:pt x="264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2602;p48"/>
            <p:cNvSpPr/>
            <p:nvPr/>
          </p:nvSpPr>
          <p:spPr>
            <a:xfrm>
              <a:off x="7226825" y="2213625"/>
              <a:ext cx="25125" cy="50075"/>
            </a:xfrm>
            <a:custGeom>
              <a:avLst/>
              <a:gdLst/>
              <a:ahLst/>
              <a:cxnLst/>
              <a:rect l="l" t="t" r="r" b="b"/>
              <a:pathLst>
                <a:path w="1005" h="2003" extrusionOk="0">
                  <a:moveTo>
                    <a:pt x="845" y="1"/>
                  </a:moveTo>
                  <a:cubicBezTo>
                    <a:pt x="792" y="1"/>
                    <a:pt x="739" y="29"/>
                    <a:pt x="720" y="93"/>
                  </a:cubicBezTo>
                  <a:cubicBezTo>
                    <a:pt x="537" y="675"/>
                    <a:pt x="321" y="1250"/>
                    <a:pt x="50" y="1800"/>
                  </a:cubicBezTo>
                  <a:cubicBezTo>
                    <a:pt x="0" y="1905"/>
                    <a:pt x="95" y="2002"/>
                    <a:pt x="183" y="2002"/>
                  </a:cubicBezTo>
                  <a:cubicBezTo>
                    <a:pt x="222" y="2002"/>
                    <a:pt x="259" y="1983"/>
                    <a:pt x="281" y="1936"/>
                  </a:cubicBezTo>
                  <a:cubicBezTo>
                    <a:pt x="561" y="1362"/>
                    <a:pt x="792" y="771"/>
                    <a:pt x="976" y="165"/>
                  </a:cubicBezTo>
                  <a:cubicBezTo>
                    <a:pt x="1004" y="64"/>
                    <a:pt x="924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2603;p48"/>
            <p:cNvSpPr/>
            <p:nvPr/>
          </p:nvSpPr>
          <p:spPr>
            <a:xfrm>
              <a:off x="7224475" y="2208475"/>
              <a:ext cx="15575" cy="28200"/>
            </a:xfrm>
            <a:custGeom>
              <a:avLst/>
              <a:gdLst/>
              <a:ahLst/>
              <a:cxnLst/>
              <a:rect l="l" t="t" r="r" b="b"/>
              <a:pathLst>
                <a:path w="623" h="1128" extrusionOk="0">
                  <a:moveTo>
                    <a:pt x="472" y="0"/>
                  </a:moveTo>
                  <a:cubicBezTo>
                    <a:pt x="413" y="0"/>
                    <a:pt x="364" y="38"/>
                    <a:pt x="343" y="99"/>
                  </a:cubicBezTo>
                  <a:cubicBezTo>
                    <a:pt x="240" y="387"/>
                    <a:pt x="128" y="674"/>
                    <a:pt x="24" y="961"/>
                  </a:cubicBezTo>
                  <a:cubicBezTo>
                    <a:pt x="0" y="1025"/>
                    <a:pt x="56" y="1113"/>
                    <a:pt x="120" y="1121"/>
                  </a:cubicBezTo>
                  <a:cubicBezTo>
                    <a:pt x="134" y="1125"/>
                    <a:pt x="148" y="1128"/>
                    <a:pt x="161" y="1128"/>
                  </a:cubicBezTo>
                  <a:cubicBezTo>
                    <a:pt x="215" y="1128"/>
                    <a:pt x="260" y="1091"/>
                    <a:pt x="280" y="1033"/>
                  </a:cubicBezTo>
                  <a:cubicBezTo>
                    <a:pt x="391" y="746"/>
                    <a:pt x="495" y="458"/>
                    <a:pt x="599" y="163"/>
                  </a:cubicBezTo>
                  <a:cubicBezTo>
                    <a:pt x="623" y="99"/>
                    <a:pt x="575" y="20"/>
                    <a:pt x="503" y="4"/>
                  </a:cubicBezTo>
                  <a:cubicBezTo>
                    <a:pt x="492" y="1"/>
                    <a:pt x="482" y="0"/>
                    <a:pt x="4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2604;p48"/>
            <p:cNvSpPr/>
            <p:nvPr/>
          </p:nvSpPr>
          <p:spPr>
            <a:xfrm>
              <a:off x="6842650" y="2223125"/>
              <a:ext cx="15900" cy="49875"/>
            </a:xfrm>
            <a:custGeom>
              <a:avLst/>
              <a:gdLst/>
              <a:ahLst/>
              <a:cxnLst/>
              <a:rect l="l" t="t" r="r" b="b"/>
              <a:pathLst>
                <a:path w="636" h="1995" extrusionOk="0">
                  <a:moveTo>
                    <a:pt x="475" y="0"/>
                  </a:moveTo>
                  <a:cubicBezTo>
                    <a:pt x="423" y="0"/>
                    <a:pt x="371" y="29"/>
                    <a:pt x="352" y="96"/>
                  </a:cubicBezTo>
                  <a:cubicBezTo>
                    <a:pt x="176" y="670"/>
                    <a:pt x="65" y="1261"/>
                    <a:pt x="9" y="1867"/>
                  </a:cubicBezTo>
                  <a:cubicBezTo>
                    <a:pt x="1" y="1939"/>
                    <a:pt x="73" y="1995"/>
                    <a:pt x="136" y="1995"/>
                  </a:cubicBezTo>
                  <a:cubicBezTo>
                    <a:pt x="216" y="1995"/>
                    <a:pt x="264" y="1939"/>
                    <a:pt x="272" y="1867"/>
                  </a:cubicBezTo>
                  <a:cubicBezTo>
                    <a:pt x="328" y="1285"/>
                    <a:pt x="440" y="718"/>
                    <a:pt x="607" y="168"/>
                  </a:cubicBezTo>
                  <a:cubicBezTo>
                    <a:pt x="636" y="67"/>
                    <a:pt x="555" y="0"/>
                    <a:pt x="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2605;p48"/>
            <p:cNvSpPr/>
            <p:nvPr/>
          </p:nvSpPr>
          <p:spPr>
            <a:xfrm>
              <a:off x="6861825" y="2235200"/>
              <a:ext cx="8375" cy="15275"/>
            </a:xfrm>
            <a:custGeom>
              <a:avLst/>
              <a:gdLst/>
              <a:ahLst/>
              <a:cxnLst/>
              <a:rect l="l" t="t" r="r" b="b"/>
              <a:pathLst>
                <a:path w="335" h="611" extrusionOk="0">
                  <a:moveTo>
                    <a:pt x="212" y="1"/>
                  </a:moveTo>
                  <a:cubicBezTo>
                    <a:pt x="187" y="1"/>
                    <a:pt x="161" y="8"/>
                    <a:pt x="143" y="20"/>
                  </a:cubicBezTo>
                  <a:cubicBezTo>
                    <a:pt x="111" y="36"/>
                    <a:pt x="88" y="68"/>
                    <a:pt x="80" y="100"/>
                  </a:cubicBezTo>
                  <a:cubicBezTo>
                    <a:pt x="32" y="219"/>
                    <a:pt x="8" y="347"/>
                    <a:pt x="8" y="483"/>
                  </a:cubicBezTo>
                  <a:cubicBezTo>
                    <a:pt x="0" y="543"/>
                    <a:pt x="57" y="611"/>
                    <a:pt x="124" y="611"/>
                  </a:cubicBezTo>
                  <a:cubicBezTo>
                    <a:pt x="128" y="611"/>
                    <a:pt x="132" y="611"/>
                    <a:pt x="135" y="610"/>
                  </a:cubicBezTo>
                  <a:cubicBezTo>
                    <a:pt x="207" y="610"/>
                    <a:pt x="271" y="554"/>
                    <a:pt x="271" y="483"/>
                  </a:cubicBezTo>
                  <a:cubicBezTo>
                    <a:pt x="271" y="443"/>
                    <a:pt x="271" y="411"/>
                    <a:pt x="279" y="371"/>
                  </a:cubicBezTo>
                  <a:lnTo>
                    <a:pt x="279" y="371"/>
                  </a:lnTo>
                  <a:lnTo>
                    <a:pt x="271" y="411"/>
                  </a:lnTo>
                  <a:cubicBezTo>
                    <a:pt x="287" y="323"/>
                    <a:pt x="303" y="243"/>
                    <a:pt x="335" y="171"/>
                  </a:cubicBezTo>
                  <a:lnTo>
                    <a:pt x="319" y="68"/>
                  </a:lnTo>
                  <a:cubicBezTo>
                    <a:pt x="303" y="44"/>
                    <a:pt x="271" y="12"/>
                    <a:pt x="239" y="4"/>
                  </a:cubicBezTo>
                  <a:cubicBezTo>
                    <a:pt x="231" y="2"/>
                    <a:pt x="221" y="1"/>
                    <a:pt x="2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2606;p48"/>
            <p:cNvSpPr/>
            <p:nvPr/>
          </p:nvSpPr>
          <p:spPr>
            <a:xfrm>
              <a:off x="6931425" y="2217325"/>
              <a:ext cx="20975" cy="19975"/>
            </a:xfrm>
            <a:custGeom>
              <a:avLst/>
              <a:gdLst/>
              <a:ahLst/>
              <a:cxnLst/>
              <a:rect l="l" t="t" r="r" b="b"/>
              <a:pathLst>
                <a:path w="839" h="799" extrusionOk="0">
                  <a:moveTo>
                    <a:pt x="400" y="1"/>
                  </a:moveTo>
                  <a:cubicBezTo>
                    <a:pt x="352" y="1"/>
                    <a:pt x="296" y="9"/>
                    <a:pt x="248" y="33"/>
                  </a:cubicBezTo>
                  <a:cubicBezTo>
                    <a:pt x="200" y="49"/>
                    <a:pt x="160" y="80"/>
                    <a:pt x="120" y="120"/>
                  </a:cubicBezTo>
                  <a:cubicBezTo>
                    <a:pt x="80" y="152"/>
                    <a:pt x="56" y="192"/>
                    <a:pt x="40" y="248"/>
                  </a:cubicBezTo>
                  <a:cubicBezTo>
                    <a:pt x="17" y="296"/>
                    <a:pt x="1" y="344"/>
                    <a:pt x="1" y="400"/>
                  </a:cubicBezTo>
                  <a:cubicBezTo>
                    <a:pt x="9" y="432"/>
                    <a:pt x="17" y="471"/>
                    <a:pt x="17" y="503"/>
                  </a:cubicBezTo>
                  <a:cubicBezTo>
                    <a:pt x="40" y="575"/>
                    <a:pt x="72" y="631"/>
                    <a:pt x="120" y="679"/>
                  </a:cubicBezTo>
                  <a:lnTo>
                    <a:pt x="200" y="743"/>
                  </a:lnTo>
                  <a:cubicBezTo>
                    <a:pt x="264" y="783"/>
                    <a:pt x="328" y="799"/>
                    <a:pt x="400" y="799"/>
                  </a:cubicBezTo>
                  <a:lnTo>
                    <a:pt x="439" y="799"/>
                  </a:lnTo>
                  <a:cubicBezTo>
                    <a:pt x="495" y="799"/>
                    <a:pt x="543" y="791"/>
                    <a:pt x="591" y="767"/>
                  </a:cubicBezTo>
                  <a:cubicBezTo>
                    <a:pt x="639" y="751"/>
                    <a:pt x="687" y="719"/>
                    <a:pt x="719" y="679"/>
                  </a:cubicBezTo>
                  <a:cubicBezTo>
                    <a:pt x="759" y="647"/>
                    <a:pt x="783" y="599"/>
                    <a:pt x="798" y="551"/>
                  </a:cubicBezTo>
                  <a:cubicBezTo>
                    <a:pt x="830" y="503"/>
                    <a:pt x="838" y="455"/>
                    <a:pt x="838" y="400"/>
                  </a:cubicBezTo>
                  <a:cubicBezTo>
                    <a:pt x="830" y="360"/>
                    <a:pt x="822" y="328"/>
                    <a:pt x="822" y="296"/>
                  </a:cubicBezTo>
                  <a:cubicBezTo>
                    <a:pt x="806" y="224"/>
                    <a:pt x="767" y="168"/>
                    <a:pt x="719" y="120"/>
                  </a:cubicBezTo>
                  <a:lnTo>
                    <a:pt x="639" y="56"/>
                  </a:lnTo>
                  <a:cubicBezTo>
                    <a:pt x="575" y="17"/>
                    <a:pt x="511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2607;p48"/>
            <p:cNvSpPr/>
            <p:nvPr/>
          </p:nvSpPr>
          <p:spPr>
            <a:xfrm>
              <a:off x="6976500" y="2218125"/>
              <a:ext cx="19975" cy="20975"/>
            </a:xfrm>
            <a:custGeom>
              <a:avLst/>
              <a:gdLst/>
              <a:ahLst/>
              <a:cxnLst/>
              <a:rect l="l" t="t" r="r" b="b"/>
              <a:pathLst>
                <a:path w="799" h="839" extrusionOk="0">
                  <a:moveTo>
                    <a:pt x="400" y="1"/>
                  </a:moveTo>
                  <a:cubicBezTo>
                    <a:pt x="368" y="9"/>
                    <a:pt x="328" y="9"/>
                    <a:pt x="296" y="17"/>
                  </a:cubicBezTo>
                  <a:cubicBezTo>
                    <a:pt x="232" y="32"/>
                    <a:pt x="168" y="72"/>
                    <a:pt x="121" y="120"/>
                  </a:cubicBezTo>
                  <a:lnTo>
                    <a:pt x="57" y="200"/>
                  </a:lnTo>
                  <a:cubicBezTo>
                    <a:pt x="25" y="264"/>
                    <a:pt x="1" y="328"/>
                    <a:pt x="1" y="400"/>
                  </a:cubicBezTo>
                  <a:lnTo>
                    <a:pt x="1" y="439"/>
                  </a:lnTo>
                  <a:cubicBezTo>
                    <a:pt x="1" y="487"/>
                    <a:pt x="9" y="543"/>
                    <a:pt x="41" y="591"/>
                  </a:cubicBezTo>
                  <a:cubicBezTo>
                    <a:pt x="57" y="639"/>
                    <a:pt x="81" y="679"/>
                    <a:pt x="121" y="719"/>
                  </a:cubicBezTo>
                  <a:cubicBezTo>
                    <a:pt x="152" y="759"/>
                    <a:pt x="200" y="783"/>
                    <a:pt x="248" y="798"/>
                  </a:cubicBezTo>
                  <a:cubicBezTo>
                    <a:pt x="296" y="822"/>
                    <a:pt x="344" y="838"/>
                    <a:pt x="400" y="838"/>
                  </a:cubicBezTo>
                  <a:cubicBezTo>
                    <a:pt x="440" y="830"/>
                    <a:pt x="472" y="822"/>
                    <a:pt x="512" y="822"/>
                  </a:cubicBezTo>
                  <a:cubicBezTo>
                    <a:pt x="575" y="798"/>
                    <a:pt x="631" y="767"/>
                    <a:pt x="687" y="719"/>
                  </a:cubicBezTo>
                  <a:lnTo>
                    <a:pt x="743" y="639"/>
                  </a:lnTo>
                  <a:cubicBezTo>
                    <a:pt x="783" y="575"/>
                    <a:pt x="799" y="511"/>
                    <a:pt x="799" y="439"/>
                  </a:cubicBezTo>
                  <a:lnTo>
                    <a:pt x="799" y="400"/>
                  </a:lnTo>
                  <a:cubicBezTo>
                    <a:pt x="799" y="344"/>
                    <a:pt x="791" y="296"/>
                    <a:pt x="767" y="248"/>
                  </a:cubicBezTo>
                  <a:cubicBezTo>
                    <a:pt x="751" y="200"/>
                    <a:pt x="719" y="152"/>
                    <a:pt x="687" y="120"/>
                  </a:cubicBezTo>
                  <a:cubicBezTo>
                    <a:pt x="647" y="80"/>
                    <a:pt x="607" y="56"/>
                    <a:pt x="551" y="40"/>
                  </a:cubicBezTo>
                  <a:cubicBezTo>
                    <a:pt x="512" y="9"/>
                    <a:pt x="456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2608;p48"/>
            <p:cNvSpPr/>
            <p:nvPr/>
          </p:nvSpPr>
          <p:spPr>
            <a:xfrm>
              <a:off x="5816900" y="2018250"/>
              <a:ext cx="819725" cy="281850"/>
            </a:xfrm>
            <a:custGeom>
              <a:avLst/>
              <a:gdLst/>
              <a:ahLst/>
              <a:cxnLst/>
              <a:rect l="l" t="t" r="r" b="b"/>
              <a:pathLst>
                <a:path w="32789" h="11274" extrusionOk="0">
                  <a:moveTo>
                    <a:pt x="6703" y="0"/>
                  </a:moveTo>
                  <a:lnTo>
                    <a:pt x="6703" y="0"/>
                  </a:lnTo>
                  <a:cubicBezTo>
                    <a:pt x="6703" y="1"/>
                    <a:pt x="3575" y="4166"/>
                    <a:pt x="1860" y="7150"/>
                  </a:cubicBezTo>
                  <a:cubicBezTo>
                    <a:pt x="136" y="10126"/>
                    <a:pt x="1" y="10908"/>
                    <a:pt x="1" y="10908"/>
                  </a:cubicBezTo>
                  <a:cubicBezTo>
                    <a:pt x="1" y="10908"/>
                    <a:pt x="832" y="11112"/>
                    <a:pt x="2290" y="11112"/>
                  </a:cubicBezTo>
                  <a:cubicBezTo>
                    <a:pt x="4146" y="11112"/>
                    <a:pt x="7018" y="10782"/>
                    <a:pt x="10486" y="9280"/>
                  </a:cubicBezTo>
                  <a:lnTo>
                    <a:pt x="13151" y="8012"/>
                  </a:lnTo>
                  <a:lnTo>
                    <a:pt x="15864" y="9280"/>
                  </a:lnTo>
                  <a:lnTo>
                    <a:pt x="18433" y="11020"/>
                  </a:lnTo>
                  <a:lnTo>
                    <a:pt x="20675" y="7597"/>
                  </a:lnTo>
                  <a:cubicBezTo>
                    <a:pt x="20675" y="7597"/>
                    <a:pt x="22997" y="9575"/>
                    <a:pt x="30394" y="11068"/>
                  </a:cubicBezTo>
                  <a:cubicBezTo>
                    <a:pt x="30394" y="11068"/>
                    <a:pt x="31145" y="11273"/>
                    <a:pt x="31766" y="11273"/>
                  </a:cubicBezTo>
                  <a:cubicBezTo>
                    <a:pt x="32331" y="11273"/>
                    <a:pt x="32788" y="11103"/>
                    <a:pt x="32477" y="10453"/>
                  </a:cubicBezTo>
                  <a:cubicBezTo>
                    <a:pt x="31815" y="9089"/>
                    <a:pt x="29062" y="5721"/>
                    <a:pt x="29062" y="5721"/>
                  </a:cubicBezTo>
                  <a:lnTo>
                    <a:pt x="24434" y="647"/>
                  </a:lnTo>
                  <a:lnTo>
                    <a:pt x="24434" y="647"/>
                  </a:lnTo>
                  <a:cubicBezTo>
                    <a:pt x="24434" y="647"/>
                    <a:pt x="24744" y="2003"/>
                    <a:pt x="21888" y="3751"/>
                  </a:cubicBezTo>
                  <a:lnTo>
                    <a:pt x="18297" y="5729"/>
                  </a:lnTo>
                  <a:lnTo>
                    <a:pt x="11044" y="3575"/>
                  </a:lnTo>
                  <a:cubicBezTo>
                    <a:pt x="11044" y="3575"/>
                    <a:pt x="6536" y="1915"/>
                    <a:pt x="67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2609;p48"/>
            <p:cNvSpPr/>
            <p:nvPr/>
          </p:nvSpPr>
          <p:spPr>
            <a:xfrm>
              <a:off x="5977300" y="2003350"/>
              <a:ext cx="305075" cy="159500"/>
            </a:xfrm>
            <a:custGeom>
              <a:avLst/>
              <a:gdLst/>
              <a:ahLst/>
              <a:cxnLst/>
              <a:rect l="l" t="t" r="r" b="b"/>
              <a:pathLst>
                <a:path w="12203" h="6380" extrusionOk="0">
                  <a:moveTo>
                    <a:pt x="2327" y="1"/>
                  </a:moveTo>
                  <a:cubicBezTo>
                    <a:pt x="2003" y="1"/>
                    <a:pt x="1679" y="20"/>
                    <a:pt x="1357" y="62"/>
                  </a:cubicBezTo>
                  <a:cubicBezTo>
                    <a:pt x="918" y="117"/>
                    <a:pt x="319" y="181"/>
                    <a:pt x="168" y="684"/>
                  </a:cubicBezTo>
                  <a:cubicBezTo>
                    <a:pt x="0" y="1235"/>
                    <a:pt x="439" y="1841"/>
                    <a:pt x="806" y="2192"/>
                  </a:cubicBezTo>
                  <a:cubicBezTo>
                    <a:pt x="1317" y="2671"/>
                    <a:pt x="1955" y="3038"/>
                    <a:pt x="2569" y="3365"/>
                  </a:cubicBezTo>
                  <a:cubicBezTo>
                    <a:pt x="3950" y="4099"/>
                    <a:pt x="5458" y="4578"/>
                    <a:pt x="6958" y="5009"/>
                  </a:cubicBezTo>
                  <a:cubicBezTo>
                    <a:pt x="8626" y="5480"/>
                    <a:pt x="10309" y="5918"/>
                    <a:pt x="11977" y="6373"/>
                  </a:cubicBezTo>
                  <a:cubicBezTo>
                    <a:pt x="11991" y="6377"/>
                    <a:pt x="12005" y="6379"/>
                    <a:pt x="12018" y="6379"/>
                  </a:cubicBezTo>
                  <a:cubicBezTo>
                    <a:pt x="12155" y="6379"/>
                    <a:pt x="12202" y="6162"/>
                    <a:pt x="12049" y="6118"/>
                  </a:cubicBezTo>
                  <a:cubicBezTo>
                    <a:pt x="9440" y="5408"/>
                    <a:pt x="6735" y="4825"/>
                    <a:pt x="4221" y="3828"/>
                  </a:cubicBezTo>
                  <a:cubicBezTo>
                    <a:pt x="3607" y="3580"/>
                    <a:pt x="3008" y="3309"/>
                    <a:pt x="2434" y="2982"/>
                  </a:cubicBezTo>
                  <a:cubicBezTo>
                    <a:pt x="1859" y="2663"/>
                    <a:pt x="1237" y="2312"/>
                    <a:pt x="806" y="1809"/>
                  </a:cubicBezTo>
                  <a:cubicBezTo>
                    <a:pt x="583" y="1554"/>
                    <a:pt x="311" y="1107"/>
                    <a:pt x="423" y="756"/>
                  </a:cubicBezTo>
                  <a:cubicBezTo>
                    <a:pt x="551" y="365"/>
                    <a:pt x="1189" y="341"/>
                    <a:pt x="1516" y="309"/>
                  </a:cubicBezTo>
                  <a:cubicBezTo>
                    <a:pt x="1787" y="277"/>
                    <a:pt x="2057" y="262"/>
                    <a:pt x="2327" y="262"/>
                  </a:cubicBezTo>
                  <a:cubicBezTo>
                    <a:pt x="2798" y="262"/>
                    <a:pt x="3268" y="308"/>
                    <a:pt x="3734" y="389"/>
                  </a:cubicBezTo>
                  <a:cubicBezTo>
                    <a:pt x="3744" y="391"/>
                    <a:pt x="3754" y="391"/>
                    <a:pt x="3763" y="391"/>
                  </a:cubicBezTo>
                  <a:cubicBezTo>
                    <a:pt x="3910" y="391"/>
                    <a:pt x="3964" y="163"/>
                    <a:pt x="3806" y="133"/>
                  </a:cubicBezTo>
                  <a:cubicBezTo>
                    <a:pt x="3315" y="47"/>
                    <a:pt x="2821" y="1"/>
                    <a:pt x="2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2610;p48"/>
            <p:cNvSpPr/>
            <p:nvPr/>
          </p:nvSpPr>
          <p:spPr>
            <a:xfrm>
              <a:off x="6275275" y="2010350"/>
              <a:ext cx="159250" cy="149975"/>
            </a:xfrm>
            <a:custGeom>
              <a:avLst/>
              <a:gdLst/>
              <a:ahLst/>
              <a:cxnLst/>
              <a:rect l="l" t="t" r="r" b="b"/>
              <a:pathLst>
                <a:path w="6370" h="5999" extrusionOk="0">
                  <a:moveTo>
                    <a:pt x="4828" y="0"/>
                  </a:moveTo>
                  <a:cubicBezTo>
                    <a:pt x="4716" y="0"/>
                    <a:pt x="4604" y="15"/>
                    <a:pt x="4495" y="45"/>
                  </a:cubicBezTo>
                  <a:cubicBezTo>
                    <a:pt x="4339" y="82"/>
                    <a:pt x="4390" y="304"/>
                    <a:pt x="4532" y="304"/>
                  </a:cubicBezTo>
                  <a:cubicBezTo>
                    <a:pt x="4543" y="304"/>
                    <a:pt x="4554" y="303"/>
                    <a:pt x="4567" y="300"/>
                  </a:cubicBezTo>
                  <a:cubicBezTo>
                    <a:pt x="4658" y="276"/>
                    <a:pt x="4749" y="264"/>
                    <a:pt x="4838" y="264"/>
                  </a:cubicBezTo>
                  <a:cubicBezTo>
                    <a:pt x="5496" y="264"/>
                    <a:pt x="6026" y="903"/>
                    <a:pt x="5843" y="1585"/>
                  </a:cubicBezTo>
                  <a:cubicBezTo>
                    <a:pt x="5644" y="2359"/>
                    <a:pt x="4878" y="2933"/>
                    <a:pt x="4279" y="3396"/>
                  </a:cubicBezTo>
                  <a:cubicBezTo>
                    <a:pt x="3011" y="4362"/>
                    <a:pt x="1558" y="5064"/>
                    <a:pt x="130" y="5758"/>
                  </a:cubicBezTo>
                  <a:cubicBezTo>
                    <a:pt x="0" y="5820"/>
                    <a:pt x="75" y="5998"/>
                    <a:pt x="194" y="5998"/>
                  </a:cubicBezTo>
                  <a:cubicBezTo>
                    <a:pt x="215" y="5998"/>
                    <a:pt x="236" y="5993"/>
                    <a:pt x="258" y="5982"/>
                  </a:cubicBezTo>
                  <a:cubicBezTo>
                    <a:pt x="2005" y="5144"/>
                    <a:pt x="3793" y="4282"/>
                    <a:pt x="5221" y="2949"/>
                  </a:cubicBezTo>
                  <a:cubicBezTo>
                    <a:pt x="5763" y="2439"/>
                    <a:pt x="6370" y="1673"/>
                    <a:pt x="6091" y="867"/>
                  </a:cubicBezTo>
                  <a:cubicBezTo>
                    <a:pt x="5905" y="338"/>
                    <a:pt x="5369" y="0"/>
                    <a:pt x="4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2611;p48"/>
            <p:cNvSpPr/>
            <p:nvPr/>
          </p:nvSpPr>
          <p:spPr>
            <a:xfrm>
              <a:off x="5813325" y="2014800"/>
              <a:ext cx="471025" cy="283200"/>
            </a:xfrm>
            <a:custGeom>
              <a:avLst/>
              <a:gdLst/>
              <a:ahLst/>
              <a:cxnLst/>
              <a:rect l="l" t="t" r="r" b="b"/>
              <a:pathLst>
                <a:path w="18841" h="11328" extrusionOk="0">
                  <a:moveTo>
                    <a:pt x="6832" y="0"/>
                  </a:moveTo>
                  <a:cubicBezTo>
                    <a:pt x="6804" y="0"/>
                    <a:pt x="6775" y="13"/>
                    <a:pt x="6751" y="42"/>
                  </a:cubicBezTo>
                  <a:cubicBezTo>
                    <a:pt x="4030" y="3370"/>
                    <a:pt x="1763" y="7048"/>
                    <a:pt x="32" y="10974"/>
                  </a:cubicBezTo>
                  <a:cubicBezTo>
                    <a:pt x="0" y="11046"/>
                    <a:pt x="16" y="11158"/>
                    <a:pt x="112" y="11174"/>
                  </a:cubicBezTo>
                  <a:cubicBezTo>
                    <a:pt x="875" y="11278"/>
                    <a:pt x="1641" y="11327"/>
                    <a:pt x="2406" y="11327"/>
                  </a:cubicBezTo>
                  <a:cubicBezTo>
                    <a:pt x="4927" y="11327"/>
                    <a:pt x="7436" y="10789"/>
                    <a:pt x="9799" y="9889"/>
                  </a:cubicBezTo>
                  <a:cubicBezTo>
                    <a:pt x="11347" y="9299"/>
                    <a:pt x="12791" y="8525"/>
                    <a:pt x="14243" y="7743"/>
                  </a:cubicBezTo>
                  <a:cubicBezTo>
                    <a:pt x="15009" y="7328"/>
                    <a:pt x="15799" y="6937"/>
                    <a:pt x="16629" y="6673"/>
                  </a:cubicBezTo>
                  <a:cubicBezTo>
                    <a:pt x="17347" y="6450"/>
                    <a:pt x="18081" y="6306"/>
                    <a:pt x="18720" y="5883"/>
                  </a:cubicBezTo>
                  <a:cubicBezTo>
                    <a:pt x="18841" y="5803"/>
                    <a:pt x="18764" y="5632"/>
                    <a:pt x="18651" y="5632"/>
                  </a:cubicBezTo>
                  <a:cubicBezTo>
                    <a:pt x="18629" y="5632"/>
                    <a:pt x="18607" y="5638"/>
                    <a:pt x="18584" y="5652"/>
                  </a:cubicBezTo>
                  <a:cubicBezTo>
                    <a:pt x="17882" y="6123"/>
                    <a:pt x="17044" y="6242"/>
                    <a:pt x="16262" y="6522"/>
                  </a:cubicBezTo>
                  <a:cubicBezTo>
                    <a:pt x="15568" y="6761"/>
                    <a:pt x="14898" y="7088"/>
                    <a:pt x="14243" y="7439"/>
                  </a:cubicBezTo>
                  <a:cubicBezTo>
                    <a:pt x="12807" y="8205"/>
                    <a:pt x="11403" y="8987"/>
                    <a:pt x="9879" y="9578"/>
                  </a:cubicBezTo>
                  <a:cubicBezTo>
                    <a:pt x="7495" y="10504"/>
                    <a:pt x="4962" y="11067"/>
                    <a:pt x="2412" y="11067"/>
                  </a:cubicBezTo>
                  <a:cubicBezTo>
                    <a:pt x="1719" y="11067"/>
                    <a:pt x="1025" y="11026"/>
                    <a:pt x="332" y="10939"/>
                  </a:cubicBezTo>
                  <a:lnTo>
                    <a:pt x="332" y="10939"/>
                  </a:lnTo>
                  <a:cubicBezTo>
                    <a:pt x="2053" y="7093"/>
                    <a:pt x="4269" y="3489"/>
                    <a:pt x="6934" y="234"/>
                  </a:cubicBezTo>
                  <a:cubicBezTo>
                    <a:pt x="7020" y="136"/>
                    <a:pt x="6927" y="0"/>
                    <a:pt x="68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2612;p48"/>
            <p:cNvSpPr/>
            <p:nvPr/>
          </p:nvSpPr>
          <p:spPr>
            <a:xfrm>
              <a:off x="6139250" y="2155600"/>
              <a:ext cx="141950" cy="141150"/>
            </a:xfrm>
            <a:custGeom>
              <a:avLst/>
              <a:gdLst/>
              <a:ahLst/>
              <a:cxnLst/>
              <a:rect l="l" t="t" r="r" b="b"/>
              <a:pathLst>
                <a:path w="5678" h="5646" extrusionOk="0">
                  <a:moveTo>
                    <a:pt x="5339" y="0"/>
                  </a:moveTo>
                  <a:cubicBezTo>
                    <a:pt x="5272" y="0"/>
                    <a:pt x="5204" y="44"/>
                    <a:pt x="5204" y="132"/>
                  </a:cubicBezTo>
                  <a:cubicBezTo>
                    <a:pt x="5174" y="1828"/>
                    <a:pt x="5236" y="3532"/>
                    <a:pt x="5378" y="5230"/>
                  </a:cubicBezTo>
                  <a:lnTo>
                    <a:pt x="5378" y="5230"/>
                  </a:lnTo>
                  <a:cubicBezTo>
                    <a:pt x="3834" y="4010"/>
                    <a:pt x="2087" y="3066"/>
                    <a:pt x="217" y="2446"/>
                  </a:cubicBezTo>
                  <a:cubicBezTo>
                    <a:pt x="200" y="2440"/>
                    <a:pt x="185" y="2438"/>
                    <a:pt x="171" y="2438"/>
                  </a:cubicBezTo>
                  <a:cubicBezTo>
                    <a:pt x="39" y="2438"/>
                    <a:pt x="1" y="2651"/>
                    <a:pt x="145" y="2701"/>
                  </a:cubicBezTo>
                  <a:cubicBezTo>
                    <a:pt x="2076" y="3339"/>
                    <a:pt x="3871" y="4329"/>
                    <a:pt x="5443" y="5614"/>
                  </a:cubicBezTo>
                  <a:cubicBezTo>
                    <a:pt x="5470" y="5635"/>
                    <a:pt x="5506" y="5646"/>
                    <a:pt x="5542" y="5646"/>
                  </a:cubicBezTo>
                  <a:cubicBezTo>
                    <a:pt x="5611" y="5646"/>
                    <a:pt x="5677" y="5605"/>
                    <a:pt x="5667" y="5526"/>
                  </a:cubicBezTo>
                  <a:cubicBezTo>
                    <a:pt x="5507" y="3730"/>
                    <a:pt x="5435" y="1927"/>
                    <a:pt x="5467" y="132"/>
                  </a:cubicBezTo>
                  <a:cubicBezTo>
                    <a:pt x="5471" y="44"/>
                    <a:pt x="5405" y="0"/>
                    <a:pt x="5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2613;p48"/>
            <p:cNvSpPr/>
            <p:nvPr/>
          </p:nvSpPr>
          <p:spPr>
            <a:xfrm>
              <a:off x="6267075" y="2024975"/>
              <a:ext cx="371725" cy="277800"/>
            </a:xfrm>
            <a:custGeom>
              <a:avLst/>
              <a:gdLst/>
              <a:ahLst/>
              <a:cxnLst/>
              <a:rect l="l" t="t" r="r" b="b"/>
              <a:pathLst>
                <a:path w="14869" h="11112" extrusionOk="0">
                  <a:moveTo>
                    <a:pt x="6205" y="0"/>
                  </a:moveTo>
                  <a:cubicBezTo>
                    <a:pt x="6107" y="0"/>
                    <a:pt x="6016" y="134"/>
                    <a:pt x="6107" y="226"/>
                  </a:cubicBezTo>
                  <a:cubicBezTo>
                    <a:pt x="8589" y="2891"/>
                    <a:pt x="11174" y="5500"/>
                    <a:pt x="13241" y="8517"/>
                  </a:cubicBezTo>
                  <a:cubicBezTo>
                    <a:pt x="13480" y="8860"/>
                    <a:pt x="13712" y="9219"/>
                    <a:pt x="13935" y="9570"/>
                  </a:cubicBezTo>
                  <a:cubicBezTo>
                    <a:pt x="14047" y="9753"/>
                    <a:pt x="14159" y="9929"/>
                    <a:pt x="14270" y="10112"/>
                  </a:cubicBezTo>
                  <a:cubicBezTo>
                    <a:pt x="14294" y="10160"/>
                    <a:pt x="14398" y="10296"/>
                    <a:pt x="14414" y="10368"/>
                  </a:cubicBezTo>
                  <a:cubicBezTo>
                    <a:pt x="14511" y="10817"/>
                    <a:pt x="14308" y="10847"/>
                    <a:pt x="14070" y="10847"/>
                  </a:cubicBezTo>
                  <a:cubicBezTo>
                    <a:pt x="14034" y="10847"/>
                    <a:pt x="13996" y="10846"/>
                    <a:pt x="13959" y="10846"/>
                  </a:cubicBezTo>
                  <a:cubicBezTo>
                    <a:pt x="12970" y="10831"/>
                    <a:pt x="11956" y="10607"/>
                    <a:pt x="10999" y="10384"/>
                  </a:cubicBezTo>
                  <a:cubicBezTo>
                    <a:pt x="9179" y="9969"/>
                    <a:pt x="7312" y="9442"/>
                    <a:pt x="5565" y="8756"/>
                  </a:cubicBezTo>
                  <a:cubicBezTo>
                    <a:pt x="3594" y="7974"/>
                    <a:pt x="1926" y="6625"/>
                    <a:pt x="290" y="5301"/>
                  </a:cubicBezTo>
                  <a:cubicBezTo>
                    <a:pt x="263" y="5277"/>
                    <a:pt x="233" y="5267"/>
                    <a:pt x="204" y="5267"/>
                  </a:cubicBezTo>
                  <a:cubicBezTo>
                    <a:pt x="96" y="5267"/>
                    <a:pt x="0" y="5403"/>
                    <a:pt x="107" y="5484"/>
                  </a:cubicBezTo>
                  <a:cubicBezTo>
                    <a:pt x="1639" y="6737"/>
                    <a:pt x="3203" y="8006"/>
                    <a:pt x="5030" y="8812"/>
                  </a:cubicBezTo>
                  <a:cubicBezTo>
                    <a:pt x="5932" y="9219"/>
                    <a:pt x="6889" y="9490"/>
                    <a:pt x="7839" y="9785"/>
                  </a:cubicBezTo>
                  <a:cubicBezTo>
                    <a:pt x="8916" y="10112"/>
                    <a:pt x="9993" y="10432"/>
                    <a:pt x="11095" y="10679"/>
                  </a:cubicBezTo>
                  <a:cubicBezTo>
                    <a:pt x="12000" y="10884"/>
                    <a:pt x="12999" y="11111"/>
                    <a:pt x="13941" y="11111"/>
                  </a:cubicBezTo>
                  <a:cubicBezTo>
                    <a:pt x="13987" y="11111"/>
                    <a:pt x="14033" y="11111"/>
                    <a:pt x="14079" y="11110"/>
                  </a:cubicBezTo>
                  <a:cubicBezTo>
                    <a:pt x="14310" y="11110"/>
                    <a:pt x="14574" y="11062"/>
                    <a:pt x="14693" y="10839"/>
                  </a:cubicBezTo>
                  <a:cubicBezTo>
                    <a:pt x="14869" y="10527"/>
                    <a:pt x="14613" y="10168"/>
                    <a:pt x="14462" y="9913"/>
                  </a:cubicBezTo>
                  <a:cubicBezTo>
                    <a:pt x="13440" y="8221"/>
                    <a:pt x="12244" y="6649"/>
                    <a:pt x="10967" y="5149"/>
                  </a:cubicBezTo>
                  <a:cubicBezTo>
                    <a:pt x="9475" y="3386"/>
                    <a:pt x="7863" y="1726"/>
                    <a:pt x="6291" y="42"/>
                  </a:cubicBezTo>
                  <a:cubicBezTo>
                    <a:pt x="6265" y="13"/>
                    <a:pt x="6234" y="0"/>
                    <a:pt x="62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2614;p48"/>
            <p:cNvSpPr/>
            <p:nvPr/>
          </p:nvSpPr>
          <p:spPr>
            <a:xfrm>
              <a:off x="6276775" y="2206100"/>
              <a:ext cx="58125" cy="88000"/>
            </a:xfrm>
            <a:custGeom>
              <a:avLst/>
              <a:gdLst/>
              <a:ahLst/>
              <a:cxnLst/>
              <a:rect l="l" t="t" r="r" b="b"/>
              <a:pathLst>
                <a:path w="2325" h="3520" extrusionOk="0">
                  <a:moveTo>
                    <a:pt x="2138" y="1"/>
                  </a:moveTo>
                  <a:cubicBezTo>
                    <a:pt x="2108" y="1"/>
                    <a:pt x="2077" y="13"/>
                    <a:pt x="2049" y="43"/>
                  </a:cubicBezTo>
                  <a:cubicBezTo>
                    <a:pt x="1841" y="258"/>
                    <a:pt x="1690" y="529"/>
                    <a:pt x="1546" y="785"/>
                  </a:cubicBezTo>
                  <a:cubicBezTo>
                    <a:pt x="1379" y="1064"/>
                    <a:pt x="1219" y="1335"/>
                    <a:pt x="1059" y="1615"/>
                  </a:cubicBezTo>
                  <a:cubicBezTo>
                    <a:pt x="724" y="2181"/>
                    <a:pt x="397" y="2748"/>
                    <a:pt x="62" y="3322"/>
                  </a:cubicBezTo>
                  <a:cubicBezTo>
                    <a:pt x="1" y="3423"/>
                    <a:pt x="95" y="3519"/>
                    <a:pt x="188" y="3519"/>
                  </a:cubicBezTo>
                  <a:cubicBezTo>
                    <a:pt x="228" y="3519"/>
                    <a:pt x="267" y="3501"/>
                    <a:pt x="293" y="3458"/>
                  </a:cubicBezTo>
                  <a:cubicBezTo>
                    <a:pt x="613" y="2907"/>
                    <a:pt x="932" y="2349"/>
                    <a:pt x="1259" y="1798"/>
                  </a:cubicBezTo>
                  <a:cubicBezTo>
                    <a:pt x="1419" y="1527"/>
                    <a:pt x="1578" y="1248"/>
                    <a:pt x="1738" y="976"/>
                  </a:cubicBezTo>
                  <a:cubicBezTo>
                    <a:pt x="1889" y="721"/>
                    <a:pt x="2025" y="450"/>
                    <a:pt x="2232" y="234"/>
                  </a:cubicBezTo>
                  <a:cubicBezTo>
                    <a:pt x="2324" y="136"/>
                    <a:pt x="2237" y="1"/>
                    <a:pt x="21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2615;p48"/>
            <p:cNvSpPr/>
            <p:nvPr/>
          </p:nvSpPr>
          <p:spPr>
            <a:xfrm>
              <a:off x="5879325" y="2245750"/>
              <a:ext cx="114050" cy="13975"/>
            </a:xfrm>
            <a:custGeom>
              <a:avLst/>
              <a:gdLst/>
              <a:ahLst/>
              <a:cxnLst/>
              <a:rect l="l" t="t" r="r" b="b"/>
              <a:pathLst>
                <a:path w="4562" h="559" extrusionOk="0">
                  <a:moveTo>
                    <a:pt x="4369" y="0"/>
                  </a:moveTo>
                  <a:cubicBezTo>
                    <a:pt x="4358" y="0"/>
                    <a:pt x="4346" y="2"/>
                    <a:pt x="4334" y="5"/>
                  </a:cubicBezTo>
                  <a:cubicBezTo>
                    <a:pt x="3529" y="196"/>
                    <a:pt x="2704" y="293"/>
                    <a:pt x="1877" y="293"/>
                  </a:cubicBezTo>
                  <a:cubicBezTo>
                    <a:pt x="1328" y="293"/>
                    <a:pt x="778" y="250"/>
                    <a:pt x="233" y="164"/>
                  </a:cubicBezTo>
                  <a:cubicBezTo>
                    <a:pt x="225" y="163"/>
                    <a:pt x="218" y="163"/>
                    <a:pt x="211" y="163"/>
                  </a:cubicBezTo>
                  <a:cubicBezTo>
                    <a:pt x="59" y="163"/>
                    <a:pt x="1" y="397"/>
                    <a:pt x="161" y="428"/>
                  </a:cubicBezTo>
                  <a:cubicBezTo>
                    <a:pt x="728" y="514"/>
                    <a:pt x="1300" y="558"/>
                    <a:pt x="1871" y="558"/>
                  </a:cubicBezTo>
                  <a:cubicBezTo>
                    <a:pt x="2721" y="558"/>
                    <a:pt x="3570" y="461"/>
                    <a:pt x="4406" y="260"/>
                  </a:cubicBezTo>
                  <a:cubicBezTo>
                    <a:pt x="4561" y="223"/>
                    <a:pt x="4511" y="0"/>
                    <a:pt x="43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2616;p48"/>
            <p:cNvSpPr/>
            <p:nvPr/>
          </p:nvSpPr>
          <p:spPr>
            <a:xfrm>
              <a:off x="5921600" y="2227050"/>
              <a:ext cx="46250" cy="14600"/>
            </a:xfrm>
            <a:custGeom>
              <a:avLst/>
              <a:gdLst/>
              <a:ahLst/>
              <a:cxnLst/>
              <a:rect l="l" t="t" r="r" b="b"/>
              <a:pathLst>
                <a:path w="1850" h="584" extrusionOk="0">
                  <a:moveTo>
                    <a:pt x="1644" y="1"/>
                  </a:moveTo>
                  <a:cubicBezTo>
                    <a:pt x="1615" y="1"/>
                    <a:pt x="1585" y="11"/>
                    <a:pt x="1558" y="35"/>
                  </a:cubicBezTo>
                  <a:cubicBezTo>
                    <a:pt x="1352" y="221"/>
                    <a:pt x="1074" y="319"/>
                    <a:pt x="795" y="319"/>
                  </a:cubicBezTo>
                  <a:cubicBezTo>
                    <a:pt x="610" y="319"/>
                    <a:pt x="423" y="276"/>
                    <a:pt x="257" y="186"/>
                  </a:cubicBezTo>
                  <a:cubicBezTo>
                    <a:pt x="236" y="174"/>
                    <a:pt x="215" y="169"/>
                    <a:pt x="195" y="169"/>
                  </a:cubicBezTo>
                  <a:cubicBezTo>
                    <a:pt x="80" y="169"/>
                    <a:pt x="0" y="343"/>
                    <a:pt x="130" y="418"/>
                  </a:cubicBezTo>
                  <a:cubicBezTo>
                    <a:pt x="337" y="529"/>
                    <a:pt x="567" y="583"/>
                    <a:pt x="797" y="583"/>
                  </a:cubicBezTo>
                  <a:cubicBezTo>
                    <a:pt x="1142" y="583"/>
                    <a:pt x="1486" y="461"/>
                    <a:pt x="1749" y="226"/>
                  </a:cubicBezTo>
                  <a:cubicBezTo>
                    <a:pt x="1850" y="138"/>
                    <a:pt x="1753" y="1"/>
                    <a:pt x="16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2617;p48"/>
            <p:cNvSpPr/>
            <p:nvPr/>
          </p:nvSpPr>
          <p:spPr>
            <a:xfrm>
              <a:off x="6412825" y="2200025"/>
              <a:ext cx="88125" cy="45075"/>
            </a:xfrm>
            <a:custGeom>
              <a:avLst/>
              <a:gdLst/>
              <a:ahLst/>
              <a:cxnLst/>
              <a:rect l="l" t="t" r="r" b="b"/>
              <a:pathLst>
                <a:path w="3525" h="1803" extrusionOk="0">
                  <a:moveTo>
                    <a:pt x="199" y="0"/>
                  </a:moveTo>
                  <a:cubicBezTo>
                    <a:pt x="96" y="0"/>
                    <a:pt x="1" y="137"/>
                    <a:pt x="94" y="230"/>
                  </a:cubicBezTo>
                  <a:cubicBezTo>
                    <a:pt x="964" y="1116"/>
                    <a:pt x="2129" y="1666"/>
                    <a:pt x="3357" y="1802"/>
                  </a:cubicBezTo>
                  <a:cubicBezTo>
                    <a:pt x="3362" y="1802"/>
                    <a:pt x="3367" y="1802"/>
                    <a:pt x="3372" y="1802"/>
                  </a:cubicBezTo>
                  <a:cubicBezTo>
                    <a:pt x="3525" y="1802"/>
                    <a:pt x="3520" y="1554"/>
                    <a:pt x="3357" y="1530"/>
                  </a:cubicBezTo>
                  <a:cubicBezTo>
                    <a:pt x="2200" y="1411"/>
                    <a:pt x="1099" y="876"/>
                    <a:pt x="285" y="38"/>
                  </a:cubicBezTo>
                  <a:cubicBezTo>
                    <a:pt x="259" y="12"/>
                    <a:pt x="228" y="0"/>
                    <a:pt x="199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2618;p48"/>
            <p:cNvSpPr/>
            <p:nvPr/>
          </p:nvSpPr>
          <p:spPr>
            <a:xfrm>
              <a:off x="6450575" y="2192250"/>
              <a:ext cx="44100" cy="25000"/>
            </a:xfrm>
            <a:custGeom>
              <a:avLst/>
              <a:gdLst/>
              <a:ahLst/>
              <a:cxnLst/>
              <a:rect l="l" t="t" r="r" b="b"/>
              <a:pathLst>
                <a:path w="1764" h="1000" extrusionOk="0">
                  <a:moveTo>
                    <a:pt x="201" y="0"/>
                  </a:moveTo>
                  <a:cubicBezTo>
                    <a:pt x="94" y="0"/>
                    <a:pt x="1" y="137"/>
                    <a:pt x="100" y="230"/>
                  </a:cubicBezTo>
                  <a:cubicBezTo>
                    <a:pt x="507" y="605"/>
                    <a:pt x="1002" y="868"/>
                    <a:pt x="1536" y="996"/>
                  </a:cubicBezTo>
                  <a:cubicBezTo>
                    <a:pt x="1548" y="999"/>
                    <a:pt x="1560" y="1000"/>
                    <a:pt x="1571" y="1000"/>
                  </a:cubicBezTo>
                  <a:cubicBezTo>
                    <a:pt x="1713" y="1000"/>
                    <a:pt x="1764" y="777"/>
                    <a:pt x="1608" y="740"/>
                  </a:cubicBezTo>
                  <a:cubicBezTo>
                    <a:pt x="1113" y="621"/>
                    <a:pt x="659" y="381"/>
                    <a:pt x="291" y="38"/>
                  </a:cubicBezTo>
                  <a:cubicBezTo>
                    <a:pt x="263" y="11"/>
                    <a:pt x="231" y="0"/>
                    <a:pt x="201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2619;p48"/>
            <p:cNvSpPr/>
            <p:nvPr/>
          </p:nvSpPr>
          <p:spPr>
            <a:xfrm>
              <a:off x="6005600" y="2260350"/>
              <a:ext cx="456575" cy="131650"/>
            </a:xfrm>
            <a:custGeom>
              <a:avLst/>
              <a:gdLst/>
              <a:ahLst/>
              <a:cxnLst/>
              <a:rect l="l" t="t" r="r" b="b"/>
              <a:pathLst>
                <a:path w="18263" h="5266" extrusionOk="0">
                  <a:moveTo>
                    <a:pt x="18080" y="1"/>
                  </a:moveTo>
                  <a:cubicBezTo>
                    <a:pt x="18039" y="1"/>
                    <a:pt x="17998" y="20"/>
                    <a:pt x="17971" y="67"/>
                  </a:cubicBezTo>
                  <a:cubicBezTo>
                    <a:pt x="16678" y="2357"/>
                    <a:pt x="14436" y="3993"/>
                    <a:pt x="11906" y="4671"/>
                  </a:cubicBezTo>
                  <a:cubicBezTo>
                    <a:pt x="11053" y="4898"/>
                    <a:pt x="10177" y="5006"/>
                    <a:pt x="9300" y="5006"/>
                  </a:cubicBezTo>
                  <a:cubicBezTo>
                    <a:pt x="7374" y="5006"/>
                    <a:pt x="5444" y="4486"/>
                    <a:pt x="3744" y="3570"/>
                  </a:cubicBezTo>
                  <a:cubicBezTo>
                    <a:pt x="2403" y="2844"/>
                    <a:pt x="919" y="1846"/>
                    <a:pt x="280" y="402"/>
                  </a:cubicBezTo>
                  <a:cubicBezTo>
                    <a:pt x="258" y="351"/>
                    <a:pt x="219" y="330"/>
                    <a:pt x="178" y="330"/>
                  </a:cubicBezTo>
                  <a:cubicBezTo>
                    <a:pt x="92" y="330"/>
                    <a:pt x="0" y="426"/>
                    <a:pt x="49" y="530"/>
                  </a:cubicBezTo>
                  <a:cubicBezTo>
                    <a:pt x="624" y="1830"/>
                    <a:pt x="1860" y="2756"/>
                    <a:pt x="3041" y="3474"/>
                  </a:cubicBezTo>
                  <a:cubicBezTo>
                    <a:pt x="4318" y="4248"/>
                    <a:pt x="5738" y="4807"/>
                    <a:pt x="7207" y="5078"/>
                  </a:cubicBezTo>
                  <a:cubicBezTo>
                    <a:pt x="7880" y="5203"/>
                    <a:pt x="8559" y="5265"/>
                    <a:pt x="9236" y="5265"/>
                  </a:cubicBezTo>
                  <a:cubicBezTo>
                    <a:pt x="11328" y="5265"/>
                    <a:pt x="13394" y="4670"/>
                    <a:pt x="15154" y="3482"/>
                  </a:cubicBezTo>
                  <a:cubicBezTo>
                    <a:pt x="16407" y="2636"/>
                    <a:pt x="17460" y="1519"/>
                    <a:pt x="18202" y="203"/>
                  </a:cubicBezTo>
                  <a:cubicBezTo>
                    <a:pt x="18263" y="98"/>
                    <a:pt x="18171" y="1"/>
                    <a:pt x="180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2620;p48"/>
            <p:cNvSpPr/>
            <p:nvPr/>
          </p:nvSpPr>
          <p:spPr>
            <a:xfrm>
              <a:off x="6272325" y="2287250"/>
              <a:ext cx="7800" cy="100175"/>
            </a:xfrm>
            <a:custGeom>
              <a:avLst/>
              <a:gdLst/>
              <a:ahLst/>
              <a:cxnLst/>
              <a:rect l="l" t="t" r="r" b="b"/>
              <a:pathLst>
                <a:path w="312" h="4007" extrusionOk="0">
                  <a:moveTo>
                    <a:pt x="180" y="0"/>
                  </a:moveTo>
                  <a:cubicBezTo>
                    <a:pt x="114" y="0"/>
                    <a:pt x="49" y="44"/>
                    <a:pt x="49" y="132"/>
                  </a:cubicBezTo>
                  <a:cubicBezTo>
                    <a:pt x="9" y="1377"/>
                    <a:pt x="1" y="2630"/>
                    <a:pt x="25" y="3874"/>
                  </a:cubicBezTo>
                  <a:cubicBezTo>
                    <a:pt x="25" y="3962"/>
                    <a:pt x="92" y="4006"/>
                    <a:pt x="159" y="4006"/>
                  </a:cubicBezTo>
                  <a:cubicBezTo>
                    <a:pt x="226" y="4006"/>
                    <a:pt x="292" y="3962"/>
                    <a:pt x="288" y="3874"/>
                  </a:cubicBezTo>
                  <a:cubicBezTo>
                    <a:pt x="264" y="2630"/>
                    <a:pt x="272" y="1377"/>
                    <a:pt x="312" y="132"/>
                  </a:cubicBezTo>
                  <a:cubicBezTo>
                    <a:pt x="312" y="44"/>
                    <a:pt x="246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2621;p48"/>
            <p:cNvSpPr/>
            <p:nvPr/>
          </p:nvSpPr>
          <p:spPr>
            <a:xfrm>
              <a:off x="5905425" y="2285250"/>
              <a:ext cx="648925" cy="185850"/>
            </a:xfrm>
            <a:custGeom>
              <a:avLst/>
              <a:gdLst/>
              <a:ahLst/>
              <a:cxnLst/>
              <a:rect l="l" t="t" r="r" b="b"/>
              <a:pathLst>
                <a:path w="25957" h="7434" extrusionOk="0">
                  <a:moveTo>
                    <a:pt x="25797" y="0"/>
                  </a:moveTo>
                  <a:cubicBezTo>
                    <a:pt x="25744" y="0"/>
                    <a:pt x="25691" y="29"/>
                    <a:pt x="25672" y="92"/>
                  </a:cubicBezTo>
                  <a:cubicBezTo>
                    <a:pt x="24364" y="4329"/>
                    <a:pt x="20087" y="6580"/>
                    <a:pt x="15921" y="7058"/>
                  </a:cubicBezTo>
                  <a:cubicBezTo>
                    <a:pt x="15302" y="7130"/>
                    <a:pt x="14679" y="7165"/>
                    <a:pt x="14057" y="7165"/>
                  </a:cubicBezTo>
                  <a:cubicBezTo>
                    <a:pt x="10930" y="7165"/>
                    <a:pt x="7814" y="6280"/>
                    <a:pt x="5125" y="4696"/>
                  </a:cubicBezTo>
                  <a:cubicBezTo>
                    <a:pt x="3266" y="3595"/>
                    <a:pt x="1622" y="2167"/>
                    <a:pt x="306" y="459"/>
                  </a:cubicBezTo>
                  <a:cubicBezTo>
                    <a:pt x="275" y="420"/>
                    <a:pt x="234" y="403"/>
                    <a:pt x="193" y="403"/>
                  </a:cubicBezTo>
                  <a:cubicBezTo>
                    <a:pt x="95" y="403"/>
                    <a:pt x="1" y="499"/>
                    <a:pt x="74" y="595"/>
                  </a:cubicBezTo>
                  <a:cubicBezTo>
                    <a:pt x="2468" y="3691"/>
                    <a:pt x="5899" y="5893"/>
                    <a:pt x="9682" y="6867"/>
                  </a:cubicBezTo>
                  <a:cubicBezTo>
                    <a:pt x="11111" y="7236"/>
                    <a:pt x="12618" y="7434"/>
                    <a:pt x="14126" y="7434"/>
                  </a:cubicBezTo>
                  <a:cubicBezTo>
                    <a:pt x="16793" y="7434"/>
                    <a:pt x="19464" y="6814"/>
                    <a:pt x="21722" y="5423"/>
                  </a:cubicBezTo>
                  <a:cubicBezTo>
                    <a:pt x="23677" y="4210"/>
                    <a:pt x="25241" y="2382"/>
                    <a:pt x="25928" y="164"/>
                  </a:cubicBezTo>
                  <a:cubicBezTo>
                    <a:pt x="25956" y="64"/>
                    <a:pt x="25876" y="0"/>
                    <a:pt x="25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2622;p48"/>
            <p:cNvSpPr/>
            <p:nvPr/>
          </p:nvSpPr>
          <p:spPr>
            <a:xfrm>
              <a:off x="6569750" y="2140175"/>
              <a:ext cx="8225" cy="56575"/>
            </a:xfrm>
            <a:custGeom>
              <a:avLst/>
              <a:gdLst/>
              <a:ahLst/>
              <a:cxnLst/>
              <a:rect l="l" t="t" r="r" b="b"/>
              <a:pathLst>
                <a:path w="329" h="2263" extrusionOk="0">
                  <a:moveTo>
                    <a:pt x="129" y="1"/>
                  </a:moveTo>
                  <a:cubicBezTo>
                    <a:pt x="63" y="1"/>
                    <a:pt x="1" y="42"/>
                    <a:pt x="9" y="126"/>
                  </a:cubicBezTo>
                  <a:cubicBezTo>
                    <a:pt x="57" y="797"/>
                    <a:pt x="65" y="1467"/>
                    <a:pt x="17" y="2137"/>
                  </a:cubicBezTo>
                  <a:cubicBezTo>
                    <a:pt x="13" y="2221"/>
                    <a:pt x="77" y="2263"/>
                    <a:pt x="144" y="2263"/>
                  </a:cubicBezTo>
                  <a:cubicBezTo>
                    <a:pt x="210" y="2263"/>
                    <a:pt x="280" y="2221"/>
                    <a:pt x="288" y="2137"/>
                  </a:cubicBezTo>
                  <a:cubicBezTo>
                    <a:pt x="328" y="1467"/>
                    <a:pt x="328" y="797"/>
                    <a:pt x="272" y="126"/>
                  </a:cubicBezTo>
                  <a:cubicBezTo>
                    <a:pt x="264" y="42"/>
                    <a:pt x="194" y="1"/>
                    <a:pt x="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2623;p48"/>
            <p:cNvSpPr/>
            <p:nvPr/>
          </p:nvSpPr>
          <p:spPr>
            <a:xfrm>
              <a:off x="5944925" y="2289375"/>
              <a:ext cx="79700" cy="51950"/>
            </a:xfrm>
            <a:custGeom>
              <a:avLst/>
              <a:gdLst/>
              <a:ahLst/>
              <a:cxnLst/>
              <a:rect l="l" t="t" r="r" b="b"/>
              <a:pathLst>
                <a:path w="3188" h="2078" extrusionOk="0">
                  <a:moveTo>
                    <a:pt x="3008" y="0"/>
                  </a:moveTo>
                  <a:cubicBezTo>
                    <a:pt x="2986" y="0"/>
                    <a:pt x="2963" y="7"/>
                    <a:pt x="2939" y="23"/>
                  </a:cubicBezTo>
                  <a:cubicBezTo>
                    <a:pt x="2029" y="669"/>
                    <a:pt x="1096" y="1276"/>
                    <a:pt x="122" y="1826"/>
                  </a:cubicBezTo>
                  <a:cubicBezTo>
                    <a:pt x="1" y="1901"/>
                    <a:pt x="73" y="2077"/>
                    <a:pt x="190" y="2077"/>
                  </a:cubicBezTo>
                  <a:cubicBezTo>
                    <a:pt x="211" y="2077"/>
                    <a:pt x="234" y="2071"/>
                    <a:pt x="258" y="2058"/>
                  </a:cubicBezTo>
                  <a:cubicBezTo>
                    <a:pt x="1223" y="1499"/>
                    <a:pt x="2165" y="901"/>
                    <a:pt x="3075" y="255"/>
                  </a:cubicBezTo>
                  <a:cubicBezTo>
                    <a:pt x="3188" y="175"/>
                    <a:pt x="3118" y="0"/>
                    <a:pt x="30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2624;p48"/>
            <p:cNvSpPr/>
            <p:nvPr/>
          </p:nvSpPr>
          <p:spPr>
            <a:xfrm>
              <a:off x="5997400" y="2320050"/>
              <a:ext cx="55950" cy="67075"/>
            </a:xfrm>
            <a:custGeom>
              <a:avLst/>
              <a:gdLst/>
              <a:ahLst/>
              <a:cxnLst/>
              <a:rect l="l" t="t" r="r" b="b"/>
              <a:pathLst>
                <a:path w="2238" h="2683" extrusionOk="0">
                  <a:moveTo>
                    <a:pt x="2045" y="1"/>
                  </a:moveTo>
                  <a:cubicBezTo>
                    <a:pt x="2005" y="1"/>
                    <a:pt x="1963" y="17"/>
                    <a:pt x="1933" y="57"/>
                  </a:cubicBezTo>
                  <a:cubicBezTo>
                    <a:pt x="1319" y="863"/>
                    <a:pt x="696" y="1677"/>
                    <a:pt x="74" y="2491"/>
                  </a:cubicBezTo>
                  <a:cubicBezTo>
                    <a:pt x="0" y="2587"/>
                    <a:pt x="95" y="2682"/>
                    <a:pt x="193" y="2682"/>
                  </a:cubicBezTo>
                  <a:cubicBezTo>
                    <a:pt x="234" y="2682"/>
                    <a:pt x="275" y="2666"/>
                    <a:pt x="305" y="2626"/>
                  </a:cubicBezTo>
                  <a:cubicBezTo>
                    <a:pt x="928" y="1812"/>
                    <a:pt x="1542" y="998"/>
                    <a:pt x="2164" y="193"/>
                  </a:cubicBezTo>
                  <a:cubicBezTo>
                    <a:pt x="2238" y="97"/>
                    <a:pt x="2144" y="1"/>
                    <a:pt x="20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2625;p48"/>
            <p:cNvSpPr/>
            <p:nvPr/>
          </p:nvSpPr>
          <p:spPr>
            <a:xfrm>
              <a:off x="6060025" y="2352525"/>
              <a:ext cx="42750" cy="76350"/>
            </a:xfrm>
            <a:custGeom>
              <a:avLst/>
              <a:gdLst/>
              <a:ahLst/>
              <a:cxnLst/>
              <a:rect l="l" t="t" r="r" b="b"/>
              <a:pathLst>
                <a:path w="1710" h="3054" extrusionOk="0">
                  <a:moveTo>
                    <a:pt x="1527" y="0"/>
                  </a:moveTo>
                  <a:cubicBezTo>
                    <a:pt x="1487" y="0"/>
                    <a:pt x="1448" y="20"/>
                    <a:pt x="1423" y="66"/>
                  </a:cubicBezTo>
                  <a:cubicBezTo>
                    <a:pt x="936" y="984"/>
                    <a:pt x="481" y="1910"/>
                    <a:pt x="50" y="2851"/>
                  </a:cubicBezTo>
                  <a:cubicBezTo>
                    <a:pt x="1" y="2956"/>
                    <a:pt x="96" y="3053"/>
                    <a:pt x="181" y="3053"/>
                  </a:cubicBezTo>
                  <a:cubicBezTo>
                    <a:pt x="218" y="3053"/>
                    <a:pt x="254" y="3034"/>
                    <a:pt x="274" y="2987"/>
                  </a:cubicBezTo>
                  <a:cubicBezTo>
                    <a:pt x="705" y="2045"/>
                    <a:pt x="1168" y="1112"/>
                    <a:pt x="1654" y="202"/>
                  </a:cubicBezTo>
                  <a:cubicBezTo>
                    <a:pt x="1709" y="97"/>
                    <a:pt x="1616" y="0"/>
                    <a:pt x="15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2626;p48"/>
            <p:cNvSpPr/>
            <p:nvPr/>
          </p:nvSpPr>
          <p:spPr>
            <a:xfrm>
              <a:off x="6133050" y="2377475"/>
              <a:ext cx="34475" cy="75525"/>
            </a:xfrm>
            <a:custGeom>
              <a:avLst/>
              <a:gdLst/>
              <a:ahLst/>
              <a:cxnLst/>
              <a:rect l="l" t="t" r="r" b="b"/>
              <a:pathLst>
                <a:path w="1379" h="3021" extrusionOk="0">
                  <a:moveTo>
                    <a:pt x="1214" y="0"/>
                  </a:moveTo>
                  <a:cubicBezTo>
                    <a:pt x="1160" y="0"/>
                    <a:pt x="1104" y="27"/>
                    <a:pt x="1079" y="90"/>
                  </a:cubicBezTo>
                  <a:cubicBezTo>
                    <a:pt x="704" y="1000"/>
                    <a:pt x="353" y="1925"/>
                    <a:pt x="34" y="2859"/>
                  </a:cubicBezTo>
                  <a:cubicBezTo>
                    <a:pt x="0" y="2956"/>
                    <a:pt x="81" y="3020"/>
                    <a:pt x="162" y="3020"/>
                  </a:cubicBezTo>
                  <a:cubicBezTo>
                    <a:pt x="215" y="3020"/>
                    <a:pt x="267" y="2993"/>
                    <a:pt x="289" y="2931"/>
                  </a:cubicBezTo>
                  <a:cubicBezTo>
                    <a:pt x="608" y="1997"/>
                    <a:pt x="960" y="1071"/>
                    <a:pt x="1335" y="162"/>
                  </a:cubicBezTo>
                  <a:cubicBezTo>
                    <a:pt x="1378" y="65"/>
                    <a:pt x="1298" y="0"/>
                    <a:pt x="12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2627;p48"/>
            <p:cNvSpPr/>
            <p:nvPr/>
          </p:nvSpPr>
          <p:spPr>
            <a:xfrm>
              <a:off x="6222250" y="2387750"/>
              <a:ext cx="13200" cy="81050"/>
            </a:xfrm>
            <a:custGeom>
              <a:avLst/>
              <a:gdLst/>
              <a:ahLst/>
              <a:cxnLst/>
              <a:rect l="l" t="t" r="r" b="b"/>
              <a:pathLst>
                <a:path w="528" h="3242" extrusionOk="0">
                  <a:moveTo>
                    <a:pt x="400" y="0"/>
                  </a:moveTo>
                  <a:cubicBezTo>
                    <a:pt x="334" y="0"/>
                    <a:pt x="264" y="42"/>
                    <a:pt x="256" y="126"/>
                  </a:cubicBezTo>
                  <a:cubicBezTo>
                    <a:pt x="168" y="1123"/>
                    <a:pt x="89" y="2121"/>
                    <a:pt x="9" y="3110"/>
                  </a:cubicBezTo>
                  <a:cubicBezTo>
                    <a:pt x="1" y="3198"/>
                    <a:pt x="63" y="3242"/>
                    <a:pt x="128" y="3242"/>
                  </a:cubicBezTo>
                  <a:cubicBezTo>
                    <a:pt x="194" y="3242"/>
                    <a:pt x="264" y="3198"/>
                    <a:pt x="272" y="3110"/>
                  </a:cubicBezTo>
                  <a:cubicBezTo>
                    <a:pt x="352" y="2121"/>
                    <a:pt x="440" y="1123"/>
                    <a:pt x="519" y="126"/>
                  </a:cubicBezTo>
                  <a:cubicBezTo>
                    <a:pt x="527" y="42"/>
                    <a:pt x="466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2628;p48"/>
            <p:cNvSpPr/>
            <p:nvPr/>
          </p:nvSpPr>
          <p:spPr>
            <a:xfrm>
              <a:off x="6305925" y="2377700"/>
              <a:ext cx="19200" cy="85925"/>
            </a:xfrm>
            <a:custGeom>
              <a:avLst/>
              <a:gdLst/>
              <a:ahLst/>
              <a:cxnLst/>
              <a:rect l="l" t="t" r="r" b="b"/>
              <a:pathLst>
                <a:path w="768" h="3437" extrusionOk="0">
                  <a:moveTo>
                    <a:pt x="163" y="1"/>
                  </a:moveTo>
                  <a:cubicBezTo>
                    <a:pt x="83" y="1"/>
                    <a:pt x="0" y="65"/>
                    <a:pt x="29" y="161"/>
                  </a:cubicBezTo>
                  <a:cubicBezTo>
                    <a:pt x="276" y="1198"/>
                    <a:pt x="428" y="2243"/>
                    <a:pt x="492" y="3305"/>
                  </a:cubicBezTo>
                  <a:cubicBezTo>
                    <a:pt x="500" y="3392"/>
                    <a:pt x="570" y="3436"/>
                    <a:pt x="637" y="3436"/>
                  </a:cubicBezTo>
                  <a:cubicBezTo>
                    <a:pt x="703" y="3436"/>
                    <a:pt x="767" y="3392"/>
                    <a:pt x="763" y="3305"/>
                  </a:cubicBezTo>
                  <a:cubicBezTo>
                    <a:pt x="691" y="2227"/>
                    <a:pt x="540" y="1150"/>
                    <a:pt x="284" y="97"/>
                  </a:cubicBezTo>
                  <a:cubicBezTo>
                    <a:pt x="268" y="30"/>
                    <a:pt x="217" y="1"/>
                    <a:pt x="1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2629;p48"/>
            <p:cNvSpPr/>
            <p:nvPr/>
          </p:nvSpPr>
          <p:spPr>
            <a:xfrm>
              <a:off x="6361725" y="2355200"/>
              <a:ext cx="40675" cy="87225"/>
            </a:xfrm>
            <a:custGeom>
              <a:avLst/>
              <a:gdLst/>
              <a:ahLst/>
              <a:cxnLst/>
              <a:rect l="l" t="t" r="r" b="b"/>
              <a:pathLst>
                <a:path w="1627" h="3489" extrusionOk="0">
                  <a:moveTo>
                    <a:pt x="161" y="1"/>
                  </a:moveTo>
                  <a:cubicBezTo>
                    <a:pt x="79" y="1"/>
                    <a:pt x="1" y="62"/>
                    <a:pt x="39" y="159"/>
                  </a:cubicBezTo>
                  <a:cubicBezTo>
                    <a:pt x="470" y="1236"/>
                    <a:pt x="893" y="2321"/>
                    <a:pt x="1324" y="3399"/>
                  </a:cubicBezTo>
                  <a:cubicBezTo>
                    <a:pt x="1349" y="3461"/>
                    <a:pt x="1405" y="3488"/>
                    <a:pt x="1460" y="3488"/>
                  </a:cubicBezTo>
                  <a:cubicBezTo>
                    <a:pt x="1544" y="3488"/>
                    <a:pt x="1626" y="3424"/>
                    <a:pt x="1587" y="3327"/>
                  </a:cubicBezTo>
                  <a:cubicBezTo>
                    <a:pt x="1156" y="2250"/>
                    <a:pt x="726" y="1172"/>
                    <a:pt x="295" y="87"/>
                  </a:cubicBezTo>
                  <a:cubicBezTo>
                    <a:pt x="269" y="27"/>
                    <a:pt x="214" y="1"/>
                    <a:pt x="1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2630;p48"/>
            <p:cNvSpPr/>
            <p:nvPr/>
          </p:nvSpPr>
          <p:spPr>
            <a:xfrm>
              <a:off x="6414875" y="2320725"/>
              <a:ext cx="57450" cy="78000"/>
            </a:xfrm>
            <a:custGeom>
              <a:avLst/>
              <a:gdLst/>
              <a:ahLst/>
              <a:cxnLst/>
              <a:rect l="l" t="t" r="r" b="b"/>
              <a:pathLst>
                <a:path w="2298" h="3120" extrusionOk="0">
                  <a:moveTo>
                    <a:pt x="188" y="0"/>
                  </a:moveTo>
                  <a:cubicBezTo>
                    <a:pt x="93" y="0"/>
                    <a:pt x="1" y="95"/>
                    <a:pt x="68" y="189"/>
                  </a:cubicBezTo>
                  <a:cubicBezTo>
                    <a:pt x="714" y="1147"/>
                    <a:pt x="1360" y="2105"/>
                    <a:pt x="2007" y="3062"/>
                  </a:cubicBezTo>
                  <a:cubicBezTo>
                    <a:pt x="2035" y="3103"/>
                    <a:pt x="2076" y="3120"/>
                    <a:pt x="2115" y="3120"/>
                  </a:cubicBezTo>
                  <a:cubicBezTo>
                    <a:pt x="2208" y="3120"/>
                    <a:pt x="2297" y="3027"/>
                    <a:pt x="2230" y="2926"/>
                  </a:cubicBezTo>
                  <a:cubicBezTo>
                    <a:pt x="1584" y="1969"/>
                    <a:pt x="937" y="1011"/>
                    <a:pt x="299" y="62"/>
                  </a:cubicBezTo>
                  <a:cubicBezTo>
                    <a:pt x="270" y="18"/>
                    <a:pt x="229" y="0"/>
                    <a:pt x="1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2631;p48"/>
            <p:cNvSpPr/>
            <p:nvPr/>
          </p:nvSpPr>
          <p:spPr>
            <a:xfrm>
              <a:off x="6447650" y="2272525"/>
              <a:ext cx="80900" cy="69975"/>
            </a:xfrm>
            <a:custGeom>
              <a:avLst/>
              <a:gdLst/>
              <a:ahLst/>
              <a:cxnLst/>
              <a:rect l="l" t="t" r="r" b="b"/>
              <a:pathLst>
                <a:path w="3236" h="2799" extrusionOk="0">
                  <a:moveTo>
                    <a:pt x="171" y="1"/>
                  </a:moveTo>
                  <a:cubicBezTo>
                    <a:pt x="68" y="1"/>
                    <a:pt x="0" y="173"/>
                    <a:pt x="105" y="258"/>
                  </a:cubicBezTo>
                  <a:cubicBezTo>
                    <a:pt x="1119" y="1016"/>
                    <a:pt x="2068" y="1854"/>
                    <a:pt x="2954" y="2756"/>
                  </a:cubicBezTo>
                  <a:cubicBezTo>
                    <a:pt x="2982" y="2786"/>
                    <a:pt x="3014" y="2798"/>
                    <a:pt x="3044" y="2798"/>
                  </a:cubicBezTo>
                  <a:cubicBezTo>
                    <a:pt x="3146" y="2798"/>
                    <a:pt x="3235" y="2664"/>
                    <a:pt x="3137" y="2572"/>
                  </a:cubicBezTo>
                  <a:cubicBezTo>
                    <a:pt x="2244" y="1647"/>
                    <a:pt x="1270" y="801"/>
                    <a:pt x="241" y="27"/>
                  </a:cubicBezTo>
                  <a:cubicBezTo>
                    <a:pt x="217" y="9"/>
                    <a:pt x="193" y="1"/>
                    <a:pt x="1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2632;p48"/>
            <p:cNvSpPr/>
            <p:nvPr/>
          </p:nvSpPr>
          <p:spPr>
            <a:xfrm>
              <a:off x="5645750" y="2221925"/>
              <a:ext cx="119625" cy="424700"/>
            </a:xfrm>
            <a:custGeom>
              <a:avLst/>
              <a:gdLst/>
              <a:ahLst/>
              <a:cxnLst/>
              <a:rect l="l" t="t" r="r" b="b"/>
              <a:pathLst>
                <a:path w="4785" h="16988" extrusionOk="0">
                  <a:moveTo>
                    <a:pt x="4624" y="1"/>
                  </a:moveTo>
                  <a:cubicBezTo>
                    <a:pt x="4572" y="1"/>
                    <a:pt x="4520" y="29"/>
                    <a:pt x="4501" y="96"/>
                  </a:cubicBezTo>
                  <a:cubicBezTo>
                    <a:pt x="2873" y="5634"/>
                    <a:pt x="1381" y="11211"/>
                    <a:pt x="24" y="16821"/>
                  </a:cubicBezTo>
                  <a:cubicBezTo>
                    <a:pt x="0" y="16922"/>
                    <a:pt x="83" y="16988"/>
                    <a:pt x="162" y="16988"/>
                  </a:cubicBezTo>
                  <a:cubicBezTo>
                    <a:pt x="214" y="16988"/>
                    <a:pt x="264" y="16959"/>
                    <a:pt x="280" y="16893"/>
                  </a:cubicBezTo>
                  <a:cubicBezTo>
                    <a:pt x="1636" y="11283"/>
                    <a:pt x="3136" y="5705"/>
                    <a:pt x="4756" y="168"/>
                  </a:cubicBezTo>
                  <a:cubicBezTo>
                    <a:pt x="4785" y="67"/>
                    <a:pt x="4704" y="1"/>
                    <a:pt x="4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2633;p48"/>
            <p:cNvSpPr/>
            <p:nvPr/>
          </p:nvSpPr>
          <p:spPr>
            <a:xfrm>
              <a:off x="6655950" y="2190825"/>
              <a:ext cx="148100" cy="450425"/>
            </a:xfrm>
            <a:custGeom>
              <a:avLst/>
              <a:gdLst/>
              <a:ahLst/>
              <a:cxnLst/>
              <a:rect l="l" t="t" r="r" b="b"/>
              <a:pathLst>
                <a:path w="5924" h="18017" extrusionOk="0">
                  <a:moveTo>
                    <a:pt x="180" y="0"/>
                  </a:moveTo>
                  <a:cubicBezTo>
                    <a:pt x="91" y="0"/>
                    <a:pt x="1" y="94"/>
                    <a:pt x="56" y="199"/>
                  </a:cubicBezTo>
                  <a:cubicBezTo>
                    <a:pt x="3168" y="5641"/>
                    <a:pt x="4429" y="11841"/>
                    <a:pt x="5649" y="17921"/>
                  </a:cubicBezTo>
                  <a:cubicBezTo>
                    <a:pt x="5662" y="17988"/>
                    <a:pt x="5710" y="18016"/>
                    <a:pt x="5761" y="18016"/>
                  </a:cubicBezTo>
                  <a:cubicBezTo>
                    <a:pt x="5839" y="18016"/>
                    <a:pt x="5924" y="17950"/>
                    <a:pt x="5905" y="17849"/>
                  </a:cubicBezTo>
                  <a:cubicBezTo>
                    <a:pt x="4676" y="11745"/>
                    <a:pt x="3407" y="5529"/>
                    <a:pt x="287" y="63"/>
                  </a:cubicBezTo>
                  <a:cubicBezTo>
                    <a:pt x="260" y="19"/>
                    <a:pt x="22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2634;p48"/>
            <p:cNvSpPr/>
            <p:nvPr/>
          </p:nvSpPr>
          <p:spPr>
            <a:xfrm>
              <a:off x="6868975" y="2433225"/>
              <a:ext cx="21975" cy="206975"/>
            </a:xfrm>
            <a:custGeom>
              <a:avLst/>
              <a:gdLst/>
              <a:ahLst/>
              <a:cxnLst/>
              <a:rect l="l" t="t" r="r" b="b"/>
              <a:pathLst>
                <a:path w="879" h="8279" extrusionOk="0">
                  <a:moveTo>
                    <a:pt x="129" y="0"/>
                  </a:moveTo>
                  <a:cubicBezTo>
                    <a:pt x="63" y="0"/>
                    <a:pt x="1" y="42"/>
                    <a:pt x="9" y="126"/>
                  </a:cubicBezTo>
                  <a:cubicBezTo>
                    <a:pt x="208" y="2799"/>
                    <a:pt x="408" y="5480"/>
                    <a:pt x="607" y="8153"/>
                  </a:cubicBezTo>
                  <a:cubicBezTo>
                    <a:pt x="611" y="8237"/>
                    <a:pt x="681" y="8279"/>
                    <a:pt x="748" y="8279"/>
                  </a:cubicBezTo>
                  <a:cubicBezTo>
                    <a:pt x="815" y="8279"/>
                    <a:pt x="879" y="8237"/>
                    <a:pt x="871" y="8153"/>
                  </a:cubicBezTo>
                  <a:lnTo>
                    <a:pt x="272" y="126"/>
                  </a:lnTo>
                  <a:cubicBezTo>
                    <a:pt x="264" y="42"/>
                    <a:pt x="194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2635;p48"/>
            <p:cNvSpPr/>
            <p:nvPr/>
          </p:nvSpPr>
          <p:spPr>
            <a:xfrm>
              <a:off x="5578925" y="1167775"/>
              <a:ext cx="674750" cy="931450"/>
            </a:xfrm>
            <a:custGeom>
              <a:avLst/>
              <a:gdLst/>
              <a:ahLst/>
              <a:cxnLst/>
              <a:rect l="l" t="t" r="r" b="b"/>
              <a:pathLst>
                <a:path w="26990" h="37258" extrusionOk="0">
                  <a:moveTo>
                    <a:pt x="16116" y="2592"/>
                  </a:moveTo>
                  <a:lnTo>
                    <a:pt x="16116" y="2592"/>
                  </a:lnTo>
                  <a:cubicBezTo>
                    <a:pt x="16236" y="2633"/>
                    <a:pt x="16354" y="2682"/>
                    <a:pt x="16470" y="2740"/>
                  </a:cubicBezTo>
                  <a:cubicBezTo>
                    <a:pt x="17196" y="3115"/>
                    <a:pt x="17850" y="3953"/>
                    <a:pt x="17611" y="4807"/>
                  </a:cubicBezTo>
                  <a:cubicBezTo>
                    <a:pt x="17451" y="5372"/>
                    <a:pt x="16873" y="5840"/>
                    <a:pt x="16303" y="5840"/>
                  </a:cubicBezTo>
                  <a:cubicBezTo>
                    <a:pt x="16078" y="5840"/>
                    <a:pt x="15853" y="5766"/>
                    <a:pt x="15656" y="5597"/>
                  </a:cubicBezTo>
                  <a:cubicBezTo>
                    <a:pt x="15097" y="5134"/>
                    <a:pt x="15217" y="4296"/>
                    <a:pt x="15440" y="3690"/>
                  </a:cubicBezTo>
                  <a:cubicBezTo>
                    <a:pt x="15595" y="3274"/>
                    <a:pt x="15831" y="2914"/>
                    <a:pt x="16116" y="2592"/>
                  </a:cubicBezTo>
                  <a:close/>
                  <a:moveTo>
                    <a:pt x="6356" y="12842"/>
                  </a:moveTo>
                  <a:cubicBezTo>
                    <a:pt x="6418" y="12842"/>
                    <a:pt x="6481" y="12844"/>
                    <a:pt x="6543" y="12850"/>
                  </a:cubicBezTo>
                  <a:cubicBezTo>
                    <a:pt x="7309" y="12914"/>
                    <a:pt x="8179" y="13496"/>
                    <a:pt x="8051" y="14358"/>
                  </a:cubicBezTo>
                  <a:cubicBezTo>
                    <a:pt x="7949" y="15110"/>
                    <a:pt x="7130" y="15635"/>
                    <a:pt x="6408" y="15635"/>
                  </a:cubicBezTo>
                  <a:cubicBezTo>
                    <a:pt x="6403" y="15635"/>
                    <a:pt x="6397" y="15635"/>
                    <a:pt x="6392" y="15635"/>
                  </a:cubicBezTo>
                  <a:cubicBezTo>
                    <a:pt x="5546" y="15619"/>
                    <a:pt x="4900" y="14909"/>
                    <a:pt x="4628" y="14158"/>
                  </a:cubicBezTo>
                  <a:cubicBezTo>
                    <a:pt x="4566" y="13991"/>
                    <a:pt x="4520" y="13821"/>
                    <a:pt x="4490" y="13650"/>
                  </a:cubicBezTo>
                  <a:lnTo>
                    <a:pt x="4490" y="13650"/>
                  </a:lnTo>
                  <a:cubicBezTo>
                    <a:pt x="5045" y="13175"/>
                    <a:pt x="5672" y="12842"/>
                    <a:pt x="6356" y="12842"/>
                  </a:cubicBezTo>
                  <a:close/>
                  <a:moveTo>
                    <a:pt x="8083" y="26302"/>
                  </a:moveTo>
                  <a:cubicBezTo>
                    <a:pt x="8435" y="26302"/>
                    <a:pt x="8784" y="26373"/>
                    <a:pt x="9081" y="26558"/>
                  </a:cubicBezTo>
                  <a:cubicBezTo>
                    <a:pt x="9871" y="27037"/>
                    <a:pt x="9863" y="28059"/>
                    <a:pt x="9615" y="28849"/>
                  </a:cubicBezTo>
                  <a:cubicBezTo>
                    <a:pt x="9153" y="30325"/>
                    <a:pt x="7756" y="31450"/>
                    <a:pt x="6240" y="31657"/>
                  </a:cubicBezTo>
                  <a:cubicBezTo>
                    <a:pt x="6043" y="31685"/>
                    <a:pt x="5851" y="31699"/>
                    <a:pt x="5664" y="31699"/>
                  </a:cubicBezTo>
                  <a:cubicBezTo>
                    <a:pt x="5108" y="31699"/>
                    <a:pt x="4597" y="31580"/>
                    <a:pt x="4130" y="31370"/>
                  </a:cubicBezTo>
                  <a:lnTo>
                    <a:pt x="4130" y="31370"/>
                  </a:lnTo>
                  <a:cubicBezTo>
                    <a:pt x="4119" y="29242"/>
                    <a:pt x="5109" y="27040"/>
                    <a:pt x="7206" y="26431"/>
                  </a:cubicBezTo>
                  <a:cubicBezTo>
                    <a:pt x="7481" y="26354"/>
                    <a:pt x="7783" y="26302"/>
                    <a:pt x="8083" y="26302"/>
                  </a:cubicBezTo>
                  <a:close/>
                  <a:moveTo>
                    <a:pt x="21697" y="0"/>
                  </a:moveTo>
                  <a:cubicBezTo>
                    <a:pt x="20262" y="0"/>
                    <a:pt x="18824" y="364"/>
                    <a:pt x="17579" y="1088"/>
                  </a:cubicBezTo>
                  <a:cubicBezTo>
                    <a:pt x="17036" y="1401"/>
                    <a:pt x="16475" y="1810"/>
                    <a:pt x="16016" y="2301"/>
                  </a:cubicBezTo>
                  <a:lnTo>
                    <a:pt x="16016" y="2301"/>
                  </a:lnTo>
                  <a:cubicBezTo>
                    <a:pt x="15754" y="2234"/>
                    <a:pt x="15482" y="2200"/>
                    <a:pt x="15209" y="2197"/>
                  </a:cubicBezTo>
                  <a:cubicBezTo>
                    <a:pt x="15196" y="2197"/>
                    <a:pt x="15183" y="2197"/>
                    <a:pt x="15170" y="2197"/>
                  </a:cubicBezTo>
                  <a:cubicBezTo>
                    <a:pt x="13228" y="2197"/>
                    <a:pt x="11273" y="3370"/>
                    <a:pt x="9823" y="4559"/>
                  </a:cubicBezTo>
                  <a:cubicBezTo>
                    <a:pt x="8259" y="5836"/>
                    <a:pt x="6982" y="7424"/>
                    <a:pt x="5865" y="9092"/>
                  </a:cubicBezTo>
                  <a:cubicBezTo>
                    <a:pt x="4983" y="10398"/>
                    <a:pt x="3977" y="11980"/>
                    <a:pt x="4211" y="13591"/>
                  </a:cubicBezTo>
                  <a:lnTo>
                    <a:pt x="4211" y="13591"/>
                  </a:lnTo>
                  <a:cubicBezTo>
                    <a:pt x="4109" y="13685"/>
                    <a:pt x="4012" y="13782"/>
                    <a:pt x="3918" y="13879"/>
                  </a:cubicBezTo>
                  <a:cubicBezTo>
                    <a:pt x="3232" y="14589"/>
                    <a:pt x="2633" y="15403"/>
                    <a:pt x="2131" y="16249"/>
                  </a:cubicBezTo>
                  <a:cubicBezTo>
                    <a:pt x="1133" y="17941"/>
                    <a:pt x="495" y="19832"/>
                    <a:pt x="240" y="21779"/>
                  </a:cubicBezTo>
                  <a:cubicBezTo>
                    <a:pt x="0" y="23686"/>
                    <a:pt x="112" y="25713"/>
                    <a:pt x="750" y="27540"/>
                  </a:cubicBezTo>
                  <a:cubicBezTo>
                    <a:pt x="1301" y="29127"/>
                    <a:pt x="2305" y="30722"/>
                    <a:pt x="3852" y="31497"/>
                  </a:cubicBezTo>
                  <a:lnTo>
                    <a:pt x="3852" y="31497"/>
                  </a:lnTo>
                  <a:cubicBezTo>
                    <a:pt x="3883" y="33102"/>
                    <a:pt x="4528" y="34682"/>
                    <a:pt x="5753" y="35751"/>
                  </a:cubicBezTo>
                  <a:cubicBezTo>
                    <a:pt x="6879" y="36727"/>
                    <a:pt x="8375" y="37258"/>
                    <a:pt x="9864" y="37258"/>
                  </a:cubicBezTo>
                  <a:cubicBezTo>
                    <a:pt x="10042" y="37258"/>
                    <a:pt x="10220" y="37250"/>
                    <a:pt x="10397" y="37235"/>
                  </a:cubicBezTo>
                  <a:cubicBezTo>
                    <a:pt x="11211" y="37163"/>
                    <a:pt x="11993" y="36932"/>
                    <a:pt x="12703" y="36541"/>
                  </a:cubicBezTo>
                  <a:cubicBezTo>
                    <a:pt x="12833" y="36472"/>
                    <a:pt x="12758" y="36293"/>
                    <a:pt x="12639" y="36293"/>
                  </a:cubicBezTo>
                  <a:cubicBezTo>
                    <a:pt x="12619" y="36293"/>
                    <a:pt x="12598" y="36298"/>
                    <a:pt x="12576" y="36309"/>
                  </a:cubicBezTo>
                  <a:cubicBezTo>
                    <a:pt x="11740" y="36767"/>
                    <a:pt x="10800" y="36986"/>
                    <a:pt x="9860" y="36986"/>
                  </a:cubicBezTo>
                  <a:cubicBezTo>
                    <a:pt x="7802" y="36986"/>
                    <a:pt x="5742" y="35940"/>
                    <a:pt x="4756" y="34067"/>
                  </a:cubicBezTo>
                  <a:cubicBezTo>
                    <a:pt x="4384" y="33356"/>
                    <a:pt x="4175" y="32504"/>
                    <a:pt x="4137" y="31627"/>
                  </a:cubicBezTo>
                  <a:lnTo>
                    <a:pt x="4137" y="31627"/>
                  </a:lnTo>
                  <a:cubicBezTo>
                    <a:pt x="4652" y="31840"/>
                    <a:pt x="5191" y="31944"/>
                    <a:pt x="5727" y="31944"/>
                  </a:cubicBezTo>
                  <a:cubicBezTo>
                    <a:pt x="6691" y="31944"/>
                    <a:pt x="7645" y="31609"/>
                    <a:pt x="8434" y="30979"/>
                  </a:cubicBezTo>
                  <a:cubicBezTo>
                    <a:pt x="9552" y="30085"/>
                    <a:pt x="10733" y="28003"/>
                    <a:pt x="9623" y="26678"/>
                  </a:cubicBezTo>
                  <a:cubicBezTo>
                    <a:pt x="9233" y="26210"/>
                    <a:pt x="8679" y="26026"/>
                    <a:pt x="8095" y="26026"/>
                  </a:cubicBezTo>
                  <a:cubicBezTo>
                    <a:pt x="7305" y="26026"/>
                    <a:pt x="6461" y="26363"/>
                    <a:pt x="5897" y="26790"/>
                  </a:cubicBezTo>
                  <a:cubicBezTo>
                    <a:pt x="4572" y="27779"/>
                    <a:pt x="3902" y="29559"/>
                    <a:pt x="3854" y="31171"/>
                  </a:cubicBezTo>
                  <a:cubicBezTo>
                    <a:pt x="3854" y="31191"/>
                    <a:pt x="3853" y="31211"/>
                    <a:pt x="3853" y="31231"/>
                  </a:cubicBezTo>
                  <a:lnTo>
                    <a:pt x="3853" y="31231"/>
                  </a:lnTo>
                  <a:cubicBezTo>
                    <a:pt x="1956" y="30192"/>
                    <a:pt x="853" y="27621"/>
                    <a:pt x="543" y="25585"/>
                  </a:cubicBezTo>
                  <a:cubicBezTo>
                    <a:pt x="32" y="22250"/>
                    <a:pt x="822" y="18739"/>
                    <a:pt x="2657" y="15906"/>
                  </a:cubicBezTo>
                  <a:cubicBezTo>
                    <a:pt x="3063" y="15285"/>
                    <a:pt x="3607" y="14485"/>
                    <a:pt x="4261" y="13858"/>
                  </a:cubicBezTo>
                  <a:lnTo>
                    <a:pt x="4261" y="13858"/>
                  </a:lnTo>
                  <a:cubicBezTo>
                    <a:pt x="4303" y="14038"/>
                    <a:pt x="4361" y="14218"/>
                    <a:pt x="4437" y="14398"/>
                  </a:cubicBezTo>
                  <a:cubicBezTo>
                    <a:pt x="4724" y="15076"/>
                    <a:pt x="5291" y="15699"/>
                    <a:pt x="6041" y="15858"/>
                  </a:cubicBezTo>
                  <a:cubicBezTo>
                    <a:pt x="6163" y="15885"/>
                    <a:pt x="6288" y="15899"/>
                    <a:pt x="6413" y="15899"/>
                  </a:cubicBezTo>
                  <a:cubicBezTo>
                    <a:pt x="6983" y="15899"/>
                    <a:pt x="7559" y="15629"/>
                    <a:pt x="7932" y="15204"/>
                  </a:cubicBezTo>
                  <a:cubicBezTo>
                    <a:pt x="9009" y="13981"/>
                    <a:pt x="7706" y="12573"/>
                    <a:pt x="6359" y="12573"/>
                  </a:cubicBezTo>
                  <a:cubicBezTo>
                    <a:pt x="6309" y="12573"/>
                    <a:pt x="6259" y="12575"/>
                    <a:pt x="6208" y="12579"/>
                  </a:cubicBezTo>
                  <a:cubicBezTo>
                    <a:pt x="5548" y="12631"/>
                    <a:pt x="4959" y="12960"/>
                    <a:pt x="4454" y="13378"/>
                  </a:cubicBezTo>
                  <a:lnTo>
                    <a:pt x="4454" y="13378"/>
                  </a:lnTo>
                  <a:cubicBezTo>
                    <a:pt x="4405" y="12804"/>
                    <a:pt x="4514" y="12221"/>
                    <a:pt x="4716" y="11669"/>
                  </a:cubicBezTo>
                  <a:cubicBezTo>
                    <a:pt x="5043" y="10791"/>
                    <a:pt x="5570" y="10001"/>
                    <a:pt x="6089" y="9227"/>
                  </a:cubicBezTo>
                  <a:cubicBezTo>
                    <a:pt x="6559" y="8533"/>
                    <a:pt x="7046" y="7863"/>
                    <a:pt x="7573" y="7224"/>
                  </a:cubicBezTo>
                  <a:cubicBezTo>
                    <a:pt x="8618" y="5948"/>
                    <a:pt x="9807" y="4767"/>
                    <a:pt x="11203" y="3881"/>
                  </a:cubicBezTo>
                  <a:cubicBezTo>
                    <a:pt x="12263" y="3208"/>
                    <a:pt x="13749" y="2438"/>
                    <a:pt x="15125" y="2438"/>
                  </a:cubicBezTo>
                  <a:cubicBezTo>
                    <a:pt x="15363" y="2438"/>
                    <a:pt x="15599" y="2461"/>
                    <a:pt x="15828" y="2512"/>
                  </a:cubicBezTo>
                  <a:lnTo>
                    <a:pt x="15828" y="2512"/>
                  </a:lnTo>
                  <a:cubicBezTo>
                    <a:pt x="15309" y="3134"/>
                    <a:pt x="14961" y="3873"/>
                    <a:pt x="14994" y="4703"/>
                  </a:cubicBezTo>
                  <a:cubicBezTo>
                    <a:pt x="15017" y="5309"/>
                    <a:pt x="15337" y="5876"/>
                    <a:pt x="15943" y="6059"/>
                  </a:cubicBezTo>
                  <a:cubicBezTo>
                    <a:pt x="16059" y="6093"/>
                    <a:pt x="16177" y="6109"/>
                    <a:pt x="16295" y="6109"/>
                  </a:cubicBezTo>
                  <a:cubicBezTo>
                    <a:pt x="16836" y="6109"/>
                    <a:pt x="17363" y="5770"/>
                    <a:pt x="17659" y="5317"/>
                  </a:cubicBezTo>
                  <a:cubicBezTo>
                    <a:pt x="18090" y="4647"/>
                    <a:pt x="17938" y="3825"/>
                    <a:pt x="17467" y="3219"/>
                  </a:cubicBezTo>
                  <a:cubicBezTo>
                    <a:pt x="17161" y="2827"/>
                    <a:pt x="16756" y="2555"/>
                    <a:pt x="16306" y="2390"/>
                  </a:cubicBezTo>
                  <a:lnTo>
                    <a:pt x="16306" y="2390"/>
                  </a:lnTo>
                  <a:cubicBezTo>
                    <a:pt x="16438" y="2256"/>
                    <a:pt x="16579" y="2128"/>
                    <a:pt x="16725" y="2006"/>
                  </a:cubicBezTo>
                  <a:cubicBezTo>
                    <a:pt x="18103" y="849"/>
                    <a:pt x="19910" y="263"/>
                    <a:pt x="21712" y="263"/>
                  </a:cubicBezTo>
                  <a:cubicBezTo>
                    <a:pt x="22831" y="263"/>
                    <a:pt x="23948" y="489"/>
                    <a:pt x="24960" y="945"/>
                  </a:cubicBezTo>
                  <a:cubicBezTo>
                    <a:pt x="25590" y="1232"/>
                    <a:pt x="26181" y="1615"/>
                    <a:pt x="26699" y="2070"/>
                  </a:cubicBezTo>
                  <a:cubicBezTo>
                    <a:pt x="26730" y="2097"/>
                    <a:pt x="26762" y="2108"/>
                    <a:pt x="26794" y="2108"/>
                  </a:cubicBezTo>
                  <a:cubicBezTo>
                    <a:pt x="26902" y="2108"/>
                    <a:pt x="26990" y="1973"/>
                    <a:pt x="26891" y="1886"/>
                  </a:cubicBezTo>
                  <a:cubicBezTo>
                    <a:pt x="25459" y="627"/>
                    <a:pt x="23581" y="0"/>
                    <a:pt x="216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2636;p48"/>
            <p:cNvSpPr/>
            <p:nvPr/>
          </p:nvSpPr>
          <p:spPr>
            <a:xfrm>
              <a:off x="6406700" y="1220100"/>
              <a:ext cx="340125" cy="127350"/>
            </a:xfrm>
            <a:custGeom>
              <a:avLst/>
              <a:gdLst/>
              <a:ahLst/>
              <a:cxnLst/>
              <a:rect l="l" t="t" r="r" b="b"/>
              <a:pathLst>
                <a:path w="13605" h="5094" extrusionOk="0">
                  <a:moveTo>
                    <a:pt x="8458" y="2070"/>
                  </a:moveTo>
                  <a:cubicBezTo>
                    <a:pt x="8459" y="2072"/>
                    <a:pt x="8461" y="2074"/>
                    <a:pt x="8462" y="2075"/>
                  </a:cubicBezTo>
                  <a:cubicBezTo>
                    <a:pt x="8909" y="2714"/>
                    <a:pt x="9204" y="3719"/>
                    <a:pt x="8614" y="4365"/>
                  </a:cubicBezTo>
                  <a:cubicBezTo>
                    <a:pt x="8380" y="4621"/>
                    <a:pt x="8073" y="4747"/>
                    <a:pt x="7783" y="4747"/>
                  </a:cubicBezTo>
                  <a:cubicBezTo>
                    <a:pt x="7341" y="4747"/>
                    <a:pt x="6938" y="4455"/>
                    <a:pt x="6890" y="3887"/>
                  </a:cubicBezTo>
                  <a:cubicBezTo>
                    <a:pt x="6818" y="3105"/>
                    <a:pt x="7425" y="2546"/>
                    <a:pt x="8079" y="2235"/>
                  </a:cubicBezTo>
                  <a:cubicBezTo>
                    <a:pt x="8200" y="2177"/>
                    <a:pt x="8327" y="2122"/>
                    <a:pt x="8458" y="2070"/>
                  </a:cubicBezTo>
                  <a:close/>
                  <a:moveTo>
                    <a:pt x="4255" y="0"/>
                  </a:moveTo>
                  <a:cubicBezTo>
                    <a:pt x="2838" y="0"/>
                    <a:pt x="1404" y="381"/>
                    <a:pt x="139" y="958"/>
                  </a:cubicBezTo>
                  <a:cubicBezTo>
                    <a:pt x="1" y="1014"/>
                    <a:pt x="85" y="1195"/>
                    <a:pt x="214" y="1195"/>
                  </a:cubicBezTo>
                  <a:cubicBezTo>
                    <a:pt x="233" y="1195"/>
                    <a:pt x="254" y="1191"/>
                    <a:pt x="275" y="1182"/>
                  </a:cubicBezTo>
                  <a:cubicBezTo>
                    <a:pt x="1425" y="660"/>
                    <a:pt x="2938" y="258"/>
                    <a:pt x="4399" y="258"/>
                  </a:cubicBezTo>
                  <a:cubicBezTo>
                    <a:pt x="5901" y="258"/>
                    <a:pt x="7348" y="683"/>
                    <a:pt x="8285" y="1840"/>
                  </a:cubicBezTo>
                  <a:lnTo>
                    <a:pt x="8285" y="1840"/>
                  </a:lnTo>
                  <a:cubicBezTo>
                    <a:pt x="8080" y="1924"/>
                    <a:pt x="7885" y="2020"/>
                    <a:pt x="7704" y="2123"/>
                  </a:cubicBezTo>
                  <a:cubicBezTo>
                    <a:pt x="7066" y="2498"/>
                    <a:pt x="6571" y="3113"/>
                    <a:pt x="6627" y="3887"/>
                  </a:cubicBezTo>
                  <a:cubicBezTo>
                    <a:pt x="6667" y="4501"/>
                    <a:pt x="7105" y="5036"/>
                    <a:pt x="7752" y="5036"/>
                  </a:cubicBezTo>
                  <a:cubicBezTo>
                    <a:pt x="8438" y="5036"/>
                    <a:pt x="9012" y="4501"/>
                    <a:pt x="9164" y="3855"/>
                  </a:cubicBezTo>
                  <a:cubicBezTo>
                    <a:pt x="9319" y="3160"/>
                    <a:pt x="9119" y="2518"/>
                    <a:pt x="8732" y="1971"/>
                  </a:cubicBezTo>
                  <a:lnTo>
                    <a:pt x="8732" y="1971"/>
                  </a:lnTo>
                  <a:cubicBezTo>
                    <a:pt x="9141" y="1835"/>
                    <a:pt x="9580" y="1744"/>
                    <a:pt x="10004" y="1744"/>
                  </a:cubicBezTo>
                  <a:cubicBezTo>
                    <a:pt x="10183" y="1744"/>
                    <a:pt x="10359" y="1760"/>
                    <a:pt x="10529" y="1796"/>
                  </a:cubicBezTo>
                  <a:cubicBezTo>
                    <a:pt x="12029" y="2115"/>
                    <a:pt x="12787" y="3759"/>
                    <a:pt x="13329" y="5028"/>
                  </a:cubicBezTo>
                  <a:cubicBezTo>
                    <a:pt x="13349" y="5075"/>
                    <a:pt x="13385" y="5094"/>
                    <a:pt x="13423" y="5094"/>
                  </a:cubicBezTo>
                  <a:cubicBezTo>
                    <a:pt x="13508" y="5094"/>
                    <a:pt x="13605" y="4997"/>
                    <a:pt x="13561" y="4892"/>
                  </a:cubicBezTo>
                  <a:cubicBezTo>
                    <a:pt x="12962" y="3504"/>
                    <a:pt x="12108" y="1772"/>
                    <a:pt x="10441" y="1517"/>
                  </a:cubicBezTo>
                  <a:cubicBezTo>
                    <a:pt x="10288" y="1492"/>
                    <a:pt x="10131" y="1481"/>
                    <a:pt x="9971" y="1481"/>
                  </a:cubicBezTo>
                  <a:cubicBezTo>
                    <a:pt x="9502" y="1481"/>
                    <a:pt x="9011" y="1579"/>
                    <a:pt x="8552" y="1739"/>
                  </a:cubicBezTo>
                  <a:lnTo>
                    <a:pt x="8552" y="1739"/>
                  </a:lnTo>
                  <a:cubicBezTo>
                    <a:pt x="7993" y="1077"/>
                    <a:pt x="7168" y="580"/>
                    <a:pt x="6427" y="336"/>
                  </a:cubicBezTo>
                  <a:cubicBezTo>
                    <a:pt x="5725" y="104"/>
                    <a:pt x="4992" y="0"/>
                    <a:pt x="42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2637;p48"/>
            <p:cNvSpPr/>
            <p:nvPr/>
          </p:nvSpPr>
          <p:spPr>
            <a:xfrm>
              <a:off x="6548425" y="1968625"/>
              <a:ext cx="170975" cy="182500"/>
            </a:xfrm>
            <a:custGeom>
              <a:avLst/>
              <a:gdLst/>
              <a:ahLst/>
              <a:cxnLst/>
              <a:rect l="l" t="t" r="r" b="b"/>
              <a:pathLst>
                <a:path w="6839" h="7300" extrusionOk="0">
                  <a:moveTo>
                    <a:pt x="2288" y="1109"/>
                  </a:moveTo>
                  <a:cubicBezTo>
                    <a:pt x="3388" y="1109"/>
                    <a:pt x="4468" y="1977"/>
                    <a:pt x="5019" y="2871"/>
                  </a:cubicBezTo>
                  <a:cubicBezTo>
                    <a:pt x="5168" y="3113"/>
                    <a:pt x="5293" y="3367"/>
                    <a:pt x="5397" y="3630"/>
                  </a:cubicBezTo>
                  <a:lnTo>
                    <a:pt x="5397" y="3630"/>
                  </a:lnTo>
                  <a:cubicBezTo>
                    <a:pt x="5238" y="3831"/>
                    <a:pt x="5060" y="4018"/>
                    <a:pt x="4860" y="4188"/>
                  </a:cubicBezTo>
                  <a:cubicBezTo>
                    <a:pt x="4290" y="4658"/>
                    <a:pt x="3484" y="4985"/>
                    <a:pt x="2712" y="4985"/>
                  </a:cubicBezTo>
                  <a:cubicBezTo>
                    <a:pt x="2123" y="4985"/>
                    <a:pt x="1554" y="4794"/>
                    <a:pt x="1125" y="4331"/>
                  </a:cubicBezTo>
                  <a:cubicBezTo>
                    <a:pt x="343" y="3485"/>
                    <a:pt x="263" y="1850"/>
                    <a:pt x="1436" y="1299"/>
                  </a:cubicBezTo>
                  <a:cubicBezTo>
                    <a:pt x="1716" y="1168"/>
                    <a:pt x="2002" y="1109"/>
                    <a:pt x="2288" y="1109"/>
                  </a:cubicBezTo>
                  <a:close/>
                  <a:moveTo>
                    <a:pt x="6711" y="0"/>
                  </a:moveTo>
                  <a:cubicBezTo>
                    <a:pt x="6645" y="0"/>
                    <a:pt x="6575" y="42"/>
                    <a:pt x="6567" y="126"/>
                  </a:cubicBezTo>
                  <a:cubicBezTo>
                    <a:pt x="6470" y="1241"/>
                    <a:pt x="6212" y="2434"/>
                    <a:pt x="5580" y="3377"/>
                  </a:cubicBezTo>
                  <a:lnTo>
                    <a:pt x="5580" y="3377"/>
                  </a:lnTo>
                  <a:cubicBezTo>
                    <a:pt x="5498" y="3187"/>
                    <a:pt x="5404" y="3002"/>
                    <a:pt x="5298" y="2823"/>
                  </a:cubicBezTo>
                  <a:cubicBezTo>
                    <a:pt x="4697" y="1791"/>
                    <a:pt x="3530" y="852"/>
                    <a:pt x="2298" y="852"/>
                  </a:cubicBezTo>
                  <a:cubicBezTo>
                    <a:pt x="2044" y="852"/>
                    <a:pt x="1787" y="892"/>
                    <a:pt x="1532" y="980"/>
                  </a:cubicBezTo>
                  <a:cubicBezTo>
                    <a:pt x="239" y="1419"/>
                    <a:pt x="0" y="2967"/>
                    <a:pt x="607" y="4060"/>
                  </a:cubicBezTo>
                  <a:cubicBezTo>
                    <a:pt x="1063" y="4884"/>
                    <a:pt x="1894" y="5236"/>
                    <a:pt x="2756" y="5236"/>
                  </a:cubicBezTo>
                  <a:cubicBezTo>
                    <a:pt x="3280" y="5236"/>
                    <a:pt x="3815" y="5106"/>
                    <a:pt x="4285" y="4874"/>
                  </a:cubicBezTo>
                  <a:cubicBezTo>
                    <a:pt x="4772" y="4632"/>
                    <a:pt x="5172" y="4303"/>
                    <a:pt x="5499" y="3914"/>
                  </a:cubicBezTo>
                  <a:lnTo>
                    <a:pt x="5499" y="3914"/>
                  </a:lnTo>
                  <a:cubicBezTo>
                    <a:pt x="5836" y="4945"/>
                    <a:pt x="5851" y="6082"/>
                    <a:pt x="5610" y="7132"/>
                  </a:cubicBezTo>
                  <a:cubicBezTo>
                    <a:pt x="5586" y="7233"/>
                    <a:pt x="5669" y="7299"/>
                    <a:pt x="5747" y="7299"/>
                  </a:cubicBezTo>
                  <a:cubicBezTo>
                    <a:pt x="5799" y="7299"/>
                    <a:pt x="5849" y="7270"/>
                    <a:pt x="5865" y="7204"/>
                  </a:cubicBezTo>
                  <a:cubicBezTo>
                    <a:pt x="6137" y="6044"/>
                    <a:pt x="6103" y="4784"/>
                    <a:pt x="5694" y="3663"/>
                  </a:cubicBezTo>
                  <a:lnTo>
                    <a:pt x="5694" y="3663"/>
                  </a:lnTo>
                  <a:cubicBezTo>
                    <a:pt x="6415" y="2662"/>
                    <a:pt x="6724" y="1346"/>
                    <a:pt x="6830" y="126"/>
                  </a:cubicBezTo>
                  <a:cubicBezTo>
                    <a:pt x="6838" y="42"/>
                    <a:pt x="6777" y="0"/>
                    <a:pt x="67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 animBg="1"/>
      <p:bldP spid="8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8" name="Google Shape;2718;p49"/>
          <p:cNvSpPr/>
          <p:nvPr/>
        </p:nvSpPr>
        <p:spPr>
          <a:xfrm rot="-1239930" flipH="1">
            <a:off x="8181521" y="1204864"/>
            <a:ext cx="363097" cy="363097"/>
          </a:xfrm>
          <a:custGeom>
            <a:avLst/>
            <a:gdLst/>
            <a:ahLst/>
            <a:cxnLst/>
            <a:rect l="l" t="t" r="r" b="b"/>
            <a:pathLst>
              <a:path w="8063" h="8063" extrusionOk="0">
                <a:moveTo>
                  <a:pt x="4027" y="1"/>
                </a:moveTo>
                <a:cubicBezTo>
                  <a:pt x="2711" y="3565"/>
                  <a:pt x="3556" y="2711"/>
                  <a:pt x="1" y="4027"/>
                </a:cubicBezTo>
                <a:cubicBezTo>
                  <a:pt x="3556" y="5352"/>
                  <a:pt x="2711" y="4498"/>
                  <a:pt x="4027" y="8062"/>
                </a:cubicBezTo>
                <a:cubicBezTo>
                  <a:pt x="5343" y="4498"/>
                  <a:pt x="4498" y="5352"/>
                  <a:pt x="8062" y="4027"/>
                </a:cubicBezTo>
                <a:cubicBezTo>
                  <a:pt x="4498" y="2711"/>
                  <a:pt x="5343" y="3565"/>
                  <a:pt x="40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9" name="Google Shape;2719;p49"/>
          <p:cNvSpPr/>
          <p:nvPr/>
        </p:nvSpPr>
        <p:spPr>
          <a:xfrm rot="-1239930" flipH="1">
            <a:off x="8147857" y="1621448"/>
            <a:ext cx="260243" cy="259883"/>
          </a:xfrm>
          <a:custGeom>
            <a:avLst/>
            <a:gdLst/>
            <a:ahLst/>
            <a:cxnLst/>
            <a:rect l="l" t="t" r="r" b="b"/>
            <a:pathLst>
              <a:path w="5779" h="5771" extrusionOk="0">
                <a:moveTo>
                  <a:pt x="2885" y="1"/>
                </a:moveTo>
                <a:cubicBezTo>
                  <a:pt x="1944" y="2546"/>
                  <a:pt x="2554" y="1936"/>
                  <a:pt x="1" y="2886"/>
                </a:cubicBezTo>
                <a:cubicBezTo>
                  <a:pt x="2554" y="3827"/>
                  <a:pt x="1944" y="3217"/>
                  <a:pt x="2885" y="5770"/>
                </a:cubicBezTo>
                <a:cubicBezTo>
                  <a:pt x="3835" y="3217"/>
                  <a:pt x="3225" y="3827"/>
                  <a:pt x="5779" y="2886"/>
                </a:cubicBezTo>
                <a:cubicBezTo>
                  <a:pt x="3225" y="1936"/>
                  <a:pt x="3835" y="2546"/>
                  <a:pt x="288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0" name="Google Shape;2720;p49"/>
          <p:cNvSpPr/>
          <p:nvPr/>
        </p:nvSpPr>
        <p:spPr>
          <a:xfrm rot="-1239930" flipH="1">
            <a:off x="8453738" y="1694934"/>
            <a:ext cx="259883" cy="260243"/>
          </a:xfrm>
          <a:custGeom>
            <a:avLst/>
            <a:gdLst/>
            <a:ahLst/>
            <a:cxnLst/>
            <a:rect l="l" t="t" r="r" b="b"/>
            <a:pathLst>
              <a:path w="5771" h="5779" extrusionOk="0">
                <a:moveTo>
                  <a:pt x="2886" y="0"/>
                </a:moveTo>
                <a:cubicBezTo>
                  <a:pt x="1936" y="2554"/>
                  <a:pt x="2546" y="1944"/>
                  <a:pt x="1" y="2885"/>
                </a:cubicBezTo>
                <a:cubicBezTo>
                  <a:pt x="2546" y="3835"/>
                  <a:pt x="1936" y="3225"/>
                  <a:pt x="2886" y="5778"/>
                </a:cubicBezTo>
                <a:cubicBezTo>
                  <a:pt x="3827" y="3225"/>
                  <a:pt x="3217" y="3835"/>
                  <a:pt x="5770" y="2885"/>
                </a:cubicBezTo>
                <a:cubicBezTo>
                  <a:pt x="3217" y="1944"/>
                  <a:pt x="3827" y="2554"/>
                  <a:pt x="288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442234" y="703129"/>
            <a:ext cx="8509484" cy="366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5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TRÂN TRỌNG CẢM ƠN </a:t>
            </a: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5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SỰ QUAN TÂM THEO DÕI </a:t>
            </a: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en-US" sz="5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 CÁC 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616;p38"/>
          <p:cNvSpPr txBox="1">
            <a:spLocks noGrp="1"/>
          </p:cNvSpPr>
          <p:nvPr>
            <p:ph type="title" idx="4294967295"/>
          </p:nvPr>
        </p:nvSpPr>
        <p:spPr>
          <a:xfrm>
            <a:off x="1419367" y="1183545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01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Google Shape;1617;p38"/>
          <p:cNvSpPr txBox="1">
            <a:spLocks noGrp="1"/>
          </p:cNvSpPr>
          <p:nvPr>
            <p:ph type="title" idx="4294967295"/>
          </p:nvPr>
        </p:nvSpPr>
        <p:spPr>
          <a:xfrm>
            <a:off x="1419367" y="3070746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04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0" name="Google Shape;1618;p38"/>
          <p:cNvSpPr txBox="1">
            <a:spLocks noGrp="1"/>
          </p:cNvSpPr>
          <p:nvPr>
            <p:ph type="title" idx="4294967295"/>
          </p:nvPr>
        </p:nvSpPr>
        <p:spPr>
          <a:xfrm>
            <a:off x="4118639" y="1183545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02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Google Shape;1619;p38"/>
          <p:cNvSpPr txBox="1">
            <a:spLocks noGrp="1"/>
          </p:cNvSpPr>
          <p:nvPr>
            <p:ph type="title" idx="4294967295"/>
          </p:nvPr>
        </p:nvSpPr>
        <p:spPr>
          <a:xfrm>
            <a:off x="4118639" y="3070746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05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Google Shape;1620;p38"/>
          <p:cNvSpPr txBox="1">
            <a:spLocks noGrp="1"/>
          </p:cNvSpPr>
          <p:nvPr>
            <p:ph type="title" idx="4294967295"/>
          </p:nvPr>
        </p:nvSpPr>
        <p:spPr>
          <a:xfrm>
            <a:off x="6817915" y="1183545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03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3" name="Google Shape;1621;p38"/>
          <p:cNvSpPr txBox="1">
            <a:spLocks noGrp="1"/>
          </p:cNvSpPr>
          <p:nvPr>
            <p:ph type="title" idx="4294967295"/>
          </p:nvPr>
        </p:nvSpPr>
        <p:spPr>
          <a:xfrm>
            <a:off x="6817915" y="3070746"/>
            <a:ext cx="900752" cy="564477"/>
          </a:xfrm>
          <a:prstGeom prst="rect">
            <a:avLst/>
          </a:prstGeom>
          <a:solidFill>
            <a:schemeClr val="accent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1">
                <a:solidFill>
                  <a:srgbClr val="FFFFFF"/>
                </a:solidFill>
                <a:latin typeface="+mj-lt"/>
              </a:rPr>
              <a:t>06</a:t>
            </a:r>
            <a:endParaRPr sz="2800" b="1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4" name="Google Shape;1622;p38"/>
          <p:cNvSpPr txBox="1">
            <a:spLocks/>
          </p:cNvSpPr>
          <p:nvPr/>
        </p:nvSpPr>
        <p:spPr>
          <a:xfrm>
            <a:off x="720000" y="2116191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1 </a:t>
            </a:r>
          </a:p>
        </p:txBody>
      </p:sp>
      <p:sp>
        <p:nvSpPr>
          <p:cNvPr id="15" name="Google Shape;1623;p38"/>
          <p:cNvSpPr txBox="1">
            <a:spLocks/>
          </p:cNvSpPr>
          <p:nvPr/>
        </p:nvSpPr>
        <p:spPr>
          <a:xfrm>
            <a:off x="3419273" y="2116191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2 </a:t>
            </a:r>
          </a:p>
        </p:txBody>
      </p:sp>
      <p:sp>
        <p:nvSpPr>
          <p:cNvPr id="16" name="Google Shape;1624;p38"/>
          <p:cNvSpPr txBox="1">
            <a:spLocks/>
          </p:cNvSpPr>
          <p:nvPr/>
        </p:nvSpPr>
        <p:spPr>
          <a:xfrm>
            <a:off x="6118549" y="2116191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3 </a:t>
            </a:r>
          </a:p>
        </p:txBody>
      </p:sp>
      <p:sp>
        <p:nvSpPr>
          <p:cNvPr id="17" name="Google Shape;1625;p38"/>
          <p:cNvSpPr txBox="1">
            <a:spLocks/>
          </p:cNvSpPr>
          <p:nvPr/>
        </p:nvSpPr>
        <p:spPr>
          <a:xfrm>
            <a:off x="720000" y="4003392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4 </a:t>
            </a:r>
          </a:p>
        </p:txBody>
      </p:sp>
      <p:sp>
        <p:nvSpPr>
          <p:cNvPr id="18" name="Google Shape;1626;p38"/>
          <p:cNvSpPr txBox="1">
            <a:spLocks/>
          </p:cNvSpPr>
          <p:nvPr/>
        </p:nvSpPr>
        <p:spPr>
          <a:xfrm>
            <a:off x="3419273" y="4003392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5 </a:t>
            </a:r>
          </a:p>
        </p:txBody>
      </p:sp>
      <p:sp>
        <p:nvSpPr>
          <p:cNvPr id="19" name="Google Shape;1627;p38"/>
          <p:cNvSpPr txBox="1">
            <a:spLocks/>
          </p:cNvSpPr>
          <p:nvPr/>
        </p:nvSpPr>
        <p:spPr>
          <a:xfrm>
            <a:off x="6118549" y="4003392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800" b="1">
                <a:latin typeface="+mj-lt"/>
              </a:rPr>
              <a:t>BÀI TẬP 6 </a:t>
            </a:r>
          </a:p>
        </p:txBody>
      </p:sp>
      <p:sp>
        <p:nvSpPr>
          <p:cNvPr id="4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320119" y="169045"/>
            <a:ext cx="4663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NỘI DUNG BÀI HỌC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31"/>
          <p:cNvSpPr txBox="1">
            <a:spLocks noGrp="1"/>
          </p:cNvSpPr>
          <p:nvPr>
            <p:ph type="title"/>
          </p:nvPr>
        </p:nvSpPr>
        <p:spPr>
          <a:xfrm>
            <a:off x="1355638" y="2852834"/>
            <a:ext cx="4483200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5400">
                <a:latin typeface="+mj-lt"/>
              </a:rPr>
              <a:t>BÀI TẬP 1 </a:t>
            </a:r>
          </a:p>
        </p:txBody>
      </p:sp>
      <p:sp>
        <p:nvSpPr>
          <p:cNvPr id="1026" name="Google Shape;1026;p31"/>
          <p:cNvSpPr txBox="1">
            <a:spLocks noGrp="1"/>
          </p:cNvSpPr>
          <p:nvPr>
            <p:ph type="title" idx="2"/>
          </p:nvPr>
        </p:nvSpPr>
        <p:spPr>
          <a:xfrm>
            <a:off x="1451768" y="1543868"/>
            <a:ext cx="1417200" cy="10667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01</a:t>
            </a:r>
            <a:endParaRPr>
              <a:latin typeface="+mj-lt"/>
            </a:endParaRPr>
          </a:p>
        </p:txBody>
      </p:sp>
      <p:grpSp>
        <p:nvGrpSpPr>
          <p:cNvPr id="1028" name="Google Shape;1028;p31"/>
          <p:cNvGrpSpPr/>
          <p:nvPr/>
        </p:nvGrpSpPr>
        <p:grpSpPr>
          <a:xfrm>
            <a:off x="4666310" y="1811968"/>
            <a:ext cx="523914" cy="590707"/>
            <a:chOff x="589550" y="2214400"/>
            <a:chExt cx="321400" cy="362375"/>
          </a:xfrm>
        </p:grpSpPr>
        <p:sp>
          <p:nvSpPr>
            <p:cNvPr id="1029" name="Google Shape;1029;p31"/>
            <p:cNvSpPr/>
            <p:nvPr/>
          </p:nvSpPr>
          <p:spPr>
            <a:xfrm>
              <a:off x="605900" y="2214400"/>
              <a:ext cx="201575" cy="201575"/>
            </a:xfrm>
            <a:custGeom>
              <a:avLst/>
              <a:gdLst/>
              <a:ahLst/>
              <a:cxnLst/>
              <a:rect l="l" t="t" r="r" b="b"/>
              <a:pathLst>
                <a:path w="8063" h="8063" extrusionOk="0">
                  <a:moveTo>
                    <a:pt x="4027" y="1"/>
                  </a:moveTo>
                  <a:cubicBezTo>
                    <a:pt x="2711" y="3565"/>
                    <a:pt x="3556" y="2711"/>
                    <a:pt x="1" y="4027"/>
                  </a:cubicBezTo>
                  <a:cubicBezTo>
                    <a:pt x="3556" y="5352"/>
                    <a:pt x="2711" y="4498"/>
                    <a:pt x="4027" y="8062"/>
                  </a:cubicBezTo>
                  <a:cubicBezTo>
                    <a:pt x="5343" y="4498"/>
                    <a:pt x="4498" y="5352"/>
                    <a:pt x="8062" y="4027"/>
                  </a:cubicBezTo>
                  <a:cubicBezTo>
                    <a:pt x="4498" y="2711"/>
                    <a:pt x="5343" y="3565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0" name="Google Shape;1030;p31"/>
            <p:cNvSpPr/>
            <p:nvPr/>
          </p:nvSpPr>
          <p:spPr>
            <a:xfrm>
              <a:off x="766475" y="2369750"/>
              <a:ext cx="144475" cy="144275"/>
            </a:xfrm>
            <a:custGeom>
              <a:avLst/>
              <a:gdLst/>
              <a:ahLst/>
              <a:cxnLst/>
              <a:rect l="l" t="t" r="r" b="b"/>
              <a:pathLst>
                <a:path w="5779" h="5771" extrusionOk="0">
                  <a:moveTo>
                    <a:pt x="2885" y="1"/>
                  </a:moveTo>
                  <a:cubicBezTo>
                    <a:pt x="1944" y="2546"/>
                    <a:pt x="2554" y="1936"/>
                    <a:pt x="1" y="2886"/>
                  </a:cubicBezTo>
                  <a:cubicBezTo>
                    <a:pt x="2554" y="3827"/>
                    <a:pt x="1944" y="3217"/>
                    <a:pt x="2885" y="5770"/>
                  </a:cubicBezTo>
                  <a:cubicBezTo>
                    <a:pt x="3835" y="3217"/>
                    <a:pt x="3225" y="3827"/>
                    <a:pt x="5779" y="2886"/>
                  </a:cubicBezTo>
                  <a:cubicBezTo>
                    <a:pt x="3225" y="1936"/>
                    <a:pt x="3835" y="2546"/>
                    <a:pt x="28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1" name="Google Shape;1031;p31"/>
            <p:cNvSpPr/>
            <p:nvPr/>
          </p:nvSpPr>
          <p:spPr>
            <a:xfrm>
              <a:off x="589550" y="2432300"/>
              <a:ext cx="144275" cy="144475"/>
            </a:xfrm>
            <a:custGeom>
              <a:avLst/>
              <a:gdLst/>
              <a:ahLst/>
              <a:cxnLst/>
              <a:rect l="l" t="t" r="r" b="b"/>
              <a:pathLst>
                <a:path w="5771" h="5779" extrusionOk="0">
                  <a:moveTo>
                    <a:pt x="2886" y="0"/>
                  </a:moveTo>
                  <a:cubicBezTo>
                    <a:pt x="1936" y="2554"/>
                    <a:pt x="2546" y="1944"/>
                    <a:pt x="1" y="2885"/>
                  </a:cubicBezTo>
                  <a:cubicBezTo>
                    <a:pt x="2546" y="3835"/>
                    <a:pt x="1936" y="3225"/>
                    <a:pt x="2886" y="5778"/>
                  </a:cubicBezTo>
                  <a:cubicBezTo>
                    <a:pt x="3827" y="3225"/>
                    <a:pt x="3217" y="3835"/>
                    <a:pt x="5770" y="2885"/>
                  </a:cubicBezTo>
                  <a:cubicBezTo>
                    <a:pt x="3217" y="1944"/>
                    <a:pt x="3827" y="2554"/>
                    <a:pt x="28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032" name="Google Shape;1032;p31"/>
          <p:cNvGrpSpPr/>
          <p:nvPr/>
        </p:nvGrpSpPr>
        <p:grpSpPr>
          <a:xfrm>
            <a:off x="5076628" y="810182"/>
            <a:ext cx="4263291" cy="4365006"/>
            <a:chOff x="4594875" y="2310250"/>
            <a:chExt cx="2240300" cy="2293750"/>
          </a:xfrm>
        </p:grpSpPr>
        <p:sp>
          <p:nvSpPr>
            <p:cNvPr id="1033" name="Google Shape;1033;p31"/>
            <p:cNvSpPr/>
            <p:nvPr/>
          </p:nvSpPr>
          <p:spPr>
            <a:xfrm>
              <a:off x="5699325" y="3489500"/>
              <a:ext cx="756075" cy="1114500"/>
            </a:xfrm>
            <a:custGeom>
              <a:avLst/>
              <a:gdLst/>
              <a:ahLst/>
              <a:cxnLst/>
              <a:rect l="l" t="t" r="r" b="b"/>
              <a:pathLst>
                <a:path w="30243" h="44580" extrusionOk="0">
                  <a:moveTo>
                    <a:pt x="6162" y="0"/>
                  </a:moveTo>
                  <a:cubicBezTo>
                    <a:pt x="6162" y="881"/>
                    <a:pt x="6188" y="1630"/>
                    <a:pt x="6188" y="2510"/>
                  </a:cubicBezTo>
                  <a:cubicBezTo>
                    <a:pt x="3443" y="5413"/>
                    <a:pt x="1787" y="9047"/>
                    <a:pt x="933" y="12951"/>
                  </a:cubicBezTo>
                  <a:cubicBezTo>
                    <a:pt x="79" y="16856"/>
                    <a:pt x="0" y="20882"/>
                    <a:pt x="113" y="24874"/>
                  </a:cubicBezTo>
                  <a:cubicBezTo>
                    <a:pt x="297" y="31541"/>
                    <a:pt x="2127" y="39760"/>
                    <a:pt x="4680" y="44536"/>
                  </a:cubicBezTo>
                  <a:lnTo>
                    <a:pt x="24569" y="44579"/>
                  </a:lnTo>
                  <a:cubicBezTo>
                    <a:pt x="26887" y="37720"/>
                    <a:pt x="29214" y="30757"/>
                    <a:pt x="29728" y="23532"/>
                  </a:cubicBezTo>
                  <a:cubicBezTo>
                    <a:pt x="30242" y="16307"/>
                    <a:pt x="28517" y="8567"/>
                    <a:pt x="23889" y="2990"/>
                  </a:cubicBezTo>
                  <a:cubicBezTo>
                    <a:pt x="24081" y="2075"/>
                    <a:pt x="24133" y="1125"/>
                    <a:pt x="24028" y="201"/>
                  </a:cubicBezTo>
                  <a:lnTo>
                    <a:pt x="24028" y="201"/>
                  </a:lnTo>
                  <a:cubicBezTo>
                    <a:pt x="23139" y="317"/>
                    <a:pt x="22277" y="355"/>
                    <a:pt x="21422" y="355"/>
                  </a:cubicBezTo>
                  <a:cubicBezTo>
                    <a:pt x="19847" y="355"/>
                    <a:pt x="18296" y="227"/>
                    <a:pt x="16646" y="227"/>
                  </a:cubicBezTo>
                  <a:lnTo>
                    <a:pt x="10119" y="227"/>
                  </a:lnTo>
                  <a:cubicBezTo>
                    <a:pt x="8794" y="227"/>
                    <a:pt x="7461" y="227"/>
                    <a:pt x="616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4" name="Google Shape;1034;p31"/>
            <p:cNvSpPr/>
            <p:nvPr/>
          </p:nvSpPr>
          <p:spPr>
            <a:xfrm>
              <a:off x="5955525" y="4117150"/>
              <a:ext cx="198950" cy="285825"/>
            </a:xfrm>
            <a:custGeom>
              <a:avLst/>
              <a:gdLst/>
              <a:ahLst/>
              <a:cxnLst/>
              <a:rect l="l" t="t" r="r" b="b"/>
              <a:pathLst>
                <a:path w="7958" h="11433" extrusionOk="0">
                  <a:moveTo>
                    <a:pt x="7846" y="0"/>
                  </a:moveTo>
                  <a:cubicBezTo>
                    <a:pt x="7821" y="0"/>
                    <a:pt x="7794" y="11"/>
                    <a:pt x="7776" y="38"/>
                  </a:cubicBezTo>
                  <a:cubicBezTo>
                    <a:pt x="7174" y="849"/>
                    <a:pt x="6582" y="1668"/>
                    <a:pt x="5989" y="2496"/>
                  </a:cubicBezTo>
                  <a:cubicBezTo>
                    <a:pt x="3932" y="5380"/>
                    <a:pt x="1945" y="8326"/>
                    <a:pt x="36" y="11316"/>
                  </a:cubicBezTo>
                  <a:cubicBezTo>
                    <a:pt x="0" y="11376"/>
                    <a:pt x="52" y="11432"/>
                    <a:pt x="104" y="11432"/>
                  </a:cubicBezTo>
                  <a:cubicBezTo>
                    <a:pt x="127" y="11432"/>
                    <a:pt x="151" y="11421"/>
                    <a:pt x="167" y="11394"/>
                  </a:cubicBezTo>
                  <a:cubicBezTo>
                    <a:pt x="716" y="10540"/>
                    <a:pt x="1265" y="9686"/>
                    <a:pt x="1823" y="8840"/>
                  </a:cubicBezTo>
                  <a:cubicBezTo>
                    <a:pt x="3775" y="5877"/>
                    <a:pt x="5806" y="2975"/>
                    <a:pt x="7915" y="116"/>
                  </a:cubicBezTo>
                  <a:cubicBezTo>
                    <a:pt x="7957" y="56"/>
                    <a:pt x="7903" y="0"/>
                    <a:pt x="78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5" name="Google Shape;1035;p31"/>
            <p:cNvSpPr/>
            <p:nvPr/>
          </p:nvSpPr>
          <p:spPr>
            <a:xfrm>
              <a:off x="6012975" y="4128975"/>
              <a:ext cx="47925" cy="90525"/>
            </a:xfrm>
            <a:custGeom>
              <a:avLst/>
              <a:gdLst/>
              <a:ahLst/>
              <a:cxnLst/>
              <a:rect l="l" t="t" r="r" b="b"/>
              <a:pathLst>
                <a:path w="1917" h="3621" extrusionOk="0">
                  <a:moveTo>
                    <a:pt x="1810" y="1"/>
                  </a:moveTo>
                  <a:cubicBezTo>
                    <a:pt x="1785" y="1"/>
                    <a:pt x="1761" y="14"/>
                    <a:pt x="1747" y="44"/>
                  </a:cubicBezTo>
                  <a:cubicBezTo>
                    <a:pt x="1172" y="1195"/>
                    <a:pt x="606" y="2345"/>
                    <a:pt x="30" y="3496"/>
                  </a:cubicBezTo>
                  <a:cubicBezTo>
                    <a:pt x="0" y="3562"/>
                    <a:pt x="58" y="3620"/>
                    <a:pt x="111" y="3620"/>
                  </a:cubicBezTo>
                  <a:cubicBezTo>
                    <a:pt x="134" y="3620"/>
                    <a:pt x="157" y="3609"/>
                    <a:pt x="170" y="3583"/>
                  </a:cubicBezTo>
                  <a:cubicBezTo>
                    <a:pt x="736" y="2424"/>
                    <a:pt x="1312" y="1273"/>
                    <a:pt x="1887" y="123"/>
                  </a:cubicBezTo>
                  <a:cubicBezTo>
                    <a:pt x="1916" y="58"/>
                    <a:pt x="1862" y="1"/>
                    <a:pt x="18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6" name="Google Shape;1036;p31"/>
            <p:cNvSpPr/>
            <p:nvPr/>
          </p:nvSpPr>
          <p:spPr>
            <a:xfrm>
              <a:off x="5866200" y="3753250"/>
              <a:ext cx="102025" cy="214100"/>
            </a:xfrm>
            <a:custGeom>
              <a:avLst/>
              <a:gdLst/>
              <a:ahLst/>
              <a:cxnLst/>
              <a:rect l="l" t="t" r="r" b="b"/>
              <a:pathLst>
                <a:path w="4081" h="8564" extrusionOk="0">
                  <a:moveTo>
                    <a:pt x="3985" y="1"/>
                  </a:moveTo>
                  <a:cubicBezTo>
                    <a:pt x="3954" y="1"/>
                    <a:pt x="3922" y="15"/>
                    <a:pt x="3906" y="48"/>
                  </a:cubicBezTo>
                  <a:cubicBezTo>
                    <a:pt x="2720" y="2898"/>
                    <a:pt x="1430" y="5696"/>
                    <a:pt x="36" y="8441"/>
                  </a:cubicBezTo>
                  <a:cubicBezTo>
                    <a:pt x="1" y="8506"/>
                    <a:pt x="53" y="8563"/>
                    <a:pt x="105" y="8563"/>
                  </a:cubicBezTo>
                  <a:cubicBezTo>
                    <a:pt x="129" y="8563"/>
                    <a:pt x="153" y="8550"/>
                    <a:pt x="167" y="8519"/>
                  </a:cubicBezTo>
                  <a:cubicBezTo>
                    <a:pt x="1570" y="5765"/>
                    <a:pt x="2868" y="2950"/>
                    <a:pt x="4054" y="92"/>
                  </a:cubicBezTo>
                  <a:cubicBezTo>
                    <a:pt x="4081" y="38"/>
                    <a:pt x="4034" y="1"/>
                    <a:pt x="39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7" name="Google Shape;1037;p31"/>
            <p:cNvSpPr/>
            <p:nvPr/>
          </p:nvSpPr>
          <p:spPr>
            <a:xfrm>
              <a:off x="5580350" y="2310250"/>
              <a:ext cx="1050875" cy="1088375"/>
            </a:xfrm>
            <a:custGeom>
              <a:avLst/>
              <a:gdLst/>
              <a:ahLst/>
              <a:cxnLst/>
              <a:rect l="l" t="t" r="r" b="b"/>
              <a:pathLst>
                <a:path w="42035" h="43535" extrusionOk="0">
                  <a:moveTo>
                    <a:pt x="15657" y="1"/>
                  </a:moveTo>
                  <a:cubicBezTo>
                    <a:pt x="15560" y="1"/>
                    <a:pt x="15463" y="5"/>
                    <a:pt x="15366" y="12"/>
                  </a:cubicBezTo>
                  <a:cubicBezTo>
                    <a:pt x="13501" y="143"/>
                    <a:pt x="11784" y="2095"/>
                    <a:pt x="12420" y="3855"/>
                  </a:cubicBezTo>
                  <a:cubicBezTo>
                    <a:pt x="12093" y="3778"/>
                    <a:pt x="11758" y="3741"/>
                    <a:pt x="11423" y="3741"/>
                  </a:cubicBezTo>
                  <a:cubicBezTo>
                    <a:pt x="9981" y="3741"/>
                    <a:pt x="8534" y="4430"/>
                    <a:pt x="7679" y="5590"/>
                  </a:cubicBezTo>
                  <a:cubicBezTo>
                    <a:pt x="6616" y="7019"/>
                    <a:pt x="6494" y="9084"/>
                    <a:pt x="7391" y="10627"/>
                  </a:cubicBezTo>
                  <a:cubicBezTo>
                    <a:pt x="7372" y="10627"/>
                    <a:pt x="7352" y="10626"/>
                    <a:pt x="7333" y="10626"/>
                  </a:cubicBezTo>
                  <a:cubicBezTo>
                    <a:pt x="5530" y="10626"/>
                    <a:pt x="4072" y="12222"/>
                    <a:pt x="3400" y="13895"/>
                  </a:cubicBezTo>
                  <a:cubicBezTo>
                    <a:pt x="2223" y="16815"/>
                    <a:pt x="2720" y="20336"/>
                    <a:pt x="4646" y="22811"/>
                  </a:cubicBezTo>
                  <a:cubicBezTo>
                    <a:pt x="3400" y="23412"/>
                    <a:pt x="2423" y="24511"/>
                    <a:pt x="1822" y="25757"/>
                  </a:cubicBezTo>
                  <a:cubicBezTo>
                    <a:pt x="1" y="29531"/>
                    <a:pt x="1709" y="34254"/>
                    <a:pt x="4785" y="37095"/>
                  </a:cubicBezTo>
                  <a:cubicBezTo>
                    <a:pt x="7862" y="39937"/>
                    <a:pt x="11993" y="41287"/>
                    <a:pt x="16028" y="42403"/>
                  </a:cubicBezTo>
                  <a:cubicBezTo>
                    <a:pt x="18154" y="42992"/>
                    <a:pt x="20334" y="43535"/>
                    <a:pt x="22539" y="43535"/>
                  </a:cubicBezTo>
                  <a:cubicBezTo>
                    <a:pt x="22684" y="43535"/>
                    <a:pt x="22829" y="43532"/>
                    <a:pt x="22974" y="43527"/>
                  </a:cubicBezTo>
                  <a:cubicBezTo>
                    <a:pt x="26234" y="43414"/>
                    <a:pt x="29328" y="42046"/>
                    <a:pt x="32169" y="40442"/>
                  </a:cubicBezTo>
                  <a:cubicBezTo>
                    <a:pt x="34418" y="39170"/>
                    <a:pt x="36692" y="38403"/>
                    <a:pt x="36204" y="35867"/>
                  </a:cubicBezTo>
                  <a:lnTo>
                    <a:pt x="36204" y="35867"/>
                  </a:lnTo>
                  <a:cubicBezTo>
                    <a:pt x="36248" y="35960"/>
                    <a:pt x="36325" y="35998"/>
                    <a:pt x="36415" y="35998"/>
                  </a:cubicBezTo>
                  <a:cubicBezTo>
                    <a:pt x="36594" y="35998"/>
                    <a:pt x="36826" y="35849"/>
                    <a:pt x="36954" y="35692"/>
                  </a:cubicBezTo>
                  <a:cubicBezTo>
                    <a:pt x="38984" y="33287"/>
                    <a:pt x="41093" y="30707"/>
                    <a:pt x="41564" y="27604"/>
                  </a:cubicBezTo>
                  <a:cubicBezTo>
                    <a:pt x="42035" y="24493"/>
                    <a:pt x="40117" y="20798"/>
                    <a:pt x="36980" y="20562"/>
                  </a:cubicBezTo>
                  <a:cubicBezTo>
                    <a:pt x="38244" y="19124"/>
                    <a:pt x="38653" y="16972"/>
                    <a:pt x="38000" y="15168"/>
                  </a:cubicBezTo>
                  <a:cubicBezTo>
                    <a:pt x="37346" y="13364"/>
                    <a:pt x="35664" y="11969"/>
                    <a:pt x="33764" y="11664"/>
                  </a:cubicBezTo>
                  <a:cubicBezTo>
                    <a:pt x="34975" y="9886"/>
                    <a:pt x="34923" y="7341"/>
                    <a:pt x="33642" y="5607"/>
                  </a:cubicBezTo>
                  <a:cubicBezTo>
                    <a:pt x="32658" y="4275"/>
                    <a:pt x="31005" y="3498"/>
                    <a:pt x="29359" y="3498"/>
                  </a:cubicBezTo>
                  <a:cubicBezTo>
                    <a:pt x="28862" y="3498"/>
                    <a:pt x="28366" y="3568"/>
                    <a:pt x="27890" y="3716"/>
                  </a:cubicBezTo>
                  <a:cubicBezTo>
                    <a:pt x="27672" y="1999"/>
                    <a:pt x="26216" y="509"/>
                    <a:pt x="24508" y="247"/>
                  </a:cubicBezTo>
                  <a:cubicBezTo>
                    <a:pt x="24324" y="219"/>
                    <a:pt x="24139" y="205"/>
                    <a:pt x="23953" y="205"/>
                  </a:cubicBezTo>
                  <a:cubicBezTo>
                    <a:pt x="22412" y="205"/>
                    <a:pt x="20884" y="1148"/>
                    <a:pt x="20246" y="2557"/>
                  </a:cubicBezTo>
                  <a:cubicBezTo>
                    <a:pt x="19131" y="1177"/>
                    <a:pt x="17421" y="1"/>
                    <a:pt x="156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8" name="Google Shape;1038;p31"/>
            <p:cNvSpPr/>
            <p:nvPr/>
          </p:nvSpPr>
          <p:spPr>
            <a:xfrm>
              <a:off x="6267775" y="2432750"/>
              <a:ext cx="221400" cy="349350"/>
            </a:xfrm>
            <a:custGeom>
              <a:avLst/>
              <a:gdLst/>
              <a:ahLst/>
              <a:cxnLst/>
              <a:rect l="l" t="t" r="r" b="b"/>
              <a:pathLst>
                <a:path w="8856" h="13974" extrusionOk="0">
                  <a:moveTo>
                    <a:pt x="582" y="0"/>
                  </a:moveTo>
                  <a:cubicBezTo>
                    <a:pt x="424" y="0"/>
                    <a:pt x="264" y="9"/>
                    <a:pt x="105" y="27"/>
                  </a:cubicBezTo>
                  <a:cubicBezTo>
                    <a:pt x="3" y="36"/>
                    <a:pt x="1" y="184"/>
                    <a:pt x="97" y="184"/>
                  </a:cubicBezTo>
                  <a:cubicBezTo>
                    <a:pt x="100" y="184"/>
                    <a:pt x="102" y="184"/>
                    <a:pt x="105" y="184"/>
                  </a:cubicBezTo>
                  <a:cubicBezTo>
                    <a:pt x="258" y="167"/>
                    <a:pt x="410" y="159"/>
                    <a:pt x="562" y="159"/>
                  </a:cubicBezTo>
                  <a:cubicBezTo>
                    <a:pt x="1820" y="159"/>
                    <a:pt x="3047" y="726"/>
                    <a:pt x="3879" y="1674"/>
                  </a:cubicBezTo>
                  <a:cubicBezTo>
                    <a:pt x="4777" y="2703"/>
                    <a:pt x="5134" y="4150"/>
                    <a:pt x="4933" y="5492"/>
                  </a:cubicBezTo>
                  <a:cubicBezTo>
                    <a:pt x="4890" y="5797"/>
                    <a:pt x="4794" y="6093"/>
                    <a:pt x="4716" y="6398"/>
                  </a:cubicBezTo>
                  <a:cubicBezTo>
                    <a:pt x="4663" y="6616"/>
                    <a:pt x="4646" y="6834"/>
                    <a:pt x="4785" y="7026"/>
                  </a:cubicBezTo>
                  <a:cubicBezTo>
                    <a:pt x="4942" y="7235"/>
                    <a:pt x="5221" y="7322"/>
                    <a:pt x="5448" y="7444"/>
                  </a:cubicBezTo>
                  <a:cubicBezTo>
                    <a:pt x="5683" y="7557"/>
                    <a:pt x="5901" y="7697"/>
                    <a:pt x="6119" y="7845"/>
                  </a:cubicBezTo>
                  <a:cubicBezTo>
                    <a:pt x="7958" y="9178"/>
                    <a:pt x="8855" y="11697"/>
                    <a:pt x="8193" y="13876"/>
                  </a:cubicBezTo>
                  <a:cubicBezTo>
                    <a:pt x="8177" y="13934"/>
                    <a:pt x="8226" y="13973"/>
                    <a:pt x="8274" y="13973"/>
                  </a:cubicBezTo>
                  <a:cubicBezTo>
                    <a:pt x="8305" y="13973"/>
                    <a:pt x="8336" y="13957"/>
                    <a:pt x="8350" y="13919"/>
                  </a:cubicBezTo>
                  <a:cubicBezTo>
                    <a:pt x="8716" y="12708"/>
                    <a:pt x="8620" y="11392"/>
                    <a:pt x="8141" y="10224"/>
                  </a:cubicBezTo>
                  <a:cubicBezTo>
                    <a:pt x="7731" y="9204"/>
                    <a:pt x="7043" y="8298"/>
                    <a:pt x="6136" y="7671"/>
                  </a:cubicBezTo>
                  <a:cubicBezTo>
                    <a:pt x="5883" y="7496"/>
                    <a:pt x="5613" y="7348"/>
                    <a:pt x="5334" y="7209"/>
                  </a:cubicBezTo>
                  <a:cubicBezTo>
                    <a:pt x="5195" y="7148"/>
                    <a:pt x="5038" y="7078"/>
                    <a:pt x="4942" y="6965"/>
                  </a:cubicBezTo>
                  <a:cubicBezTo>
                    <a:pt x="4777" y="6782"/>
                    <a:pt x="4838" y="6555"/>
                    <a:pt x="4899" y="6346"/>
                  </a:cubicBezTo>
                  <a:cubicBezTo>
                    <a:pt x="5082" y="5718"/>
                    <a:pt x="5177" y="5082"/>
                    <a:pt x="5134" y="4420"/>
                  </a:cubicBezTo>
                  <a:cubicBezTo>
                    <a:pt x="5047" y="3147"/>
                    <a:pt x="4489" y="1918"/>
                    <a:pt x="3504" y="1090"/>
                  </a:cubicBezTo>
                  <a:cubicBezTo>
                    <a:pt x="2692" y="400"/>
                    <a:pt x="1649" y="0"/>
                    <a:pt x="5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9" name="Google Shape;1039;p31"/>
            <p:cNvSpPr/>
            <p:nvPr/>
          </p:nvSpPr>
          <p:spPr>
            <a:xfrm>
              <a:off x="6460000" y="2810600"/>
              <a:ext cx="9725" cy="25925"/>
            </a:xfrm>
            <a:custGeom>
              <a:avLst/>
              <a:gdLst/>
              <a:ahLst/>
              <a:cxnLst/>
              <a:rect l="l" t="t" r="r" b="b"/>
              <a:pathLst>
                <a:path w="389" h="1037" extrusionOk="0">
                  <a:moveTo>
                    <a:pt x="296" y="0"/>
                  </a:moveTo>
                  <a:cubicBezTo>
                    <a:pt x="265" y="0"/>
                    <a:pt x="236" y="19"/>
                    <a:pt x="225" y="60"/>
                  </a:cubicBezTo>
                  <a:cubicBezTo>
                    <a:pt x="155" y="348"/>
                    <a:pt x="86" y="644"/>
                    <a:pt x="16" y="941"/>
                  </a:cubicBezTo>
                  <a:cubicBezTo>
                    <a:pt x="0" y="998"/>
                    <a:pt x="49" y="1036"/>
                    <a:pt x="95" y="1036"/>
                  </a:cubicBezTo>
                  <a:cubicBezTo>
                    <a:pt x="127" y="1036"/>
                    <a:pt x="157" y="1018"/>
                    <a:pt x="164" y="976"/>
                  </a:cubicBezTo>
                  <a:cubicBezTo>
                    <a:pt x="234" y="688"/>
                    <a:pt x="303" y="392"/>
                    <a:pt x="373" y="104"/>
                  </a:cubicBezTo>
                  <a:cubicBezTo>
                    <a:pt x="389" y="41"/>
                    <a:pt x="342" y="0"/>
                    <a:pt x="2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0" name="Google Shape;1040;p31"/>
            <p:cNvSpPr/>
            <p:nvPr/>
          </p:nvSpPr>
          <p:spPr>
            <a:xfrm>
              <a:off x="6516975" y="2898050"/>
              <a:ext cx="41700" cy="113250"/>
            </a:xfrm>
            <a:custGeom>
              <a:avLst/>
              <a:gdLst/>
              <a:ahLst/>
              <a:cxnLst/>
              <a:rect l="l" t="t" r="r" b="b"/>
              <a:pathLst>
                <a:path w="1668" h="4530" extrusionOk="0">
                  <a:moveTo>
                    <a:pt x="118" y="1"/>
                  </a:moveTo>
                  <a:cubicBezTo>
                    <a:pt x="58" y="1"/>
                    <a:pt x="1" y="81"/>
                    <a:pt x="55" y="136"/>
                  </a:cubicBezTo>
                  <a:cubicBezTo>
                    <a:pt x="1136" y="1260"/>
                    <a:pt x="1502" y="2968"/>
                    <a:pt x="970" y="4432"/>
                  </a:cubicBezTo>
                  <a:cubicBezTo>
                    <a:pt x="949" y="4491"/>
                    <a:pt x="996" y="4530"/>
                    <a:pt x="1043" y="4530"/>
                  </a:cubicBezTo>
                  <a:cubicBezTo>
                    <a:pt x="1074" y="4530"/>
                    <a:pt x="1105" y="4513"/>
                    <a:pt x="1118" y="4476"/>
                  </a:cubicBezTo>
                  <a:cubicBezTo>
                    <a:pt x="1668" y="2959"/>
                    <a:pt x="1284" y="1190"/>
                    <a:pt x="168" y="22"/>
                  </a:cubicBezTo>
                  <a:cubicBezTo>
                    <a:pt x="153" y="7"/>
                    <a:pt x="136" y="1"/>
                    <a:pt x="1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1" name="Google Shape;1041;p31"/>
            <p:cNvSpPr/>
            <p:nvPr/>
          </p:nvSpPr>
          <p:spPr>
            <a:xfrm>
              <a:off x="6360325" y="2723200"/>
              <a:ext cx="52375" cy="125100"/>
            </a:xfrm>
            <a:custGeom>
              <a:avLst/>
              <a:gdLst/>
              <a:ahLst/>
              <a:cxnLst/>
              <a:rect l="l" t="t" r="r" b="b"/>
              <a:pathLst>
                <a:path w="2095" h="5004" extrusionOk="0">
                  <a:moveTo>
                    <a:pt x="127" y="1"/>
                  </a:moveTo>
                  <a:cubicBezTo>
                    <a:pt x="61" y="1"/>
                    <a:pt x="1" y="83"/>
                    <a:pt x="64" y="131"/>
                  </a:cubicBezTo>
                  <a:cubicBezTo>
                    <a:pt x="1432" y="1256"/>
                    <a:pt x="1929" y="3260"/>
                    <a:pt x="1223" y="4881"/>
                  </a:cubicBezTo>
                  <a:cubicBezTo>
                    <a:pt x="1193" y="4946"/>
                    <a:pt x="1248" y="5003"/>
                    <a:pt x="1300" y="5003"/>
                  </a:cubicBezTo>
                  <a:cubicBezTo>
                    <a:pt x="1324" y="5003"/>
                    <a:pt x="1348" y="4990"/>
                    <a:pt x="1362" y="4960"/>
                  </a:cubicBezTo>
                  <a:cubicBezTo>
                    <a:pt x="2094" y="3278"/>
                    <a:pt x="1597" y="1186"/>
                    <a:pt x="177" y="18"/>
                  </a:cubicBezTo>
                  <a:cubicBezTo>
                    <a:pt x="161" y="6"/>
                    <a:pt x="144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2" name="Google Shape;1042;p31"/>
            <p:cNvSpPr/>
            <p:nvPr/>
          </p:nvSpPr>
          <p:spPr>
            <a:xfrm>
              <a:off x="6385650" y="2884400"/>
              <a:ext cx="9825" cy="20450"/>
            </a:xfrm>
            <a:custGeom>
              <a:avLst/>
              <a:gdLst/>
              <a:ahLst/>
              <a:cxnLst/>
              <a:rect l="l" t="t" r="r" b="b"/>
              <a:pathLst>
                <a:path w="393" h="818" extrusionOk="0">
                  <a:moveTo>
                    <a:pt x="309" y="0"/>
                  </a:moveTo>
                  <a:cubicBezTo>
                    <a:pt x="277" y="0"/>
                    <a:pt x="242" y="25"/>
                    <a:pt x="227" y="63"/>
                  </a:cubicBezTo>
                  <a:cubicBezTo>
                    <a:pt x="157" y="281"/>
                    <a:pt x="88" y="499"/>
                    <a:pt x="9" y="717"/>
                  </a:cubicBezTo>
                  <a:cubicBezTo>
                    <a:pt x="1" y="760"/>
                    <a:pt x="27" y="804"/>
                    <a:pt x="62" y="812"/>
                  </a:cubicBezTo>
                  <a:cubicBezTo>
                    <a:pt x="71" y="816"/>
                    <a:pt x="80" y="818"/>
                    <a:pt x="89" y="818"/>
                  </a:cubicBezTo>
                  <a:cubicBezTo>
                    <a:pt x="123" y="818"/>
                    <a:pt x="152" y="794"/>
                    <a:pt x="166" y="760"/>
                  </a:cubicBezTo>
                  <a:cubicBezTo>
                    <a:pt x="236" y="542"/>
                    <a:pt x="306" y="324"/>
                    <a:pt x="384" y="106"/>
                  </a:cubicBezTo>
                  <a:cubicBezTo>
                    <a:pt x="393" y="63"/>
                    <a:pt x="367" y="19"/>
                    <a:pt x="323" y="2"/>
                  </a:cubicBezTo>
                  <a:cubicBezTo>
                    <a:pt x="318" y="1"/>
                    <a:pt x="314" y="0"/>
                    <a:pt x="3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3" name="Google Shape;1043;p31"/>
            <p:cNvSpPr/>
            <p:nvPr/>
          </p:nvSpPr>
          <p:spPr>
            <a:xfrm>
              <a:off x="5801075" y="2456175"/>
              <a:ext cx="63400" cy="95400"/>
            </a:xfrm>
            <a:custGeom>
              <a:avLst/>
              <a:gdLst/>
              <a:ahLst/>
              <a:cxnLst/>
              <a:rect l="l" t="t" r="r" b="b"/>
              <a:pathLst>
                <a:path w="2536" h="3816" extrusionOk="0">
                  <a:moveTo>
                    <a:pt x="2434" y="0"/>
                  </a:moveTo>
                  <a:cubicBezTo>
                    <a:pt x="2425" y="0"/>
                    <a:pt x="2416" y="2"/>
                    <a:pt x="2406" y="5"/>
                  </a:cubicBezTo>
                  <a:cubicBezTo>
                    <a:pt x="915" y="528"/>
                    <a:pt x="0" y="2228"/>
                    <a:pt x="392" y="3762"/>
                  </a:cubicBezTo>
                  <a:cubicBezTo>
                    <a:pt x="399" y="3799"/>
                    <a:pt x="427" y="3815"/>
                    <a:pt x="458" y="3815"/>
                  </a:cubicBezTo>
                  <a:cubicBezTo>
                    <a:pt x="505" y="3815"/>
                    <a:pt x="557" y="3776"/>
                    <a:pt x="541" y="3718"/>
                  </a:cubicBezTo>
                  <a:cubicBezTo>
                    <a:pt x="175" y="2271"/>
                    <a:pt x="1046" y="650"/>
                    <a:pt x="2449" y="153"/>
                  </a:cubicBezTo>
                  <a:cubicBezTo>
                    <a:pt x="2535" y="122"/>
                    <a:pt x="2509" y="0"/>
                    <a:pt x="24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4" name="Google Shape;1044;p31"/>
            <p:cNvSpPr/>
            <p:nvPr/>
          </p:nvSpPr>
          <p:spPr>
            <a:xfrm>
              <a:off x="5671875" y="2617925"/>
              <a:ext cx="111000" cy="382275"/>
            </a:xfrm>
            <a:custGeom>
              <a:avLst/>
              <a:gdLst/>
              <a:ahLst/>
              <a:cxnLst/>
              <a:rect l="l" t="t" r="r" b="b"/>
              <a:pathLst>
                <a:path w="4440" h="15291" extrusionOk="0">
                  <a:moveTo>
                    <a:pt x="4320" y="1"/>
                  </a:moveTo>
                  <a:cubicBezTo>
                    <a:pt x="4315" y="1"/>
                    <a:pt x="4310" y="1"/>
                    <a:pt x="4305" y="2"/>
                  </a:cubicBezTo>
                  <a:cubicBezTo>
                    <a:pt x="3573" y="115"/>
                    <a:pt x="2972" y="542"/>
                    <a:pt x="2536" y="1118"/>
                  </a:cubicBezTo>
                  <a:cubicBezTo>
                    <a:pt x="1621" y="2312"/>
                    <a:pt x="1351" y="3924"/>
                    <a:pt x="1342" y="5388"/>
                  </a:cubicBezTo>
                  <a:cubicBezTo>
                    <a:pt x="1334" y="7043"/>
                    <a:pt x="1730" y="8690"/>
                    <a:pt x="2482" y="10171"/>
                  </a:cubicBezTo>
                  <a:lnTo>
                    <a:pt x="2482" y="10171"/>
                  </a:lnTo>
                  <a:cubicBezTo>
                    <a:pt x="797" y="11177"/>
                    <a:pt x="1" y="13397"/>
                    <a:pt x="689" y="15236"/>
                  </a:cubicBezTo>
                  <a:cubicBezTo>
                    <a:pt x="702" y="15274"/>
                    <a:pt x="733" y="15290"/>
                    <a:pt x="764" y="15290"/>
                  </a:cubicBezTo>
                  <a:cubicBezTo>
                    <a:pt x="811" y="15290"/>
                    <a:pt x="858" y="15251"/>
                    <a:pt x="837" y="15193"/>
                  </a:cubicBezTo>
                  <a:cubicBezTo>
                    <a:pt x="166" y="13389"/>
                    <a:pt x="959" y="11219"/>
                    <a:pt x="2632" y="10269"/>
                  </a:cubicBezTo>
                  <a:cubicBezTo>
                    <a:pt x="2667" y="10251"/>
                    <a:pt x="2676" y="10199"/>
                    <a:pt x="2658" y="10164"/>
                  </a:cubicBezTo>
                  <a:cubicBezTo>
                    <a:pt x="2231" y="9345"/>
                    <a:pt x="1917" y="8473"/>
                    <a:pt x="1726" y="7576"/>
                  </a:cubicBezTo>
                  <a:cubicBezTo>
                    <a:pt x="1403" y="6059"/>
                    <a:pt x="1403" y="4403"/>
                    <a:pt x="1830" y="2904"/>
                  </a:cubicBezTo>
                  <a:cubicBezTo>
                    <a:pt x="2188" y="1684"/>
                    <a:pt x="2981" y="359"/>
                    <a:pt x="4340" y="159"/>
                  </a:cubicBezTo>
                  <a:cubicBezTo>
                    <a:pt x="4439" y="142"/>
                    <a:pt x="4405" y="1"/>
                    <a:pt x="4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5" name="Google Shape;1045;p31"/>
            <p:cNvSpPr/>
            <p:nvPr/>
          </p:nvSpPr>
          <p:spPr>
            <a:xfrm>
              <a:off x="5761625" y="2720050"/>
              <a:ext cx="24700" cy="102575"/>
            </a:xfrm>
            <a:custGeom>
              <a:avLst/>
              <a:gdLst/>
              <a:ahLst/>
              <a:cxnLst/>
              <a:rect l="l" t="t" r="r" b="b"/>
              <a:pathLst>
                <a:path w="988" h="4103" extrusionOk="0">
                  <a:moveTo>
                    <a:pt x="549" y="1"/>
                  </a:moveTo>
                  <a:cubicBezTo>
                    <a:pt x="517" y="1"/>
                    <a:pt x="487" y="18"/>
                    <a:pt x="480" y="57"/>
                  </a:cubicBezTo>
                  <a:cubicBezTo>
                    <a:pt x="227" y="1373"/>
                    <a:pt x="1" y="2889"/>
                    <a:pt x="811" y="4066"/>
                  </a:cubicBezTo>
                  <a:cubicBezTo>
                    <a:pt x="829" y="4092"/>
                    <a:pt x="854" y="4102"/>
                    <a:pt x="877" y="4102"/>
                  </a:cubicBezTo>
                  <a:cubicBezTo>
                    <a:pt x="934" y="4102"/>
                    <a:pt x="988" y="4043"/>
                    <a:pt x="951" y="3987"/>
                  </a:cubicBezTo>
                  <a:cubicBezTo>
                    <a:pt x="166" y="2846"/>
                    <a:pt x="384" y="1373"/>
                    <a:pt x="637" y="100"/>
                  </a:cubicBezTo>
                  <a:cubicBezTo>
                    <a:pt x="647" y="38"/>
                    <a:pt x="596" y="1"/>
                    <a:pt x="54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6" name="Google Shape;1046;p31"/>
            <p:cNvSpPr/>
            <p:nvPr/>
          </p:nvSpPr>
          <p:spPr>
            <a:xfrm>
              <a:off x="5785275" y="2854775"/>
              <a:ext cx="13725" cy="28200"/>
            </a:xfrm>
            <a:custGeom>
              <a:avLst/>
              <a:gdLst/>
              <a:ahLst/>
              <a:cxnLst/>
              <a:rect l="l" t="t" r="r" b="b"/>
              <a:pathLst>
                <a:path w="549" h="1128" extrusionOk="0">
                  <a:moveTo>
                    <a:pt x="95" y="0"/>
                  </a:moveTo>
                  <a:cubicBezTo>
                    <a:pt x="47" y="0"/>
                    <a:pt x="1" y="39"/>
                    <a:pt x="22" y="97"/>
                  </a:cubicBezTo>
                  <a:cubicBezTo>
                    <a:pt x="135" y="420"/>
                    <a:pt x="257" y="742"/>
                    <a:pt x="371" y="1074"/>
                  </a:cubicBezTo>
                  <a:cubicBezTo>
                    <a:pt x="384" y="1111"/>
                    <a:pt x="417" y="1127"/>
                    <a:pt x="449" y="1127"/>
                  </a:cubicBezTo>
                  <a:cubicBezTo>
                    <a:pt x="499" y="1127"/>
                    <a:pt x="549" y="1088"/>
                    <a:pt x="528" y="1030"/>
                  </a:cubicBezTo>
                  <a:cubicBezTo>
                    <a:pt x="406" y="708"/>
                    <a:pt x="292" y="376"/>
                    <a:pt x="170" y="54"/>
                  </a:cubicBezTo>
                  <a:cubicBezTo>
                    <a:pt x="157" y="16"/>
                    <a:pt x="126" y="0"/>
                    <a:pt x="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7" name="Google Shape;1047;p31"/>
            <p:cNvSpPr/>
            <p:nvPr/>
          </p:nvSpPr>
          <p:spPr>
            <a:xfrm>
              <a:off x="6284775" y="2924425"/>
              <a:ext cx="550400" cy="742250"/>
            </a:xfrm>
            <a:custGeom>
              <a:avLst/>
              <a:gdLst/>
              <a:ahLst/>
              <a:cxnLst/>
              <a:rect l="l" t="t" r="r" b="b"/>
              <a:pathLst>
                <a:path w="22016" h="29690" extrusionOk="0">
                  <a:moveTo>
                    <a:pt x="603" y="0"/>
                  </a:moveTo>
                  <a:cubicBezTo>
                    <a:pt x="551" y="0"/>
                    <a:pt x="501" y="7"/>
                    <a:pt x="454" y="22"/>
                  </a:cubicBezTo>
                  <a:cubicBezTo>
                    <a:pt x="9" y="161"/>
                    <a:pt x="35" y="841"/>
                    <a:pt x="26" y="1207"/>
                  </a:cubicBezTo>
                  <a:cubicBezTo>
                    <a:pt x="0" y="2340"/>
                    <a:pt x="358" y="3447"/>
                    <a:pt x="776" y="4475"/>
                  </a:cubicBezTo>
                  <a:cubicBezTo>
                    <a:pt x="2406" y="8450"/>
                    <a:pt x="5160" y="12180"/>
                    <a:pt x="5169" y="16485"/>
                  </a:cubicBezTo>
                  <a:cubicBezTo>
                    <a:pt x="5177" y="18159"/>
                    <a:pt x="4750" y="19832"/>
                    <a:pt x="4924" y="21505"/>
                  </a:cubicBezTo>
                  <a:cubicBezTo>
                    <a:pt x="5142" y="23606"/>
                    <a:pt x="6293" y="25697"/>
                    <a:pt x="5709" y="27737"/>
                  </a:cubicBezTo>
                  <a:cubicBezTo>
                    <a:pt x="5604" y="28068"/>
                    <a:pt x="5474" y="28460"/>
                    <a:pt x="5665" y="28748"/>
                  </a:cubicBezTo>
                  <a:cubicBezTo>
                    <a:pt x="5813" y="28974"/>
                    <a:pt x="6110" y="29044"/>
                    <a:pt x="6371" y="29096"/>
                  </a:cubicBezTo>
                  <a:cubicBezTo>
                    <a:pt x="8111" y="29431"/>
                    <a:pt x="9899" y="29690"/>
                    <a:pt x="11666" y="29690"/>
                  </a:cubicBezTo>
                  <a:cubicBezTo>
                    <a:pt x="13032" y="29690"/>
                    <a:pt x="14386" y="29535"/>
                    <a:pt x="15697" y="29140"/>
                  </a:cubicBezTo>
                  <a:cubicBezTo>
                    <a:pt x="18695" y="28233"/>
                    <a:pt x="21414" y="25776"/>
                    <a:pt x="21780" y="22656"/>
                  </a:cubicBezTo>
                  <a:cubicBezTo>
                    <a:pt x="22015" y="20564"/>
                    <a:pt x="21196" y="18490"/>
                    <a:pt x="20176" y="16651"/>
                  </a:cubicBezTo>
                  <a:cubicBezTo>
                    <a:pt x="19096" y="14690"/>
                    <a:pt x="17771" y="12868"/>
                    <a:pt x="16281" y="11204"/>
                  </a:cubicBezTo>
                  <a:cubicBezTo>
                    <a:pt x="13588" y="8197"/>
                    <a:pt x="10380" y="5687"/>
                    <a:pt x="6981" y="3526"/>
                  </a:cubicBezTo>
                  <a:cubicBezTo>
                    <a:pt x="5273" y="2436"/>
                    <a:pt x="3495" y="1434"/>
                    <a:pt x="1700" y="493"/>
                  </a:cubicBezTo>
                  <a:cubicBezTo>
                    <a:pt x="1417" y="347"/>
                    <a:pt x="972" y="0"/>
                    <a:pt x="6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8" name="Google Shape;1048;p31"/>
            <p:cNvSpPr/>
            <p:nvPr/>
          </p:nvSpPr>
          <p:spPr>
            <a:xfrm>
              <a:off x="5907175" y="2410550"/>
              <a:ext cx="352125" cy="399400"/>
            </a:xfrm>
            <a:custGeom>
              <a:avLst/>
              <a:gdLst/>
              <a:ahLst/>
              <a:cxnLst/>
              <a:rect l="l" t="t" r="r" b="b"/>
              <a:pathLst>
                <a:path w="14085" h="15976" extrusionOk="0">
                  <a:moveTo>
                    <a:pt x="7043" y="0"/>
                  </a:moveTo>
                  <a:cubicBezTo>
                    <a:pt x="3147" y="0"/>
                    <a:pt x="1" y="3155"/>
                    <a:pt x="1" y="7042"/>
                  </a:cubicBezTo>
                  <a:cubicBezTo>
                    <a:pt x="1" y="10929"/>
                    <a:pt x="3095" y="15975"/>
                    <a:pt x="6990" y="15975"/>
                  </a:cubicBezTo>
                  <a:cubicBezTo>
                    <a:pt x="10877" y="15975"/>
                    <a:pt x="14085" y="10929"/>
                    <a:pt x="14085" y="7042"/>
                  </a:cubicBezTo>
                  <a:cubicBezTo>
                    <a:pt x="14085" y="3155"/>
                    <a:pt x="10930" y="0"/>
                    <a:pt x="704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49" name="Google Shape;1049;p31"/>
            <p:cNvSpPr/>
            <p:nvPr/>
          </p:nvSpPr>
          <p:spPr>
            <a:xfrm>
              <a:off x="6213750" y="2554775"/>
              <a:ext cx="131625" cy="131625"/>
            </a:xfrm>
            <a:custGeom>
              <a:avLst/>
              <a:gdLst/>
              <a:ahLst/>
              <a:cxnLst/>
              <a:rect l="l" t="t" r="r" b="b"/>
              <a:pathLst>
                <a:path w="5265" h="5265" extrusionOk="0">
                  <a:moveTo>
                    <a:pt x="2632" y="1"/>
                  </a:moveTo>
                  <a:cubicBezTo>
                    <a:pt x="1177" y="1"/>
                    <a:pt x="0" y="1177"/>
                    <a:pt x="0" y="2633"/>
                  </a:cubicBezTo>
                  <a:cubicBezTo>
                    <a:pt x="0" y="4088"/>
                    <a:pt x="1177" y="5265"/>
                    <a:pt x="2632" y="5265"/>
                  </a:cubicBezTo>
                  <a:cubicBezTo>
                    <a:pt x="4079" y="5265"/>
                    <a:pt x="5264" y="4088"/>
                    <a:pt x="5264" y="2633"/>
                  </a:cubicBezTo>
                  <a:cubicBezTo>
                    <a:pt x="5264" y="1177"/>
                    <a:pt x="4079" y="1"/>
                    <a:pt x="26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0" name="Google Shape;1050;p31"/>
            <p:cNvSpPr/>
            <p:nvPr/>
          </p:nvSpPr>
          <p:spPr>
            <a:xfrm>
              <a:off x="6243775" y="2583475"/>
              <a:ext cx="77850" cy="79250"/>
            </a:xfrm>
            <a:custGeom>
              <a:avLst/>
              <a:gdLst/>
              <a:ahLst/>
              <a:cxnLst/>
              <a:rect l="l" t="t" r="r" b="b"/>
              <a:pathLst>
                <a:path w="3114" h="3170" extrusionOk="0">
                  <a:moveTo>
                    <a:pt x="1579" y="0"/>
                  </a:moveTo>
                  <a:cubicBezTo>
                    <a:pt x="1380" y="0"/>
                    <a:pt x="1180" y="57"/>
                    <a:pt x="995" y="186"/>
                  </a:cubicBezTo>
                  <a:cubicBezTo>
                    <a:pt x="930" y="237"/>
                    <a:pt x="974" y="338"/>
                    <a:pt x="1042" y="338"/>
                  </a:cubicBezTo>
                  <a:cubicBezTo>
                    <a:pt x="1055" y="338"/>
                    <a:pt x="1069" y="334"/>
                    <a:pt x="1083" y="326"/>
                  </a:cubicBezTo>
                  <a:cubicBezTo>
                    <a:pt x="1236" y="217"/>
                    <a:pt x="1409" y="169"/>
                    <a:pt x="1584" y="169"/>
                  </a:cubicBezTo>
                  <a:cubicBezTo>
                    <a:pt x="1815" y="169"/>
                    <a:pt x="2048" y="252"/>
                    <a:pt x="2242" y="387"/>
                  </a:cubicBezTo>
                  <a:cubicBezTo>
                    <a:pt x="2956" y="875"/>
                    <a:pt x="2956" y="1912"/>
                    <a:pt x="2407" y="2531"/>
                  </a:cubicBezTo>
                  <a:cubicBezTo>
                    <a:pt x="2123" y="2854"/>
                    <a:pt x="1716" y="3011"/>
                    <a:pt x="1307" y="3011"/>
                  </a:cubicBezTo>
                  <a:cubicBezTo>
                    <a:pt x="888" y="3011"/>
                    <a:pt x="467" y="2847"/>
                    <a:pt x="167" y="2531"/>
                  </a:cubicBezTo>
                  <a:cubicBezTo>
                    <a:pt x="151" y="2512"/>
                    <a:pt x="132" y="2504"/>
                    <a:pt x="113" y="2504"/>
                  </a:cubicBezTo>
                  <a:cubicBezTo>
                    <a:pt x="54" y="2504"/>
                    <a:pt x="1" y="2584"/>
                    <a:pt x="54" y="2644"/>
                  </a:cubicBezTo>
                  <a:cubicBezTo>
                    <a:pt x="374" y="2987"/>
                    <a:pt x="834" y="3170"/>
                    <a:pt x="1299" y="3170"/>
                  </a:cubicBezTo>
                  <a:cubicBezTo>
                    <a:pt x="1366" y="3170"/>
                    <a:pt x="1434" y="3166"/>
                    <a:pt x="1501" y="3158"/>
                  </a:cubicBezTo>
                  <a:cubicBezTo>
                    <a:pt x="2460" y="3053"/>
                    <a:pt x="3113" y="2095"/>
                    <a:pt x="2930" y="1162"/>
                  </a:cubicBezTo>
                  <a:cubicBezTo>
                    <a:pt x="2811" y="549"/>
                    <a:pt x="2198" y="0"/>
                    <a:pt x="15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1" name="Google Shape;1051;p31"/>
            <p:cNvSpPr/>
            <p:nvPr/>
          </p:nvSpPr>
          <p:spPr>
            <a:xfrm>
              <a:off x="6264775" y="2622350"/>
              <a:ext cx="46450" cy="17250"/>
            </a:xfrm>
            <a:custGeom>
              <a:avLst/>
              <a:gdLst/>
              <a:ahLst/>
              <a:cxnLst/>
              <a:rect l="l" t="t" r="r" b="b"/>
              <a:pathLst>
                <a:path w="1858" h="690" extrusionOk="0">
                  <a:moveTo>
                    <a:pt x="647" y="0"/>
                  </a:moveTo>
                  <a:cubicBezTo>
                    <a:pt x="456" y="0"/>
                    <a:pt x="264" y="37"/>
                    <a:pt x="86" y="113"/>
                  </a:cubicBezTo>
                  <a:cubicBezTo>
                    <a:pt x="1" y="151"/>
                    <a:pt x="59" y="258"/>
                    <a:pt x="134" y="258"/>
                  </a:cubicBezTo>
                  <a:cubicBezTo>
                    <a:pt x="144" y="258"/>
                    <a:pt x="154" y="256"/>
                    <a:pt x="164" y="252"/>
                  </a:cubicBezTo>
                  <a:cubicBezTo>
                    <a:pt x="319" y="186"/>
                    <a:pt x="484" y="155"/>
                    <a:pt x="649" y="155"/>
                  </a:cubicBezTo>
                  <a:cubicBezTo>
                    <a:pt x="1050" y="155"/>
                    <a:pt x="1451" y="340"/>
                    <a:pt x="1698" y="662"/>
                  </a:cubicBezTo>
                  <a:cubicBezTo>
                    <a:pt x="1715" y="681"/>
                    <a:pt x="1735" y="690"/>
                    <a:pt x="1754" y="690"/>
                  </a:cubicBezTo>
                  <a:cubicBezTo>
                    <a:pt x="1810" y="690"/>
                    <a:pt x="1857" y="616"/>
                    <a:pt x="1811" y="557"/>
                  </a:cubicBezTo>
                  <a:cubicBezTo>
                    <a:pt x="1537" y="198"/>
                    <a:pt x="1093" y="0"/>
                    <a:pt x="6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2" name="Google Shape;1052;p31"/>
            <p:cNvSpPr/>
            <p:nvPr/>
          </p:nvSpPr>
          <p:spPr>
            <a:xfrm>
              <a:off x="5821125" y="2547800"/>
              <a:ext cx="131625" cy="138600"/>
            </a:xfrm>
            <a:custGeom>
              <a:avLst/>
              <a:gdLst/>
              <a:ahLst/>
              <a:cxnLst/>
              <a:rect l="l" t="t" r="r" b="b"/>
              <a:pathLst>
                <a:path w="5265" h="5544" extrusionOk="0">
                  <a:moveTo>
                    <a:pt x="2632" y="1"/>
                  </a:moveTo>
                  <a:cubicBezTo>
                    <a:pt x="1177" y="1"/>
                    <a:pt x="0" y="1238"/>
                    <a:pt x="0" y="2772"/>
                  </a:cubicBezTo>
                  <a:cubicBezTo>
                    <a:pt x="0" y="4306"/>
                    <a:pt x="1177" y="5544"/>
                    <a:pt x="2632" y="5544"/>
                  </a:cubicBezTo>
                  <a:cubicBezTo>
                    <a:pt x="4088" y="5544"/>
                    <a:pt x="5264" y="4306"/>
                    <a:pt x="5264" y="2772"/>
                  </a:cubicBezTo>
                  <a:cubicBezTo>
                    <a:pt x="5264" y="1238"/>
                    <a:pt x="4088" y="1"/>
                    <a:pt x="26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3" name="Google Shape;1053;p31"/>
            <p:cNvSpPr/>
            <p:nvPr/>
          </p:nvSpPr>
          <p:spPr>
            <a:xfrm>
              <a:off x="5844425" y="2578350"/>
              <a:ext cx="78100" cy="82950"/>
            </a:xfrm>
            <a:custGeom>
              <a:avLst/>
              <a:gdLst/>
              <a:ahLst/>
              <a:cxnLst/>
              <a:rect l="l" t="t" r="r" b="b"/>
              <a:pathLst>
                <a:path w="3124" h="3318" extrusionOk="0">
                  <a:moveTo>
                    <a:pt x="1561" y="1"/>
                  </a:moveTo>
                  <a:cubicBezTo>
                    <a:pt x="1294" y="1"/>
                    <a:pt x="1022" y="100"/>
                    <a:pt x="802" y="260"/>
                  </a:cubicBezTo>
                  <a:cubicBezTo>
                    <a:pt x="9" y="836"/>
                    <a:pt x="1" y="2003"/>
                    <a:pt x="585" y="2736"/>
                  </a:cubicBezTo>
                  <a:cubicBezTo>
                    <a:pt x="896" y="3126"/>
                    <a:pt x="1359" y="3317"/>
                    <a:pt x="1826" y="3317"/>
                  </a:cubicBezTo>
                  <a:cubicBezTo>
                    <a:pt x="2287" y="3317"/>
                    <a:pt x="2752" y="3130"/>
                    <a:pt x="3077" y="2762"/>
                  </a:cubicBezTo>
                  <a:cubicBezTo>
                    <a:pt x="3123" y="2709"/>
                    <a:pt x="3069" y="2630"/>
                    <a:pt x="3014" y="2630"/>
                  </a:cubicBezTo>
                  <a:cubicBezTo>
                    <a:pt x="2996" y="2630"/>
                    <a:pt x="2978" y="2638"/>
                    <a:pt x="2964" y="2657"/>
                  </a:cubicBezTo>
                  <a:cubicBezTo>
                    <a:pt x="2667" y="2986"/>
                    <a:pt x="2238" y="3167"/>
                    <a:pt x="1799" y="3167"/>
                  </a:cubicBezTo>
                  <a:cubicBezTo>
                    <a:pt x="1760" y="3167"/>
                    <a:pt x="1721" y="3165"/>
                    <a:pt x="1683" y="3163"/>
                  </a:cubicBezTo>
                  <a:cubicBezTo>
                    <a:pt x="785" y="3084"/>
                    <a:pt x="227" y="2169"/>
                    <a:pt x="340" y="1315"/>
                  </a:cubicBezTo>
                  <a:cubicBezTo>
                    <a:pt x="402" y="897"/>
                    <a:pt x="628" y="531"/>
                    <a:pt x="994" y="321"/>
                  </a:cubicBezTo>
                  <a:cubicBezTo>
                    <a:pt x="1166" y="217"/>
                    <a:pt x="1360" y="158"/>
                    <a:pt x="1550" y="158"/>
                  </a:cubicBezTo>
                  <a:cubicBezTo>
                    <a:pt x="1725" y="158"/>
                    <a:pt x="1898" y="208"/>
                    <a:pt x="2049" y="321"/>
                  </a:cubicBezTo>
                  <a:cubicBezTo>
                    <a:pt x="2064" y="332"/>
                    <a:pt x="2078" y="336"/>
                    <a:pt x="2092" y="336"/>
                  </a:cubicBezTo>
                  <a:cubicBezTo>
                    <a:pt x="2156" y="336"/>
                    <a:pt x="2192" y="232"/>
                    <a:pt x="2127" y="182"/>
                  </a:cubicBezTo>
                  <a:cubicBezTo>
                    <a:pt x="1956" y="56"/>
                    <a:pt x="1760" y="1"/>
                    <a:pt x="15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4" name="Google Shape;1054;p31"/>
            <p:cNvSpPr/>
            <p:nvPr/>
          </p:nvSpPr>
          <p:spPr>
            <a:xfrm>
              <a:off x="5854900" y="2619050"/>
              <a:ext cx="46525" cy="17825"/>
            </a:xfrm>
            <a:custGeom>
              <a:avLst/>
              <a:gdLst/>
              <a:ahLst/>
              <a:cxnLst/>
              <a:rect l="l" t="t" r="r" b="b"/>
              <a:pathLst>
                <a:path w="1861" h="713" extrusionOk="0">
                  <a:moveTo>
                    <a:pt x="1214" y="1"/>
                  </a:moveTo>
                  <a:cubicBezTo>
                    <a:pt x="763" y="1"/>
                    <a:pt x="319" y="220"/>
                    <a:pt x="44" y="593"/>
                  </a:cubicBezTo>
                  <a:cubicBezTo>
                    <a:pt x="0" y="655"/>
                    <a:pt x="58" y="713"/>
                    <a:pt x="117" y="713"/>
                  </a:cubicBezTo>
                  <a:cubicBezTo>
                    <a:pt x="141" y="713"/>
                    <a:pt x="165" y="703"/>
                    <a:pt x="183" y="680"/>
                  </a:cubicBezTo>
                  <a:cubicBezTo>
                    <a:pt x="426" y="351"/>
                    <a:pt x="828" y="154"/>
                    <a:pt x="1228" y="154"/>
                  </a:cubicBezTo>
                  <a:cubicBezTo>
                    <a:pt x="1389" y="154"/>
                    <a:pt x="1550" y="186"/>
                    <a:pt x="1699" y="253"/>
                  </a:cubicBezTo>
                  <a:cubicBezTo>
                    <a:pt x="1712" y="259"/>
                    <a:pt x="1725" y="262"/>
                    <a:pt x="1736" y="262"/>
                  </a:cubicBezTo>
                  <a:cubicBezTo>
                    <a:pt x="1813" y="262"/>
                    <a:pt x="1861" y="153"/>
                    <a:pt x="1778" y="123"/>
                  </a:cubicBezTo>
                  <a:cubicBezTo>
                    <a:pt x="1597" y="40"/>
                    <a:pt x="1405" y="1"/>
                    <a:pt x="12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5" name="Google Shape;1055;p31"/>
            <p:cNvSpPr/>
            <p:nvPr/>
          </p:nvSpPr>
          <p:spPr>
            <a:xfrm>
              <a:off x="6128100" y="2502350"/>
              <a:ext cx="64750" cy="33075"/>
            </a:xfrm>
            <a:custGeom>
              <a:avLst/>
              <a:gdLst/>
              <a:ahLst/>
              <a:cxnLst/>
              <a:rect l="l" t="t" r="r" b="b"/>
              <a:pathLst>
                <a:path w="2590" h="1323" extrusionOk="0">
                  <a:moveTo>
                    <a:pt x="367" y="1"/>
                  </a:moveTo>
                  <a:cubicBezTo>
                    <a:pt x="222" y="1"/>
                    <a:pt x="97" y="74"/>
                    <a:pt x="45" y="233"/>
                  </a:cubicBezTo>
                  <a:cubicBezTo>
                    <a:pt x="1" y="381"/>
                    <a:pt x="106" y="590"/>
                    <a:pt x="271" y="616"/>
                  </a:cubicBezTo>
                  <a:cubicBezTo>
                    <a:pt x="594" y="668"/>
                    <a:pt x="916" y="747"/>
                    <a:pt x="1221" y="869"/>
                  </a:cubicBezTo>
                  <a:cubicBezTo>
                    <a:pt x="1387" y="921"/>
                    <a:pt x="1465" y="956"/>
                    <a:pt x="1631" y="1043"/>
                  </a:cubicBezTo>
                  <a:cubicBezTo>
                    <a:pt x="1779" y="1113"/>
                    <a:pt x="1918" y="1191"/>
                    <a:pt x="2058" y="1278"/>
                  </a:cubicBezTo>
                  <a:cubicBezTo>
                    <a:pt x="2108" y="1309"/>
                    <a:pt x="2161" y="1323"/>
                    <a:pt x="2212" y="1323"/>
                  </a:cubicBezTo>
                  <a:cubicBezTo>
                    <a:pt x="2323" y="1323"/>
                    <a:pt x="2428" y="1260"/>
                    <a:pt x="2494" y="1165"/>
                  </a:cubicBezTo>
                  <a:cubicBezTo>
                    <a:pt x="2589" y="1026"/>
                    <a:pt x="2520" y="825"/>
                    <a:pt x="2380" y="738"/>
                  </a:cubicBezTo>
                  <a:cubicBezTo>
                    <a:pt x="1788" y="372"/>
                    <a:pt x="1125" y="119"/>
                    <a:pt x="437" y="6"/>
                  </a:cubicBezTo>
                  <a:cubicBezTo>
                    <a:pt x="413" y="2"/>
                    <a:pt x="390" y="1"/>
                    <a:pt x="3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6" name="Google Shape;1056;p31"/>
            <p:cNvSpPr/>
            <p:nvPr/>
          </p:nvSpPr>
          <p:spPr>
            <a:xfrm>
              <a:off x="5981250" y="2502275"/>
              <a:ext cx="58000" cy="32850"/>
            </a:xfrm>
            <a:custGeom>
              <a:avLst/>
              <a:gdLst/>
              <a:ahLst/>
              <a:cxnLst/>
              <a:rect l="l" t="t" r="r" b="b"/>
              <a:pathLst>
                <a:path w="2320" h="1314" extrusionOk="0">
                  <a:moveTo>
                    <a:pt x="1970" y="1"/>
                  </a:moveTo>
                  <a:cubicBezTo>
                    <a:pt x="1944" y="1"/>
                    <a:pt x="1918" y="4"/>
                    <a:pt x="1892" y="9"/>
                  </a:cubicBezTo>
                  <a:cubicBezTo>
                    <a:pt x="1291" y="131"/>
                    <a:pt x="707" y="384"/>
                    <a:pt x="201" y="724"/>
                  </a:cubicBezTo>
                  <a:cubicBezTo>
                    <a:pt x="53" y="828"/>
                    <a:pt x="1" y="994"/>
                    <a:pt x="88" y="1159"/>
                  </a:cubicBezTo>
                  <a:cubicBezTo>
                    <a:pt x="136" y="1255"/>
                    <a:pt x="252" y="1313"/>
                    <a:pt x="366" y="1313"/>
                  </a:cubicBezTo>
                  <a:cubicBezTo>
                    <a:pt x="418" y="1313"/>
                    <a:pt x="471" y="1300"/>
                    <a:pt x="515" y="1273"/>
                  </a:cubicBezTo>
                  <a:cubicBezTo>
                    <a:pt x="637" y="1186"/>
                    <a:pt x="759" y="1107"/>
                    <a:pt x="890" y="1037"/>
                  </a:cubicBezTo>
                  <a:cubicBezTo>
                    <a:pt x="960" y="1003"/>
                    <a:pt x="1021" y="976"/>
                    <a:pt x="1082" y="942"/>
                  </a:cubicBezTo>
                  <a:cubicBezTo>
                    <a:pt x="1116" y="924"/>
                    <a:pt x="1151" y="907"/>
                    <a:pt x="1186" y="889"/>
                  </a:cubicBezTo>
                  <a:cubicBezTo>
                    <a:pt x="1194" y="889"/>
                    <a:pt x="1264" y="862"/>
                    <a:pt x="1261" y="862"/>
                  </a:cubicBezTo>
                  <a:lnTo>
                    <a:pt x="1261" y="862"/>
                  </a:lnTo>
                  <a:cubicBezTo>
                    <a:pt x="1260" y="862"/>
                    <a:pt x="1259" y="862"/>
                    <a:pt x="1256" y="863"/>
                  </a:cubicBezTo>
                  <a:cubicBezTo>
                    <a:pt x="1252" y="864"/>
                    <a:pt x="1250" y="864"/>
                    <a:pt x="1248" y="864"/>
                  </a:cubicBezTo>
                  <a:cubicBezTo>
                    <a:pt x="1239" y="864"/>
                    <a:pt x="1310" y="837"/>
                    <a:pt x="1326" y="837"/>
                  </a:cubicBezTo>
                  <a:cubicBezTo>
                    <a:pt x="1360" y="819"/>
                    <a:pt x="1395" y="811"/>
                    <a:pt x="1430" y="793"/>
                  </a:cubicBezTo>
                  <a:cubicBezTo>
                    <a:pt x="1500" y="767"/>
                    <a:pt x="1570" y="741"/>
                    <a:pt x="1648" y="724"/>
                  </a:cubicBezTo>
                  <a:cubicBezTo>
                    <a:pt x="1779" y="680"/>
                    <a:pt x="1918" y="645"/>
                    <a:pt x="2058" y="619"/>
                  </a:cubicBezTo>
                  <a:cubicBezTo>
                    <a:pt x="2232" y="584"/>
                    <a:pt x="2319" y="384"/>
                    <a:pt x="2284" y="227"/>
                  </a:cubicBezTo>
                  <a:cubicBezTo>
                    <a:pt x="2247" y="80"/>
                    <a:pt x="2111" y="1"/>
                    <a:pt x="1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7" name="Google Shape;1057;p31"/>
            <p:cNvSpPr/>
            <p:nvPr/>
          </p:nvSpPr>
          <p:spPr>
            <a:xfrm>
              <a:off x="6052300" y="2593000"/>
              <a:ext cx="33600" cy="48150"/>
            </a:xfrm>
            <a:custGeom>
              <a:avLst/>
              <a:gdLst/>
              <a:ahLst/>
              <a:cxnLst/>
              <a:rect l="l" t="t" r="r" b="b"/>
              <a:pathLst>
                <a:path w="1344" h="1926" extrusionOk="0">
                  <a:moveTo>
                    <a:pt x="923" y="0"/>
                  </a:moveTo>
                  <a:cubicBezTo>
                    <a:pt x="869" y="0"/>
                    <a:pt x="817" y="78"/>
                    <a:pt x="863" y="136"/>
                  </a:cubicBezTo>
                  <a:cubicBezTo>
                    <a:pt x="950" y="250"/>
                    <a:pt x="837" y="398"/>
                    <a:pt x="750" y="459"/>
                  </a:cubicBezTo>
                  <a:cubicBezTo>
                    <a:pt x="636" y="546"/>
                    <a:pt x="497" y="598"/>
                    <a:pt x="375" y="685"/>
                  </a:cubicBezTo>
                  <a:cubicBezTo>
                    <a:pt x="61" y="938"/>
                    <a:pt x="0" y="1478"/>
                    <a:pt x="314" y="1766"/>
                  </a:cubicBezTo>
                  <a:cubicBezTo>
                    <a:pt x="431" y="1873"/>
                    <a:pt x="589" y="1925"/>
                    <a:pt x="749" y="1925"/>
                  </a:cubicBezTo>
                  <a:cubicBezTo>
                    <a:pt x="966" y="1925"/>
                    <a:pt x="1186" y="1827"/>
                    <a:pt x="1307" y="1635"/>
                  </a:cubicBezTo>
                  <a:cubicBezTo>
                    <a:pt x="1344" y="1575"/>
                    <a:pt x="1288" y="1519"/>
                    <a:pt x="1233" y="1519"/>
                  </a:cubicBezTo>
                  <a:cubicBezTo>
                    <a:pt x="1208" y="1519"/>
                    <a:pt x="1184" y="1530"/>
                    <a:pt x="1168" y="1557"/>
                  </a:cubicBezTo>
                  <a:cubicBezTo>
                    <a:pt x="1081" y="1695"/>
                    <a:pt x="921" y="1766"/>
                    <a:pt x="760" y="1766"/>
                  </a:cubicBezTo>
                  <a:cubicBezTo>
                    <a:pt x="727" y="1766"/>
                    <a:pt x="695" y="1763"/>
                    <a:pt x="662" y="1757"/>
                  </a:cubicBezTo>
                  <a:cubicBezTo>
                    <a:pt x="262" y="1696"/>
                    <a:pt x="157" y="1217"/>
                    <a:pt x="375" y="912"/>
                  </a:cubicBezTo>
                  <a:cubicBezTo>
                    <a:pt x="506" y="729"/>
                    <a:pt x="750" y="694"/>
                    <a:pt x="906" y="537"/>
                  </a:cubicBezTo>
                  <a:cubicBezTo>
                    <a:pt x="1046" y="406"/>
                    <a:pt x="1098" y="189"/>
                    <a:pt x="976" y="32"/>
                  </a:cubicBezTo>
                  <a:cubicBezTo>
                    <a:pt x="961" y="9"/>
                    <a:pt x="942" y="0"/>
                    <a:pt x="9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8" name="Google Shape;1058;p31"/>
            <p:cNvSpPr/>
            <p:nvPr/>
          </p:nvSpPr>
          <p:spPr>
            <a:xfrm>
              <a:off x="6033775" y="2655450"/>
              <a:ext cx="85425" cy="42725"/>
            </a:xfrm>
            <a:custGeom>
              <a:avLst/>
              <a:gdLst/>
              <a:ahLst/>
              <a:cxnLst/>
              <a:rect l="l" t="t" r="r" b="b"/>
              <a:pathLst>
                <a:path w="3417" h="1709" extrusionOk="0">
                  <a:moveTo>
                    <a:pt x="0" y="0"/>
                  </a:moveTo>
                  <a:cubicBezTo>
                    <a:pt x="0" y="941"/>
                    <a:pt x="767" y="1708"/>
                    <a:pt x="1708" y="1708"/>
                  </a:cubicBezTo>
                  <a:cubicBezTo>
                    <a:pt x="2650" y="1708"/>
                    <a:pt x="3417" y="941"/>
                    <a:pt x="34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59" name="Google Shape;1059;p31"/>
            <p:cNvSpPr/>
            <p:nvPr/>
          </p:nvSpPr>
          <p:spPr>
            <a:xfrm>
              <a:off x="6062000" y="2708625"/>
              <a:ext cx="28875" cy="13100"/>
            </a:xfrm>
            <a:custGeom>
              <a:avLst/>
              <a:gdLst/>
              <a:ahLst/>
              <a:cxnLst/>
              <a:rect l="l" t="t" r="r" b="b"/>
              <a:pathLst>
                <a:path w="1155" h="524" extrusionOk="0">
                  <a:moveTo>
                    <a:pt x="95" y="0"/>
                  </a:moveTo>
                  <a:cubicBezTo>
                    <a:pt x="48" y="0"/>
                    <a:pt x="1" y="39"/>
                    <a:pt x="22" y="96"/>
                  </a:cubicBezTo>
                  <a:cubicBezTo>
                    <a:pt x="91" y="331"/>
                    <a:pt x="309" y="514"/>
                    <a:pt x="562" y="523"/>
                  </a:cubicBezTo>
                  <a:cubicBezTo>
                    <a:pt x="574" y="523"/>
                    <a:pt x="586" y="524"/>
                    <a:pt x="599" y="524"/>
                  </a:cubicBezTo>
                  <a:cubicBezTo>
                    <a:pt x="837" y="524"/>
                    <a:pt x="1054" y="363"/>
                    <a:pt x="1137" y="148"/>
                  </a:cubicBezTo>
                  <a:cubicBezTo>
                    <a:pt x="1155" y="104"/>
                    <a:pt x="1120" y="61"/>
                    <a:pt x="1085" y="43"/>
                  </a:cubicBezTo>
                  <a:cubicBezTo>
                    <a:pt x="1079" y="42"/>
                    <a:pt x="1074" y="42"/>
                    <a:pt x="1069" y="42"/>
                  </a:cubicBezTo>
                  <a:cubicBezTo>
                    <a:pt x="1033" y="42"/>
                    <a:pt x="1004" y="66"/>
                    <a:pt x="989" y="104"/>
                  </a:cubicBezTo>
                  <a:cubicBezTo>
                    <a:pt x="922" y="263"/>
                    <a:pt x="750" y="366"/>
                    <a:pt x="582" y="366"/>
                  </a:cubicBezTo>
                  <a:cubicBezTo>
                    <a:pt x="576" y="366"/>
                    <a:pt x="569" y="366"/>
                    <a:pt x="562" y="366"/>
                  </a:cubicBezTo>
                  <a:cubicBezTo>
                    <a:pt x="379" y="357"/>
                    <a:pt x="222" y="226"/>
                    <a:pt x="170" y="61"/>
                  </a:cubicBezTo>
                  <a:cubicBezTo>
                    <a:pt x="159" y="18"/>
                    <a:pt x="127" y="0"/>
                    <a:pt x="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0" name="Google Shape;1060;p31"/>
            <p:cNvSpPr/>
            <p:nvPr/>
          </p:nvSpPr>
          <p:spPr>
            <a:xfrm>
              <a:off x="6235800" y="2597050"/>
              <a:ext cx="19800" cy="78550"/>
            </a:xfrm>
            <a:custGeom>
              <a:avLst/>
              <a:gdLst/>
              <a:ahLst/>
              <a:cxnLst/>
              <a:rect l="l" t="t" r="r" b="b"/>
              <a:pathLst>
                <a:path w="792" h="3142" extrusionOk="0">
                  <a:moveTo>
                    <a:pt x="713" y="0"/>
                  </a:moveTo>
                  <a:cubicBezTo>
                    <a:pt x="674" y="0"/>
                    <a:pt x="635" y="27"/>
                    <a:pt x="635" y="79"/>
                  </a:cubicBezTo>
                  <a:cubicBezTo>
                    <a:pt x="626" y="593"/>
                    <a:pt x="504" y="1107"/>
                    <a:pt x="391" y="1604"/>
                  </a:cubicBezTo>
                  <a:cubicBezTo>
                    <a:pt x="277" y="2083"/>
                    <a:pt x="155" y="2571"/>
                    <a:pt x="16" y="3042"/>
                  </a:cubicBezTo>
                  <a:cubicBezTo>
                    <a:pt x="0" y="3104"/>
                    <a:pt x="46" y="3142"/>
                    <a:pt x="92" y="3142"/>
                  </a:cubicBezTo>
                  <a:cubicBezTo>
                    <a:pt x="123" y="3142"/>
                    <a:pt x="153" y="3124"/>
                    <a:pt x="164" y="3086"/>
                  </a:cubicBezTo>
                  <a:cubicBezTo>
                    <a:pt x="303" y="2598"/>
                    <a:pt x="434" y="2101"/>
                    <a:pt x="547" y="1604"/>
                  </a:cubicBezTo>
                  <a:cubicBezTo>
                    <a:pt x="661" y="1107"/>
                    <a:pt x="783" y="593"/>
                    <a:pt x="791" y="79"/>
                  </a:cubicBezTo>
                  <a:cubicBezTo>
                    <a:pt x="791" y="27"/>
                    <a:pt x="752" y="0"/>
                    <a:pt x="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1" name="Google Shape;1061;p31"/>
            <p:cNvSpPr/>
            <p:nvPr/>
          </p:nvSpPr>
          <p:spPr>
            <a:xfrm>
              <a:off x="5916550" y="2621175"/>
              <a:ext cx="10225" cy="57600"/>
            </a:xfrm>
            <a:custGeom>
              <a:avLst/>
              <a:gdLst/>
              <a:ahLst/>
              <a:cxnLst/>
              <a:rect l="l" t="t" r="r" b="b"/>
              <a:pathLst>
                <a:path w="409" h="2304" extrusionOk="0">
                  <a:moveTo>
                    <a:pt x="79" y="1"/>
                  </a:moveTo>
                  <a:cubicBezTo>
                    <a:pt x="40" y="1"/>
                    <a:pt x="0" y="25"/>
                    <a:pt x="0" y="73"/>
                  </a:cubicBezTo>
                  <a:cubicBezTo>
                    <a:pt x="18" y="805"/>
                    <a:pt x="96" y="1528"/>
                    <a:pt x="244" y="2243"/>
                  </a:cubicBezTo>
                  <a:cubicBezTo>
                    <a:pt x="251" y="2285"/>
                    <a:pt x="282" y="2303"/>
                    <a:pt x="313" y="2303"/>
                  </a:cubicBezTo>
                  <a:cubicBezTo>
                    <a:pt x="359" y="2303"/>
                    <a:pt x="408" y="2265"/>
                    <a:pt x="393" y="2208"/>
                  </a:cubicBezTo>
                  <a:cubicBezTo>
                    <a:pt x="253" y="1502"/>
                    <a:pt x="175" y="787"/>
                    <a:pt x="157" y="73"/>
                  </a:cubicBezTo>
                  <a:cubicBezTo>
                    <a:pt x="157" y="25"/>
                    <a:pt x="118" y="1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2" name="Google Shape;1062;p31"/>
            <p:cNvSpPr/>
            <p:nvPr/>
          </p:nvSpPr>
          <p:spPr>
            <a:xfrm>
              <a:off x="6143800" y="2607075"/>
              <a:ext cx="50575" cy="25525"/>
            </a:xfrm>
            <a:custGeom>
              <a:avLst/>
              <a:gdLst/>
              <a:ahLst/>
              <a:cxnLst/>
              <a:rect l="l" t="t" r="r" b="b"/>
              <a:pathLst>
                <a:path w="2023" h="1021" extrusionOk="0">
                  <a:moveTo>
                    <a:pt x="1011" y="0"/>
                  </a:moveTo>
                  <a:cubicBezTo>
                    <a:pt x="454" y="0"/>
                    <a:pt x="0" y="227"/>
                    <a:pt x="0" y="515"/>
                  </a:cubicBezTo>
                  <a:cubicBezTo>
                    <a:pt x="0" y="793"/>
                    <a:pt x="454" y="1020"/>
                    <a:pt x="1011" y="1020"/>
                  </a:cubicBezTo>
                  <a:cubicBezTo>
                    <a:pt x="1569" y="1020"/>
                    <a:pt x="2022" y="793"/>
                    <a:pt x="2022" y="515"/>
                  </a:cubicBezTo>
                  <a:cubicBezTo>
                    <a:pt x="2022" y="227"/>
                    <a:pt x="1569" y="0"/>
                    <a:pt x="10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3" name="Google Shape;1063;p31"/>
            <p:cNvSpPr/>
            <p:nvPr/>
          </p:nvSpPr>
          <p:spPr>
            <a:xfrm>
              <a:off x="5961650" y="2607075"/>
              <a:ext cx="50575" cy="25525"/>
            </a:xfrm>
            <a:custGeom>
              <a:avLst/>
              <a:gdLst/>
              <a:ahLst/>
              <a:cxnLst/>
              <a:rect l="l" t="t" r="r" b="b"/>
              <a:pathLst>
                <a:path w="2023" h="1021" extrusionOk="0">
                  <a:moveTo>
                    <a:pt x="1011" y="0"/>
                  </a:moveTo>
                  <a:cubicBezTo>
                    <a:pt x="454" y="0"/>
                    <a:pt x="0" y="227"/>
                    <a:pt x="0" y="515"/>
                  </a:cubicBezTo>
                  <a:cubicBezTo>
                    <a:pt x="0" y="793"/>
                    <a:pt x="454" y="1020"/>
                    <a:pt x="1011" y="1020"/>
                  </a:cubicBezTo>
                  <a:cubicBezTo>
                    <a:pt x="1569" y="1020"/>
                    <a:pt x="2022" y="793"/>
                    <a:pt x="2022" y="515"/>
                  </a:cubicBezTo>
                  <a:cubicBezTo>
                    <a:pt x="2022" y="227"/>
                    <a:pt x="1569" y="0"/>
                    <a:pt x="10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4" name="Google Shape;1064;p31"/>
            <p:cNvSpPr/>
            <p:nvPr/>
          </p:nvSpPr>
          <p:spPr>
            <a:xfrm>
              <a:off x="6010025" y="2752175"/>
              <a:ext cx="149925" cy="180650"/>
            </a:xfrm>
            <a:custGeom>
              <a:avLst/>
              <a:gdLst/>
              <a:ahLst/>
              <a:cxnLst/>
              <a:rect l="l" t="t" r="r" b="b"/>
              <a:pathLst>
                <a:path w="5997" h="7226" extrusionOk="0">
                  <a:moveTo>
                    <a:pt x="0" y="1"/>
                  </a:moveTo>
                  <a:lnTo>
                    <a:pt x="0" y="7226"/>
                  </a:lnTo>
                  <a:lnTo>
                    <a:pt x="5996" y="7226"/>
                  </a:lnTo>
                  <a:lnTo>
                    <a:pt x="59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5" name="Google Shape;1065;p31"/>
            <p:cNvSpPr/>
            <p:nvPr/>
          </p:nvSpPr>
          <p:spPr>
            <a:xfrm>
              <a:off x="6070800" y="2774675"/>
              <a:ext cx="103150" cy="29150"/>
            </a:xfrm>
            <a:custGeom>
              <a:avLst/>
              <a:gdLst/>
              <a:ahLst/>
              <a:cxnLst/>
              <a:rect l="l" t="t" r="r" b="b"/>
              <a:pathLst>
                <a:path w="4126" h="1166" extrusionOk="0">
                  <a:moveTo>
                    <a:pt x="4019" y="1"/>
                  </a:moveTo>
                  <a:cubicBezTo>
                    <a:pt x="4005" y="1"/>
                    <a:pt x="3990" y="5"/>
                    <a:pt x="3975" y="16"/>
                  </a:cubicBezTo>
                  <a:cubicBezTo>
                    <a:pt x="3478" y="382"/>
                    <a:pt x="2947" y="687"/>
                    <a:pt x="2345" y="852"/>
                  </a:cubicBezTo>
                  <a:cubicBezTo>
                    <a:pt x="1911" y="966"/>
                    <a:pt x="1465" y="1009"/>
                    <a:pt x="1017" y="1009"/>
                  </a:cubicBezTo>
                  <a:cubicBezTo>
                    <a:pt x="710" y="1009"/>
                    <a:pt x="402" y="989"/>
                    <a:pt x="97" y="957"/>
                  </a:cubicBezTo>
                  <a:cubicBezTo>
                    <a:pt x="94" y="957"/>
                    <a:pt x="92" y="957"/>
                    <a:pt x="89" y="957"/>
                  </a:cubicBezTo>
                  <a:cubicBezTo>
                    <a:pt x="1" y="957"/>
                    <a:pt x="3" y="1105"/>
                    <a:pt x="97" y="1114"/>
                  </a:cubicBezTo>
                  <a:cubicBezTo>
                    <a:pt x="401" y="1145"/>
                    <a:pt x="710" y="1166"/>
                    <a:pt x="1018" y="1166"/>
                  </a:cubicBezTo>
                  <a:cubicBezTo>
                    <a:pt x="1478" y="1166"/>
                    <a:pt x="1937" y="1121"/>
                    <a:pt x="2380" y="1001"/>
                  </a:cubicBezTo>
                  <a:cubicBezTo>
                    <a:pt x="2999" y="835"/>
                    <a:pt x="3548" y="530"/>
                    <a:pt x="4053" y="155"/>
                  </a:cubicBezTo>
                  <a:cubicBezTo>
                    <a:pt x="4126" y="105"/>
                    <a:pt x="4084" y="1"/>
                    <a:pt x="40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6" name="Google Shape;1066;p31"/>
            <p:cNvSpPr/>
            <p:nvPr/>
          </p:nvSpPr>
          <p:spPr>
            <a:xfrm>
              <a:off x="6095650" y="2459125"/>
              <a:ext cx="191325" cy="191325"/>
            </a:xfrm>
            <a:custGeom>
              <a:avLst/>
              <a:gdLst/>
              <a:ahLst/>
              <a:cxnLst/>
              <a:rect l="l" t="t" r="r" b="b"/>
              <a:pathLst>
                <a:path w="7653" h="7653" extrusionOk="0">
                  <a:moveTo>
                    <a:pt x="3826" y="105"/>
                  </a:moveTo>
                  <a:cubicBezTo>
                    <a:pt x="5875" y="105"/>
                    <a:pt x="7548" y="1779"/>
                    <a:pt x="7548" y="3827"/>
                  </a:cubicBezTo>
                  <a:cubicBezTo>
                    <a:pt x="7548" y="5875"/>
                    <a:pt x="5875" y="7548"/>
                    <a:pt x="3826" y="7548"/>
                  </a:cubicBezTo>
                  <a:cubicBezTo>
                    <a:pt x="1778" y="7548"/>
                    <a:pt x="105" y="5875"/>
                    <a:pt x="105" y="3827"/>
                  </a:cubicBezTo>
                  <a:cubicBezTo>
                    <a:pt x="105" y="1779"/>
                    <a:pt x="1778" y="105"/>
                    <a:pt x="3826" y="105"/>
                  </a:cubicBezTo>
                  <a:close/>
                  <a:moveTo>
                    <a:pt x="3826" y="1"/>
                  </a:moveTo>
                  <a:cubicBezTo>
                    <a:pt x="1717" y="1"/>
                    <a:pt x="0" y="1718"/>
                    <a:pt x="0" y="3827"/>
                  </a:cubicBezTo>
                  <a:cubicBezTo>
                    <a:pt x="0" y="5936"/>
                    <a:pt x="1717" y="7653"/>
                    <a:pt x="3826" y="7653"/>
                  </a:cubicBezTo>
                  <a:cubicBezTo>
                    <a:pt x="5936" y="7653"/>
                    <a:pt x="7652" y="5936"/>
                    <a:pt x="7652" y="3827"/>
                  </a:cubicBezTo>
                  <a:cubicBezTo>
                    <a:pt x="7652" y="1718"/>
                    <a:pt x="5936" y="1"/>
                    <a:pt x="38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7" name="Google Shape;1067;p31"/>
            <p:cNvSpPr/>
            <p:nvPr/>
          </p:nvSpPr>
          <p:spPr>
            <a:xfrm>
              <a:off x="5869275" y="2459125"/>
              <a:ext cx="191100" cy="191325"/>
            </a:xfrm>
            <a:custGeom>
              <a:avLst/>
              <a:gdLst/>
              <a:ahLst/>
              <a:cxnLst/>
              <a:rect l="l" t="t" r="r" b="b"/>
              <a:pathLst>
                <a:path w="7644" h="7653" extrusionOk="0">
                  <a:moveTo>
                    <a:pt x="3826" y="105"/>
                  </a:moveTo>
                  <a:cubicBezTo>
                    <a:pt x="5874" y="105"/>
                    <a:pt x="7539" y="1779"/>
                    <a:pt x="7539" y="3827"/>
                  </a:cubicBezTo>
                  <a:cubicBezTo>
                    <a:pt x="7539" y="5875"/>
                    <a:pt x="5874" y="7548"/>
                    <a:pt x="3826" y="7548"/>
                  </a:cubicBezTo>
                  <a:cubicBezTo>
                    <a:pt x="1769" y="7548"/>
                    <a:pt x="105" y="5875"/>
                    <a:pt x="105" y="3827"/>
                  </a:cubicBezTo>
                  <a:cubicBezTo>
                    <a:pt x="105" y="1779"/>
                    <a:pt x="1769" y="105"/>
                    <a:pt x="3826" y="105"/>
                  </a:cubicBezTo>
                  <a:close/>
                  <a:moveTo>
                    <a:pt x="3826" y="1"/>
                  </a:moveTo>
                  <a:cubicBezTo>
                    <a:pt x="1717" y="1"/>
                    <a:pt x="0" y="1718"/>
                    <a:pt x="0" y="3827"/>
                  </a:cubicBezTo>
                  <a:cubicBezTo>
                    <a:pt x="0" y="5936"/>
                    <a:pt x="1717" y="7653"/>
                    <a:pt x="3826" y="7653"/>
                  </a:cubicBezTo>
                  <a:cubicBezTo>
                    <a:pt x="5927" y="7653"/>
                    <a:pt x="7644" y="5936"/>
                    <a:pt x="7644" y="3827"/>
                  </a:cubicBezTo>
                  <a:cubicBezTo>
                    <a:pt x="7644" y="1718"/>
                    <a:pt x="5927" y="1"/>
                    <a:pt x="38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8" name="Google Shape;1068;p31"/>
            <p:cNvSpPr/>
            <p:nvPr/>
          </p:nvSpPr>
          <p:spPr>
            <a:xfrm>
              <a:off x="6141175" y="2564150"/>
              <a:ext cx="21375" cy="21375"/>
            </a:xfrm>
            <a:custGeom>
              <a:avLst/>
              <a:gdLst/>
              <a:ahLst/>
              <a:cxnLst/>
              <a:rect l="l" t="t" r="r" b="b"/>
              <a:pathLst>
                <a:path w="855" h="855" extrusionOk="0">
                  <a:moveTo>
                    <a:pt x="428" y="0"/>
                  </a:moveTo>
                  <a:cubicBezTo>
                    <a:pt x="193" y="0"/>
                    <a:pt x="1" y="192"/>
                    <a:pt x="1" y="427"/>
                  </a:cubicBezTo>
                  <a:cubicBezTo>
                    <a:pt x="1" y="663"/>
                    <a:pt x="193" y="855"/>
                    <a:pt x="428" y="855"/>
                  </a:cubicBezTo>
                  <a:cubicBezTo>
                    <a:pt x="663" y="855"/>
                    <a:pt x="855" y="663"/>
                    <a:pt x="855" y="427"/>
                  </a:cubicBezTo>
                  <a:cubicBezTo>
                    <a:pt x="855" y="192"/>
                    <a:pt x="663" y="0"/>
                    <a:pt x="4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69" name="Google Shape;1069;p31"/>
            <p:cNvSpPr/>
            <p:nvPr/>
          </p:nvSpPr>
          <p:spPr>
            <a:xfrm>
              <a:off x="5983225" y="2564150"/>
              <a:ext cx="21600" cy="21375"/>
            </a:xfrm>
            <a:custGeom>
              <a:avLst/>
              <a:gdLst/>
              <a:ahLst/>
              <a:cxnLst/>
              <a:rect l="l" t="t" r="r" b="b"/>
              <a:pathLst>
                <a:path w="864" h="855" extrusionOk="0">
                  <a:moveTo>
                    <a:pt x="436" y="0"/>
                  </a:moveTo>
                  <a:cubicBezTo>
                    <a:pt x="192" y="0"/>
                    <a:pt x="0" y="192"/>
                    <a:pt x="0" y="427"/>
                  </a:cubicBezTo>
                  <a:cubicBezTo>
                    <a:pt x="0" y="663"/>
                    <a:pt x="192" y="855"/>
                    <a:pt x="436" y="855"/>
                  </a:cubicBezTo>
                  <a:cubicBezTo>
                    <a:pt x="671" y="855"/>
                    <a:pt x="863" y="663"/>
                    <a:pt x="863" y="427"/>
                  </a:cubicBezTo>
                  <a:cubicBezTo>
                    <a:pt x="863" y="192"/>
                    <a:pt x="671" y="0"/>
                    <a:pt x="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0" name="Google Shape;1070;p31"/>
            <p:cNvSpPr/>
            <p:nvPr/>
          </p:nvSpPr>
          <p:spPr>
            <a:xfrm>
              <a:off x="5884075" y="2887475"/>
              <a:ext cx="401600" cy="253425"/>
            </a:xfrm>
            <a:custGeom>
              <a:avLst/>
              <a:gdLst/>
              <a:ahLst/>
              <a:cxnLst/>
              <a:rect l="l" t="t" r="r" b="b"/>
              <a:pathLst>
                <a:path w="16064" h="10137" extrusionOk="0">
                  <a:moveTo>
                    <a:pt x="8036" y="1"/>
                  </a:moveTo>
                  <a:lnTo>
                    <a:pt x="10" y="1814"/>
                  </a:lnTo>
                  <a:cubicBezTo>
                    <a:pt x="10" y="1910"/>
                    <a:pt x="1" y="2005"/>
                    <a:pt x="1" y="2110"/>
                  </a:cubicBezTo>
                  <a:cubicBezTo>
                    <a:pt x="1" y="6546"/>
                    <a:pt x="3600" y="10137"/>
                    <a:pt x="8036" y="10137"/>
                  </a:cubicBezTo>
                  <a:cubicBezTo>
                    <a:pt x="12472" y="10137"/>
                    <a:pt x="16063" y="6546"/>
                    <a:pt x="16063" y="2110"/>
                  </a:cubicBezTo>
                  <a:cubicBezTo>
                    <a:pt x="16063" y="2005"/>
                    <a:pt x="16063" y="1910"/>
                    <a:pt x="16063" y="1814"/>
                  </a:cubicBezTo>
                  <a:lnTo>
                    <a:pt x="803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1" name="Google Shape;1071;p31"/>
            <p:cNvSpPr/>
            <p:nvPr/>
          </p:nvSpPr>
          <p:spPr>
            <a:xfrm>
              <a:off x="5751600" y="2905525"/>
              <a:ext cx="677875" cy="628725"/>
            </a:xfrm>
            <a:custGeom>
              <a:avLst/>
              <a:gdLst/>
              <a:ahLst/>
              <a:cxnLst/>
              <a:rect l="l" t="t" r="r" b="b"/>
              <a:pathLst>
                <a:path w="27115" h="25149" extrusionOk="0">
                  <a:moveTo>
                    <a:pt x="19369" y="1"/>
                  </a:moveTo>
                  <a:cubicBezTo>
                    <a:pt x="19265" y="1"/>
                    <a:pt x="19159" y="4"/>
                    <a:pt x="19053" y="11"/>
                  </a:cubicBezTo>
                  <a:cubicBezTo>
                    <a:pt x="17708" y="92"/>
                    <a:pt x="16363" y="118"/>
                    <a:pt x="15016" y="118"/>
                  </a:cubicBezTo>
                  <a:cubicBezTo>
                    <a:pt x="13158" y="118"/>
                    <a:pt x="11299" y="67"/>
                    <a:pt x="9440" y="37"/>
                  </a:cubicBezTo>
                  <a:cubicBezTo>
                    <a:pt x="9180" y="33"/>
                    <a:pt x="8918" y="29"/>
                    <a:pt x="8656" y="29"/>
                  </a:cubicBezTo>
                  <a:cubicBezTo>
                    <a:pt x="7404" y="29"/>
                    <a:pt x="6141" y="120"/>
                    <a:pt x="5038" y="682"/>
                  </a:cubicBezTo>
                  <a:cubicBezTo>
                    <a:pt x="3531" y="1458"/>
                    <a:pt x="2581" y="2983"/>
                    <a:pt x="1779" y="4482"/>
                  </a:cubicBezTo>
                  <a:cubicBezTo>
                    <a:pt x="1029" y="5911"/>
                    <a:pt x="341" y="7410"/>
                    <a:pt x="175" y="9023"/>
                  </a:cubicBezTo>
                  <a:cubicBezTo>
                    <a:pt x="1" y="10722"/>
                    <a:pt x="428" y="12422"/>
                    <a:pt x="846" y="14086"/>
                  </a:cubicBezTo>
                  <a:cubicBezTo>
                    <a:pt x="1343" y="16065"/>
                    <a:pt x="1849" y="18043"/>
                    <a:pt x="2354" y="20021"/>
                  </a:cubicBezTo>
                  <a:cubicBezTo>
                    <a:pt x="2615" y="21067"/>
                    <a:pt x="2894" y="22157"/>
                    <a:pt x="3565" y="23011"/>
                  </a:cubicBezTo>
                  <a:cubicBezTo>
                    <a:pt x="4829" y="24623"/>
                    <a:pt x="7095" y="24998"/>
                    <a:pt x="9143" y="25102"/>
                  </a:cubicBezTo>
                  <a:cubicBezTo>
                    <a:pt x="9799" y="25133"/>
                    <a:pt x="10454" y="25149"/>
                    <a:pt x="11110" y="25149"/>
                  </a:cubicBezTo>
                  <a:cubicBezTo>
                    <a:pt x="13967" y="25149"/>
                    <a:pt x="16817" y="24856"/>
                    <a:pt x="19610" y="24274"/>
                  </a:cubicBezTo>
                  <a:cubicBezTo>
                    <a:pt x="20787" y="24030"/>
                    <a:pt x="21998" y="23708"/>
                    <a:pt x="22931" y="22950"/>
                  </a:cubicBezTo>
                  <a:cubicBezTo>
                    <a:pt x="24177" y="21921"/>
                    <a:pt x="24709" y="20274"/>
                    <a:pt x="25162" y="18723"/>
                  </a:cubicBezTo>
                  <a:cubicBezTo>
                    <a:pt x="26173" y="15237"/>
                    <a:pt x="27114" y="11611"/>
                    <a:pt x="26583" y="8020"/>
                  </a:cubicBezTo>
                  <a:cubicBezTo>
                    <a:pt x="26583" y="7253"/>
                    <a:pt x="26234" y="6356"/>
                    <a:pt x="25964" y="5659"/>
                  </a:cubicBezTo>
                  <a:cubicBezTo>
                    <a:pt x="25668" y="4883"/>
                    <a:pt x="25284" y="4133"/>
                    <a:pt x="24822" y="3445"/>
                  </a:cubicBezTo>
                  <a:cubicBezTo>
                    <a:pt x="23572" y="1603"/>
                    <a:pt x="21653" y="1"/>
                    <a:pt x="1936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2" name="Google Shape;1072;p31"/>
            <p:cNvSpPr/>
            <p:nvPr/>
          </p:nvSpPr>
          <p:spPr>
            <a:xfrm>
              <a:off x="5940075" y="2870800"/>
              <a:ext cx="3950" cy="49400"/>
            </a:xfrm>
            <a:custGeom>
              <a:avLst/>
              <a:gdLst/>
              <a:ahLst/>
              <a:cxnLst/>
              <a:rect l="l" t="t" r="r" b="b"/>
              <a:pathLst>
                <a:path w="158" h="1976" extrusionOk="0">
                  <a:moveTo>
                    <a:pt x="82" y="0"/>
                  </a:moveTo>
                  <a:cubicBezTo>
                    <a:pt x="42" y="0"/>
                    <a:pt x="1" y="26"/>
                    <a:pt x="1" y="75"/>
                  </a:cubicBezTo>
                  <a:lnTo>
                    <a:pt x="1" y="1897"/>
                  </a:lnTo>
                  <a:cubicBezTo>
                    <a:pt x="1" y="1949"/>
                    <a:pt x="40" y="1975"/>
                    <a:pt x="79" y="1975"/>
                  </a:cubicBezTo>
                  <a:cubicBezTo>
                    <a:pt x="118" y="1975"/>
                    <a:pt x="158" y="1949"/>
                    <a:pt x="158" y="1897"/>
                  </a:cubicBezTo>
                  <a:lnTo>
                    <a:pt x="158" y="75"/>
                  </a:lnTo>
                  <a:cubicBezTo>
                    <a:pt x="158" y="24"/>
                    <a:pt x="120" y="0"/>
                    <a:pt x="82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3" name="Google Shape;1073;p31"/>
            <p:cNvSpPr/>
            <p:nvPr/>
          </p:nvSpPr>
          <p:spPr>
            <a:xfrm>
              <a:off x="6083225" y="2830375"/>
              <a:ext cx="195475" cy="164125"/>
            </a:xfrm>
            <a:custGeom>
              <a:avLst/>
              <a:gdLst/>
              <a:ahLst/>
              <a:cxnLst/>
              <a:rect l="l" t="t" r="r" b="b"/>
              <a:pathLst>
                <a:path w="7819" h="6565" extrusionOk="0">
                  <a:moveTo>
                    <a:pt x="4584" y="1"/>
                  </a:moveTo>
                  <a:cubicBezTo>
                    <a:pt x="4487" y="1"/>
                    <a:pt x="4397" y="66"/>
                    <a:pt x="4323" y="124"/>
                  </a:cubicBezTo>
                  <a:cubicBezTo>
                    <a:pt x="2955" y="1230"/>
                    <a:pt x="1508" y="2233"/>
                    <a:pt x="1" y="3122"/>
                  </a:cubicBezTo>
                  <a:cubicBezTo>
                    <a:pt x="750" y="4272"/>
                    <a:pt x="1500" y="5414"/>
                    <a:pt x="2240" y="6564"/>
                  </a:cubicBezTo>
                  <a:cubicBezTo>
                    <a:pt x="4071" y="5388"/>
                    <a:pt x="5988" y="4037"/>
                    <a:pt x="7818" y="2860"/>
                  </a:cubicBezTo>
                  <a:cubicBezTo>
                    <a:pt x="6851" y="1910"/>
                    <a:pt x="5849" y="995"/>
                    <a:pt x="4811" y="115"/>
                  </a:cubicBezTo>
                  <a:cubicBezTo>
                    <a:pt x="4750" y="63"/>
                    <a:pt x="4681" y="10"/>
                    <a:pt x="4602" y="2"/>
                  </a:cubicBezTo>
                  <a:cubicBezTo>
                    <a:pt x="4596" y="1"/>
                    <a:pt x="4590" y="1"/>
                    <a:pt x="45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4" name="Google Shape;1074;p31"/>
            <p:cNvSpPr/>
            <p:nvPr/>
          </p:nvSpPr>
          <p:spPr>
            <a:xfrm>
              <a:off x="6080825" y="2828700"/>
              <a:ext cx="200275" cy="167625"/>
            </a:xfrm>
            <a:custGeom>
              <a:avLst/>
              <a:gdLst/>
              <a:ahLst/>
              <a:cxnLst/>
              <a:rect l="l" t="t" r="r" b="b"/>
              <a:pathLst>
                <a:path w="8011" h="6705" extrusionOk="0">
                  <a:moveTo>
                    <a:pt x="4638" y="200"/>
                  </a:moveTo>
                  <a:cubicBezTo>
                    <a:pt x="4949" y="200"/>
                    <a:pt x="5338" y="651"/>
                    <a:pt x="5526" y="818"/>
                  </a:cubicBezTo>
                  <a:cubicBezTo>
                    <a:pt x="5788" y="1053"/>
                    <a:pt x="6049" y="1280"/>
                    <a:pt x="6311" y="1515"/>
                  </a:cubicBezTo>
                  <a:cubicBezTo>
                    <a:pt x="6810" y="1973"/>
                    <a:pt x="7302" y="2439"/>
                    <a:pt x="7794" y="2921"/>
                  </a:cubicBezTo>
                  <a:lnTo>
                    <a:pt x="7794" y="2921"/>
                  </a:lnTo>
                  <a:cubicBezTo>
                    <a:pt x="5962" y="4095"/>
                    <a:pt x="4187" y="5349"/>
                    <a:pt x="2363" y="6522"/>
                  </a:cubicBezTo>
                  <a:lnTo>
                    <a:pt x="2363" y="6522"/>
                  </a:lnTo>
                  <a:cubicBezTo>
                    <a:pt x="1642" y="5423"/>
                    <a:pt x="921" y="4317"/>
                    <a:pt x="200" y="3218"/>
                  </a:cubicBezTo>
                  <a:lnTo>
                    <a:pt x="200" y="3218"/>
                  </a:lnTo>
                  <a:cubicBezTo>
                    <a:pt x="1685" y="2334"/>
                    <a:pt x="3102" y="1342"/>
                    <a:pt x="4453" y="266"/>
                  </a:cubicBezTo>
                  <a:lnTo>
                    <a:pt x="4453" y="266"/>
                  </a:lnTo>
                  <a:cubicBezTo>
                    <a:pt x="4456" y="265"/>
                    <a:pt x="4460" y="263"/>
                    <a:pt x="4463" y="260"/>
                  </a:cubicBezTo>
                  <a:cubicBezTo>
                    <a:pt x="4517" y="218"/>
                    <a:pt x="4576" y="200"/>
                    <a:pt x="4638" y="200"/>
                  </a:cubicBezTo>
                  <a:close/>
                  <a:moveTo>
                    <a:pt x="4664" y="1"/>
                  </a:moveTo>
                  <a:cubicBezTo>
                    <a:pt x="4577" y="1"/>
                    <a:pt x="4485" y="38"/>
                    <a:pt x="4376" y="121"/>
                  </a:cubicBezTo>
                  <a:cubicBezTo>
                    <a:pt x="4365" y="129"/>
                    <a:pt x="4357" y="140"/>
                    <a:pt x="4352" y="151"/>
                  </a:cubicBezTo>
                  <a:lnTo>
                    <a:pt x="4352" y="151"/>
                  </a:lnTo>
                  <a:cubicBezTo>
                    <a:pt x="2988" y="1235"/>
                    <a:pt x="1555" y="2233"/>
                    <a:pt x="53" y="3128"/>
                  </a:cubicBezTo>
                  <a:cubicBezTo>
                    <a:pt x="18" y="3145"/>
                    <a:pt x="1" y="3197"/>
                    <a:pt x="27" y="3232"/>
                  </a:cubicBezTo>
                  <a:cubicBezTo>
                    <a:pt x="776" y="4374"/>
                    <a:pt x="1526" y="5524"/>
                    <a:pt x="2275" y="6666"/>
                  </a:cubicBezTo>
                  <a:cubicBezTo>
                    <a:pt x="2287" y="6689"/>
                    <a:pt x="2314" y="6705"/>
                    <a:pt x="2341" y="6705"/>
                  </a:cubicBezTo>
                  <a:cubicBezTo>
                    <a:pt x="2355" y="6705"/>
                    <a:pt x="2368" y="6701"/>
                    <a:pt x="2380" y="6692"/>
                  </a:cubicBezTo>
                  <a:cubicBezTo>
                    <a:pt x="4254" y="5489"/>
                    <a:pt x="6075" y="4200"/>
                    <a:pt x="7958" y="2997"/>
                  </a:cubicBezTo>
                  <a:cubicBezTo>
                    <a:pt x="7993" y="2971"/>
                    <a:pt x="8010" y="2910"/>
                    <a:pt x="7967" y="2875"/>
                  </a:cubicBezTo>
                  <a:cubicBezTo>
                    <a:pt x="7348" y="2256"/>
                    <a:pt x="6703" y="1655"/>
                    <a:pt x="6049" y="1071"/>
                  </a:cubicBezTo>
                  <a:cubicBezTo>
                    <a:pt x="5718" y="774"/>
                    <a:pt x="5378" y="478"/>
                    <a:pt x="5038" y="191"/>
                  </a:cubicBezTo>
                  <a:cubicBezTo>
                    <a:pt x="4901" y="73"/>
                    <a:pt x="4787" y="1"/>
                    <a:pt x="46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5" name="Google Shape;1075;p31"/>
            <p:cNvSpPr/>
            <p:nvPr/>
          </p:nvSpPr>
          <p:spPr>
            <a:xfrm>
              <a:off x="5887775" y="2830375"/>
              <a:ext cx="195475" cy="164125"/>
            </a:xfrm>
            <a:custGeom>
              <a:avLst/>
              <a:gdLst/>
              <a:ahLst/>
              <a:cxnLst/>
              <a:rect l="l" t="t" r="r" b="b"/>
              <a:pathLst>
                <a:path w="7819" h="6565" extrusionOk="0">
                  <a:moveTo>
                    <a:pt x="3227" y="1"/>
                  </a:moveTo>
                  <a:cubicBezTo>
                    <a:pt x="3221" y="1"/>
                    <a:pt x="3215" y="1"/>
                    <a:pt x="3208" y="2"/>
                  </a:cubicBezTo>
                  <a:cubicBezTo>
                    <a:pt x="3130" y="10"/>
                    <a:pt x="3069" y="63"/>
                    <a:pt x="3008" y="115"/>
                  </a:cubicBezTo>
                  <a:cubicBezTo>
                    <a:pt x="1971" y="995"/>
                    <a:pt x="968" y="1910"/>
                    <a:pt x="1" y="2860"/>
                  </a:cubicBezTo>
                  <a:cubicBezTo>
                    <a:pt x="1831" y="4037"/>
                    <a:pt x="3740" y="5388"/>
                    <a:pt x="5570" y="6564"/>
                  </a:cubicBezTo>
                  <a:cubicBezTo>
                    <a:pt x="6320" y="5414"/>
                    <a:pt x="7069" y="4272"/>
                    <a:pt x="7819" y="3122"/>
                  </a:cubicBezTo>
                  <a:cubicBezTo>
                    <a:pt x="6311" y="2233"/>
                    <a:pt x="4864" y="1230"/>
                    <a:pt x="3496" y="124"/>
                  </a:cubicBezTo>
                  <a:cubicBezTo>
                    <a:pt x="3414" y="66"/>
                    <a:pt x="3332" y="1"/>
                    <a:pt x="32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6" name="Google Shape;1076;p31"/>
            <p:cNvSpPr/>
            <p:nvPr/>
          </p:nvSpPr>
          <p:spPr>
            <a:xfrm>
              <a:off x="5885400" y="2828850"/>
              <a:ext cx="200250" cy="167475"/>
            </a:xfrm>
            <a:custGeom>
              <a:avLst/>
              <a:gdLst/>
              <a:ahLst/>
              <a:cxnLst/>
              <a:rect l="l" t="t" r="r" b="b"/>
              <a:pathLst>
                <a:path w="8010" h="6699" extrusionOk="0">
                  <a:moveTo>
                    <a:pt x="3372" y="194"/>
                  </a:moveTo>
                  <a:cubicBezTo>
                    <a:pt x="3424" y="194"/>
                    <a:pt x="3473" y="206"/>
                    <a:pt x="3519" y="235"/>
                  </a:cubicBezTo>
                  <a:lnTo>
                    <a:pt x="3519" y="235"/>
                  </a:lnTo>
                  <a:cubicBezTo>
                    <a:pt x="3522" y="239"/>
                    <a:pt x="3526" y="242"/>
                    <a:pt x="3530" y="246"/>
                  </a:cubicBezTo>
                  <a:cubicBezTo>
                    <a:pt x="4884" y="1326"/>
                    <a:pt x="6315" y="2321"/>
                    <a:pt x="7804" y="3208"/>
                  </a:cubicBezTo>
                  <a:lnTo>
                    <a:pt x="7804" y="3208"/>
                  </a:lnTo>
                  <a:cubicBezTo>
                    <a:pt x="7083" y="4307"/>
                    <a:pt x="6362" y="5413"/>
                    <a:pt x="5641" y="6512"/>
                  </a:cubicBezTo>
                  <a:lnTo>
                    <a:pt x="5641" y="6512"/>
                  </a:lnTo>
                  <a:cubicBezTo>
                    <a:pt x="3811" y="5340"/>
                    <a:pt x="2045" y="4087"/>
                    <a:pt x="216" y="2915"/>
                  </a:cubicBezTo>
                  <a:lnTo>
                    <a:pt x="216" y="2915"/>
                  </a:lnTo>
                  <a:cubicBezTo>
                    <a:pt x="700" y="2433"/>
                    <a:pt x="1192" y="1967"/>
                    <a:pt x="1700" y="1509"/>
                  </a:cubicBezTo>
                  <a:cubicBezTo>
                    <a:pt x="1961" y="1274"/>
                    <a:pt x="2214" y="1047"/>
                    <a:pt x="2475" y="812"/>
                  </a:cubicBezTo>
                  <a:cubicBezTo>
                    <a:pt x="2671" y="645"/>
                    <a:pt x="3061" y="194"/>
                    <a:pt x="3372" y="194"/>
                  </a:cubicBezTo>
                  <a:close/>
                  <a:moveTo>
                    <a:pt x="3342" y="1"/>
                  </a:moveTo>
                  <a:cubicBezTo>
                    <a:pt x="3203" y="1"/>
                    <a:pt x="3079" y="90"/>
                    <a:pt x="2928" y="219"/>
                  </a:cubicBezTo>
                  <a:cubicBezTo>
                    <a:pt x="2606" y="498"/>
                    <a:pt x="2275" y="777"/>
                    <a:pt x="1961" y="1065"/>
                  </a:cubicBezTo>
                  <a:cubicBezTo>
                    <a:pt x="1299" y="1649"/>
                    <a:pt x="662" y="2250"/>
                    <a:pt x="35" y="2869"/>
                  </a:cubicBezTo>
                  <a:cubicBezTo>
                    <a:pt x="0" y="2904"/>
                    <a:pt x="9" y="2965"/>
                    <a:pt x="52" y="2991"/>
                  </a:cubicBezTo>
                  <a:cubicBezTo>
                    <a:pt x="1926" y="4194"/>
                    <a:pt x="3748" y="5483"/>
                    <a:pt x="5630" y="6686"/>
                  </a:cubicBezTo>
                  <a:cubicBezTo>
                    <a:pt x="5642" y="6695"/>
                    <a:pt x="5654" y="6699"/>
                    <a:pt x="5667" y="6699"/>
                  </a:cubicBezTo>
                  <a:cubicBezTo>
                    <a:pt x="5692" y="6699"/>
                    <a:pt x="5717" y="6683"/>
                    <a:pt x="5735" y="6660"/>
                  </a:cubicBezTo>
                  <a:cubicBezTo>
                    <a:pt x="6484" y="5518"/>
                    <a:pt x="7234" y="4368"/>
                    <a:pt x="7983" y="3226"/>
                  </a:cubicBezTo>
                  <a:cubicBezTo>
                    <a:pt x="8009" y="3191"/>
                    <a:pt x="7992" y="3139"/>
                    <a:pt x="7957" y="3122"/>
                  </a:cubicBezTo>
                  <a:cubicBezTo>
                    <a:pt x="6449" y="2224"/>
                    <a:pt x="5011" y="1222"/>
                    <a:pt x="3643" y="132"/>
                  </a:cubicBezTo>
                  <a:cubicBezTo>
                    <a:pt x="3643" y="132"/>
                    <a:pt x="3642" y="132"/>
                    <a:pt x="3642" y="131"/>
                  </a:cubicBezTo>
                  <a:lnTo>
                    <a:pt x="3642" y="131"/>
                  </a:lnTo>
                  <a:cubicBezTo>
                    <a:pt x="3638" y="125"/>
                    <a:pt x="3632" y="120"/>
                    <a:pt x="3626" y="115"/>
                  </a:cubicBezTo>
                  <a:cubicBezTo>
                    <a:pt x="3519" y="35"/>
                    <a:pt x="3428" y="1"/>
                    <a:pt x="33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7" name="Google Shape;1077;p31"/>
            <p:cNvSpPr/>
            <p:nvPr/>
          </p:nvSpPr>
          <p:spPr>
            <a:xfrm>
              <a:off x="5939100" y="2874850"/>
              <a:ext cx="7425" cy="37325"/>
            </a:xfrm>
            <a:custGeom>
              <a:avLst/>
              <a:gdLst/>
              <a:ahLst/>
              <a:cxnLst/>
              <a:rect l="l" t="t" r="r" b="b"/>
              <a:pathLst>
                <a:path w="297" h="1493" extrusionOk="0">
                  <a:moveTo>
                    <a:pt x="77" y="0"/>
                  </a:moveTo>
                  <a:cubicBezTo>
                    <a:pt x="37" y="0"/>
                    <a:pt x="0" y="27"/>
                    <a:pt x="5" y="79"/>
                  </a:cubicBezTo>
                  <a:cubicBezTo>
                    <a:pt x="48" y="523"/>
                    <a:pt x="92" y="977"/>
                    <a:pt x="136" y="1421"/>
                  </a:cubicBezTo>
                  <a:cubicBezTo>
                    <a:pt x="140" y="1469"/>
                    <a:pt x="181" y="1493"/>
                    <a:pt x="220" y="1493"/>
                  </a:cubicBezTo>
                  <a:cubicBezTo>
                    <a:pt x="260" y="1493"/>
                    <a:pt x="297" y="1469"/>
                    <a:pt x="292" y="1421"/>
                  </a:cubicBezTo>
                  <a:cubicBezTo>
                    <a:pt x="249" y="977"/>
                    <a:pt x="205" y="523"/>
                    <a:pt x="162" y="79"/>
                  </a:cubicBezTo>
                  <a:cubicBezTo>
                    <a:pt x="157" y="27"/>
                    <a:pt x="116" y="0"/>
                    <a:pt x="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8" name="Google Shape;1078;p31"/>
            <p:cNvSpPr/>
            <p:nvPr/>
          </p:nvSpPr>
          <p:spPr>
            <a:xfrm>
              <a:off x="5955100" y="2874625"/>
              <a:ext cx="8975" cy="27850"/>
            </a:xfrm>
            <a:custGeom>
              <a:avLst/>
              <a:gdLst/>
              <a:ahLst/>
              <a:cxnLst/>
              <a:rect l="l" t="t" r="r" b="b"/>
              <a:pathLst>
                <a:path w="359" h="1114" extrusionOk="0">
                  <a:moveTo>
                    <a:pt x="114" y="1"/>
                  </a:moveTo>
                  <a:cubicBezTo>
                    <a:pt x="62" y="1"/>
                    <a:pt x="36" y="36"/>
                    <a:pt x="36" y="79"/>
                  </a:cubicBezTo>
                  <a:cubicBezTo>
                    <a:pt x="1" y="419"/>
                    <a:pt x="62" y="759"/>
                    <a:pt x="201" y="1073"/>
                  </a:cubicBezTo>
                  <a:cubicBezTo>
                    <a:pt x="212" y="1100"/>
                    <a:pt x="240" y="1114"/>
                    <a:pt x="268" y="1114"/>
                  </a:cubicBezTo>
                  <a:cubicBezTo>
                    <a:pt x="285" y="1114"/>
                    <a:pt x="302" y="1109"/>
                    <a:pt x="315" y="1099"/>
                  </a:cubicBezTo>
                  <a:cubicBezTo>
                    <a:pt x="350" y="1081"/>
                    <a:pt x="358" y="1029"/>
                    <a:pt x="341" y="994"/>
                  </a:cubicBezTo>
                  <a:cubicBezTo>
                    <a:pt x="210" y="707"/>
                    <a:pt x="158" y="393"/>
                    <a:pt x="193" y="79"/>
                  </a:cubicBezTo>
                  <a:cubicBezTo>
                    <a:pt x="193" y="36"/>
                    <a:pt x="149" y="1"/>
                    <a:pt x="1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79" name="Google Shape;1079;p31"/>
            <p:cNvSpPr/>
            <p:nvPr/>
          </p:nvSpPr>
          <p:spPr>
            <a:xfrm>
              <a:off x="6128100" y="2918500"/>
              <a:ext cx="28350" cy="23525"/>
            </a:xfrm>
            <a:custGeom>
              <a:avLst/>
              <a:gdLst/>
              <a:ahLst/>
              <a:cxnLst/>
              <a:rect l="l" t="t" r="r" b="b"/>
              <a:pathLst>
                <a:path w="1134" h="941" extrusionOk="0">
                  <a:moveTo>
                    <a:pt x="80" y="1"/>
                  </a:moveTo>
                  <a:cubicBezTo>
                    <a:pt x="61" y="1"/>
                    <a:pt x="43" y="7"/>
                    <a:pt x="27" y="24"/>
                  </a:cubicBezTo>
                  <a:cubicBezTo>
                    <a:pt x="1" y="50"/>
                    <a:pt x="1" y="111"/>
                    <a:pt x="27" y="137"/>
                  </a:cubicBezTo>
                  <a:cubicBezTo>
                    <a:pt x="350" y="398"/>
                    <a:pt x="672" y="660"/>
                    <a:pt x="995" y="921"/>
                  </a:cubicBezTo>
                  <a:cubicBezTo>
                    <a:pt x="1012" y="934"/>
                    <a:pt x="1032" y="941"/>
                    <a:pt x="1050" y="941"/>
                  </a:cubicBezTo>
                  <a:cubicBezTo>
                    <a:pt x="1069" y="941"/>
                    <a:pt x="1086" y="934"/>
                    <a:pt x="1099" y="921"/>
                  </a:cubicBezTo>
                  <a:cubicBezTo>
                    <a:pt x="1134" y="886"/>
                    <a:pt x="1134" y="834"/>
                    <a:pt x="1099" y="808"/>
                  </a:cubicBezTo>
                  <a:cubicBezTo>
                    <a:pt x="785" y="547"/>
                    <a:pt x="463" y="285"/>
                    <a:pt x="140" y="24"/>
                  </a:cubicBezTo>
                  <a:cubicBezTo>
                    <a:pt x="122" y="10"/>
                    <a:pt x="101" y="1"/>
                    <a:pt x="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0" name="Google Shape;1080;p31"/>
            <p:cNvSpPr/>
            <p:nvPr/>
          </p:nvSpPr>
          <p:spPr>
            <a:xfrm>
              <a:off x="6145500" y="2910450"/>
              <a:ext cx="21425" cy="19775"/>
            </a:xfrm>
            <a:custGeom>
              <a:avLst/>
              <a:gdLst/>
              <a:ahLst/>
              <a:cxnLst/>
              <a:rect l="l" t="t" r="r" b="b"/>
              <a:pathLst>
                <a:path w="857" h="791" extrusionOk="0">
                  <a:moveTo>
                    <a:pt x="115" y="0"/>
                  </a:moveTo>
                  <a:cubicBezTo>
                    <a:pt x="56" y="0"/>
                    <a:pt x="1" y="76"/>
                    <a:pt x="55" y="136"/>
                  </a:cubicBezTo>
                  <a:cubicBezTo>
                    <a:pt x="264" y="346"/>
                    <a:pt x="482" y="555"/>
                    <a:pt x="691" y="764"/>
                  </a:cubicBezTo>
                  <a:cubicBezTo>
                    <a:pt x="707" y="783"/>
                    <a:pt x="727" y="791"/>
                    <a:pt x="745" y="791"/>
                  </a:cubicBezTo>
                  <a:cubicBezTo>
                    <a:pt x="804" y="791"/>
                    <a:pt x="857" y="712"/>
                    <a:pt x="804" y="659"/>
                  </a:cubicBezTo>
                  <a:cubicBezTo>
                    <a:pt x="586" y="442"/>
                    <a:pt x="377" y="232"/>
                    <a:pt x="168" y="23"/>
                  </a:cubicBezTo>
                  <a:cubicBezTo>
                    <a:pt x="152" y="7"/>
                    <a:pt x="133" y="0"/>
                    <a:pt x="1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1" name="Google Shape;1081;p31"/>
            <p:cNvSpPr/>
            <p:nvPr/>
          </p:nvSpPr>
          <p:spPr>
            <a:xfrm>
              <a:off x="4897275" y="3223825"/>
              <a:ext cx="454100" cy="349800"/>
            </a:xfrm>
            <a:custGeom>
              <a:avLst/>
              <a:gdLst/>
              <a:ahLst/>
              <a:cxnLst/>
              <a:rect l="l" t="t" r="r" b="b"/>
              <a:pathLst>
                <a:path w="18164" h="13992" extrusionOk="0">
                  <a:moveTo>
                    <a:pt x="3518" y="1"/>
                  </a:moveTo>
                  <a:cubicBezTo>
                    <a:pt x="3456" y="1"/>
                    <a:pt x="3393" y="7"/>
                    <a:pt x="3330" y="21"/>
                  </a:cubicBezTo>
                  <a:cubicBezTo>
                    <a:pt x="3095" y="64"/>
                    <a:pt x="2868" y="256"/>
                    <a:pt x="2868" y="491"/>
                  </a:cubicBezTo>
                  <a:cubicBezTo>
                    <a:pt x="2868" y="657"/>
                    <a:pt x="2964" y="805"/>
                    <a:pt x="3078" y="936"/>
                  </a:cubicBezTo>
                  <a:cubicBezTo>
                    <a:pt x="3487" y="1441"/>
                    <a:pt x="4054" y="1825"/>
                    <a:pt x="4672" y="2025"/>
                  </a:cubicBezTo>
                  <a:cubicBezTo>
                    <a:pt x="5012" y="2139"/>
                    <a:pt x="5378" y="2200"/>
                    <a:pt x="5683" y="2383"/>
                  </a:cubicBezTo>
                  <a:cubicBezTo>
                    <a:pt x="5988" y="2566"/>
                    <a:pt x="6232" y="2923"/>
                    <a:pt x="6145" y="3272"/>
                  </a:cubicBezTo>
                  <a:cubicBezTo>
                    <a:pt x="6047" y="3618"/>
                    <a:pt x="5671" y="3778"/>
                    <a:pt x="5294" y="3778"/>
                  </a:cubicBezTo>
                  <a:cubicBezTo>
                    <a:pt x="5167" y="3778"/>
                    <a:pt x="5041" y="3760"/>
                    <a:pt x="4925" y="3725"/>
                  </a:cubicBezTo>
                  <a:cubicBezTo>
                    <a:pt x="4411" y="3577"/>
                    <a:pt x="3958" y="3211"/>
                    <a:pt x="3705" y="2731"/>
                  </a:cubicBezTo>
                  <a:cubicBezTo>
                    <a:pt x="3513" y="2365"/>
                    <a:pt x="3435" y="1956"/>
                    <a:pt x="3261" y="1581"/>
                  </a:cubicBezTo>
                  <a:cubicBezTo>
                    <a:pt x="3086" y="1206"/>
                    <a:pt x="2772" y="857"/>
                    <a:pt x="2363" y="823"/>
                  </a:cubicBezTo>
                  <a:cubicBezTo>
                    <a:pt x="2346" y="821"/>
                    <a:pt x="2329" y="821"/>
                    <a:pt x="2313" y="821"/>
                  </a:cubicBezTo>
                  <a:cubicBezTo>
                    <a:pt x="1838" y="821"/>
                    <a:pt x="1445" y="1293"/>
                    <a:pt x="1378" y="1773"/>
                  </a:cubicBezTo>
                  <a:cubicBezTo>
                    <a:pt x="1354" y="1965"/>
                    <a:pt x="1371" y="2157"/>
                    <a:pt x="1414" y="2346"/>
                  </a:cubicBezTo>
                  <a:lnTo>
                    <a:pt x="1414" y="2346"/>
                  </a:lnTo>
                  <a:cubicBezTo>
                    <a:pt x="1316" y="2287"/>
                    <a:pt x="1201" y="2253"/>
                    <a:pt x="1091" y="2253"/>
                  </a:cubicBezTo>
                  <a:cubicBezTo>
                    <a:pt x="965" y="2253"/>
                    <a:pt x="845" y="2298"/>
                    <a:pt x="768" y="2400"/>
                  </a:cubicBezTo>
                  <a:cubicBezTo>
                    <a:pt x="655" y="2540"/>
                    <a:pt x="663" y="2731"/>
                    <a:pt x="681" y="2897"/>
                  </a:cubicBezTo>
                  <a:cubicBezTo>
                    <a:pt x="755" y="3633"/>
                    <a:pt x="1054" y="4343"/>
                    <a:pt x="1513" y="4922"/>
                  </a:cubicBezTo>
                  <a:lnTo>
                    <a:pt x="1513" y="4922"/>
                  </a:lnTo>
                  <a:cubicBezTo>
                    <a:pt x="1413" y="4829"/>
                    <a:pt x="1309" y="4735"/>
                    <a:pt x="1195" y="4640"/>
                  </a:cubicBezTo>
                  <a:cubicBezTo>
                    <a:pt x="1025" y="4497"/>
                    <a:pt x="818" y="4349"/>
                    <a:pt x="610" y="4349"/>
                  </a:cubicBezTo>
                  <a:cubicBezTo>
                    <a:pt x="552" y="4349"/>
                    <a:pt x="494" y="4360"/>
                    <a:pt x="437" y="4387"/>
                  </a:cubicBezTo>
                  <a:cubicBezTo>
                    <a:pt x="306" y="4448"/>
                    <a:pt x="228" y="4588"/>
                    <a:pt x="175" y="4718"/>
                  </a:cubicBezTo>
                  <a:cubicBezTo>
                    <a:pt x="1" y="5180"/>
                    <a:pt x="114" y="5703"/>
                    <a:pt x="376" y="6113"/>
                  </a:cubicBezTo>
                  <a:cubicBezTo>
                    <a:pt x="637" y="6522"/>
                    <a:pt x="1029" y="6836"/>
                    <a:pt x="1430" y="7106"/>
                  </a:cubicBezTo>
                  <a:cubicBezTo>
                    <a:pt x="2042" y="7514"/>
                    <a:pt x="2701" y="7846"/>
                    <a:pt x="3389" y="8094"/>
                  </a:cubicBezTo>
                  <a:lnTo>
                    <a:pt x="3389" y="8094"/>
                  </a:lnTo>
                  <a:cubicBezTo>
                    <a:pt x="3198" y="8068"/>
                    <a:pt x="3008" y="8054"/>
                    <a:pt x="2817" y="8054"/>
                  </a:cubicBezTo>
                  <a:cubicBezTo>
                    <a:pt x="2292" y="8054"/>
                    <a:pt x="1771" y="8159"/>
                    <a:pt x="1265" y="8396"/>
                  </a:cubicBezTo>
                  <a:cubicBezTo>
                    <a:pt x="1134" y="9032"/>
                    <a:pt x="1875" y="9459"/>
                    <a:pt x="2485" y="9669"/>
                  </a:cubicBezTo>
                  <a:cubicBezTo>
                    <a:pt x="3482" y="10008"/>
                    <a:pt x="4525" y="10342"/>
                    <a:pt x="5560" y="10342"/>
                  </a:cubicBezTo>
                  <a:cubicBezTo>
                    <a:pt x="5881" y="10342"/>
                    <a:pt x="6202" y="10310"/>
                    <a:pt x="6520" y="10235"/>
                  </a:cubicBezTo>
                  <a:cubicBezTo>
                    <a:pt x="7095" y="10096"/>
                    <a:pt x="7636" y="9826"/>
                    <a:pt x="8176" y="9590"/>
                  </a:cubicBezTo>
                  <a:cubicBezTo>
                    <a:pt x="8506" y="9444"/>
                    <a:pt x="8870" y="9377"/>
                    <a:pt x="9256" y="9377"/>
                  </a:cubicBezTo>
                  <a:cubicBezTo>
                    <a:pt x="11475" y="9377"/>
                    <a:pt x="14441" y="11608"/>
                    <a:pt x="16185" y="13991"/>
                  </a:cubicBezTo>
                  <a:cubicBezTo>
                    <a:pt x="17231" y="12632"/>
                    <a:pt x="18024" y="12100"/>
                    <a:pt x="18164" y="10392"/>
                  </a:cubicBezTo>
                  <a:cubicBezTo>
                    <a:pt x="18164" y="8405"/>
                    <a:pt x="14529" y="4422"/>
                    <a:pt x="13606" y="3786"/>
                  </a:cubicBezTo>
                  <a:cubicBezTo>
                    <a:pt x="10773" y="1842"/>
                    <a:pt x="7365" y="945"/>
                    <a:pt x="4036" y="91"/>
                  </a:cubicBezTo>
                  <a:cubicBezTo>
                    <a:pt x="3864" y="46"/>
                    <a:pt x="3691" y="1"/>
                    <a:pt x="35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2" name="Google Shape;1082;p31"/>
            <p:cNvSpPr/>
            <p:nvPr/>
          </p:nvSpPr>
          <p:spPr>
            <a:xfrm>
              <a:off x="4594875" y="2742400"/>
              <a:ext cx="635575" cy="863625"/>
            </a:xfrm>
            <a:custGeom>
              <a:avLst/>
              <a:gdLst/>
              <a:ahLst/>
              <a:cxnLst/>
              <a:rect l="l" t="t" r="r" b="b"/>
              <a:pathLst>
                <a:path w="25423" h="34545" extrusionOk="0">
                  <a:moveTo>
                    <a:pt x="318" y="1"/>
                  </a:moveTo>
                  <a:cubicBezTo>
                    <a:pt x="262" y="1"/>
                    <a:pt x="205" y="17"/>
                    <a:pt x="157" y="52"/>
                  </a:cubicBezTo>
                  <a:cubicBezTo>
                    <a:pt x="35" y="139"/>
                    <a:pt x="0" y="313"/>
                    <a:pt x="87" y="435"/>
                  </a:cubicBezTo>
                  <a:lnTo>
                    <a:pt x="23671" y="34155"/>
                  </a:lnTo>
                  <a:cubicBezTo>
                    <a:pt x="23843" y="34408"/>
                    <a:pt x="24125" y="34544"/>
                    <a:pt x="24409" y="34544"/>
                  </a:cubicBezTo>
                  <a:cubicBezTo>
                    <a:pt x="24586" y="34544"/>
                    <a:pt x="24764" y="34492"/>
                    <a:pt x="24917" y="34381"/>
                  </a:cubicBezTo>
                  <a:cubicBezTo>
                    <a:pt x="25327" y="34094"/>
                    <a:pt x="25423" y="33527"/>
                    <a:pt x="25126" y="33126"/>
                  </a:cubicBezTo>
                  <a:lnTo>
                    <a:pt x="540" y="113"/>
                  </a:lnTo>
                  <a:cubicBezTo>
                    <a:pt x="488" y="39"/>
                    <a:pt x="404" y="1"/>
                    <a:pt x="3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3" name="Google Shape;1083;p31"/>
            <p:cNvSpPr/>
            <p:nvPr/>
          </p:nvSpPr>
          <p:spPr>
            <a:xfrm>
              <a:off x="4932575" y="3237200"/>
              <a:ext cx="46650" cy="75800"/>
            </a:xfrm>
            <a:custGeom>
              <a:avLst/>
              <a:gdLst/>
              <a:ahLst/>
              <a:cxnLst/>
              <a:rect l="l" t="t" r="r" b="b"/>
              <a:pathLst>
                <a:path w="1866" h="3032" extrusionOk="0">
                  <a:moveTo>
                    <a:pt x="1002" y="1"/>
                  </a:moveTo>
                  <a:cubicBezTo>
                    <a:pt x="844" y="1"/>
                    <a:pt x="684" y="45"/>
                    <a:pt x="550" y="131"/>
                  </a:cubicBezTo>
                  <a:cubicBezTo>
                    <a:pt x="236" y="331"/>
                    <a:pt x="71" y="715"/>
                    <a:pt x="62" y="1081"/>
                  </a:cubicBezTo>
                  <a:lnTo>
                    <a:pt x="27" y="1089"/>
                  </a:lnTo>
                  <a:cubicBezTo>
                    <a:pt x="1" y="1708"/>
                    <a:pt x="262" y="2336"/>
                    <a:pt x="724" y="2754"/>
                  </a:cubicBezTo>
                  <a:cubicBezTo>
                    <a:pt x="895" y="2914"/>
                    <a:pt x="1148" y="3031"/>
                    <a:pt x="1373" y="3031"/>
                  </a:cubicBezTo>
                  <a:cubicBezTo>
                    <a:pt x="1528" y="3031"/>
                    <a:pt x="1669" y="2976"/>
                    <a:pt x="1761" y="2841"/>
                  </a:cubicBezTo>
                  <a:cubicBezTo>
                    <a:pt x="1866" y="2693"/>
                    <a:pt x="1857" y="2501"/>
                    <a:pt x="1849" y="2318"/>
                  </a:cubicBezTo>
                  <a:cubicBezTo>
                    <a:pt x="1831" y="1900"/>
                    <a:pt x="1805" y="1482"/>
                    <a:pt x="1788" y="1063"/>
                  </a:cubicBezTo>
                  <a:cubicBezTo>
                    <a:pt x="1770" y="776"/>
                    <a:pt x="1744" y="462"/>
                    <a:pt x="1561" y="244"/>
                  </a:cubicBezTo>
                  <a:cubicBezTo>
                    <a:pt x="1421" y="80"/>
                    <a:pt x="1213" y="1"/>
                    <a:pt x="10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4" name="Google Shape;1084;p31"/>
            <p:cNvSpPr/>
            <p:nvPr/>
          </p:nvSpPr>
          <p:spPr>
            <a:xfrm>
              <a:off x="4927100" y="3272850"/>
              <a:ext cx="72900" cy="78700"/>
            </a:xfrm>
            <a:custGeom>
              <a:avLst/>
              <a:gdLst/>
              <a:ahLst/>
              <a:cxnLst/>
              <a:rect l="l" t="t" r="r" b="b"/>
              <a:pathLst>
                <a:path w="2916" h="3148" extrusionOk="0">
                  <a:moveTo>
                    <a:pt x="105" y="0"/>
                  </a:moveTo>
                  <a:cubicBezTo>
                    <a:pt x="52" y="0"/>
                    <a:pt x="1" y="56"/>
                    <a:pt x="37" y="117"/>
                  </a:cubicBezTo>
                  <a:cubicBezTo>
                    <a:pt x="725" y="1302"/>
                    <a:pt x="1658" y="2330"/>
                    <a:pt x="2765" y="3132"/>
                  </a:cubicBezTo>
                  <a:cubicBezTo>
                    <a:pt x="2780" y="3143"/>
                    <a:pt x="2795" y="3147"/>
                    <a:pt x="2809" y="3147"/>
                  </a:cubicBezTo>
                  <a:cubicBezTo>
                    <a:pt x="2874" y="3147"/>
                    <a:pt x="2915" y="3045"/>
                    <a:pt x="2843" y="3001"/>
                  </a:cubicBezTo>
                  <a:cubicBezTo>
                    <a:pt x="1762" y="2208"/>
                    <a:pt x="847" y="1197"/>
                    <a:pt x="168" y="38"/>
                  </a:cubicBezTo>
                  <a:cubicBezTo>
                    <a:pt x="151" y="11"/>
                    <a:pt x="128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5" name="Google Shape;1085;p31"/>
            <p:cNvSpPr/>
            <p:nvPr/>
          </p:nvSpPr>
          <p:spPr>
            <a:xfrm>
              <a:off x="4920800" y="3332600"/>
              <a:ext cx="118575" cy="55175"/>
            </a:xfrm>
            <a:custGeom>
              <a:avLst/>
              <a:gdLst/>
              <a:ahLst/>
              <a:cxnLst/>
              <a:rect l="l" t="t" r="r" b="b"/>
              <a:pathLst>
                <a:path w="4743" h="2207" extrusionOk="0">
                  <a:moveTo>
                    <a:pt x="109" y="1"/>
                  </a:moveTo>
                  <a:cubicBezTo>
                    <a:pt x="48" y="1"/>
                    <a:pt x="1" y="79"/>
                    <a:pt x="54" y="132"/>
                  </a:cubicBezTo>
                  <a:cubicBezTo>
                    <a:pt x="1256" y="1378"/>
                    <a:pt x="2912" y="2128"/>
                    <a:pt x="4647" y="2206"/>
                  </a:cubicBezTo>
                  <a:cubicBezTo>
                    <a:pt x="4649" y="2207"/>
                    <a:pt x="4652" y="2207"/>
                    <a:pt x="4654" y="2207"/>
                  </a:cubicBezTo>
                  <a:cubicBezTo>
                    <a:pt x="4742" y="2207"/>
                    <a:pt x="4740" y="2058"/>
                    <a:pt x="4647" y="2049"/>
                  </a:cubicBezTo>
                  <a:cubicBezTo>
                    <a:pt x="2956" y="1971"/>
                    <a:pt x="1343" y="1239"/>
                    <a:pt x="167" y="27"/>
                  </a:cubicBezTo>
                  <a:cubicBezTo>
                    <a:pt x="148" y="9"/>
                    <a:pt x="12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6" name="Google Shape;1086;p31"/>
            <p:cNvSpPr/>
            <p:nvPr/>
          </p:nvSpPr>
          <p:spPr>
            <a:xfrm>
              <a:off x="4969100" y="3419475"/>
              <a:ext cx="85625" cy="16350"/>
            </a:xfrm>
            <a:custGeom>
              <a:avLst/>
              <a:gdLst/>
              <a:ahLst/>
              <a:cxnLst/>
              <a:rect l="l" t="t" r="r" b="b"/>
              <a:pathLst>
                <a:path w="3425" h="654" extrusionOk="0">
                  <a:moveTo>
                    <a:pt x="111" y="0"/>
                  </a:moveTo>
                  <a:cubicBezTo>
                    <a:pt x="44" y="0"/>
                    <a:pt x="1" y="99"/>
                    <a:pt x="74" y="143"/>
                  </a:cubicBezTo>
                  <a:cubicBezTo>
                    <a:pt x="608" y="482"/>
                    <a:pt x="1229" y="654"/>
                    <a:pt x="1850" y="654"/>
                  </a:cubicBezTo>
                  <a:cubicBezTo>
                    <a:pt x="2364" y="654"/>
                    <a:pt x="2877" y="537"/>
                    <a:pt x="3342" y="300"/>
                  </a:cubicBezTo>
                  <a:cubicBezTo>
                    <a:pt x="3425" y="263"/>
                    <a:pt x="3378" y="161"/>
                    <a:pt x="3302" y="161"/>
                  </a:cubicBezTo>
                  <a:cubicBezTo>
                    <a:pt x="3290" y="161"/>
                    <a:pt x="3277" y="163"/>
                    <a:pt x="3264" y="169"/>
                  </a:cubicBezTo>
                  <a:cubicBezTo>
                    <a:pt x="2825" y="389"/>
                    <a:pt x="2339" y="497"/>
                    <a:pt x="1853" y="497"/>
                  </a:cubicBezTo>
                  <a:cubicBezTo>
                    <a:pt x="1257" y="497"/>
                    <a:pt x="661" y="334"/>
                    <a:pt x="152" y="12"/>
                  </a:cubicBezTo>
                  <a:cubicBezTo>
                    <a:pt x="138" y="4"/>
                    <a:pt x="124" y="0"/>
                    <a:pt x="1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7" name="Google Shape;1087;p31"/>
            <p:cNvSpPr/>
            <p:nvPr/>
          </p:nvSpPr>
          <p:spPr>
            <a:xfrm>
              <a:off x="4931500" y="3240275"/>
              <a:ext cx="25250" cy="27000"/>
            </a:xfrm>
            <a:custGeom>
              <a:avLst/>
              <a:gdLst/>
              <a:ahLst/>
              <a:cxnLst/>
              <a:rect l="l" t="t" r="r" b="b"/>
              <a:pathLst>
                <a:path w="1010" h="1080" extrusionOk="0">
                  <a:moveTo>
                    <a:pt x="917" y="0"/>
                  </a:moveTo>
                  <a:cubicBezTo>
                    <a:pt x="886" y="0"/>
                    <a:pt x="856" y="18"/>
                    <a:pt x="846" y="60"/>
                  </a:cubicBezTo>
                  <a:cubicBezTo>
                    <a:pt x="793" y="295"/>
                    <a:pt x="706" y="548"/>
                    <a:pt x="558" y="757"/>
                  </a:cubicBezTo>
                  <a:cubicBezTo>
                    <a:pt x="506" y="827"/>
                    <a:pt x="436" y="905"/>
                    <a:pt x="340" y="923"/>
                  </a:cubicBezTo>
                  <a:cubicBezTo>
                    <a:pt x="331" y="924"/>
                    <a:pt x="321" y="924"/>
                    <a:pt x="312" y="924"/>
                  </a:cubicBezTo>
                  <a:cubicBezTo>
                    <a:pt x="243" y="924"/>
                    <a:pt x="179" y="896"/>
                    <a:pt x="148" y="827"/>
                  </a:cubicBezTo>
                  <a:cubicBezTo>
                    <a:pt x="137" y="804"/>
                    <a:pt x="110" y="792"/>
                    <a:pt x="83" y="792"/>
                  </a:cubicBezTo>
                  <a:cubicBezTo>
                    <a:pt x="69" y="792"/>
                    <a:pt x="56" y="795"/>
                    <a:pt x="44" y="801"/>
                  </a:cubicBezTo>
                  <a:cubicBezTo>
                    <a:pt x="0" y="827"/>
                    <a:pt x="0" y="871"/>
                    <a:pt x="18" y="914"/>
                  </a:cubicBezTo>
                  <a:cubicBezTo>
                    <a:pt x="61" y="1019"/>
                    <a:pt x="183" y="1080"/>
                    <a:pt x="305" y="1080"/>
                  </a:cubicBezTo>
                  <a:cubicBezTo>
                    <a:pt x="436" y="1080"/>
                    <a:pt x="549" y="1010"/>
                    <a:pt x="637" y="914"/>
                  </a:cubicBezTo>
                  <a:cubicBezTo>
                    <a:pt x="732" y="810"/>
                    <a:pt x="793" y="670"/>
                    <a:pt x="854" y="539"/>
                  </a:cubicBezTo>
                  <a:cubicBezTo>
                    <a:pt x="915" y="400"/>
                    <a:pt x="959" y="252"/>
                    <a:pt x="994" y="104"/>
                  </a:cubicBezTo>
                  <a:cubicBezTo>
                    <a:pt x="1010" y="41"/>
                    <a:pt x="962" y="0"/>
                    <a:pt x="9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8" name="Google Shape;1088;p31"/>
            <p:cNvSpPr/>
            <p:nvPr/>
          </p:nvSpPr>
          <p:spPr>
            <a:xfrm>
              <a:off x="5073450" y="3314375"/>
              <a:ext cx="121250" cy="31975"/>
            </a:xfrm>
            <a:custGeom>
              <a:avLst/>
              <a:gdLst/>
              <a:ahLst/>
              <a:cxnLst/>
              <a:rect l="l" t="t" r="r" b="b"/>
              <a:pathLst>
                <a:path w="4850" h="1279" extrusionOk="0">
                  <a:moveTo>
                    <a:pt x="4737" y="1"/>
                  </a:moveTo>
                  <a:cubicBezTo>
                    <a:pt x="4714" y="1"/>
                    <a:pt x="4691" y="10"/>
                    <a:pt x="4676" y="33"/>
                  </a:cubicBezTo>
                  <a:cubicBezTo>
                    <a:pt x="4206" y="713"/>
                    <a:pt x="3334" y="1027"/>
                    <a:pt x="2541" y="1105"/>
                  </a:cubicBezTo>
                  <a:cubicBezTo>
                    <a:pt x="2411" y="1117"/>
                    <a:pt x="2282" y="1123"/>
                    <a:pt x="2153" y="1123"/>
                  </a:cubicBezTo>
                  <a:cubicBezTo>
                    <a:pt x="1456" y="1123"/>
                    <a:pt x="772" y="946"/>
                    <a:pt x="162" y="608"/>
                  </a:cubicBezTo>
                  <a:cubicBezTo>
                    <a:pt x="148" y="602"/>
                    <a:pt x="135" y="600"/>
                    <a:pt x="123" y="600"/>
                  </a:cubicBezTo>
                  <a:cubicBezTo>
                    <a:pt x="47" y="600"/>
                    <a:pt x="1" y="703"/>
                    <a:pt x="83" y="748"/>
                  </a:cubicBezTo>
                  <a:cubicBezTo>
                    <a:pt x="712" y="1097"/>
                    <a:pt x="1418" y="1278"/>
                    <a:pt x="2132" y="1278"/>
                  </a:cubicBezTo>
                  <a:cubicBezTo>
                    <a:pt x="2309" y="1278"/>
                    <a:pt x="2486" y="1267"/>
                    <a:pt x="2663" y="1245"/>
                  </a:cubicBezTo>
                  <a:cubicBezTo>
                    <a:pt x="3482" y="1140"/>
                    <a:pt x="4328" y="809"/>
                    <a:pt x="4807" y="112"/>
                  </a:cubicBezTo>
                  <a:cubicBezTo>
                    <a:pt x="4850" y="56"/>
                    <a:pt x="4793" y="1"/>
                    <a:pt x="47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89" name="Google Shape;1089;p31"/>
            <p:cNvSpPr/>
            <p:nvPr/>
          </p:nvSpPr>
          <p:spPr>
            <a:xfrm>
              <a:off x="5110375" y="3375325"/>
              <a:ext cx="78925" cy="37200"/>
            </a:xfrm>
            <a:custGeom>
              <a:avLst/>
              <a:gdLst/>
              <a:ahLst/>
              <a:cxnLst/>
              <a:rect l="l" t="t" r="r" b="b"/>
              <a:pathLst>
                <a:path w="3157" h="1488" extrusionOk="0">
                  <a:moveTo>
                    <a:pt x="105" y="1"/>
                  </a:moveTo>
                  <a:cubicBezTo>
                    <a:pt x="1" y="1"/>
                    <a:pt x="1" y="157"/>
                    <a:pt x="105" y="157"/>
                  </a:cubicBezTo>
                  <a:cubicBezTo>
                    <a:pt x="1195" y="184"/>
                    <a:pt x="2249" y="663"/>
                    <a:pt x="2990" y="1465"/>
                  </a:cubicBezTo>
                  <a:cubicBezTo>
                    <a:pt x="3006" y="1481"/>
                    <a:pt x="3024" y="1488"/>
                    <a:pt x="3042" y="1488"/>
                  </a:cubicBezTo>
                  <a:cubicBezTo>
                    <a:pt x="3102" y="1488"/>
                    <a:pt x="3157" y="1412"/>
                    <a:pt x="3103" y="1351"/>
                  </a:cubicBezTo>
                  <a:cubicBezTo>
                    <a:pt x="2328" y="523"/>
                    <a:pt x="1238" y="27"/>
                    <a:pt x="1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0" name="Google Shape;1090;p31"/>
            <p:cNvSpPr/>
            <p:nvPr/>
          </p:nvSpPr>
          <p:spPr>
            <a:xfrm>
              <a:off x="5024325" y="3447400"/>
              <a:ext cx="8500" cy="16225"/>
            </a:xfrm>
            <a:custGeom>
              <a:avLst/>
              <a:gdLst/>
              <a:ahLst/>
              <a:cxnLst/>
              <a:rect l="l" t="t" r="r" b="b"/>
              <a:pathLst>
                <a:path w="340" h="649" extrusionOk="0">
                  <a:moveTo>
                    <a:pt x="91" y="0"/>
                  </a:moveTo>
                  <a:cubicBezTo>
                    <a:pt x="84" y="0"/>
                    <a:pt x="77" y="1"/>
                    <a:pt x="70" y="2"/>
                  </a:cubicBezTo>
                  <a:cubicBezTo>
                    <a:pt x="26" y="11"/>
                    <a:pt x="0" y="55"/>
                    <a:pt x="9" y="98"/>
                  </a:cubicBezTo>
                  <a:cubicBezTo>
                    <a:pt x="61" y="264"/>
                    <a:pt x="122" y="429"/>
                    <a:pt x="174" y="586"/>
                  </a:cubicBezTo>
                  <a:cubicBezTo>
                    <a:pt x="190" y="624"/>
                    <a:pt x="218" y="649"/>
                    <a:pt x="254" y="649"/>
                  </a:cubicBezTo>
                  <a:cubicBezTo>
                    <a:pt x="259" y="649"/>
                    <a:pt x="265" y="648"/>
                    <a:pt x="270" y="647"/>
                  </a:cubicBezTo>
                  <a:cubicBezTo>
                    <a:pt x="314" y="638"/>
                    <a:pt x="340" y="586"/>
                    <a:pt x="323" y="551"/>
                  </a:cubicBezTo>
                  <a:cubicBezTo>
                    <a:pt x="270" y="386"/>
                    <a:pt x="218" y="220"/>
                    <a:pt x="166" y="55"/>
                  </a:cubicBezTo>
                  <a:cubicBezTo>
                    <a:pt x="151" y="18"/>
                    <a:pt x="124" y="0"/>
                    <a:pt x="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1" name="Google Shape;1091;p31"/>
            <p:cNvSpPr/>
            <p:nvPr/>
          </p:nvSpPr>
          <p:spPr>
            <a:xfrm>
              <a:off x="5011900" y="3445225"/>
              <a:ext cx="6325" cy="14275"/>
            </a:xfrm>
            <a:custGeom>
              <a:avLst/>
              <a:gdLst/>
              <a:ahLst/>
              <a:cxnLst/>
              <a:rect l="l" t="t" r="r" b="b"/>
              <a:pathLst>
                <a:path w="253" h="571" extrusionOk="0">
                  <a:moveTo>
                    <a:pt x="78" y="0"/>
                  </a:moveTo>
                  <a:cubicBezTo>
                    <a:pt x="73" y="0"/>
                    <a:pt x="67" y="1"/>
                    <a:pt x="61" y="2"/>
                  </a:cubicBezTo>
                  <a:cubicBezTo>
                    <a:pt x="18" y="11"/>
                    <a:pt x="0" y="63"/>
                    <a:pt x="9" y="98"/>
                  </a:cubicBezTo>
                  <a:lnTo>
                    <a:pt x="96" y="508"/>
                  </a:lnTo>
                  <a:cubicBezTo>
                    <a:pt x="104" y="546"/>
                    <a:pt x="138" y="570"/>
                    <a:pt x="175" y="570"/>
                  </a:cubicBezTo>
                  <a:cubicBezTo>
                    <a:pt x="181" y="570"/>
                    <a:pt x="186" y="570"/>
                    <a:pt x="192" y="569"/>
                  </a:cubicBezTo>
                  <a:cubicBezTo>
                    <a:pt x="236" y="560"/>
                    <a:pt x="253" y="508"/>
                    <a:pt x="244" y="473"/>
                  </a:cubicBezTo>
                  <a:cubicBezTo>
                    <a:pt x="218" y="333"/>
                    <a:pt x="192" y="194"/>
                    <a:pt x="157" y="63"/>
                  </a:cubicBezTo>
                  <a:cubicBezTo>
                    <a:pt x="150" y="25"/>
                    <a:pt x="116" y="0"/>
                    <a:pt x="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2" name="Google Shape;1092;p31"/>
            <p:cNvSpPr/>
            <p:nvPr/>
          </p:nvSpPr>
          <p:spPr>
            <a:xfrm>
              <a:off x="5001650" y="3397950"/>
              <a:ext cx="6350" cy="12300"/>
            </a:xfrm>
            <a:custGeom>
              <a:avLst/>
              <a:gdLst/>
              <a:ahLst/>
              <a:cxnLst/>
              <a:rect l="l" t="t" r="r" b="b"/>
              <a:pathLst>
                <a:path w="254" h="492" extrusionOk="0">
                  <a:moveTo>
                    <a:pt x="78" y="0"/>
                  </a:moveTo>
                  <a:cubicBezTo>
                    <a:pt x="73" y="0"/>
                    <a:pt x="67" y="1"/>
                    <a:pt x="62" y="2"/>
                  </a:cubicBezTo>
                  <a:cubicBezTo>
                    <a:pt x="18" y="19"/>
                    <a:pt x="1" y="63"/>
                    <a:pt x="9" y="106"/>
                  </a:cubicBezTo>
                  <a:cubicBezTo>
                    <a:pt x="36" y="211"/>
                    <a:pt x="62" y="324"/>
                    <a:pt x="88" y="429"/>
                  </a:cubicBezTo>
                  <a:cubicBezTo>
                    <a:pt x="103" y="467"/>
                    <a:pt x="138" y="492"/>
                    <a:pt x="176" y="492"/>
                  </a:cubicBezTo>
                  <a:cubicBezTo>
                    <a:pt x="181" y="492"/>
                    <a:pt x="187" y="491"/>
                    <a:pt x="192" y="490"/>
                  </a:cubicBezTo>
                  <a:cubicBezTo>
                    <a:pt x="227" y="473"/>
                    <a:pt x="253" y="429"/>
                    <a:pt x="245" y="385"/>
                  </a:cubicBezTo>
                  <a:cubicBezTo>
                    <a:pt x="219" y="281"/>
                    <a:pt x="192" y="167"/>
                    <a:pt x="158" y="63"/>
                  </a:cubicBezTo>
                  <a:cubicBezTo>
                    <a:pt x="150" y="25"/>
                    <a:pt x="116" y="0"/>
                    <a:pt x="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3" name="Google Shape;1093;p31"/>
            <p:cNvSpPr/>
            <p:nvPr/>
          </p:nvSpPr>
          <p:spPr>
            <a:xfrm>
              <a:off x="4987500" y="3397950"/>
              <a:ext cx="6550" cy="10125"/>
            </a:xfrm>
            <a:custGeom>
              <a:avLst/>
              <a:gdLst/>
              <a:ahLst/>
              <a:cxnLst/>
              <a:rect l="l" t="t" r="r" b="b"/>
              <a:pathLst>
                <a:path w="262" h="405" extrusionOk="0">
                  <a:moveTo>
                    <a:pt x="87" y="0"/>
                  </a:moveTo>
                  <a:cubicBezTo>
                    <a:pt x="81" y="0"/>
                    <a:pt x="76" y="1"/>
                    <a:pt x="70" y="2"/>
                  </a:cubicBezTo>
                  <a:cubicBezTo>
                    <a:pt x="26" y="11"/>
                    <a:pt x="0" y="63"/>
                    <a:pt x="9" y="98"/>
                  </a:cubicBezTo>
                  <a:cubicBezTo>
                    <a:pt x="35" y="185"/>
                    <a:pt x="70" y="263"/>
                    <a:pt x="96" y="351"/>
                  </a:cubicBezTo>
                  <a:cubicBezTo>
                    <a:pt x="104" y="381"/>
                    <a:pt x="137" y="404"/>
                    <a:pt x="175" y="404"/>
                  </a:cubicBezTo>
                  <a:cubicBezTo>
                    <a:pt x="180" y="404"/>
                    <a:pt x="186" y="404"/>
                    <a:pt x="192" y="403"/>
                  </a:cubicBezTo>
                  <a:cubicBezTo>
                    <a:pt x="227" y="394"/>
                    <a:pt x="262" y="342"/>
                    <a:pt x="244" y="307"/>
                  </a:cubicBezTo>
                  <a:cubicBezTo>
                    <a:pt x="218" y="220"/>
                    <a:pt x="192" y="141"/>
                    <a:pt x="166" y="54"/>
                  </a:cubicBezTo>
                  <a:cubicBezTo>
                    <a:pt x="151" y="24"/>
                    <a:pt x="122" y="0"/>
                    <a:pt x="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4" name="Google Shape;1094;p31"/>
            <p:cNvSpPr/>
            <p:nvPr/>
          </p:nvSpPr>
          <p:spPr>
            <a:xfrm>
              <a:off x="4970725" y="3350700"/>
              <a:ext cx="5025" cy="3950"/>
            </a:xfrm>
            <a:custGeom>
              <a:avLst/>
              <a:gdLst/>
              <a:ahLst/>
              <a:cxnLst/>
              <a:rect l="l" t="t" r="r" b="b"/>
              <a:pathLst>
                <a:path w="201" h="158" extrusionOk="0">
                  <a:moveTo>
                    <a:pt x="105" y="1"/>
                  </a:moveTo>
                  <a:cubicBezTo>
                    <a:pt x="0" y="1"/>
                    <a:pt x="0" y="158"/>
                    <a:pt x="105" y="158"/>
                  </a:cubicBezTo>
                  <a:cubicBezTo>
                    <a:pt x="201" y="158"/>
                    <a:pt x="201" y="1"/>
                    <a:pt x="1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5" name="Google Shape;1095;p31"/>
            <p:cNvSpPr/>
            <p:nvPr/>
          </p:nvSpPr>
          <p:spPr>
            <a:xfrm>
              <a:off x="4962425" y="3348525"/>
              <a:ext cx="5050" cy="4175"/>
            </a:xfrm>
            <a:custGeom>
              <a:avLst/>
              <a:gdLst/>
              <a:ahLst/>
              <a:cxnLst/>
              <a:rect l="l" t="t" r="r" b="b"/>
              <a:pathLst>
                <a:path w="202" h="167" extrusionOk="0">
                  <a:moveTo>
                    <a:pt x="105" y="1"/>
                  </a:moveTo>
                  <a:cubicBezTo>
                    <a:pt x="1" y="1"/>
                    <a:pt x="1" y="166"/>
                    <a:pt x="105" y="166"/>
                  </a:cubicBezTo>
                  <a:cubicBezTo>
                    <a:pt x="201" y="166"/>
                    <a:pt x="201" y="1"/>
                    <a:pt x="1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6" name="Google Shape;1096;p31"/>
            <p:cNvSpPr/>
            <p:nvPr/>
          </p:nvSpPr>
          <p:spPr>
            <a:xfrm>
              <a:off x="4975125" y="3274675"/>
              <a:ext cx="7375" cy="42975"/>
            </a:xfrm>
            <a:custGeom>
              <a:avLst/>
              <a:gdLst/>
              <a:ahLst/>
              <a:cxnLst/>
              <a:rect l="l" t="t" r="r" b="b"/>
              <a:pathLst>
                <a:path w="295" h="1719" extrusionOk="0">
                  <a:moveTo>
                    <a:pt x="97" y="1"/>
                  </a:moveTo>
                  <a:cubicBezTo>
                    <a:pt x="49" y="1"/>
                    <a:pt x="0" y="39"/>
                    <a:pt x="16" y="96"/>
                  </a:cubicBezTo>
                  <a:cubicBezTo>
                    <a:pt x="138" y="601"/>
                    <a:pt x="138" y="1124"/>
                    <a:pt x="25" y="1621"/>
                  </a:cubicBezTo>
                  <a:cubicBezTo>
                    <a:pt x="9" y="1679"/>
                    <a:pt x="57" y="1718"/>
                    <a:pt x="104" y="1718"/>
                  </a:cubicBezTo>
                  <a:cubicBezTo>
                    <a:pt x="133" y="1718"/>
                    <a:pt x="162" y="1702"/>
                    <a:pt x="173" y="1665"/>
                  </a:cubicBezTo>
                  <a:cubicBezTo>
                    <a:pt x="295" y="1133"/>
                    <a:pt x="295" y="584"/>
                    <a:pt x="173" y="61"/>
                  </a:cubicBezTo>
                  <a:cubicBezTo>
                    <a:pt x="162" y="19"/>
                    <a:pt x="130" y="1"/>
                    <a:pt x="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7" name="Google Shape;1097;p31"/>
            <p:cNvSpPr/>
            <p:nvPr/>
          </p:nvSpPr>
          <p:spPr>
            <a:xfrm>
              <a:off x="5243275" y="2920175"/>
              <a:ext cx="652825" cy="769800"/>
            </a:xfrm>
            <a:custGeom>
              <a:avLst/>
              <a:gdLst/>
              <a:ahLst/>
              <a:cxnLst/>
              <a:rect l="l" t="t" r="r" b="b"/>
              <a:pathLst>
                <a:path w="26113" h="30792" extrusionOk="0">
                  <a:moveTo>
                    <a:pt x="25720" y="0"/>
                  </a:moveTo>
                  <a:cubicBezTo>
                    <a:pt x="25718" y="1"/>
                    <a:pt x="25716" y="2"/>
                    <a:pt x="25715" y="3"/>
                  </a:cubicBezTo>
                  <a:lnTo>
                    <a:pt x="25715" y="3"/>
                  </a:lnTo>
                  <a:cubicBezTo>
                    <a:pt x="25716" y="2"/>
                    <a:pt x="25718" y="1"/>
                    <a:pt x="25720" y="0"/>
                  </a:cubicBezTo>
                  <a:close/>
                  <a:moveTo>
                    <a:pt x="25715" y="3"/>
                  </a:moveTo>
                  <a:lnTo>
                    <a:pt x="25715" y="3"/>
                  </a:lnTo>
                  <a:cubicBezTo>
                    <a:pt x="20262" y="2723"/>
                    <a:pt x="17065" y="8491"/>
                    <a:pt x="14730" y="14119"/>
                  </a:cubicBezTo>
                  <a:cubicBezTo>
                    <a:pt x="14495" y="14677"/>
                    <a:pt x="14259" y="15261"/>
                    <a:pt x="13797" y="15653"/>
                  </a:cubicBezTo>
                  <a:cubicBezTo>
                    <a:pt x="13669" y="15763"/>
                    <a:pt x="13497" y="15808"/>
                    <a:pt x="13305" y="15808"/>
                  </a:cubicBezTo>
                  <a:cubicBezTo>
                    <a:pt x="13133" y="15808"/>
                    <a:pt x="12946" y="15772"/>
                    <a:pt x="12760" y="15714"/>
                  </a:cubicBezTo>
                  <a:cubicBezTo>
                    <a:pt x="12654" y="15680"/>
                    <a:pt x="12546" y="15663"/>
                    <a:pt x="12439" y="15663"/>
                  </a:cubicBezTo>
                  <a:cubicBezTo>
                    <a:pt x="12055" y="15663"/>
                    <a:pt x="11691" y="15875"/>
                    <a:pt x="11514" y="16237"/>
                  </a:cubicBezTo>
                  <a:cubicBezTo>
                    <a:pt x="10811" y="17627"/>
                    <a:pt x="9164" y="18541"/>
                    <a:pt x="7551" y="18541"/>
                  </a:cubicBezTo>
                  <a:cubicBezTo>
                    <a:pt x="7363" y="18541"/>
                    <a:pt x="7176" y="18528"/>
                    <a:pt x="6991" y="18503"/>
                  </a:cubicBezTo>
                  <a:cubicBezTo>
                    <a:pt x="5089" y="18232"/>
                    <a:pt x="5368" y="17111"/>
                    <a:pt x="3964" y="17111"/>
                  </a:cubicBezTo>
                  <a:cubicBezTo>
                    <a:pt x="3786" y="17111"/>
                    <a:pt x="3580" y="17129"/>
                    <a:pt x="3339" y="17169"/>
                  </a:cubicBezTo>
                  <a:cubicBezTo>
                    <a:pt x="1" y="17727"/>
                    <a:pt x="140" y="24708"/>
                    <a:pt x="2128" y="27436"/>
                  </a:cubicBezTo>
                  <a:cubicBezTo>
                    <a:pt x="4123" y="30164"/>
                    <a:pt x="5587" y="30783"/>
                    <a:pt x="8960" y="30791"/>
                  </a:cubicBezTo>
                  <a:cubicBezTo>
                    <a:pt x="8980" y="30791"/>
                    <a:pt x="9000" y="30792"/>
                    <a:pt x="9020" y="30792"/>
                  </a:cubicBezTo>
                  <a:cubicBezTo>
                    <a:pt x="11188" y="30792"/>
                    <a:pt x="13404" y="30318"/>
                    <a:pt x="15157" y="29066"/>
                  </a:cubicBezTo>
                  <a:cubicBezTo>
                    <a:pt x="16255" y="28290"/>
                    <a:pt x="17127" y="27253"/>
                    <a:pt x="17928" y="26181"/>
                  </a:cubicBezTo>
                  <a:cubicBezTo>
                    <a:pt x="23166" y="19252"/>
                    <a:pt x="26086" y="10607"/>
                    <a:pt x="26112" y="1926"/>
                  </a:cubicBezTo>
                  <a:cubicBezTo>
                    <a:pt x="26112" y="1778"/>
                    <a:pt x="26016" y="1665"/>
                    <a:pt x="25894" y="1569"/>
                  </a:cubicBezTo>
                  <a:cubicBezTo>
                    <a:pt x="25739" y="1431"/>
                    <a:pt x="25567" y="93"/>
                    <a:pt x="25715" y="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8" name="Google Shape;1098;p31"/>
            <p:cNvSpPr/>
            <p:nvPr/>
          </p:nvSpPr>
          <p:spPr>
            <a:xfrm>
              <a:off x="5199050" y="3324275"/>
              <a:ext cx="133600" cy="228875"/>
            </a:xfrm>
            <a:custGeom>
              <a:avLst/>
              <a:gdLst/>
              <a:ahLst/>
              <a:cxnLst/>
              <a:rect l="l" t="t" r="r" b="b"/>
              <a:pathLst>
                <a:path w="5344" h="9155" extrusionOk="0">
                  <a:moveTo>
                    <a:pt x="2623" y="0"/>
                  </a:moveTo>
                  <a:cubicBezTo>
                    <a:pt x="2595" y="0"/>
                    <a:pt x="2568" y="6"/>
                    <a:pt x="2546" y="21"/>
                  </a:cubicBezTo>
                  <a:cubicBezTo>
                    <a:pt x="2485" y="47"/>
                    <a:pt x="2458" y="108"/>
                    <a:pt x="2441" y="160"/>
                  </a:cubicBezTo>
                  <a:cubicBezTo>
                    <a:pt x="1500" y="2513"/>
                    <a:pt x="681" y="4919"/>
                    <a:pt x="1" y="7359"/>
                  </a:cubicBezTo>
                  <a:cubicBezTo>
                    <a:pt x="925" y="8108"/>
                    <a:pt x="1962" y="8718"/>
                    <a:pt x="3069" y="9154"/>
                  </a:cubicBezTo>
                  <a:cubicBezTo>
                    <a:pt x="3626" y="7986"/>
                    <a:pt x="4132" y="6801"/>
                    <a:pt x="4594" y="5598"/>
                  </a:cubicBezTo>
                  <a:cubicBezTo>
                    <a:pt x="4297" y="5380"/>
                    <a:pt x="4019" y="5136"/>
                    <a:pt x="3748" y="4884"/>
                  </a:cubicBezTo>
                  <a:cubicBezTo>
                    <a:pt x="3591" y="4727"/>
                    <a:pt x="3696" y="4457"/>
                    <a:pt x="3923" y="4457"/>
                  </a:cubicBezTo>
                  <a:cubicBezTo>
                    <a:pt x="4175" y="4448"/>
                    <a:pt x="4428" y="4448"/>
                    <a:pt x="4681" y="4448"/>
                  </a:cubicBezTo>
                  <a:cubicBezTo>
                    <a:pt x="4742" y="4448"/>
                    <a:pt x="4803" y="4448"/>
                    <a:pt x="4846" y="4413"/>
                  </a:cubicBezTo>
                  <a:cubicBezTo>
                    <a:pt x="4907" y="4369"/>
                    <a:pt x="4925" y="4282"/>
                    <a:pt x="4925" y="4204"/>
                  </a:cubicBezTo>
                  <a:cubicBezTo>
                    <a:pt x="5012" y="3350"/>
                    <a:pt x="5099" y="2487"/>
                    <a:pt x="5186" y="1633"/>
                  </a:cubicBezTo>
                  <a:cubicBezTo>
                    <a:pt x="5213" y="1406"/>
                    <a:pt x="5343" y="979"/>
                    <a:pt x="5160" y="779"/>
                  </a:cubicBezTo>
                  <a:cubicBezTo>
                    <a:pt x="4968" y="552"/>
                    <a:pt x="4419" y="509"/>
                    <a:pt x="4141" y="430"/>
                  </a:cubicBezTo>
                  <a:cubicBezTo>
                    <a:pt x="3670" y="291"/>
                    <a:pt x="3208" y="160"/>
                    <a:pt x="2746" y="21"/>
                  </a:cubicBezTo>
                  <a:cubicBezTo>
                    <a:pt x="2706" y="10"/>
                    <a:pt x="2663" y="0"/>
                    <a:pt x="262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99" name="Google Shape;1099;p31"/>
            <p:cNvSpPr/>
            <p:nvPr/>
          </p:nvSpPr>
          <p:spPr>
            <a:xfrm>
              <a:off x="5196875" y="3322275"/>
              <a:ext cx="136850" cy="233275"/>
            </a:xfrm>
            <a:custGeom>
              <a:avLst/>
              <a:gdLst/>
              <a:ahLst/>
              <a:cxnLst/>
              <a:rect l="l" t="t" r="r" b="b"/>
              <a:pathLst>
                <a:path w="5474" h="9331" extrusionOk="0">
                  <a:moveTo>
                    <a:pt x="2714" y="161"/>
                  </a:moveTo>
                  <a:cubicBezTo>
                    <a:pt x="2742" y="161"/>
                    <a:pt x="2775" y="168"/>
                    <a:pt x="2807" y="179"/>
                  </a:cubicBezTo>
                  <a:lnTo>
                    <a:pt x="4201" y="589"/>
                  </a:lnTo>
                  <a:cubicBezTo>
                    <a:pt x="4280" y="606"/>
                    <a:pt x="4376" y="623"/>
                    <a:pt x="4480" y="650"/>
                  </a:cubicBezTo>
                  <a:cubicBezTo>
                    <a:pt x="4742" y="702"/>
                    <a:pt x="5064" y="772"/>
                    <a:pt x="5195" y="911"/>
                  </a:cubicBezTo>
                  <a:cubicBezTo>
                    <a:pt x="5308" y="1042"/>
                    <a:pt x="5256" y="1321"/>
                    <a:pt x="5221" y="1530"/>
                  </a:cubicBezTo>
                  <a:cubicBezTo>
                    <a:pt x="5212" y="1591"/>
                    <a:pt x="5204" y="1652"/>
                    <a:pt x="5195" y="1704"/>
                  </a:cubicBezTo>
                  <a:lnTo>
                    <a:pt x="4942" y="4275"/>
                  </a:lnTo>
                  <a:cubicBezTo>
                    <a:pt x="4933" y="4336"/>
                    <a:pt x="4925" y="4406"/>
                    <a:pt x="4890" y="4423"/>
                  </a:cubicBezTo>
                  <a:cubicBezTo>
                    <a:pt x="4864" y="4449"/>
                    <a:pt x="4820" y="4449"/>
                    <a:pt x="4768" y="4449"/>
                  </a:cubicBezTo>
                  <a:lnTo>
                    <a:pt x="4010" y="4458"/>
                  </a:lnTo>
                  <a:cubicBezTo>
                    <a:pt x="3870" y="4458"/>
                    <a:pt x="3757" y="4537"/>
                    <a:pt x="3705" y="4659"/>
                  </a:cubicBezTo>
                  <a:cubicBezTo>
                    <a:pt x="3652" y="4789"/>
                    <a:pt x="3687" y="4929"/>
                    <a:pt x="3783" y="5016"/>
                  </a:cubicBezTo>
                  <a:cubicBezTo>
                    <a:pt x="4036" y="5260"/>
                    <a:pt x="4306" y="5495"/>
                    <a:pt x="4585" y="5704"/>
                  </a:cubicBezTo>
                  <a:cubicBezTo>
                    <a:pt x="4140" y="6864"/>
                    <a:pt x="3644" y="8014"/>
                    <a:pt x="3112" y="9130"/>
                  </a:cubicBezTo>
                  <a:cubicBezTo>
                    <a:pt x="2057" y="8711"/>
                    <a:pt x="1064" y="8127"/>
                    <a:pt x="184" y="7413"/>
                  </a:cubicBezTo>
                  <a:cubicBezTo>
                    <a:pt x="855" y="4999"/>
                    <a:pt x="1665" y="2593"/>
                    <a:pt x="2598" y="275"/>
                  </a:cubicBezTo>
                  <a:cubicBezTo>
                    <a:pt x="2615" y="223"/>
                    <a:pt x="2641" y="179"/>
                    <a:pt x="2667" y="170"/>
                  </a:cubicBezTo>
                  <a:cubicBezTo>
                    <a:pt x="2681" y="164"/>
                    <a:pt x="2697" y="161"/>
                    <a:pt x="2714" y="161"/>
                  </a:cubicBezTo>
                  <a:close/>
                  <a:moveTo>
                    <a:pt x="2711" y="1"/>
                  </a:moveTo>
                  <a:cubicBezTo>
                    <a:pt x="2672" y="1"/>
                    <a:pt x="2630" y="9"/>
                    <a:pt x="2589" y="31"/>
                  </a:cubicBezTo>
                  <a:cubicBezTo>
                    <a:pt x="2511" y="74"/>
                    <a:pt x="2476" y="162"/>
                    <a:pt x="2450" y="214"/>
                  </a:cubicBezTo>
                  <a:cubicBezTo>
                    <a:pt x="1517" y="2558"/>
                    <a:pt x="689" y="4981"/>
                    <a:pt x="18" y="7413"/>
                  </a:cubicBezTo>
                  <a:lnTo>
                    <a:pt x="1" y="7465"/>
                  </a:lnTo>
                  <a:lnTo>
                    <a:pt x="44" y="7500"/>
                  </a:lnTo>
                  <a:cubicBezTo>
                    <a:pt x="968" y="8258"/>
                    <a:pt x="2005" y="8868"/>
                    <a:pt x="3129" y="9304"/>
                  </a:cubicBezTo>
                  <a:lnTo>
                    <a:pt x="3199" y="9330"/>
                  </a:lnTo>
                  <a:lnTo>
                    <a:pt x="3225" y="9269"/>
                  </a:lnTo>
                  <a:cubicBezTo>
                    <a:pt x="3783" y="8110"/>
                    <a:pt x="4297" y="6907"/>
                    <a:pt x="4750" y="5704"/>
                  </a:cubicBezTo>
                  <a:lnTo>
                    <a:pt x="4777" y="5652"/>
                  </a:lnTo>
                  <a:lnTo>
                    <a:pt x="4724" y="5617"/>
                  </a:lnTo>
                  <a:cubicBezTo>
                    <a:pt x="4437" y="5399"/>
                    <a:pt x="4158" y="5155"/>
                    <a:pt x="3888" y="4903"/>
                  </a:cubicBezTo>
                  <a:cubicBezTo>
                    <a:pt x="3835" y="4859"/>
                    <a:pt x="3827" y="4789"/>
                    <a:pt x="3853" y="4720"/>
                  </a:cubicBezTo>
                  <a:cubicBezTo>
                    <a:pt x="3870" y="4667"/>
                    <a:pt x="3922" y="4615"/>
                    <a:pt x="4010" y="4615"/>
                  </a:cubicBezTo>
                  <a:lnTo>
                    <a:pt x="4768" y="4606"/>
                  </a:lnTo>
                  <a:cubicBezTo>
                    <a:pt x="4829" y="4606"/>
                    <a:pt x="4916" y="4606"/>
                    <a:pt x="4977" y="4554"/>
                  </a:cubicBezTo>
                  <a:cubicBezTo>
                    <a:pt x="5064" y="4493"/>
                    <a:pt x="5082" y="4388"/>
                    <a:pt x="5099" y="4293"/>
                  </a:cubicBezTo>
                  <a:lnTo>
                    <a:pt x="5352" y="1722"/>
                  </a:lnTo>
                  <a:cubicBezTo>
                    <a:pt x="5361" y="1669"/>
                    <a:pt x="5369" y="1617"/>
                    <a:pt x="5378" y="1556"/>
                  </a:cubicBezTo>
                  <a:cubicBezTo>
                    <a:pt x="5422" y="1303"/>
                    <a:pt x="5474" y="990"/>
                    <a:pt x="5308" y="806"/>
                  </a:cubicBezTo>
                  <a:cubicBezTo>
                    <a:pt x="5143" y="623"/>
                    <a:pt x="4811" y="554"/>
                    <a:pt x="4506" y="493"/>
                  </a:cubicBezTo>
                  <a:cubicBezTo>
                    <a:pt x="4411" y="475"/>
                    <a:pt x="4323" y="458"/>
                    <a:pt x="4245" y="432"/>
                  </a:cubicBezTo>
                  <a:lnTo>
                    <a:pt x="2851" y="31"/>
                  </a:lnTo>
                  <a:cubicBezTo>
                    <a:pt x="2815" y="16"/>
                    <a:pt x="2766" y="1"/>
                    <a:pt x="27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0" name="Google Shape;1100;p31"/>
            <p:cNvSpPr/>
            <p:nvPr/>
          </p:nvSpPr>
          <p:spPr>
            <a:xfrm>
              <a:off x="5241450" y="3514400"/>
              <a:ext cx="36375" cy="16550"/>
            </a:xfrm>
            <a:custGeom>
              <a:avLst/>
              <a:gdLst/>
              <a:ahLst/>
              <a:cxnLst/>
              <a:rect l="l" t="t" r="r" b="b"/>
              <a:pathLst>
                <a:path w="1455" h="662" extrusionOk="0">
                  <a:moveTo>
                    <a:pt x="1347" y="0"/>
                  </a:moveTo>
                  <a:cubicBezTo>
                    <a:pt x="1333" y="0"/>
                    <a:pt x="1318" y="5"/>
                    <a:pt x="1303" y="15"/>
                  </a:cubicBezTo>
                  <a:cubicBezTo>
                    <a:pt x="937" y="259"/>
                    <a:pt x="527" y="425"/>
                    <a:pt x="91" y="503"/>
                  </a:cubicBezTo>
                  <a:cubicBezTo>
                    <a:pt x="1" y="520"/>
                    <a:pt x="35" y="662"/>
                    <a:pt x="120" y="662"/>
                  </a:cubicBezTo>
                  <a:cubicBezTo>
                    <a:pt x="125" y="662"/>
                    <a:pt x="130" y="661"/>
                    <a:pt x="135" y="660"/>
                  </a:cubicBezTo>
                  <a:cubicBezTo>
                    <a:pt x="579" y="582"/>
                    <a:pt x="1007" y="407"/>
                    <a:pt x="1390" y="155"/>
                  </a:cubicBezTo>
                  <a:cubicBezTo>
                    <a:pt x="1455" y="104"/>
                    <a:pt x="1412" y="0"/>
                    <a:pt x="13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1" name="Google Shape;1101;p31"/>
            <p:cNvSpPr/>
            <p:nvPr/>
          </p:nvSpPr>
          <p:spPr>
            <a:xfrm>
              <a:off x="5247975" y="3500525"/>
              <a:ext cx="23975" cy="15000"/>
            </a:xfrm>
            <a:custGeom>
              <a:avLst/>
              <a:gdLst/>
              <a:ahLst/>
              <a:cxnLst/>
              <a:rect l="l" t="t" r="r" b="b"/>
              <a:pathLst>
                <a:path w="959" h="600" extrusionOk="0">
                  <a:moveTo>
                    <a:pt x="845" y="1"/>
                  </a:moveTo>
                  <a:cubicBezTo>
                    <a:pt x="833" y="1"/>
                    <a:pt x="820" y="4"/>
                    <a:pt x="807" y="13"/>
                  </a:cubicBezTo>
                  <a:cubicBezTo>
                    <a:pt x="562" y="161"/>
                    <a:pt x="318" y="309"/>
                    <a:pt x="74" y="448"/>
                  </a:cubicBezTo>
                  <a:cubicBezTo>
                    <a:pt x="1" y="493"/>
                    <a:pt x="46" y="599"/>
                    <a:pt x="114" y="599"/>
                  </a:cubicBezTo>
                  <a:cubicBezTo>
                    <a:pt x="126" y="599"/>
                    <a:pt x="139" y="596"/>
                    <a:pt x="153" y="588"/>
                  </a:cubicBezTo>
                  <a:cubicBezTo>
                    <a:pt x="397" y="440"/>
                    <a:pt x="641" y="291"/>
                    <a:pt x="885" y="152"/>
                  </a:cubicBezTo>
                  <a:cubicBezTo>
                    <a:pt x="959" y="108"/>
                    <a:pt x="914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2" name="Google Shape;1102;p31"/>
            <p:cNvSpPr/>
            <p:nvPr/>
          </p:nvSpPr>
          <p:spPr>
            <a:xfrm>
              <a:off x="5275975" y="3364425"/>
              <a:ext cx="16350" cy="9900"/>
            </a:xfrm>
            <a:custGeom>
              <a:avLst/>
              <a:gdLst/>
              <a:ahLst/>
              <a:cxnLst/>
              <a:rect l="l" t="t" r="r" b="b"/>
              <a:pathLst>
                <a:path w="654" h="396" extrusionOk="0">
                  <a:moveTo>
                    <a:pt x="571" y="1"/>
                  </a:moveTo>
                  <a:cubicBezTo>
                    <a:pt x="557" y="1"/>
                    <a:pt x="544" y="4"/>
                    <a:pt x="532" y="9"/>
                  </a:cubicBezTo>
                  <a:cubicBezTo>
                    <a:pt x="366" y="88"/>
                    <a:pt x="209" y="166"/>
                    <a:pt x="44" y="253"/>
                  </a:cubicBezTo>
                  <a:cubicBezTo>
                    <a:pt x="9" y="271"/>
                    <a:pt x="0" y="323"/>
                    <a:pt x="18" y="358"/>
                  </a:cubicBezTo>
                  <a:cubicBezTo>
                    <a:pt x="28" y="385"/>
                    <a:pt x="52" y="395"/>
                    <a:pt x="77" y="395"/>
                  </a:cubicBezTo>
                  <a:cubicBezTo>
                    <a:pt x="93" y="395"/>
                    <a:pt x="109" y="391"/>
                    <a:pt x="122" y="384"/>
                  </a:cubicBezTo>
                  <a:cubicBezTo>
                    <a:pt x="288" y="306"/>
                    <a:pt x="445" y="227"/>
                    <a:pt x="610" y="149"/>
                  </a:cubicBezTo>
                  <a:cubicBezTo>
                    <a:pt x="645" y="123"/>
                    <a:pt x="654" y="70"/>
                    <a:pt x="636" y="36"/>
                  </a:cubicBezTo>
                  <a:cubicBezTo>
                    <a:pt x="625" y="12"/>
                    <a:pt x="598" y="1"/>
                    <a:pt x="5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3" name="Google Shape;1103;p31"/>
            <p:cNvSpPr/>
            <p:nvPr/>
          </p:nvSpPr>
          <p:spPr>
            <a:xfrm>
              <a:off x="5774050" y="2942525"/>
              <a:ext cx="116125" cy="430475"/>
            </a:xfrm>
            <a:custGeom>
              <a:avLst/>
              <a:gdLst/>
              <a:ahLst/>
              <a:cxnLst/>
              <a:rect l="l" t="t" r="r" b="b"/>
              <a:pathLst>
                <a:path w="4645" h="17219" extrusionOk="0">
                  <a:moveTo>
                    <a:pt x="4533" y="1"/>
                  </a:moveTo>
                  <a:cubicBezTo>
                    <a:pt x="4508" y="1"/>
                    <a:pt x="4482" y="12"/>
                    <a:pt x="4463" y="39"/>
                  </a:cubicBezTo>
                  <a:cubicBezTo>
                    <a:pt x="3687" y="1128"/>
                    <a:pt x="3016" y="2287"/>
                    <a:pt x="2467" y="3499"/>
                  </a:cubicBezTo>
                  <a:cubicBezTo>
                    <a:pt x="532" y="7752"/>
                    <a:pt x="1" y="12606"/>
                    <a:pt x="1038" y="17164"/>
                  </a:cubicBezTo>
                  <a:cubicBezTo>
                    <a:pt x="1048" y="17202"/>
                    <a:pt x="1077" y="17218"/>
                    <a:pt x="1107" y="17218"/>
                  </a:cubicBezTo>
                  <a:cubicBezTo>
                    <a:pt x="1154" y="17218"/>
                    <a:pt x="1205" y="17179"/>
                    <a:pt x="1195" y="17121"/>
                  </a:cubicBezTo>
                  <a:cubicBezTo>
                    <a:pt x="898" y="15840"/>
                    <a:pt x="733" y="14532"/>
                    <a:pt x="689" y="13216"/>
                  </a:cubicBezTo>
                  <a:cubicBezTo>
                    <a:pt x="523" y="8571"/>
                    <a:pt x="1900" y="3900"/>
                    <a:pt x="4602" y="117"/>
                  </a:cubicBezTo>
                  <a:cubicBezTo>
                    <a:pt x="4644" y="57"/>
                    <a:pt x="4591" y="1"/>
                    <a:pt x="453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4" name="Google Shape;1104;p31"/>
            <p:cNvSpPr/>
            <p:nvPr/>
          </p:nvSpPr>
          <p:spPr>
            <a:xfrm>
              <a:off x="5585725" y="3331075"/>
              <a:ext cx="57425" cy="83275"/>
            </a:xfrm>
            <a:custGeom>
              <a:avLst/>
              <a:gdLst/>
              <a:ahLst/>
              <a:cxnLst/>
              <a:rect l="l" t="t" r="r" b="b"/>
              <a:pathLst>
                <a:path w="2297" h="3331" extrusionOk="0">
                  <a:moveTo>
                    <a:pt x="111" y="1"/>
                  </a:moveTo>
                  <a:cubicBezTo>
                    <a:pt x="55" y="1"/>
                    <a:pt x="1" y="81"/>
                    <a:pt x="47" y="141"/>
                  </a:cubicBezTo>
                  <a:cubicBezTo>
                    <a:pt x="840" y="1117"/>
                    <a:pt x="1537" y="2171"/>
                    <a:pt x="2130" y="3287"/>
                  </a:cubicBezTo>
                  <a:cubicBezTo>
                    <a:pt x="2144" y="3318"/>
                    <a:pt x="2168" y="3331"/>
                    <a:pt x="2192" y="3331"/>
                  </a:cubicBezTo>
                  <a:cubicBezTo>
                    <a:pt x="2243" y="3331"/>
                    <a:pt x="2296" y="3274"/>
                    <a:pt x="2261" y="3209"/>
                  </a:cubicBezTo>
                  <a:cubicBezTo>
                    <a:pt x="1668" y="2084"/>
                    <a:pt x="962" y="1021"/>
                    <a:pt x="160" y="27"/>
                  </a:cubicBezTo>
                  <a:cubicBezTo>
                    <a:pt x="146" y="9"/>
                    <a:pt x="128" y="1"/>
                    <a:pt x="1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5" name="Google Shape;1105;p31"/>
            <p:cNvSpPr/>
            <p:nvPr/>
          </p:nvSpPr>
          <p:spPr>
            <a:xfrm>
              <a:off x="5564150" y="3344600"/>
              <a:ext cx="29850" cy="53275"/>
            </a:xfrm>
            <a:custGeom>
              <a:avLst/>
              <a:gdLst/>
              <a:ahLst/>
              <a:cxnLst/>
              <a:rect l="l" t="t" r="r" b="b"/>
              <a:pathLst>
                <a:path w="1194" h="2131" extrusionOk="0">
                  <a:moveTo>
                    <a:pt x="107" y="1"/>
                  </a:moveTo>
                  <a:cubicBezTo>
                    <a:pt x="55" y="1"/>
                    <a:pt x="0" y="58"/>
                    <a:pt x="30" y="123"/>
                  </a:cubicBezTo>
                  <a:cubicBezTo>
                    <a:pt x="361" y="776"/>
                    <a:pt x="692" y="1430"/>
                    <a:pt x="1023" y="2092"/>
                  </a:cubicBezTo>
                  <a:cubicBezTo>
                    <a:pt x="1037" y="2119"/>
                    <a:pt x="1059" y="2130"/>
                    <a:pt x="1082" y="2130"/>
                  </a:cubicBezTo>
                  <a:cubicBezTo>
                    <a:pt x="1135" y="2130"/>
                    <a:pt x="1193" y="2072"/>
                    <a:pt x="1163" y="2005"/>
                  </a:cubicBezTo>
                  <a:cubicBezTo>
                    <a:pt x="832" y="1352"/>
                    <a:pt x="500" y="698"/>
                    <a:pt x="169" y="44"/>
                  </a:cubicBezTo>
                  <a:cubicBezTo>
                    <a:pt x="155" y="13"/>
                    <a:pt x="131" y="1"/>
                    <a:pt x="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6" name="Google Shape;1106;p31"/>
            <p:cNvSpPr/>
            <p:nvPr/>
          </p:nvSpPr>
          <p:spPr>
            <a:xfrm>
              <a:off x="6315900" y="2946025"/>
              <a:ext cx="69725" cy="168550"/>
            </a:xfrm>
            <a:custGeom>
              <a:avLst/>
              <a:gdLst/>
              <a:ahLst/>
              <a:cxnLst/>
              <a:rect l="l" t="t" r="r" b="b"/>
              <a:pathLst>
                <a:path w="2789" h="6742" extrusionOk="0">
                  <a:moveTo>
                    <a:pt x="111" y="0"/>
                  </a:moveTo>
                  <a:cubicBezTo>
                    <a:pt x="56" y="0"/>
                    <a:pt x="0" y="56"/>
                    <a:pt x="36" y="117"/>
                  </a:cubicBezTo>
                  <a:cubicBezTo>
                    <a:pt x="1239" y="2165"/>
                    <a:pt x="2111" y="4378"/>
                    <a:pt x="2625" y="6688"/>
                  </a:cubicBezTo>
                  <a:cubicBezTo>
                    <a:pt x="2635" y="6726"/>
                    <a:pt x="2664" y="6742"/>
                    <a:pt x="2694" y="6742"/>
                  </a:cubicBezTo>
                  <a:cubicBezTo>
                    <a:pt x="2740" y="6742"/>
                    <a:pt x="2789" y="6703"/>
                    <a:pt x="2773" y="6644"/>
                  </a:cubicBezTo>
                  <a:cubicBezTo>
                    <a:pt x="2259" y="4326"/>
                    <a:pt x="1379" y="2095"/>
                    <a:pt x="176" y="38"/>
                  </a:cubicBezTo>
                  <a:cubicBezTo>
                    <a:pt x="160" y="11"/>
                    <a:pt x="135" y="0"/>
                    <a:pt x="1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7" name="Google Shape;1107;p31"/>
            <p:cNvSpPr/>
            <p:nvPr/>
          </p:nvSpPr>
          <p:spPr>
            <a:xfrm>
              <a:off x="6499425" y="3299000"/>
              <a:ext cx="162550" cy="161350"/>
            </a:xfrm>
            <a:custGeom>
              <a:avLst/>
              <a:gdLst/>
              <a:ahLst/>
              <a:cxnLst/>
              <a:rect l="l" t="t" r="r" b="b"/>
              <a:pathLst>
                <a:path w="6502" h="6454" extrusionOk="0">
                  <a:moveTo>
                    <a:pt x="6391" y="0"/>
                  </a:moveTo>
                  <a:cubicBezTo>
                    <a:pt x="6384" y="0"/>
                    <a:pt x="6377" y="1"/>
                    <a:pt x="6370" y="3"/>
                  </a:cubicBezTo>
                  <a:cubicBezTo>
                    <a:pt x="3328" y="831"/>
                    <a:pt x="844" y="3315"/>
                    <a:pt x="16" y="6357"/>
                  </a:cubicBezTo>
                  <a:cubicBezTo>
                    <a:pt x="0" y="6415"/>
                    <a:pt x="49" y="6454"/>
                    <a:pt x="97" y="6454"/>
                  </a:cubicBezTo>
                  <a:cubicBezTo>
                    <a:pt x="129" y="6454"/>
                    <a:pt x="160" y="6438"/>
                    <a:pt x="173" y="6400"/>
                  </a:cubicBezTo>
                  <a:cubicBezTo>
                    <a:pt x="975" y="3411"/>
                    <a:pt x="3424" y="971"/>
                    <a:pt x="6413" y="160"/>
                  </a:cubicBezTo>
                  <a:cubicBezTo>
                    <a:pt x="6502" y="136"/>
                    <a:pt x="6472" y="0"/>
                    <a:pt x="63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8" name="Google Shape;1108;p31"/>
            <p:cNvSpPr/>
            <p:nvPr/>
          </p:nvSpPr>
          <p:spPr>
            <a:xfrm>
              <a:off x="6578700" y="3258825"/>
              <a:ext cx="26225" cy="77750"/>
            </a:xfrm>
            <a:custGeom>
              <a:avLst/>
              <a:gdLst/>
              <a:ahLst/>
              <a:cxnLst/>
              <a:rect l="l" t="t" r="r" b="b"/>
              <a:pathLst>
                <a:path w="1049" h="3110" extrusionOk="0">
                  <a:moveTo>
                    <a:pt x="936" y="0"/>
                  </a:moveTo>
                  <a:cubicBezTo>
                    <a:pt x="913" y="0"/>
                    <a:pt x="890" y="10"/>
                    <a:pt x="872" y="33"/>
                  </a:cubicBezTo>
                  <a:cubicBezTo>
                    <a:pt x="279" y="913"/>
                    <a:pt x="0" y="1976"/>
                    <a:pt x="79" y="3031"/>
                  </a:cubicBezTo>
                  <a:cubicBezTo>
                    <a:pt x="83" y="3083"/>
                    <a:pt x="125" y="3109"/>
                    <a:pt x="164" y="3109"/>
                  </a:cubicBezTo>
                  <a:cubicBezTo>
                    <a:pt x="203" y="3109"/>
                    <a:pt x="240" y="3083"/>
                    <a:pt x="236" y="3031"/>
                  </a:cubicBezTo>
                  <a:cubicBezTo>
                    <a:pt x="157" y="2002"/>
                    <a:pt x="427" y="974"/>
                    <a:pt x="1011" y="120"/>
                  </a:cubicBezTo>
                  <a:cubicBezTo>
                    <a:pt x="1048" y="58"/>
                    <a:pt x="993" y="0"/>
                    <a:pt x="9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09" name="Google Shape;1109;p31"/>
            <p:cNvSpPr/>
            <p:nvPr/>
          </p:nvSpPr>
          <p:spPr>
            <a:xfrm>
              <a:off x="5862725" y="3010150"/>
              <a:ext cx="657175" cy="735175"/>
            </a:xfrm>
            <a:custGeom>
              <a:avLst/>
              <a:gdLst/>
              <a:ahLst/>
              <a:cxnLst/>
              <a:rect l="l" t="t" r="r" b="b"/>
              <a:pathLst>
                <a:path w="26287" h="29407" extrusionOk="0">
                  <a:moveTo>
                    <a:pt x="9962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86" y="7383"/>
                  </a:lnTo>
                  <a:lnTo>
                    <a:pt x="996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0" name="Google Shape;1110;p31"/>
            <p:cNvSpPr/>
            <p:nvPr/>
          </p:nvSpPr>
          <p:spPr>
            <a:xfrm>
              <a:off x="6102175" y="3181200"/>
              <a:ext cx="273700" cy="205475"/>
            </a:xfrm>
            <a:custGeom>
              <a:avLst/>
              <a:gdLst/>
              <a:ahLst/>
              <a:cxnLst/>
              <a:rect l="l" t="t" r="r" b="b"/>
              <a:pathLst>
                <a:path w="10948" h="8219" extrusionOk="0">
                  <a:moveTo>
                    <a:pt x="1857" y="0"/>
                  </a:moveTo>
                  <a:lnTo>
                    <a:pt x="1" y="4105"/>
                  </a:lnTo>
                  <a:lnTo>
                    <a:pt x="9091" y="8219"/>
                  </a:lnTo>
                  <a:lnTo>
                    <a:pt x="10947" y="4114"/>
                  </a:lnTo>
                  <a:lnTo>
                    <a:pt x="1857" y="0"/>
                  </a:ln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1" name="Google Shape;1111;p31"/>
            <p:cNvSpPr/>
            <p:nvPr/>
          </p:nvSpPr>
          <p:spPr>
            <a:xfrm>
              <a:off x="6273225" y="3272275"/>
              <a:ext cx="61900" cy="27625"/>
            </a:xfrm>
            <a:custGeom>
              <a:avLst/>
              <a:gdLst/>
              <a:ahLst/>
              <a:cxnLst/>
              <a:rect l="l" t="t" r="r" b="b"/>
              <a:pathLst>
                <a:path w="2476" h="1105" extrusionOk="0">
                  <a:moveTo>
                    <a:pt x="0" y="0"/>
                  </a:moveTo>
                  <a:cubicBezTo>
                    <a:pt x="166" y="166"/>
                    <a:pt x="323" y="323"/>
                    <a:pt x="488" y="480"/>
                  </a:cubicBezTo>
                  <a:cubicBezTo>
                    <a:pt x="480" y="406"/>
                    <a:pt x="540" y="372"/>
                    <a:pt x="614" y="372"/>
                  </a:cubicBezTo>
                  <a:cubicBezTo>
                    <a:pt x="697" y="372"/>
                    <a:pt x="800" y="414"/>
                    <a:pt x="846" y="488"/>
                  </a:cubicBezTo>
                  <a:cubicBezTo>
                    <a:pt x="938" y="622"/>
                    <a:pt x="1014" y="812"/>
                    <a:pt x="1166" y="812"/>
                  </a:cubicBezTo>
                  <a:cubicBezTo>
                    <a:pt x="1172" y="812"/>
                    <a:pt x="1179" y="811"/>
                    <a:pt x="1186" y="811"/>
                  </a:cubicBezTo>
                  <a:cubicBezTo>
                    <a:pt x="1318" y="802"/>
                    <a:pt x="1411" y="653"/>
                    <a:pt x="1532" y="653"/>
                  </a:cubicBezTo>
                  <a:cubicBezTo>
                    <a:pt x="1539" y="653"/>
                    <a:pt x="1545" y="653"/>
                    <a:pt x="1552" y="654"/>
                  </a:cubicBezTo>
                  <a:cubicBezTo>
                    <a:pt x="1674" y="663"/>
                    <a:pt x="1726" y="802"/>
                    <a:pt x="1796" y="907"/>
                  </a:cubicBezTo>
                  <a:cubicBezTo>
                    <a:pt x="1889" y="1033"/>
                    <a:pt x="2052" y="1104"/>
                    <a:pt x="2213" y="1104"/>
                  </a:cubicBezTo>
                  <a:cubicBezTo>
                    <a:pt x="2306" y="1104"/>
                    <a:pt x="2398" y="1080"/>
                    <a:pt x="2476" y="102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2" name="Google Shape;1112;p31"/>
            <p:cNvSpPr/>
            <p:nvPr/>
          </p:nvSpPr>
          <p:spPr>
            <a:xfrm>
              <a:off x="6150125" y="3254825"/>
              <a:ext cx="175850" cy="78900"/>
            </a:xfrm>
            <a:custGeom>
              <a:avLst/>
              <a:gdLst/>
              <a:ahLst/>
              <a:cxnLst/>
              <a:rect l="l" t="t" r="r" b="b"/>
              <a:pathLst>
                <a:path w="7034" h="3156" extrusionOk="0">
                  <a:moveTo>
                    <a:pt x="732" y="1"/>
                  </a:moveTo>
                  <a:cubicBezTo>
                    <a:pt x="631" y="110"/>
                    <a:pt x="531" y="228"/>
                    <a:pt x="391" y="275"/>
                  </a:cubicBezTo>
                  <a:lnTo>
                    <a:pt x="391" y="275"/>
                  </a:lnTo>
                  <a:lnTo>
                    <a:pt x="0" y="106"/>
                  </a:lnTo>
                  <a:lnTo>
                    <a:pt x="0" y="106"/>
                  </a:lnTo>
                  <a:cubicBezTo>
                    <a:pt x="28" y="224"/>
                    <a:pt x="157" y="293"/>
                    <a:pt x="283" y="293"/>
                  </a:cubicBezTo>
                  <a:cubicBezTo>
                    <a:pt x="315" y="293"/>
                    <a:pt x="346" y="288"/>
                    <a:pt x="375" y="280"/>
                  </a:cubicBezTo>
                  <a:cubicBezTo>
                    <a:pt x="380" y="278"/>
                    <a:pt x="386" y="277"/>
                    <a:pt x="391" y="275"/>
                  </a:cubicBezTo>
                  <a:lnTo>
                    <a:pt x="391" y="275"/>
                  </a:lnTo>
                  <a:lnTo>
                    <a:pt x="2931" y="1377"/>
                  </a:lnTo>
                  <a:lnTo>
                    <a:pt x="2931" y="1377"/>
                  </a:lnTo>
                  <a:cubicBezTo>
                    <a:pt x="2825" y="1277"/>
                    <a:pt x="2726" y="1145"/>
                    <a:pt x="2624" y="1047"/>
                  </a:cubicBezTo>
                  <a:cubicBezTo>
                    <a:pt x="2092" y="524"/>
                    <a:pt x="941" y="724"/>
                    <a:pt x="732" y="1"/>
                  </a:cubicBezTo>
                  <a:close/>
                  <a:moveTo>
                    <a:pt x="2931" y="1377"/>
                  </a:moveTo>
                  <a:cubicBezTo>
                    <a:pt x="3020" y="1460"/>
                    <a:pt x="3115" y="1520"/>
                    <a:pt x="3222" y="1520"/>
                  </a:cubicBezTo>
                  <a:cubicBezTo>
                    <a:pt x="3233" y="1520"/>
                    <a:pt x="3245" y="1520"/>
                    <a:pt x="3257" y="1518"/>
                  </a:cubicBezTo>
                  <a:lnTo>
                    <a:pt x="3257" y="1518"/>
                  </a:lnTo>
                  <a:lnTo>
                    <a:pt x="3956" y="1821"/>
                  </a:lnTo>
                  <a:lnTo>
                    <a:pt x="3956" y="1821"/>
                  </a:lnTo>
                  <a:cubicBezTo>
                    <a:pt x="3863" y="1618"/>
                    <a:pt x="3801" y="1395"/>
                    <a:pt x="3606" y="1395"/>
                  </a:cubicBezTo>
                  <a:cubicBezTo>
                    <a:pt x="3601" y="1395"/>
                    <a:pt x="3596" y="1395"/>
                    <a:pt x="3591" y="1395"/>
                  </a:cubicBezTo>
                  <a:cubicBezTo>
                    <a:pt x="3486" y="1404"/>
                    <a:pt x="3408" y="1483"/>
                    <a:pt x="3303" y="1509"/>
                  </a:cubicBezTo>
                  <a:cubicBezTo>
                    <a:pt x="3288" y="1513"/>
                    <a:pt x="3272" y="1516"/>
                    <a:pt x="3257" y="1518"/>
                  </a:cubicBezTo>
                  <a:lnTo>
                    <a:pt x="3257" y="1518"/>
                  </a:lnTo>
                  <a:lnTo>
                    <a:pt x="2931" y="1377"/>
                  </a:lnTo>
                  <a:close/>
                  <a:moveTo>
                    <a:pt x="3956" y="1821"/>
                  </a:moveTo>
                  <a:cubicBezTo>
                    <a:pt x="3998" y="1911"/>
                    <a:pt x="4045" y="1997"/>
                    <a:pt x="4114" y="2058"/>
                  </a:cubicBezTo>
                  <a:cubicBezTo>
                    <a:pt x="4195" y="2133"/>
                    <a:pt x="4292" y="2157"/>
                    <a:pt x="4398" y="2157"/>
                  </a:cubicBezTo>
                  <a:cubicBezTo>
                    <a:pt x="4480" y="2157"/>
                    <a:pt x="4568" y="2142"/>
                    <a:pt x="4657" y="2125"/>
                  </a:cubicBezTo>
                  <a:lnTo>
                    <a:pt x="4657" y="2125"/>
                  </a:lnTo>
                  <a:lnTo>
                    <a:pt x="7034" y="3156"/>
                  </a:lnTo>
                  <a:cubicBezTo>
                    <a:pt x="6973" y="3034"/>
                    <a:pt x="6903" y="2912"/>
                    <a:pt x="6833" y="2781"/>
                  </a:cubicBezTo>
                  <a:cubicBezTo>
                    <a:pt x="6748" y="2839"/>
                    <a:pt x="6655" y="2864"/>
                    <a:pt x="6559" y="2864"/>
                  </a:cubicBezTo>
                  <a:cubicBezTo>
                    <a:pt x="6338" y="2864"/>
                    <a:pt x="6103" y="2735"/>
                    <a:pt x="5927" y="2589"/>
                  </a:cubicBezTo>
                  <a:cubicBezTo>
                    <a:pt x="5674" y="2372"/>
                    <a:pt x="5421" y="2093"/>
                    <a:pt x="5090" y="2075"/>
                  </a:cubicBezTo>
                  <a:cubicBezTo>
                    <a:pt x="5072" y="2074"/>
                    <a:pt x="5053" y="2073"/>
                    <a:pt x="5034" y="2073"/>
                  </a:cubicBezTo>
                  <a:cubicBezTo>
                    <a:pt x="4911" y="2073"/>
                    <a:pt x="4782" y="2102"/>
                    <a:pt x="4657" y="2125"/>
                  </a:cubicBezTo>
                  <a:lnTo>
                    <a:pt x="4657" y="2125"/>
                  </a:lnTo>
                  <a:lnTo>
                    <a:pt x="3956" y="1821"/>
                  </a:ln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3" name="Google Shape;1113;p31"/>
            <p:cNvSpPr/>
            <p:nvPr/>
          </p:nvSpPr>
          <p:spPr>
            <a:xfrm>
              <a:off x="6170175" y="3179225"/>
              <a:ext cx="4800" cy="29225"/>
            </a:xfrm>
            <a:custGeom>
              <a:avLst/>
              <a:gdLst/>
              <a:ahLst/>
              <a:cxnLst/>
              <a:rect l="l" t="t" r="r" b="b"/>
              <a:pathLst>
                <a:path w="192" h="1169" extrusionOk="0">
                  <a:moveTo>
                    <a:pt x="0" y="1"/>
                  </a:moveTo>
                  <a:lnTo>
                    <a:pt x="0" y="1"/>
                  </a:lnTo>
                  <a:cubicBezTo>
                    <a:pt x="31" y="197"/>
                    <a:pt x="63" y="391"/>
                    <a:pt x="96" y="585"/>
                  </a:cubicBezTo>
                  <a:lnTo>
                    <a:pt x="96" y="585"/>
                  </a:lnTo>
                  <a:lnTo>
                    <a:pt x="0" y="1"/>
                  </a:lnTo>
                  <a:close/>
                  <a:moveTo>
                    <a:pt x="96" y="585"/>
                  </a:moveTo>
                  <a:lnTo>
                    <a:pt x="192" y="1169"/>
                  </a:lnTo>
                  <a:cubicBezTo>
                    <a:pt x="161" y="972"/>
                    <a:pt x="129" y="779"/>
                    <a:pt x="96" y="585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4" name="Google Shape;1114;p31"/>
            <p:cNvSpPr/>
            <p:nvPr/>
          </p:nvSpPr>
          <p:spPr>
            <a:xfrm>
              <a:off x="6154475" y="3168550"/>
              <a:ext cx="7425" cy="30525"/>
            </a:xfrm>
            <a:custGeom>
              <a:avLst/>
              <a:gdLst/>
              <a:ahLst/>
              <a:cxnLst/>
              <a:rect l="l" t="t" r="r" b="b"/>
              <a:pathLst>
                <a:path w="297" h="1221" extrusionOk="0">
                  <a:moveTo>
                    <a:pt x="1" y="1"/>
                  </a:moveTo>
                  <a:lnTo>
                    <a:pt x="271" y="1221"/>
                  </a:lnTo>
                  <a:cubicBezTo>
                    <a:pt x="297" y="802"/>
                    <a:pt x="201" y="375"/>
                    <a:pt x="1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5" name="Google Shape;1115;p31"/>
            <p:cNvSpPr/>
            <p:nvPr/>
          </p:nvSpPr>
          <p:spPr>
            <a:xfrm>
              <a:off x="6302850" y="3363775"/>
              <a:ext cx="3300" cy="22475"/>
            </a:xfrm>
            <a:custGeom>
              <a:avLst/>
              <a:gdLst/>
              <a:ahLst/>
              <a:cxnLst/>
              <a:rect l="l" t="t" r="r" b="b"/>
              <a:pathLst>
                <a:path w="132" h="899" extrusionOk="0">
                  <a:moveTo>
                    <a:pt x="131" y="1"/>
                  </a:moveTo>
                  <a:lnTo>
                    <a:pt x="131" y="1"/>
                  </a:lnTo>
                  <a:cubicBezTo>
                    <a:pt x="88" y="297"/>
                    <a:pt x="44" y="593"/>
                    <a:pt x="1" y="898"/>
                  </a:cubicBezTo>
                  <a:lnTo>
                    <a:pt x="131" y="1"/>
                  </a:ln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6" name="Google Shape;1116;p31"/>
            <p:cNvSpPr/>
            <p:nvPr/>
          </p:nvSpPr>
          <p:spPr>
            <a:xfrm>
              <a:off x="6288900" y="3355925"/>
              <a:ext cx="700" cy="20950"/>
            </a:xfrm>
            <a:custGeom>
              <a:avLst/>
              <a:gdLst/>
              <a:ahLst/>
              <a:cxnLst/>
              <a:rect l="l" t="t" r="r" b="b"/>
              <a:pathLst>
                <a:path w="28" h="838" extrusionOk="0">
                  <a:moveTo>
                    <a:pt x="27" y="1"/>
                  </a:moveTo>
                  <a:cubicBezTo>
                    <a:pt x="18" y="280"/>
                    <a:pt x="10" y="559"/>
                    <a:pt x="1" y="838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7" name="Google Shape;1117;p31"/>
            <p:cNvSpPr/>
            <p:nvPr/>
          </p:nvSpPr>
          <p:spPr>
            <a:xfrm>
              <a:off x="6359500" y="3306700"/>
              <a:ext cx="15075" cy="6775"/>
            </a:xfrm>
            <a:custGeom>
              <a:avLst/>
              <a:gdLst/>
              <a:ahLst/>
              <a:cxnLst/>
              <a:rect l="l" t="t" r="r" b="b"/>
              <a:pathLst>
                <a:path w="603" h="271" extrusionOk="0">
                  <a:moveTo>
                    <a:pt x="1" y="0"/>
                  </a:moveTo>
                  <a:lnTo>
                    <a:pt x="602" y="270"/>
                  </a:lnTo>
                  <a:cubicBezTo>
                    <a:pt x="402" y="174"/>
                    <a:pt x="201" y="87"/>
                    <a:pt x="1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8" name="Google Shape;1118;p31"/>
            <p:cNvSpPr/>
            <p:nvPr/>
          </p:nvSpPr>
          <p:spPr>
            <a:xfrm>
              <a:off x="6115700" y="3253975"/>
              <a:ext cx="21150" cy="6550"/>
            </a:xfrm>
            <a:custGeom>
              <a:avLst/>
              <a:gdLst/>
              <a:ahLst/>
              <a:cxnLst/>
              <a:rect l="l" t="t" r="r" b="b"/>
              <a:pathLst>
                <a:path w="846" h="262" extrusionOk="0">
                  <a:moveTo>
                    <a:pt x="0" y="0"/>
                  </a:moveTo>
                  <a:lnTo>
                    <a:pt x="846" y="262"/>
                  </a:lnTo>
                  <a:cubicBezTo>
                    <a:pt x="567" y="174"/>
                    <a:pt x="288" y="87"/>
                    <a:pt x="0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19" name="Google Shape;1119;p31"/>
            <p:cNvSpPr/>
            <p:nvPr/>
          </p:nvSpPr>
          <p:spPr>
            <a:xfrm>
              <a:off x="6344250" y="3205150"/>
              <a:ext cx="50275" cy="23775"/>
            </a:xfrm>
            <a:custGeom>
              <a:avLst/>
              <a:gdLst/>
              <a:ahLst/>
              <a:cxnLst/>
              <a:rect l="l" t="t" r="r" b="b"/>
              <a:pathLst>
                <a:path w="2011" h="951" extrusionOk="0">
                  <a:moveTo>
                    <a:pt x="341" y="1"/>
                  </a:moveTo>
                  <a:cubicBezTo>
                    <a:pt x="227" y="140"/>
                    <a:pt x="114" y="280"/>
                    <a:pt x="1" y="428"/>
                  </a:cubicBezTo>
                  <a:lnTo>
                    <a:pt x="1300" y="777"/>
                  </a:lnTo>
                  <a:lnTo>
                    <a:pt x="1300" y="777"/>
                  </a:lnTo>
                  <a:cubicBezTo>
                    <a:pt x="1241" y="699"/>
                    <a:pt x="1245" y="573"/>
                    <a:pt x="1177" y="498"/>
                  </a:cubicBezTo>
                  <a:cubicBezTo>
                    <a:pt x="1128" y="449"/>
                    <a:pt x="1067" y="436"/>
                    <a:pt x="1000" y="436"/>
                  </a:cubicBezTo>
                  <a:cubicBezTo>
                    <a:pt x="920" y="436"/>
                    <a:pt x="832" y="455"/>
                    <a:pt x="750" y="455"/>
                  </a:cubicBezTo>
                  <a:cubicBezTo>
                    <a:pt x="741" y="455"/>
                    <a:pt x="733" y="455"/>
                    <a:pt x="724" y="454"/>
                  </a:cubicBezTo>
                  <a:cubicBezTo>
                    <a:pt x="497" y="454"/>
                    <a:pt x="306" y="219"/>
                    <a:pt x="341" y="1"/>
                  </a:cubicBezTo>
                  <a:close/>
                  <a:moveTo>
                    <a:pt x="1768" y="767"/>
                  </a:moveTo>
                  <a:cubicBezTo>
                    <a:pt x="1747" y="767"/>
                    <a:pt x="1727" y="770"/>
                    <a:pt x="1709" y="777"/>
                  </a:cubicBezTo>
                  <a:cubicBezTo>
                    <a:pt x="1645" y="794"/>
                    <a:pt x="1579" y="821"/>
                    <a:pt x="1516" y="836"/>
                  </a:cubicBezTo>
                  <a:lnTo>
                    <a:pt x="1516" y="836"/>
                  </a:lnTo>
                  <a:lnTo>
                    <a:pt x="1300" y="777"/>
                  </a:lnTo>
                  <a:lnTo>
                    <a:pt x="1300" y="777"/>
                  </a:lnTo>
                  <a:cubicBezTo>
                    <a:pt x="1309" y="790"/>
                    <a:pt x="1321" y="802"/>
                    <a:pt x="1334" y="811"/>
                  </a:cubicBezTo>
                  <a:cubicBezTo>
                    <a:pt x="1367" y="836"/>
                    <a:pt x="1403" y="845"/>
                    <a:pt x="1441" y="845"/>
                  </a:cubicBezTo>
                  <a:cubicBezTo>
                    <a:pt x="1465" y="845"/>
                    <a:pt x="1490" y="841"/>
                    <a:pt x="1516" y="836"/>
                  </a:cubicBezTo>
                  <a:lnTo>
                    <a:pt x="1516" y="836"/>
                  </a:lnTo>
                  <a:lnTo>
                    <a:pt x="1944" y="951"/>
                  </a:lnTo>
                  <a:cubicBezTo>
                    <a:pt x="2011" y="862"/>
                    <a:pt x="1883" y="767"/>
                    <a:pt x="1768" y="767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0" name="Google Shape;1120;p31"/>
            <p:cNvSpPr/>
            <p:nvPr/>
          </p:nvSpPr>
          <p:spPr>
            <a:xfrm>
              <a:off x="6248825" y="3198400"/>
              <a:ext cx="223575" cy="506175"/>
            </a:xfrm>
            <a:custGeom>
              <a:avLst/>
              <a:gdLst/>
              <a:ahLst/>
              <a:cxnLst/>
              <a:rect l="l" t="t" r="r" b="b"/>
              <a:pathLst>
                <a:path w="8943" h="20247" extrusionOk="0">
                  <a:moveTo>
                    <a:pt x="8942" y="1"/>
                  </a:moveTo>
                  <a:lnTo>
                    <a:pt x="8942" y="1"/>
                  </a:lnTo>
                  <a:cubicBezTo>
                    <a:pt x="5857" y="6703"/>
                    <a:pt x="2876" y="13448"/>
                    <a:pt x="0" y="20246"/>
                  </a:cubicBezTo>
                  <a:lnTo>
                    <a:pt x="8942" y="1"/>
                  </a:ln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1" name="Google Shape;1121;p31"/>
            <p:cNvSpPr/>
            <p:nvPr/>
          </p:nvSpPr>
          <p:spPr>
            <a:xfrm>
              <a:off x="5875575" y="3031500"/>
              <a:ext cx="656950" cy="735175"/>
            </a:xfrm>
            <a:custGeom>
              <a:avLst/>
              <a:gdLst/>
              <a:ahLst/>
              <a:cxnLst/>
              <a:rect l="l" t="t" r="r" b="b"/>
              <a:pathLst>
                <a:path w="26278" h="29407" extrusionOk="0">
                  <a:moveTo>
                    <a:pt x="9954" y="1"/>
                  </a:moveTo>
                  <a:lnTo>
                    <a:pt x="1" y="22024"/>
                  </a:lnTo>
                  <a:lnTo>
                    <a:pt x="16325" y="29406"/>
                  </a:lnTo>
                  <a:lnTo>
                    <a:pt x="26278" y="7383"/>
                  </a:lnTo>
                  <a:lnTo>
                    <a:pt x="995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2" name="Google Shape;1122;p31"/>
            <p:cNvSpPr/>
            <p:nvPr/>
          </p:nvSpPr>
          <p:spPr>
            <a:xfrm>
              <a:off x="6115050" y="3202550"/>
              <a:ext cx="273450" cy="205275"/>
            </a:xfrm>
            <a:custGeom>
              <a:avLst/>
              <a:gdLst/>
              <a:ahLst/>
              <a:cxnLst/>
              <a:rect l="l" t="t" r="r" b="b"/>
              <a:pathLst>
                <a:path w="10938" h="8211" extrusionOk="0">
                  <a:moveTo>
                    <a:pt x="1856" y="0"/>
                  </a:moveTo>
                  <a:lnTo>
                    <a:pt x="0" y="4105"/>
                  </a:lnTo>
                  <a:lnTo>
                    <a:pt x="9081" y="8210"/>
                  </a:lnTo>
                  <a:lnTo>
                    <a:pt x="10938" y="4105"/>
                  </a:lnTo>
                  <a:lnTo>
                    <a:pt x="18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3" name="Google Shape;1123;p31"/>
            <p:cNvSpPr/>
            <p:nvPr/>
          </p:nvSpPr>
          <p:spPr>
            <a:xfrm>
              <a:off x="6283225" y="3291650"/>
              <a:ext cx="67450" cy="31550"/>
            </a:xfrm>
            <a:custGeom>
              <a:avLst/>
              <a:gdLst/>
              <a:ahLst/>
              <a:cxnLst/>
              <a:rect l="l" t="t" r="r" b="b"/>
              <a:pathLst>
                <a:path w="2698" h="1262" extrusionOk="0">
                  <a:moveTo>
                    <a:pt x="112" y="0"/>
                  </a:moveTo>
                  <a:cubicBezTo>
                    <a:pt x="53" y="0"/>
                    <a:pt x="1" y="79"/>
                    <a:pt x="54" y="132"/>
                  </a:cubicBezTo>
                  <a:cubicBezTo>
                    <a:pt x="219" y="297"/>
                    <a:pt x="376" y="454"/>
                    <a:pt x="542" y="611"/>
                  </a:cubicBezTo>
                  <a:cubicBezTo>
                    <a:pt x="556" y="628"/>
                    <a:pt x="576" y="636"/>
                    <a:pt x="595" y="636"/>
                  </a:cubicBezTo>
                  <a:cubicBezTo>
                    <a:pt x="634" y="636"/>
                    <a:pt x="672" y="605"/>
                    <a:pt x="672" y="559"/>
                  </a:cubicBezTo>
                  <a:cubicBezTo>
                    <a:pt x="672" y="533"/>
                    <a:pt x="687" y="523"/>
                    <a:pt x="709" y="523"/>
                  </a:cubicBezTo>
                  <a:cubicBezTo>
                    <a:pt x="768" y="523"/>
                    <a:pt x="880" y="594"/>
                    <a:pt x="899" y="620"/>
                  </a:cubicBezTo>
                  <a:cubicBezTo>
                    <a:pt x="969" y="707"/>
                    <a:pt x="1004" y="811"/>
                    <a:pt x="1082" y="881"/>
                  </a:cubicBezTo>
                  <a:cubicBezTo>
                    <a:pt x="1137" y="936"/>
                    <a:pt x="1213" y="970"/>
                    <a:pt x="1291" y="970"/>
                  </a:cubicBezTo>
                  <a:cubicBezTo>
                    <a:pt x="1300" y="970"/>
                    <a:pt x="1308" y="969"/>
                    <a:pt x="1317" y="968"/>
                  </a:cubicBezTo>
                  <a:cubicBezTo>
                    <a:pt x="1413" y="951"/>
                    <a:pt x="1483" y="881"/>
                    <a:pt x="1570" y="837"/>
                  </a:cubicBezTo>
                  <a:cubicBezTo>
                    <a:pt x="1598" y="822"/>
                    <a:pt x="1622" y="815"/>
                    <a:pt x="1643" y="815"/>
                  </a:cubicBezTo>
                  <a:cubicBezTo>
                    <a:pt x="1731" y="815"/>
                    <a:pt x="1776" y="926"/>
                    <a:pt x="1832" y="1003"/>
                  </a:cubicBezTo>
                  <a:cubicBezTo>
                    <a:pt x="1893" y="1090"/>
                    <a:pt x="1962" y="1151"/>
                    <a:pt x="2049" y="1195"/>
                  </a:cubicBezTo>
                  <a:cubicBezTo>
                    <a:pt x="2135" y="1240"/>
                    <a:pt x="2228" y="1262"/>
                    <a:pt x="2321" y="1262"/>
                  </a:cubicBezTo>
                  <a:cubicBezTo>
                    <a:pt x="2427" y="1262"/>
                    <a:pt x="2532" y="1233"/>
                    <a:pt x="2625" y="1177"/>
                  </a:cubicBezTo>
                  <a:cubicBezTo>
                    <a:pt x="2698" y="1126"/>
                    <a:pt x="2654" y="1026"/>
                    <a:pt x="2587" y="1026"/>
                  </a:cubicBezTo>
                  <a:cubicBezTo>
                    <a:pt x="2574" y="1026"/>
                    <a:pt x="2560" y="1030"/>
                    <a:pt x="2546" y="1038"/>
                  </a:cubicBezTo>
                  <a:cubicBezTo>
                    <a:pt x="2472" y="1080"/>
                    <a:pt x="2392" y="1103"/>
                    <a:pt x="2311" y="1103"/>
                  </a:cubicBezTo>
                  <a:cubicBezTo>
                    <a:pt x="2258" y="1103"/>
                    <a:pt x="2206" y="1093"/>
                    <a:pt x="2154" y="1073"/>
                  </a:cubicBezTo>
                  <a:cubicBezTo>
                    <a:pt x="2023" y="1021"/>
                    <a:pt x="1971" y="916"/>
                    <a:pt x="1893" y="803"/>
                  </a:cubicBezTo>
                  <a:cubicBezTo>
                    <a:pt x="1840" y="724"/>
                    <a:pt x="1762" y="654"/>
                    <a:pt x="1666" y="646"/>
                  </a:cubicBezTo>
                  <a:cubicBezTo>
                    <a:pt x="1553" y="646"/>
                    <a:pt x="1474" y="715"/>
                    <a:pt x="1387" y="768"/>
                  </a:cubicBezTo>
                  <a:cubicBezTo>
                    <a:pt x="1351" y="790"/>
                    <a:pt x="1319" y="800"/>
                    <a:pt x="1290" y="800"/>
                  </a:cubicBezTo>
                  <a:cubicBezTo>
                    <a:pt x="1207" y="800"/>
                    <a:pt x="1149" y="721"/>
                    <a:pt x="1091" y="637"/>
                  </a:cubicBezTo>
                  <a:cubicBezTo>
                    <a:pt x="1038" y="541"/>
                    <a:pt x="986" y="454"/>
                    <a:pt x="890" y="410"/>
                  </a:cubicBezTo>
                  <a:cubicBezTo>
                    <a:pt x="840" y="387"/>
                    <a:pt x="781" y="373"/>
                    <a:pt x="725" y="373"/>
                  </a:cubicBezTo>
                  <a:cubicBezTo>
                    <a:pt x="666" y="373"/>
                    <a:pt x="610" y="388"/>
                    <a:pt x="571" y="423"/>
                  </a:cubicBezTo>
                  <a:lnTo>
                    <a:pt x="571" y="423"/>
                  </a:lnTo>
                  <a:cubicBezTo>
                    <a:pt x="436" y="287"/>
                    <a:pt x="304" y="157"/>
                    <a:pt x="167" y="27"/>
                  </a:cubicBezTo>
                  <a:cubicBezTo>
                    <a:pt x="150" y="8"/>
                    <a:pt x="131" y="0"/>
                    <a:pt x="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4" name="Google Shape;1124;p31"/>
            <p:cNvSpPr/>
            <p:nvPr/>
          </p:nvSpPr>
          <p:spPr>
            <a:xfrm>
              <a:off x="6160475" y="3274175"/>
              <a:ext cx="180850" cy="82950"/>
            </a:xfrm>
            <a:custGeom>
              <a:avLst/>
              <a:gdLst/>
              <a:ahLst/>
              <a:cxnLst/>
              <a:rect l="l" t="t" r="r" b="b"/>
              <a:pathLst>
                <a:path w="7234" h="3318" extrusionOk="0">
                  <a:moveTo>
                    <a:pt x="827" y="1"/>
                  </a:moveTo>
                  <a:cubicBezTo>
                    <a:pt x="808" y="1"/>
                    <a:pt x="788" y="9"/>
                    <a:pt x="772" y="29"/>
                  </a:cubicBezTo>
                  <a:cubicBezTo>
                    <a:pt x="688" y="118"/>
                    <a:pt x="493" y="295"/>
                    <a:pt x="340" y="295"/>
                  </a:cubicBezTo>
                  <a:cubicBezTo>
                    <a:pt x="270" y="295"/>
                    <a:pt x="208" y="258"/>
                    <a:pt x="170" y="159"/>
                  </a:cubicBezTo>
                  <a:cubicBezTo>
                    <a:pt x="156" y="125"/>
                    <a:pt x="125" y="110"/>
                    <a:pt x="94" y="110"/>
                  </a:cubicBezTo>
                  <a:cubicBezTo>
                    <a:pt x="47" y="110"/>
                    <a:pt x="1" y="145"/>
                    <a:pt x="22" y="203"/>
                  </a:cubicBezTo>
                  <a:cubicBezTo>
                    <a:pt x="90" y="379"/>
                    <a:pt x="202" y="445"/>
                    <a:pt x="327" y="445"/>
                  </a:cubicBezTo>
                  <a:cubicBezTo>
                    <a:pt x="488" y="445"/>
                    <a:pt x="670" y="336"/>
                    <a:pt x="803" y="215"/>
                  </a:cubicBezTo>
                  <a:lnTo>
                    <a:pt x="803" y="215"/>
                  </a:lnTo>
                  <a:cubicBezTo>
                    <a:pt x="1029" y="651"/>
                    <a:pt x="1575" y="728"/>
                    <a:pt x="2018" y="857"/>
                  </a:cubicBezTo>
                  <a:cubicBezTo>
                    <a:pt x="2375" y="961"/>
                    <a:pt x="2610" y="1109"/>
                    <a:pt x="2854" y="1388"/>
                  </a:cubicBezTo>
                  <a:cubicBezTo>
                    <a:pt x="3015" y="1569"/>
                    <a:pt x="3139" y="1657"/>
                    <a:pt x="3322" y="1657"/>
                  </a:cubicBezTo>
                  <a:cubicBezTo>
                    <a:pt x="3378" y="1657"/>
                    <a:pt x="3439" y="1649"/>
                    <a:pt x="3508" y="1632"/>
                  </a:cubicBezTo>
                  <a:cubicBezTo>
                    <a:pt x="3587" y="1611"/>
                    <a:pt x="3654" y="1584"/>
                    <a:pt x="3714" y="1584"/>
                  </a:cubicBezTo>
                  <a:cubicBezTo>
                    <a:pt x="3774" y="1584"/>
                    <a:pt x="3826" y="1611"/>
                    <a:pt x="3874" y="1693"/>
                  </a:cubicBezTo>
                  <a:cubicBezTo>
                    <a:pt x="3900" y="1746"/>
                    <a:pt x="3926" y="1807"/>
                    <a:pt x="3953" y="1868"/>
                  </a:cubicBezTo>
                  <a:cubicBezTo>
                    <a:pt x="4005" y="1981"/>
                    <a:pt x="4048" y="2103"/>
                    <a:pt x="4153" y="2190"/>
                  </a:cubicBezTo>
                  <a:cubicBezTo>
                    <a:pt x="4256" y="2282"/>
                    <a:pt x="4373" y="2311"/>
                    <a:pt x="4495" y="2311"/>
                  </a:cubicBezTo>
                  <a:cubicBezTo>
                    <a:pt x="4673" y="2311"/>
                    <a:pt x="4862" y="2249"/>
                    <a:pt x="5033" y="2234"/>
                  </a:cubicBezTo>
                  <a:cubicBezTo>
                    <a:pt x="5054" y="2232"/>
                    <a:pt x="5074" y="2231"/>
                    <a:pt x="5094" y="2231"/>
                  </a:cubicBezTo>
                  <a:cubicBezTo>
                    <a:pt x="5672" y="2231"/>
                    <a:pt x="6075" y="3029"/>
                    <a:pt x="6631" y="3029"/>
                  </a:cubicBezTo>
                  <a:cubicBezTo>
                    <a:pt x="6715" y="3029"/>
                    <a:pt x="6802" y="3011"/>
                    <a:pt x="6894" y="2969"/>
                  </a:cubicBezTo>
                  <a:lnTo>
                    <a:pt x="6894" y="2969"/>
                  </a:lnTo>
                  <a:cubicBezTo>
                    <a:pt x="6951" y="3073"/>
                    <a:pt x="7007" y="3173"/>
                    <a:pt x="7064" y="3280"/>
                  </a:cubicBezTo>
                  <a:cubicBezTo>
                    <a:pt x="7080" y="3306"/>
                    <a:pt x="7103" y="3317"/>
                    <a:pt x="7126" y="3317"/>
                  </a:cubicBezTo>
                  <a:cubicBezTo>
                    <a:pt x="7180" y="3317"/>
                    <a:pt x="7234" y="3259"/>
                    <a:pt x="7203" y="3192"/>
                  </a:cubicBezTo>
                  <a:cubicBezTo>
                    <a:pt x="7134" y="3070"/>
                    <a:pt x="7064" y="2948"/>
                    <a:pt x="6994" y="2818"/>
                  </a:cubicBezTo>
                  <a:cubicBezTo>
                    <a:pt x="6977" y="2794"/>
                    <a:pt x="6952" y="2783"/>
                    <a:pt x="6924" y="2783"/>
                  </a:cubicBezTo>
                  <a:cubicBezTo>
                    <a:pt x="6910" y="2783"/>
                    <a:pt x="6896" y="2786"/>
                    <a:pt x="6881" y="2792"/>
                  </a:cubicBezTo>
                  <a:cubicBezTo>
                    <a:pt x="6794" y="2843"/>
                    <a:pt x="6708" y="2865"/>
                    <a:pt x="6625" y="2865"/>
                  </a:cubicBezTo>
                  <a:cubicBezTo>
                    <a:pt x="6282" y="2865"/>
                    <a:pt x="5974" y="2500"/>
                    <a:pt x="5722" y="2303"/>
                  </a:cubicBezTo>
                  <a:cubicBezTo>
                    <a:pt x="5527" y="2159"/>
                    <a:pt x="5332" y="2074"/>
                    <a:pt x="5107" y="2074"/>
                  </a:cubicBezTo>
                  <a:cubicBezTo>
                    <a:pt x="5061" y="2074"/>
                    <a:pt x="5013" y="2078"/>
                    <a:pt x="4964" y="2086"/>
                  </a:cubicBezTo>
                  <a:cubicBezTo>
                    <a:pt x="4815" y="2103"/>
                    <a:pt x="4667" y="2155"/>
                    <a:pt x="4519" y="2155"/>
                  </a:cubicBezTo>
                  <a:cubicBezTo>
                    <a:pt x="4275" y="2155"/>
                    <a:pt x="4188" y="2007"/>
                    <a:pt x="4101" y="1815"/>
                  </a:cubicBezTo>
                  <a:cubicBezTo>
                    <a:pt x="4031" y="1650"/>
                    <a:pt x="3961" y="1432"/>
                    <a:pt x="3761" y="1397"/>
                  </a:cubicBezTo>
                  <a:cubicBezTo>
                    <a:pt x="3746" y="1395"/>
                    <a:pt x="3731" y="1393"/>
                    <a:pt x="3717" y="1393"/>
                  </a:cubicBezTo>
                  <a:cubicBezTo>
                    <a:pt x="3587" y="1393"/>
                    <a:pt x="3503" y="1495"/>
                    <a:pt x="3377" y="1510"/>
                  </a:cubicBezTo>
                  <a:cubicBezTo>
                    <a:pt x="3361" y="1513"/>
                    <a:pt x="3345" y="1515"/>
                    <a:pt x="3330" y="1515"/>
                  </a:cubicBezTo>
                  <a:cubicBezTo>
                    <a:pt x="3154" y="1515"/>
                    <a:pt x="3028" y="1343"/>
                    <a:pt x="2915" y="1223"/>
                  </a:cubicBezTo>
                  <a:cubicBezTo>
                    <a:pt x="2750" y="1031"/>
                    <a:pt x="2584" y="900"/>
                    <a:pt x="2349" y="804"/>
                  </a:cubicBezTo>
                  <a:cubicBezTo>
                    <a:pt x="1887" y="613"/>
                    <a:pt x="1094" y="613"/>
                    <a:pt x="902" y="64"/>
                  </a:cubicBezTo>
                  <a:cubicBezTo>
                    <a:pt x="891" y="25"/>
                    <a:pt x="860" y="1"/>
                    <a:pt x="8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5" name="Google Shape;1125;p31"/>
            <p:cNvSpPr/>
            <p:nvPr/>
          </p:nvSpPr>
          <p:spPr>
            <a:xfrm>
              <a:off x="6180575" y="3198575"/>
              <a:ext cx="9275" cy="33175"/>
            </a:xfrm>
            <a:custGeom>
              <a:avLst/>
              <a:gdLst/>
              <a:ahLst/>
              <a:cxnLst/>
              <a:rect l="l" t="t" r="r" b="b"/>
              <a:pathLst>
                <a:path w="371" h="1327" extrusionOk="0">
                  <a:moveTo>
                    <a:pt x="102" y="1"/>
                  </a:moveTo>
                  <a:cubicBezTo>
                    <a:pt x="54" y="1"/>
                    <a:pt x="0" y="40"/>
                    <a:pt x="11" y="98"/>
                  </a:cubicBezTo>
                  <a:cubicBezTo>
                    <a:pt x="81" y="490"/>
                    <a:pt x="142" y="883"/>
                    <a:pt x="212" y="1266"/>
                  </a:cubicBezTo>
                  <a:cubicBezTo>
                    <a:pt x="219" y="1308"/>
                    <a:pt x="246" y="1326"/>
                    <a:pt x="276" y="1326"/>
                  </a:cubicBezTo>
                  <a:cubicBezTo>
                    <a:pt x="321" y="1326"/>
                    <a:pt x="370" y="1285"/>
                    <a:pt x="360" y="1223"/>
                  </a:cubicBezTo>
                  <a:cubicBezTo>
                    <a:pt x="299" y="839"/>
                    <a:pt x="229" y="447"/>
                    <a:pt x="168" y="55"/>
                  </a:cubicBezTo>
                  <a:cubicBezTo>
                    <a:pt x="161" y="17"/>
                    <a:pt x="133" y="1"/>
                    <a:pt x="1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6" name="Google Shape;1126;p31"/>
            <p:cNvSpPr/>
            <p:nvPr/>
          </p:nvSpPr>
          <p:spPr>
            <a:xfrm>
              <a:off x="6164825" y="3187875"/>
              <a:ext cx="11675" cy="34525"/>
            </a:xfrm>
            <a:custGeom>
              <a:avLst/>
              <a:gdLst/>
              <a:ahLst/>
              <a:cxnLst/>
              <a:rect l="l" t="t" r="r" b="b"/>
              <a:pathLst>
                <a:path w="467" h="1381" extrusionOk="0">
                  <a:moveTo>
                    <a:pt x="107" y="0"/>
                  </a:moveTo>
                  <a:cubicBezTo>
                    <a:pt x="54" y="0"/>
                    <a:pt x="1" y="56"/>
                    <a:pt x="31" y="117"/>
                  </a:cubicBezTo>
                  <a:cubicBezTo>
                    <a:pt x="223" y="483"/>
                    <a:pt x="310" y="892"/>
                    <a:pt x="292" y="1302"/>
                  </a:cubicBezTo>
                  <a:cubicBezTo>
                    <a:pt x="288" y="1354"/>
                    <a:pt x="325" y="1380"/>
                    <a:pt x="364" y="1380"/>
                  </a:cubicBezTo>
                  <a:cubicBezTo>
                    <a:pt x="404" y="1380"/>
                    <a:pt x="445" y="1354"/>
                    <a:pt x="449" y="1302"/>
                  </a:cubicBezTo>
                  <a:cubicBezTo>
                    <a:pt x="467" y="866"/>
                    <a:pt x="371" y="430"/>
                    <a:pt x="170" y="38"/>
                  </a:cubicBezTo>
                  <a:cubicBezTo>
                    <a:pt x="154" y="11"/>
                    <a:pt x="131" y="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7" name="Google Shape;1127;p31"/>
            <p:cNvSpPr/>
            <p:nvPr/>
          </p:nvSpPr>
          <p:spPr>
            <a:xfrm>
              <a:off x="6313525" y="3383125"/>
              <a:ext cx="7450" cy="26275"/>
            </a:xfrm>
            <a:custGeom>
              <a:avLst/>
              <a:gdLst/>
              <a:ahLst/>
              <a:cxnLst/>
              <a:rect l="l" t="t" r="r" b="b"/>
              <a:pathLst>
                <a:path w="298" h="1051" extrusionOk="0">
                  <a:moveTo>
                    <a:pt x="222" y="1"/>
                  </a:moveTo>
                  <a:cubicBezTo>
                    <a:pt x="188" y="1"/>
                    <a:pt x="148" y="25"/>
                    <a:pt x="140" y="63"/>
                  </a:cubicBezTo>
                  <a:cubicBezTo>
                    <a:pt x="97" y="360"/>
                    <a:pt x="53" y="656"/>
                    <a:pt x="9" y="952"/>
                  </a:cubicBezTo>
                  <a:cubicBezTo>
                    <a:pt x="1" y="996"/>
                    <a:pt x="18" y="1039"/>
                    <a:pt x="62" y="1048"/>
                  </a:cubicBezTo>
                  <a:cubicBezTo>
                    <a:pt x="68" y="1050"/>
                    <a:pt x="74" y="1050"/>
                    <a:pt x="80" y="1050"/>
                  </a:cubicBezTo>
                  <a:cubicBezTo>
                    <a:pt x="113" y="1050"/>
                    <a:pt x="150" y="1032"/>
                    <a:pt x="158" y="996"/>
                  </a:cubicBezTo>
                  <a:cubicBezTo>
                    <a:pt x="201" y="699"/>
                    <a:pt x="245" y="394"/>
                    <a:pt x="297" y="98"/>
                  </a:cubicBezTo>
                  <a:cubicBezTo>
                    <a:pt x="297" y="55"/>
                    <a:pt x="280" y="20"/>
                    <a:pt x="236" y="2"/>
                  </a:cubicBezTo>
                  <a:cubicBezTo>
                    <a:pt x="232" y="1"/>
                    <a:pt x="227" y="1"/>
                    <a:pt x="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8" name="Google Shape;1128;p31"/>
            <p:cNvSpPr/>
            <p:nvPr/>
          </p:nvSpPr>
          <p:spPr>
            <a:xfrm>
              <a:off x="6299700" y="3375325"/>
              <a:ext cx="4700" cy="24700"/>
            </a:xfrm>
            <a:custGeom>
              <a:avLst/>
              <a:gdLst/>
              <a:ahLst/>
              <a:cxnLst/>
              <a:rect l="l" t="t" r="r" b="b"/>
              <a:pathLst>
                <a:path w="188" h="988" extrusionOk="0">
                  <a:moveTo>
                    <a:pt x="109" y="1"/>
                  </a:moveTo>
                  <a:cubicBezTo>
                    <a:pt x="70" y="1"/>
                    <a:pt x="31" y="27"/>
                    <a:pt x="31" y="79"/>
                  </a:cubicBezTo>
                  <a:cubicBezTo>
                    <a:pt x="22" y="358"/>
                    <a:pt x="13" y="637"/>
                    <a:pt x="5" y="916"/>
                  </a:cubicBezTo>
                  <a:cubicBezTo>
                    <a:pt x="0" y="964"/>
                    <a:pt x="37" y="988"/>
                    <a:pt x="77" y="988"/>
                  </a:cubicBezTo>
                  <a:cubicBezTo>
                    <a:pt x="116" y="988"/>
                    <a:pt x="157" y="964"/>
                    <a:pt x="162" y="916"/>
                  </a:cubicBezTo>
                  <a:cubicBezTo>
                    <a:pt x="170" y="637"/>
                    <a:pt x="179" y="358"/>
                    <a:pt x="188" y="79"/>
                  </a:cubicBezTo>
                  <a:cubicBezTo>
                    <a:pt x="188" y="27"/>
                    <a:pt x="14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29" name="Google Shape;1129;p31"/>
            <p:cNvSpPr/>
            <p:nvPr/>
          </p:nvSpPr>
          <p:spPr>
            <a:xfrm>
              <a:off x="6369975" y="3326025"/>
              <a:ext cx="19400" cy="10600"/>
            </a:xfrm>
            <a:custGeom>
              <a:avLst/>
              <a:gdLst/>
              <a:ahLst/>
              <a:cxnLst/>
              <a:rect l="l" t="t" r="r" b="b"/>
              <a:pathLst>
                <a:path w="776" h="424" extrusionOk="0">
                  <a:moveTo>
                    <a:pt x="82" y="1"/>
                  </a:moveTo>
                  <a:cubicBezTo>
                    <a:pt x="57" y="1"/>
                    <a:pt x="37" y="11"/>
                    <a:pt x="26" y="38"/>
                  </a:cubicBezTo>
                  <a:cubicBezTo>
                    <a:pt x="0" y="73"/>
                    <a:pt x="9" y="125"/>
                    <a:pt x="52" y="142"/>
                  </a:cubicBezTo>
                  <a:cubicBezTo>
                    <a:pt x="253" y="238"/>
                    <a:pt x="453" y="325"/>
                    <a:pt x="654" y="412"/>
                  </a:cubicBezTo>
                  <a:cubicBezTo>
                    <a:pt x="667" y="419"/>
                    <a:pt x="682" y="423"/>
                    <a:pt x="697" y="423"/>
                  </a:cubicBezTo>
                  <a:cubicBezTo>
                    <a:pt x="720" y="423"/>
                    <a:pt x="742" y="413"/>
                    <a:pt x="758" y="386"/>
                  </a:cubicBezTo>
                  <a:cubicBezTo>
                    <a:pt x="776" y="351"/>
                    <a:pt x="767" y="299"/>
                    <a:pt x="732" y="282"/>
                  </a:cubicBezTo>
                  <a:cubicBezTo>
                    <a:pt x="532" y="186"/>
                    <a:pt x="331" y="99"/>
                    <a:pt x="131" y="12"/>
                  </a:cubicBezTo>
                  <a:cubicBezTo>
                    <a:pt x="114" y="5"/>
                    <a:pt x="97" y="1"/>
                    <a:pt x="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0" name="Google Shape;1130;p31"/>
            <p:cNvSpPr/>
            <p:nvPr/>
          </p:nvSpPr>
          <p:spPr>
            <a:xfrm>
              <a:off x="6125700" y="3273275"/>
              <a:ext cx="26650" cy="10425"/>
            </a:xfrm>
            <a:custGeom>
              <a:avLst/>
              <a:gdLst/>
              <a:ahLst/>
              <a:cxnLst/>
              <a:rect l="l" t="t" r="r" b="b"/>
              <a:pathLst>
                <a:path w="1066" h="417" extrusionOk="0">
                  <a:moveTo>
                    <a:pt x="110" y="1"/>
                  </a:moveTo>
                  <a:cubicBezTo>
                    <a:pt x="30" y="1"/>
                    <a:pt x="0" y="129"/>
                    <a:pt x="88" y="161"/>
                  </a:cubicBezTo>
                  <a:cubicBezTo>
                    <a:pt x="376" y="239"/>
                    <a:pt x="655" y="326"/>
                    <a:pt x="934" y="413"/>
                  </a:cubicBezTo>
                  <a:cubicBezTo>
                    <a:pt x="941" y="415"/>
                    <a:pt x="949" y="416"/>
                    <a:pt x="956" y="416"/>
                  </a:cubicBezTo>
                  <a:cubicBezTo>
                    <a:pt x="1036" y="416"/>
                    <a:pt x="1065" y="289"/>
                    <a:pt x="977" y="265"/>
                  </a:cubicBezTo>
                  <a:cubicBezTo>
                    <a:pt x="698" y="178"/>
                    <a:pt x="419" y="91"/>
                    <a:pt x="132" y="4"/>
                  </a:cubicBezTo>
                  <a:cubicBezTo>
                    <a:pt x="124" y="2"/>
                    <a:pt x="117" y="1"/>
                    <a:pt x="1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1" name="Google Shape;1131;p31"/>
            <p:cNvSpPr/>
            <p:nvPr/>
          </p:nvSpPr>
          <p:spPr>
            <a:xfrm>
              <a:off x="6354425" y="3224400"/>
              <a:ext cx="55225" cy="27700"/>
            </a:xfrm>
            <a:custGeom>
              <a:avLst/>
              <a:gdLst/>
              <a:ahLst/>
              <a:cxnLst/>
              <a:rect l="l" t="t" r="r" b="b"/>
              <a:pathLst>
                <a:path w="2209" h="1108" extrusionOk="0">
                  <a:moveTo>
                    <a:pt x="434" y="1"/>
                  </a:moveTo>
                  <a:cubicBezTo>
                    <a:pt x="415" y="1"/>
                    <a:pt x="398" y="8"/>
                    <a:pt x="387" y="24"/>
                  </a:cubicBezTo>
                  <a:cubicBezTo>
                    <a:pt x="273" y="163"/>
                    <a:pt x="160" y="312"/>
                    <a:pt x="47" y="451"/>
                  </a:cubicBezTo>
                  <a:cubicBezTo>
                    <a:pt x="0" y="511"/>
                    <a:pt x="55" y="591"/>
                    <a:pt x="111" y="591"/>
                  </a:cubicBezTo>
                  <a:cubicBezTo>
                    <a:pt x="128" y="591"/>
                    <a:pt x="146" y="583"/>
                    <a:pt x="160" y="564"/>
                  </a:cubicBezTo>
                  <a:cubicBezTo>
                    <a:pt x="237" y="464"/>
                    <a:pt x="310" y="367"/>
                    <a:pt x="384" y="272"/>
                  </a:cubicBezTo>
                  <a:lnTo>
                    <a:pt x="384" y="272"/>
                  </a:lnTo>
                  <a:cubicBezTo>
                    <a:pt x="423" y="390"/>
                    <a:pt x="505" y="493"/>
                    <a:pt x="613" y="556"/>
                  </a:cubicBezTo>
                  <a:cubicBezTo>
                    <a:pt x="692" y="599"/>
                    <a:pt x="779" y="617"/>
                    <a:pt x="866" y="617"/>
                  </a:cubicBezTo>
                  <a:cubicBezTo>
                    <a:pt x="937" y="610"/>
                    <a:pt x="1017" y="590"/>
                    <a:pt x="1092" y="590"/>
                  </a:cubicBezTo>
                  <a:cubicBezTo>
                    <a:pt x="1119" y="590"/>
                    <a:pt x="1146" y="592"/>
                    <a:pt x="1171" y="599"/>
                  </a:cubicBezTo>
                  <a:cubicBezTo>
                    <a:pt x="1267" y="634"/>
                    <a:pt x="1267" y="756"/>
                    <a:pt x="1302" y="843"/>
                  </a:cubicBezTo>
                  <a:cubicBezTo>
                    <a:pt x="1337" y="922"/>
                    <a:pt x="1389" y="983"/>
                    <a:pt x="1476" y="1000"/>
                  </a:cubicBezTo>
                  <a:cubicBezTo>
                    <a:pt x="1498" y="1006"/>
                    <a:pt x="1520" y="1008"/>
                    <a:pt x="1542" y="1008"/>
                  </a:cubicBezTo>
                  <a:cubicBezTo>
                    <a:pt x="1622" y="1008"/>
                    <a:pt x="1697" y="975"/>
                    <a:pt x="1772" y="948"/>
                  </a:cubicBezTo>
                  <a:cubicBezTo>
                    <a:pt x="1804" y="935"/>
                    <a:pt x="1836" y="927"/>
                    <a:pt x="1872" y="927"/>
                  </a:cubicBezTo>
                  <a:cubicBezTo>
                    <a:pt x="1884" y="927"/>
                    <a:pt x="1898" y="928"/>
                    <a:pt x="1912" y="930"/>
                  </a:cubicBezTo>
                  <a:cubicBezTo>
                    <a:pt x="1929" y="939"/>
                    <a:pt x="1999" y="956"/>
                    <a:pt x="1973" y="991"/>
                  </a:cubicBezTo>
                  <a:cubicBezTo>
                    <a:pt x="1937" y="1052"/>
                    <a:pt x="1992" y="1108"/>
                    <a:pt x="2047" y="1108"/>
                  </a:cubicBezTo>
                  <a:cubicBezTo>
                    <a:pt x="2072" y="1108"/>
                    <a:pt x="2096" y="1097"/>
                    <a:pt x="2112" y="1070"/>
                  </a:cubicBezTo>
                  <a:cubicBezTo>
                    <a:pt x="2208" y="904"/>
                    <a:pt x="2025" y="773"/>
                    <a:pt x="1877" y="765"/>
                  </a:cubicBezTo>
                  <a:cubicBezTo>
                    <a:pt x="1764" y="765"/>
                    <a:pt x="1677" y="826"/>
                    <a:pt x="1581" y="843"/>
                  </a:cubicBezTo>
                  <a:cubicBezTo>
                    <a:pt x="1569" y="845"/>
                    <a:pt x="1558" y="846"/>
                    <a:pt x="1548" y="846"/>
                  </a:cubicBezTo>
                  <a:cubicBezTo>
                    <a:pt x="1440" y="846"/>
                    <a:pt x="1430" y="722"/>
                    <a:pt x="1398" y="634"/>
                  </a:cubicBezTo>
                  <a:cubicBezTo>
                    <a:pt x="1341" y="475"/>
                    <a:pt x="1219" y="442"/>
                    <a:pt x="1083" y="442"/>
                  </a:cubicBezTo>
                  <a:cubicBezTo>
                    <a:pt x="1032" y="442"/>
                    <a:pt x="979" y="446"/>
                    <a:pt x="927" y="451"/>
                  </a:cubicBezTo>
                  <a:cubicBezTo>
                    <a:pt x="901" y="455"/>
                    <a:pt x="876" y="457"/>
                    <a:pt x="851" y="457"/>
                  </a:cubicBezTo>
                  <a:cubicBezTo>
                    <a:pt x="770" y="457"/>
                    <a:pt x="698" y="433"/>
                    <a:pt x="631" y="373"/>
                  </a:cubicBezTo>
                  <a:cubicBezTo>
                    <a:pt x="544" y="294"/>
                    <a:pt x="509" y="190"/>
                    <a:pt x="517" y="76"/>
                  </a:cubicBezTo>
                  <a:cubicBezTo>
                    <a:pt x="523" y="34"/>
                    <a:pt x="476" y="1"/>
                    <a:pt x="4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2" name="Google Shape;1132;p31"/>
            <p:cNvSpPr/>
            <p:nvPr/>
          </p:nvSpPr>
          <p:spPr>
            <a:xfrm>
              <a:off x="6259200" y="3217575"/>
              <a:ext cx="228300" cy="510300"/>
            </a:xfrm>
            <a:custGeom>
              <a:avLst/>
              <a:gdLst/>
              <a:ahLst/>
              <a:cxnLst/>
              <a:rect l="l" t="t" r="r" b="b"/>
              <a:pathLst>
                <a:path w="9132" h="20412" extrusionOk="0">
                  <a:moveTo>
                    <a:pt x="9028" y="1"/>
                  </a:moveTo>
                  <a:cubicBezTo>
                    <a:pt x="9005" y="1"/>
                    <a:pt x="8983" y="13"/>
                    <a:pt x="8972" y="44"/>
                  </a:cubicBezTo>
                  <a:cubicBezTo>
                    <a:pt x="8292" y="1517"/>
                    <a:pt x="7621" y="2990"/>
                    <a:pt x="6950" y="4463"/>
                  </a:cubicBezTo>
                  <a:cubicBezTo>
                    <a:pt x="4579" y="9709"/>
                    <a:pt x="2270" y="14991"/>
                    <a:pt x="30" y="20290"/>
                  </a:cubicBezTo>
                  <a:cubicBezTo>
                    <a:pt x="0" y="20355"/>
                    <a:pt x="55" y="20412"/>
                    <a:pt x="104" y="20412"/>
                  </a:cubicBezTo>
                  <a:cubicBezTo>
                    <a:pt x="127" y="20412"/>
                    <a:pt x="149" y="20399"/>
                    <a:pt x="160" y="20368"/>
                  </a:cubicBezTo>
                  <a:cubicBezTo>
                    <a:pt x="797" y="18878"/>
                    <a:pt x="1433" y="17388"/>
                    <a:pt x="2078" y="15897"/>
                  </a:cubicBezTo>
                  <a:cubicBezTo>
                    <a:pt x="4353" y="10616"/>
                    <a:pt x="6697" y="5352"/>
                    <a:pt x="9102" y="123"/>
                  </a:cubicBezTo>
                  <a:cubicBezTo>
                    <a:pt x="9132" y="58"/>
                    <a:pt x="9077" y="1"/>
                    <a:pt x="90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3" name="Google Shape;1133;p31"/>
            <p:cNvSpPr/>
            <p:nvPr/>
          </p:nvSpPr>
          <p:spPr>
            <a:xfrm>
              <a:off x="6017000" y="3375300"/>
              <a:ext cx="441650" cy="260425"/>
            </a:xfrm>
            <a:custGeom>
              <a:avLst/>
              <a:gdLst/>
              <a:ahLst/>
              <a:cxnLst/>
              <a:rect l="l" t="t" r="r" b="b"/>
              <a:pathLst>
                <a:path w="17666" h="10417" extrusionOk="0">
                  <a:moveTo>
                    <a:pt x="6311" y="1"/>
                  </a:moveTo>
                  <a:cubicBezTo>
                    <a:pt x="6013" y="1"/>
                    <a:pt x="5732" y="88"/>
                    <a:pt x="5639" y="350"/>
                  </a:cubicBezTo>
                  <a:cubicBezTo>
                    <a:pt x="5517" y="673"/>
                    <a:pt x="5796" y="1004"/>
                    <a:pt x="6057" y="1230"/>
                  </a:cubicBezTo>
                  <a:cubicBezTo>
                    <a:pt x="6833" y="1875"/>
                    <a:pt x="7722" y="2372"/>
                    <a:pt x="8672" y="2686"/>
                  </a:cubicBezTo>
                  <a:cubicBezTo>
                    <a:pt x="8762" y="2934"/>
                    <a:pt x="8438" y="3071"/>
                    <a:pt x="8157" y="3071"/>
                  </a:cubicBezTo>
                  <a:cubicBezTo>
                    <a:pt x="8112" y="3071"/>
                    <a:pt x="8068" y="3068"/>
                    <a:pt x="8027" y="3061"/>
                  </a:cubicBezTo>
                  <a:cubicBezTo>
                    <a:pt x="6275" y="2747"/>
                    <a:pt x="4715" y="1806"/>
                    <a:pt x="3277" y="768"/>
                  </a:cubicBezTo>
                  <a:cubicBezTo>
                    <a:pt x="2994" y="568"/>
                    <a:pt x="2630" y="367"/>
                    <a:pt x="2311" y="367"/>
                  </a:cubicBezTo>
                  <a:cubicBezTo>
                    <a:pt x="2159" y="367"/>
                    <a:pt x="2018" y="412"/>
                    <a:pt x="1900" y="524"/>
                  </a:cubicBezTo>
                  <a:cubicBezTo>
                    <a:pt x="1553" y="858"/>
                    <a:pt x="1792" y="1374"/>
                    <a:pt x="2133" y="1764"/>
                  </a:cubicBezTo>
                  <a:lnTo>
                    <a:pt x="2133" y="1764"/>
                  </a:lnTo>
                  <a:cubicBezTo>
                    <a:pt x="1893" y="1543"/>
                    <a:pt x="1629" y="1354"/>
                    <a:pt x="1316" y="1291"/>
                  </a:cubicBezTo>
                  <a:cubicBezTo>
                    <a:pt x="1262" y="1281"/>
                    <a:pt x="1207" y="1275"/>
                    <a:pt x="1151" y="1275"/>
                  </a:cubicBezTo>
                  <a:cubicBezTo>
                    <a:pt x="753" y="1275"/>
                    <a:pt x="331" y="1538"/>
                    <a:pt x="331" y="1928"/>
                  </a:cubicBezTo>
                  <a:cubicBezTo>
                    <a:pt x="331" y="2172"/>
                    <a:pt x="480" y="2381"/>
                    <a:pt x="628" y="2564"/>
                  </a:cubicBezTo>
                  <a:cubicBezTo>
                    <a:pt x="855" y="2838"/>
                    <a:pt x="1117" y="3084"/>
                    <a:pt x="1403" y="3298"/>
                  </a:cubicBezTo>
                  <a:lnTo>
                    <a:pt x="1403" y="3298"/>
                  </a:lnTo>
                  <a:cubicBezTo>
                    <a:pt x="1214" y="3201"/>
                    <a:pt x="1025" y="3105"/>
                    <a:pt x="837" y="3008"/>
                  </a:cubicBezTo>
                  <a:cubicBezTo>
                    <a:pt x="730" y="2951"/>
                    <a:pt x="612" y="2894"/>
                    <a:pt x="496" y="2894"/>
                  </a:cubicBezTo>
                  <a:cubicBezTo>
                    <a:pt x="470" y="2894"/>
                    <a:pt x="444" y="2897"/>
                    <a:pt x="418" y="2904"/>
                  </a:cubicBezTo>
                  <a:cubicBezTo>
                    <a:pt x="0" y="2991"/>
                    <a:pt x="166" y="3645"/>
                    <a:pt x="453" y="3958"/>
                  </a:cubicBezTo>
                  <a:cubicBezTo>
                    <a:pt x="1161" y="4740"/>
                    <a:pt x="2043" y="5359"/>
                    <a:pt x="3016" y="5753"/>
                  </a:cubicBezTo>
                  <a:lnTo>
                    <a:pt x="3016" y="5753"/>
                  </a:lnTo>
                  <a:cubicBezTo>
                    <a:pt x="2681" y="5633"/>
                    <a:pt x="2345" y="5512"/>
                    <a:pt x="2005" y="5388"/>
                  </a:cubicBezTo>
                  <a:cubicBezTo>
                    <a:pt x="1906" y="5351"/>
                    <a:pt x="1799" y="5314"/>
                    <a:pt x="1692" y="5314"/>
                  </a:cubicBezTo>
                  <a:cubicBezTo>
                    <a:pt x="1648" y="5314"/>
                    <a:pt x="1604" y="5320"/>
                    <a:pt x="1560" y="5335"/>
                  </a:cubicBezTo>
                  <a:cubicBezTo>
                    <a:pt x="1107" y="5501"/>
                    <a:pt x="1464" y="6189"/>
                    <a:pt x="1865" y="6451"/>
                  </a:cubicBezTo>
                  <a:cubicBezTo>
                    <a:pt x="6319" y="9397"/>
                    <a:pt x="11888" y="9946"/>
                    <a:pt x="17213" y="10416"/>
                  </a:cubicBezTo>
                  <a:cubicBezTo>
                    <a:pt x="17214" y="10416"/>
                    <a:pt x="17215" y="10416"/>
                    <a:pt x="17216" y="10416"/>
                  </a:cubicBezTo>
                  <a:cubicBezTo>
                    <a:pt x="17545" y="10416"/>
                    <a:pt x="17666" y="5159"/>
                    <a:pt x="17553" y="4446"/>
                  </a:cubicBezTo>
                  <a:cubicBezTo>
                    <a:pt x="13692" y="3871"/>
                    <a:pt x="10546" y="978"/>
                    <a:pt x="6746" y="54"/>
                  </a:cubicBezTo>
                  <a:cubicBezTo>
                    <a:pt x="6610" y="22"/>
                    <a:pt x="6459" y="1"/>
                    <a:pt x="63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4" name="Google Shape;1134;p31"/>
            <p:cNvSpPr/>
            <p:nvPr/>
          </p:nvSpPr>
          <p:spPr>
            <a:xfrm>
              <a:off x="6158975" y="3377250"/>
              <a:ext cx="35175" cy="18225"/>
            </a:xfrm>
            <a:custGeom>
              <a:avLst/>
              <a:gdLst/>
              <a:ahLst/>
              <a:cxnLst/>
              <a:rect l="l" t="t" r="r" b="b"/>
              <a:pathLst>
                <a:path w="1407" h="729" extrusionOk="0">
                  <a:moveTo>
                    <a:pt x="1259" y="1"/>
                  </a:moveTo>
                  <a:cubicBezTo>
                    <a:pt x="1213" y="1"/>
                    <a:pt x="1164" y="39"/>
                    <a:pt x="1180" y="98"/>
                  </a:cubicBezTo>
                  <a:cubicBezTo>
                    <a:pt x="1232" y="298"/>
                    <a:pt x="1058" y="490"/>
                    <a:pt x="875" y="551"/>
                  </a:cubicBezTo>
                  <a:cubicBezTo>
                    <a:pt x="824" y="565"/>
                    <a:pt x="772" y="571"/>
                    <a:pt x="720" y="571"/>
                  </a:cubicBezTo>
                  <a:cubicBezTo>
                    <a:pt x="518" y="571"/>
                    <a:pt x="318" y="476"/>
                    <a:pt x="152" y="385"/>
                  </a:cubicBezTo>
                  <a:cubicBezTo>
                    <a:pt x="138" y="377"/>
                    <a:pt x="124" y="373"/>
                    <a:pt x="111" y="373"/>
                  </a:cubicBezTo>
                  <a:cubicBezTo>
                    <a:pt x="44" y="373"/>
                    <a:pt x="0" y="472"/>
                    <a:pt x="73" y="516"/>
                  </a:cubicBezTo>
                  <a:cubicBezTo>
                    <a:pt x="265" y="625"/>
                    <a:pt x="493" y="728"/>
                    <a:pt x="718" y="728"/>
                  </a:cubicBezTo>
                  <a:cubicBezTo>
                    <a:pt x="801" y="728"/>
                    <a:pt x="883" y="714"/>
                    <a:pt x="962" y="682"/>
                  </a:cubicBezTo>
                  <a:cubicBezTo>
                    <a:pt x="1206" y="586"/>
                    <a:pt x="1407" y="324"/>
                    <a:pt x="1328" y="54"/>
                  </a:cubicBezTo>
                  <a:cubicBezTo>
                    <a:pt x="1318" y="17"/>
                    <a:pt x="1289" y="1"/>
                    <a:pt x="12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5" name="Google Shape;1135;p31"/>
            <p:cNvSpPr/>
            <p:nvPr/>
          </p:nvSpPr>
          <p:spPr>
            <a:xfrm>
              <a:off x="6063100" y="3412800"/>
              <a:ext cx="135600" cy="85775"/>
            </a:xfrm>
            <a:custGeom>
              <a:avLst/>
              <a:gdLst/>
              <a:ahLst/>
              <a:cxnLst/>
              <a:rect l="l" t="t" r="r" b="b"/>
              <a:pathLst>
                <a:path w="5424" h="3431" extrusionOk="0">
                  <a:moveTo>
                    <a:pt x="111" y="0"/>
                  </a:moveTo>
                  <a:cubicBezTo>
                    <a:pt x="56" y="0"/>
                    <a:pt x="1" y="80"/>
                    <a:pt x="47" y="140"/>
                  </a:cubicBezTo>
                  <a:cubicBezTo>
                    <a:pt x="710" y="907"/>
                    <a:pt x="1485" y="1569"/>
                    <a:pt x="2357" y="2092"/>
                  </a:cubicBezTo>
                  <a:cubicBezTo>
                    <a:pt x="3281" y="2650"/>
                    <a:pt x="4292" y="3042"/>
                    <a:pt x="5303" y="3426"/>
                  </a:cubicBezTo>
                  <a:cubicBezTo>
                    <a:pt x="5312" y="3429"/>
                    <a:pt x="5320" y="3431"/>
                    <a:pt x="5328" y="3431"/>
                  </a:cubicBezTo>
                  <a:cubicBezTo>
                    <a:pt x="5397" y="3431"/>
                    <a:pt x="5424" y="3309"/>
                    <a:pt x="5338" y="3277"/>
                  </a:cubicBezTo>
                  <a:cubicBezTo>
                    <a:pt x="4353" y="2894"/>
                    <a:pt x="3351" y="2502"/>
                    <a:pt x="2435" y="1953"/>
                  </a:cubicBezTo>
                  <a:cubicBezTo>
                    <a:pt x="1573" y="1439"/>
                    <a:pt x="814" y="785"/>
                    <a:pt x="161" y="27"/>
                  </a:cubicBezTo>
                  <a:cubicBezTo>
                    <a:pt x="146" y="8"/>
                    <a:pt x="129" y="0"/>
                    <a:pt x="1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6" name="Google Shape;1136;p31"/>
            <p:cNvSpPr/>
            <p:nvPr/>
          </p:nvSpPr>
          <p:spPr>
            <a:xfrm>
              <a:off x="6034650" y="3444075"/>
              <a:ext cx="150375" cy="75150"/>
            </a:xfrm>
            <a:custGeom>
              <a:avLst/>
              <a:gdLst/>
              <a:ahLst/>
              <a:cxnLst/>
              <a:rect l="l" t="t" r="r" b="b"/>
              <a:pathLst>
                <a:path w="6015" h="3006" extrusionOk="0">
                  <a:moveTo>
                    <a:pt x="119" y="0"/>
                  </a:moveTo>
                  <a:cubicBezTo>
                    <a:pt x="55" y="0"/>
                    <a:pt x="0" y="79"/>
                    <a:pt x="61" y="127"/>
                  </a:cubicBezTo>
                  <a:cubicBezTo>
                    <a:pt x="1743" y="1538"/>
                    <a:pt x="3739" y="2532"/>
                    <a:pt x="5883" y="3003"/>
                  </a:cubicBezTo>
                  <a:cubicBezTo>
                    <a:pt x="5891" y="3005"/>
                    <a:pt x="5898" y="3006"/>
                    <a:pt x="5905" y="3006"/>
                  </a:cubicBezTo>
                  <a:cubicBezTo>
                    <a:pt x="5985" y="3006"/>
                    <a:pt x="6015" y="2878"/>
                    <a:pt x="5927" y="2854"/>
                  </a:cubicBezTo>
                  <a:cubicBezTo>
                    <a:pt x="3809" y="2384"/>
                    <a:pt x="1830" y="1408"/>
                    <a:pt x="174" y="22"/>
                  </a:cubicBezTo>
                  <a:cubicBezTo>
                    <a:pt x="157" y="6"/>
                    <a:pt x="138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7" name="Google Shape;1137;p31"/>
            <p:cNvSpPr/>
            <p:nvPr/>
          </p:nvSpPr>
          <p:spPr>
            <a:xfrm>
              <a:off x="6068725" y="3506700"/>
              <a:ext cx="113225" cy="34450"/>
            </a:xfrm>
            <a:custGeom>
              <a:avLst/>
              <a:gdLst/>
              <a:ahLst/>
              <a:cxnLst/>
              <a:rect l="l" t="t" r="r" b="b"/>
              <a:pathLst>
                <a:path w="4529" h="1378" extrusionOk="0">
                  <a:moveTo>
                    <a:pt x="118" y="1"/>
                  </a:moveTo>
                  <a:cubicBezTo>
                    <a:pt x="48" y="1"/>
                    <a:pt x="0" y="104"/>
                    <a:pt x="75" y="149"/>
                  </a:cubicBezTo>
                  <a:cubicBezTo>
                    <a:pt x="1426" y="855"/>
                    <a:pt x="2908" y="1273"/>
                    <a:pt x="4424" y="1378"/>
                  </a:cubicBezTo>
                  <a:cubicBezTo>
                    <a:pt x="4529" y="1378"/>
                    <a:pt x="4529" y="1221"/>
                    <a:pt x="4424" y="1221"/>
                  </a:cubicBezTo>
                  <a:cubicBezTo>
                    <a:pt x="2934" y="1116"/>
                    <a:pt x="1478" y="707"/>
                    <a:pt x="154" y="10"/>
                  </a:cubicBezTo>
                  <a:cubicBezTo>
                    <a:pt x="141" y="3"/>
                    <a:pt x="130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8" name="Google Shape;1138;p31"/>
            <p:cNvSpPr/>
            <p:nvPr/>
          </p:nvSpPr>
          <p:spPr>
            <a:xfrm>
              <a:off x="6066775" y="3385725"/>
              <a:ext cx="16925" cy="37675"/>
            </a:xfrm>
            <a:custGeom>
              <a:avLst/>
              <a:gdLst/>
              <a:ahLst/>
              <a:cxnLst/>
              <a:rect l="l" t="t" r="r" b="b"/>
              <a:pathLst>
                <a:path w="677" h="1507" extrusionOk="0">
                  <a:moveTo>
                    <a:pt x="119" y="0"/>
                  </a:moveTo>
                  <a:cubicBezTo>
                    <a:pt x="46" y="0"/>
                    <a:pt x="1" y="107"/>
                    <a:pt x="75" y="151"/>
                  </a:cubicBezTo>
                  <a:cubicBezTo>
                    <a:pt x="284" y="264"/>
                    <a:pt x="441" y="465"/>
                    <a:pt x="476" y="700"/>
                  </a:cubicBezTo>
                  <a:cubicBezTo>
                    <a:pt x="510" y="953"/>
                    <a:pt x="415" y="1206"/>
                    <a:pt x="232" y="1380"/>
                  </a:cubicBezTo>
                  <a:cubicBezTo>
                    <a:pt x="171" y="1427"/>
                    <a:pt x="226" y="1506"/>
                    <a:pt x="290" y="1506"/>
                  </a:cubicBezTo>
                  <a:cubicBezTo>
                    <a:pt x="308" y="1506"/>
                    <a:pt x="327" y="1500"/>
                    <a:pt x="345" y="1484"/>
                  </a:cubicBezTo>
                  <a:cubicBezTo>
                    <a:pt x="563" y="1284"/>
                    <a:pt x="676" y="979"/>
                    <a:pt x="632" y="683"/>
                  </a:cubicBezTo>
                  <a:cubicBezTo>
                    <a:pt x="589" y="395"/>
                    <a:pt x="406" y="151"/>
                    <a:pt x="162" y="12"/>
                  </a:cubicBezTo>
                  <a:cubicBezTo>
                    <a:pt x="147" y="4"/>
                    <a:pt x="13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39" name="Google Shape;1139;p31"/>
            <p:cNvSpPr/>
            <p:nvPr/>
          </p:nvSpPr>
          <p:spPr>
            <a:xfrm>
              <a:off x="6030025" y="3412950"/>
              <a:ext cx="22075" cy="38025"/>
            </a:xfrm>
            <a:custGeom>
              <a:avLst/>
              <a:gdLst/>
              <a:ahLst/>
              <a:cxnLst/>
              <a:rect l="l" t="t" r="r" b="b"/>
              <a:pathLst>
                <a:path w="883" h="1521" extrusionOk="0">
                  <a:moveTo>
                    <a:pt x="112" y="0"/>
                  </a:moveTo>
                  <a:cubicBezTo>
                    <a:pt x="31" y="0"/>
                    <a:pt x="1" y="136"/>
                    <a:pt x="89" y="160"/>
                  </a:cubicBezTo>
                  <a:cubicBezTo>
                    <a:pt x="325" y="221"/>
                    <a:pt x="534" y="404"/>
                    <a:pt x="612" y="631"/>
                  </a:cubicBezTo>
                  <a:cubicBezTo>
                    <a:pt x="708" y="884"/>
                    <a:pt x="664" y="1171"/>
                    <a:pt x="499" y="1380"/>
                  </a:cubicBezTo>
                  <a:cubicBezTo>
                    <a:pt x="446" y="1440"/>
                    <a:pt x="499" y="1520"/>
                    <a:pt x="554" y="1520"/>
                  </a:cubicBezTo>
                  <a:cubicBezTo>
                    <a:pt x="571" y="1520"/>
                    <a:pt x="589" y="1512"/>
                    <a:pt x="603" y="1494"/>
                  </a:cubicBezTo>
                  <a:cubicBezTo>
                    <a:pt x="804" y="1241"/>
                    <a:pt x="882" y="901"/>
                    <a:pt x="769" y="596"/>
                  </a:cubicBezTo>
                  <a:cubicBezTo>
                    <a:pt x="664" y="308"/>
                    <a:pt x="429" y="90"/>
                    <a:pt x="133" y="3"/>
                  </a:cubicBezTo>
                  <a:cubicBezTo>
                    <a:pt x="125" y="1"/>
                    <a:pt x="118" y="0"/>
                    <a:pt x="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0" name="Google Shape;1140;p31"/>
            <p:cNvSpPr/>
            <p:nvPr/>
          </p:nvSpPr>
          <p:spPr>
            <a:xfrm>
              <a:off x="6021775" y="3448900"/>
              <a:ext cx="20725" cy="29875"/>
            </a:xfrm>
            <a:custGeom>
              <a:avLst/>
              <a:gdLst/>
              <a:ahLst/>
              <a:cxnLst/>
              <a:rect l="l" t="t" r="r" b="b"/>
              <a:pathLst>
                <a:path w="829" h="1195" extrusionOk="0">
                  <a:moveTo>
                    <a:pt x="110" y="0"/>
                  </a:moveTo>
                  <a:cubicBezTo>
                    <a:pt x="30" y="0"/>
                    <a:pt x="1" y="127"/>
                    <a:pt x="97" y="151"/>
                  </a:cubicBezTo>
                  <a:cubicBezTo>
                    <a:pt x="454" y="247"/>
                    <a:pt x="646" y="762"/>
                    <a:pt x="411" y="1058"/>
                  </a:cubicBezTo>
                  <a:cubicBezTo>
                    <a:pt x="384" y="1093"/>
                    <a:pt x="376" y="1136"/>
                    <a:pt x="411" y="1171"/>
                  </a:cubicBezTo>
                  <a:cubicBezTo>
                    <a:pt x="425" y="1185"/>
                    <a:pt x="446" y="1194"/>
                    <a:pt x="467" y="1194"/>
                  </a:cubicBezTo>
                  <a:cubicBezTo>
                    <a:pt x="485" y="1194"/>
                    <a:pt x="503" y="1187"/>
                    <a:pt x="515" y="1171"/>
                  </a:cubicBezTo>
                  <a:cubicBezTo>
                    <a:pt x="829" y="779"/>
                    <a:pt x="620" y="125"/>
                    <a:pt x="132" y="3"/>
                  </a:cubicBezTo>
                  <a:cubicBezTo>
                    <a:pt x="124" y="1"/>
                    <a:pt x="117" y="0"/>
                    <a:pt x="1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1" name="Google Shape;1141;p31"/>
            <p:cNvSpPr/>
            <p:nvPr/>
          </p:nvSpPr>
          <p:spPr>
            <a:xfrm>
              <a:off x="6052025" y="3508825"/>
              <a:ext cx="21850" cy="29725"/>
            </a:xfrm>
            <a:custGeom>
              <a:avLst/>
              <a:gdLst/>
              <a:ahLst/>
              <a:cxnLst/>
              <a:rect l="l" t="t" r="r" b="b"/>
              <a:pathLst>
                <a:path w="874" h="1189" extrusionOk="0">
                  <a:moveTo>
                    <a:pt x="112" y="0"/>
                  </a:moveTo>
                  <a:cubicBezTo>
                    <a:pt x="31" y="0"/>
                    <a:pt x="1" y="136"/>
                    <a:pt x="89" y="160"/>
                  </a:cubicBezTo>
                  <a:cubicBezTo>
                    <a:pt x="464" y="256"/>
                    <a:pt x="700" y="718"/>
                    <a:pt x="534" y="1075"/>
                  </a:cubicBezTo>
                  <a:cubicBezTo>
                    <a:pt x="517" y="1110"/>
                    <a:pt x="525" y="1153"/>
                    <a:pt x="569" y="1180"/>
                  </a:cubicBezTo>
                  <a:cubicBezTo>
                    <a:pt x="578" y="1185"/>
                    <a:pt x="590" y="1188"/>
                    <a:pt x="604" y="1188"/>
                  </a:cubicBezTo>
                  <a:cubicBezTo>
                    <a:pt x="631" y="1188"/>
                    <a:pt x="662" y="1177"/>
                    <a:pt x="673" y="1153"/>
                  </a:cubicBezTo>
                  <a:cubicBezTo>
                    <a:pt x="874" y="709"/>
                    <a:pt x="612" y="134"/>
                    <a:pt x="133" y="3"/>
                  </a:cubicBezTo>
                  <a:cubicBezTo>
                    <a:pt x="126" y="1"/>
                    <a:pt x="119" y="0"/>
                    <a:pt x="1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2" name="Google Shape;1142;p31"/>
            <p:cNvSpPr/>
            <p:nvPr/>
          </p:nvSpPr>
          <p:spPr>
            <a:xfrm>
              <a:off x="6119825" y="3546975"/>
              <a:ext cx="5475" cy="8175"/>
            </a:xfrm>
            <a:custGeom>
              <a:avLst/>
              <a:gdLst/>
              <a:ahLst/>
              <a:cxnLst/>
              <a:rect l="l" t="t" r="r" b="b"/>
              <a:pathLst>
                <a:path w="219" h="327" extrusionOk="0">
                  <a:moveTo>
                    <a:pt x="79" y="1"/>
                  </a:moveTo>
                  <a:cubicBezTo>
                    <a:pt x="73" y="1"/>
                    <a:pt x="67" y="1"/>
                    <a:pt x="62" y="2"/>
                  </a:cubicBezTo>
                  <a:cubicBezTo>
                    <a:pt x="44" y="11"/>
                    <a:pt x="27" y="28"/>
                    <a:pt x="18" y="37"/>
                  </a:cubicBezTo>
                  <a:cubicBezTo>
                    <a:pt x="10" y="54"/>
                    <a:pt x="1" y="81"/>
                    <a:pt x="10" y="98"/>
                  </a:cubicBezTo>
                  <a:cubicBezTo>
                    <a:pt x="27" y="159"/>
                    <a:pt x="44" y="211"/>
                    <a:pt x="62" y="264"/>
                  </a:cubicBezTo>
                  <a:cubicBezTo>
                    <a:pt x="77" y="302"/>
                    <a:pt x="105" y="326"/>
                    <a:pt x="141" y="326"/>
                  </a:cubicBezTo>
                  <a:cubicBezTo>
                    <a:pt x="147" y="326"/>
                    <a:pt x="152" y="326"/>
                    <a:pt x="158" y="325"/>
                  </a:cubicBezTo>
                  <a:cubicBezTo>
                    <a:pt x="175" y="316"/>
                    <a:pt x="201" y="298"/>
                    <a:pt x="210" y="281"/>
                  </a:cubicBezTo>
                  <a:cubicBezTo>
                    <a:pt x="219" y="272"/>
                    <a:pt x="219" y="246"/>
                    <a:pt x="219" y="220"/>
                  </a:cubicBezTo>
                  <a:cubicBezTo>
                    <a:pt x="201" y="168"/>
                    <a:pt x="175" y="115"/>
                    <a:pt x="158" y="63"/>
                  </a:cubicBezTo>
                  <a:cubicBezTo>
                    <a:pt x="150" y="25"/>
                    <a:pt x="116" y="1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3" name="Google Shape;1143;p31"/>
            <p:cNvSpPr/>
            <p:nvPr/>
          </p:nvSpPr>
          <p:spPr>
            <a:xfrm>
              <a:off x="6111325" y="3542825"/>
              <a:ext cx="5925" cy="9500"/>
            </a:xfrm>
            <a:custGeom>
              <a:avLst/>
              <a:gdLst/>
              <a:ahLst/>
              <a:cxnLst/>
              <a:rect l="l" t="t" r="r" b="b"/>
              <a:pathLst>
                <a:path w="237" h="380" extrusionOk="0">
                  <a:moveTo>
                    <a:pt x="152" y="1"/>
                  </a:moveTo>
                  <a:cubicBezTo>
                    <a:pt x="119" y="1"/>
                    <a:pt x="78" y="26"/>
                    <a:pt x="71" y="64"/>
                  </a:cubicBezTo>
                  <a:cubicBezTo>
                    <a:pt x="53" y="133"/>
                    <a:pt x="36" y="203"/>
                    <a:pt x="10" y="281"/>
                  </a:cubicBezTo>
                  <a:cubicBezTo>
                    <a:pt x="1" y="325"/>
                    <a:pt x="27" y="360"/>
                    <a:pt x="71" y="377"/>
                  </a:cubicBezTo>
                  <a:cubicBezTo>
                    <a:pt x="75" y="378"/>
                    <a:pt x="80" y="379"/>
                    <a:pt x="85" y="379"/>
                  </a:cubicBezTo>
                  <a:cubicBezTo>
                    <a:pt x="118" y="379"/>
                    <a:pt x="159" y="354"/>
                    <a:pt x="166" y="316"/>
                  </a:cubicBezTo>
                  <a:cubicBezTo>
                    <a:pt x="184" y="247"/>
                    <a:pt x="201" y="177"/>
                    <a:pt x="228" y="98"/>
                  </a:cubicBezTo>
                  <a:cubicBezTo>
                    <a:pt x="236" y="64"/>
                    <a:pt x="210" y="20"/>
                    <a:pt x="166" y="3"/>
                  </a:cubicBezTo>
                  <a:cubicBezTo>
                    <a:pt x="162" y="1"/>
                    <a:pt x="157" y="1"/>
                    <a:pt x="1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4" name="Google Shape;1144;p31"/>
            <p:cNvSpPr/>
            <p:nvPr/>
          </p:nvSpPr>
          <p:spPr>
            <a:xfrm>
              <a:off x="6117425" y="3501850"/>
              <a:ext cx="5475" cy="12125"/>
            </a:xfrm>
            <a:custGeom>
              <a:avLst/>
              <a:gdLst/>
              <a:ahLst/>
              <a:cxnLst/>
              <a:rect l="l" t="t" r="r" b="b"/>
              <a:pathLst>
                <a:path w="219" h="485" extrusionOk="0">
                  <a:moveTo>
                    <a:pt x="81" y="1"/>
                  </a:moveTo>
                  <a:cubicBezTo>
                    <a:pt x="74" y="1"/>
                    <a:pt x="68" y="2"/>
                    <a:pt x="62" y="3"/>
                  </a:cubicBezTo>
                  <a:cubicBezTo>
                    <a:pt x="45" y="3"/>
                    <a:pt x="27" y="21"/>
                    <a:pt x="10" y="38"/>
                  </a:cubicBezTo>
                  <a:cubicBezTo>
                    <a:pt x="1" y="55"/>
                    <a:pt x="1" y="73"/>
                    <a:pt x="1" y="99"/>
                  </a:cubicBezTo>
                  <a:cubicBezTo>
                    <a:pt x="27" y="204"/>
                    <a:pt x="45" y="317"/>
                    <a:pt x="62" y="421"/>
                  </a:cubicBezTo>
                  <a:cubicBezTo>
                    <a:pt x="70" y="459"/>
                    <a:pt x="110" y="484"/>
                    <a:pt x="144" y="484"/>
                  </a:cubicBezTo>
                  <a:cubicBezTo>
                    <a:pt x="149" y="484"/>
                    <a:pt x="153" y="484"/>
                    <a:pt x="158" y="482"/>
                  </a:cubicBezTo>
                  <a:cubicBezTo>
                    <a:pt x="175" y="474"/>
                    <a:pt x="193" y="465"/>
                    <a:pt x="201" y="448"/>
                  </a:cubicBezTo>
                  <a:cubicBezTo>
                    <a:pt x="219" y="421"/>
                    <a:pt x="219" y="404"/>
                    <a:pt x="210" y="387"/>
                  </a:cubicBezTo>
                  <a:cubicBezTo>
                    <a:pt x="193" y="273"/>
                    <a:pt x="175" y="169"/>
                    <a:pt x="158" y="55"/>
                  </a:cubicBezTo>
                  <a:cubicBezTo>
                    <a:pt x="151" y="19"/>
                    <a:pt x="113" y="1"/>
                    <a:pt x="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5" name="Google Shape;1145;p31"/>
            <p:cNvSpPr/>
            <p:nvPr/>
          </p:nvSpPr>
          <p:spPr>
            <a:xfrm>
              <a:off x="6110475" y="3504525"/>
              <a:ext cx="3925" cy="8100"/>
            </a:xfrm>
            <a:custGeom>
              <a:avLst/>
              <a:gdLst/>
              <a:ahLst/>
              <a:cxnLst/>
              <a:rect l="l" t="t" r="r" b="b"/>
              <a:pathLst>
                <a:path w="157" h="324" extrusionOk="0">
                  <a:moveTo>
                    <a:pt x="78" y="1"/>
                  </a:moveTo>
                  <a:cubicBezTo>
                    <a:pt x="61" y="1"/>
                    <a:pt x="35" y="9"/>
                    <a:pt x="17" y="27"/>
                  </a:cubicBezTo>
                  <a:cubicBezTo>
                    <a:pt x="9" y="36"/>
                    <a:pt x="0" y="62"/>
                    <a:pt x="0" y="79"/>
                  </a:cubicBezTo>
                  <a:lnTo>
                    <a:pt x="0" y="245"/>
                  </a:lnTo>
                  <a:cubicBezTo>
                    <a:pt x="0" y="288"/>
                    <a:pt x="35" y="323"/>
                    <a:pt x="78" y="323"/>
                  </a:cubicBezTo>
                  <a:cubicBezTo>
                    <a:pt x="96" y="323"/>
                    <a:pt x="113" y="314"/>
                    <a:pt x="131" y="297"/>
                  </a:cubicBezTo>
                  <a:cubicBezTo>
                    <a:pt x="148" y="288"/>
                    <a:pt x="157" y="262"/>
                    <a:pt x="157" y="245"/>
                  </a:cubicBezTo>
                  <a:lnTo>
                    <a:pt x="157" y="79"/>
                  </a:lnTo>
                  <a:cubicBezTo>
                    <a:pt x="157" y="36"/>
                    <a:pt x="122" y="1"/>
                    <a:pt x="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6" name="Google Shape;1146;p31"/>
            <p:cNvSpPr/>
            <p:nvPr/>
          </p:nvSpPr>
          <p:spPr>
            <a:xfrm>
              <a:off x="6130950" y="3481225"/>
              <a:ext cx="3950" cy="8075"/>
            </a:xfrm>
            <a:custGeom>
              <a:avLst/>
              <a:gdLst/>
              <a:ahLst/>
              <a:cxnLst/>
              <a:rect l="l" t="t" r="r" b="b"/>
              <a:pathLst>
                <a:path w="158" h="323" extrusionOk="0">
                  <a:moveTo>
                    <a:pt x="79" y="0"/>
                  </a:moveTo>
                  <a:cubicBezTo>
                    <a:pt x="61" y="0"/>
                    <a:pt x="35" y="9"/>
                    <a:pt x="26" y="26"/>
                  </a:cubicBezTo>
                  <a:cubicBezTo>
                    <a:pt x="9" y="44"/>
                    <a:pt x="0" y="61"/>
                    <a:pt x="0" y="79"/>
                  </a:cubicBezTo>
                  <a:lnTo>
                    <a:pt x="0" y="244"/>
                  </a:lnTo>
                  <a:cubicBezTo>
                    <a:pt x="0" y="288"/>
                    <a:pt x="35" y="323"/>
                    <a:pt x="79" y="323"/>
                  </a:cubicBezTo>
                  <a:cubicBezTo>
                    <a:pt x="96" y="323"/>
                    <a:pt x="122" y="314"/>
                    <a:pt x="131" y="305"/>
                  </a:cubicBezTo>
                  <a:cubicBezTo>
                    <a:pt x="148" y="288"/>
                    <a:pt x="157" y="262"/>
                    <a:pt x="157" y="244"/>
                  </a:cubicBezTo>
                  <a:lnTo>
                    <a:pt x="157" y="79"/>
                  </a:lnTo>
                  <a:cubicBezTo>
                    <a:pt x="157" y="35"/>
                    <a:pt x="122" y="0"/>
                    <a:pt x="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7" name="Google Shape;1147;p31"/>
            <p:cNvSpPr/>
            <p:nvPr/>
          </p:nvSpPr>
          <p:spPr>
            <a:xfrm>
              <a:off x="6123525" y="3478600"/>
              <a:ext cx="5050" cy="3950"/>
            </a:xfrm>
            <a:custGeom>
              <a:avLst/>
              <a:gdLst/>
              <a:ahLst/>
              <a:cxnLst/>
              <a:rect l="l" t="t" r="r" b="b"/>
              <a:pathLst>
                <a:path w="202" h="158" extrusionOk="0">
                  <a:moveTo>
                    <a:pt x="106" y="1"/>
                  </a:moveTo>
                  <a:cubicBezTo>
                    <a:pt x="1" y="1"/>
                    <a:pt x="1" y="157"/>
                    <a:pt x="106" y="157"/>
                  </a:cubicBezTo>
                  <a:cubicBezTo>
                    <a:pt x="201" y="157"/>
                    <a:pt x="201" y="1"/>
                    <a:pt x="1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8" name="Google Shape;1148;p31"/>
            <p:cNvSpPr/>
            <p:nvPr/>
          </p:nvSpPr>
          <p:spPr>
            <a:xfrm>
              <a:off x="6148800" y="3448450"/>
              <a:ext cx="5475" cy="8050"/>
            </a:xfrm>
            <a:custGeom>
              <a:avLst/>
              <a:gdLst/>
              <a:ahLst/>
              <a:cxnLst/>
              <a:rect l="l" t="t" r="r" b="b"/>
              <a:pathLst>
                <a:path w="219" h="322" extrusionOk="0">
                  <a:moveTo>
                    <a:pt x="141" y="0"/>
                  </a:moveTo>
                  <a:cubicBezTo>
                    <a:pt x="126" y="0"/>
                    <a:pt x="109" y="6"/>
                    <a:pt x="97" y="13"/>
                  </a:cubicBezTo>
                  <a:cubicBezTo>
                    <a:pt x="79" y="21"/>
                    <a:pt x="71" y="39"/>
                    <a:pt x="62" y="56"/>
                  </a:cubicBezTo>
                  <a:cubicBezTo>
                    <a:pt x="45" y="108"/>
                    <a:pt x="27" y="169"/>
                    <a:pt x="1" y="222"/>
                  </a:cubicBezTo>
                  <a:cubicBezTo>
                    <a:pt x="1" y="239"/>
                    <a:pt x="1" y="265"/>
                    <a:pt x="10" y="283"/>
                  </a:cubicBezTo>
                  <a:cubicBezTo>
                    <a:pt x="18" y="300"/>
                    <a:pt x="45" y="309"/>
                    <a:pt x="62" y="318"/>
                  </a:cubicBezTo>
                  <a:cubicBezTo>
                    <a:pt x="67" y="320"/>
                    <a:pt x="73" y="321"/>
                    <a:pt x="79" y="321"/>
                  </a:cubicBezTo>
                  <a:cubicBezTo>
                    <a:pt x="94" y="321"/>
                    <a:pt x="111" y="315"/>
                    <a:pt x="123" y="309"/>
                  </a:cubicBezTo>
                  <a:cubicBezTo>
                    <a:pt x="140" y="300"/>
                    <a:pt x="149" y="283"/>
                    <a:pt x="158" y="265"/>
                  </a:cubicBezTo>
                  <a:cubicBezTo>
                    <a:pt x="175" y="213"/>
                    <a:pt x="193" y="152"/>
                    <a:pt x="210" y="100"/>
                  </a:cubicBezTo>
                  <a:cubicBezTo>
                    <a:pt x="219" y="82"/>
                    <a:pt x="210" y="56"/>
                    <a:pt x="201" y="39"/>
                  </a:cubicBezTo>
                  <a:cubicBezTo>
                    <a:pt x="193" y="21"/>
                    <a:pt x="175" y="13"/>
                    <a:pt x="158" y="4"/>
                  </a:cubicBezTo>
                  <a:cubicBezTo>
                    <a:pt x="153" y="1"/>
                    <a:pt x="147" y="0"/>
                    <a:pt x="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49" name="Google Shape;1149;p31"/>
            <p:cNvSpPr/>
            <p:nvPr/>
          </p:nvSpPr>
          <p:spPr>
            <a:xfrm>
              <a:off x="6140525" y="3445700"/>
              <a:ext cx="3950" cy="8100"/>
            </a:xfrm>
            <a:custGeom>
              <a:avLst/>
              <a:gdLst/>
              <a:ahLst/>
              <a:cxnLst/>
              <a:rect l="l" t="t" r="r" b="b"/>
              <a:pathLst>
                <a:path w="158" h="324" extrusionOk="0">
                  <a:moveTo>
                    <a:pt x="79" y="1"/>
                  </a:moveTo>
                  <a:cubicBezTo>
                    <a:pt x="62" y="1"/>
                    <a:pt x="36" y="9"/>
                    <a:pt x="27" y="18"/>
                  </a:cubicBezTo>
                  <a:cubicBezTo>
                    <a:pt x="9" y="35"/>
                    <a:pt x="1" y="62"/>
                    <a:pt x="1" y="79"/>
                  </a:cubicBezTo>
                  <a:lnTo>
                    <a:pt x="1" y="245"/>
                  </a:lnTo>
                  <a:cubicBezTo>
                    <a:pt x="1" y="288"/>
                    <a:pt x="36" y="323"/>
                    <a:pt x="79" y="323"/>
                  </a:cubicBezTo>
                  <a:cubicBezTo>
                    <a:pt x="97" y="323"/>
                    <a:pt x="123" y="314"/>
                    <a:pt x="131" y="297"/>
                  </a:cubicBezTo>
                  <a:cubicBezTo>
                    <a:pt x="149" y="279"/>
                    <a:pt x="158" y="262"/>
                    <a:pt x="158" y="245"/>
                  </a:cubicBezTo>
                  <a:lnTo>
                    <a:pt x="158" y="79"/>
                  </a:lnTo>
                  <a:cubicBezTo>
                    <a:pt x="158" y="35"/>
                    <a:pt x="123" y="1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0" name="Google Shape;1150;p31"/>
            <p:cNvSpPr/>
            <p:nvPr/>
          </p:nvSpPr>
          <p:spPr>
            <a:xfrm>
              <a:off x="6221375" y="3474425"/>
              <a:ext cx="5675" cy="13600"/>
            </a:xfrm>
            <a:custGeom>
              <a:avLst/>
              <a:gdLst/>
              <a:ahLst/>
              <a:cxnLst/>
              <a:rect l="l" t="t" r="r" b="b"/>
              <a:pathLst>
                <a:path w="227" h="544" extrusionOk="0">
                  <a:moveTo>
                    <a:pt x="143" y="0"/>
                  </a:moveTo>
                  <a:cubicBezTo>
                    <a:pt x="109" y="0"/>
                    <a:pt x="69" y="25"/>
                    <a:pt x="61" y="63"/>
                  </a:cubicBezTo>
                  <a:cubicBezTo>
                    <a:pt x="44" y="185"/>
                    <a:pt x="26" y="316"/>
                    <a:pt x="0" y="438"/>
                  </a:cubicBezTo>
                  <a:cubicBezTo>
                    <a:pt x="0" y="481"/>
                    <a:pt x="18" y="525"/>
                    <a:pt x="61" y="542"/>
                  </a:cubicBezTo>
                  <a:cubicBezTo>
                    <a:pt x="66" y="543"/>
                    <a:pt x="70" y="544"/>
                    <a:pt x="75" y="544"/>
                  </a:cubicBezTo>
                  <a:cubicBezTo>
                    <a:pt x="109" y="544"/>
                    <a:pt x="149" y="519"/>
                    <a:pt x="157" y="481"/>
                  </a:cubicBezTo>
                  <a:cubicBezTo>
                    <a:pt x="174" y="359"/>
                    <a:pt x="192" y="229"/>
                    <a:pt x="218" y="98"/>
                  </a:cubicBezTo>
                  <a:cubicBezTo>
                    <a:pt x="227" y="54"/>
                    <a:pt x="201" y="19"/>
                    <a:pt x="157" y="2"/>
                  </a:cubicBezTo>
                  <a:cubicBezTo>
                    <a:pt x="153" y="1"/>
                    <a:pt x="148" y="0"/>
                    <a:pt x="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1" name="Google Shape;1151;p31"/>
            <p:cNvSpPr/>
            <p:nvPr/>
          </p:nvSpPr>
          <p:spPr>
            <a:xfrm>
              <a:off x="6215475" y="3512775"/>
              <a:ext cx="5700" cy="13475"/>
            </a:xfrm>
            <a:custGeom>
              <a:avLst/>
              <a:gdLst/>
              <a:ahLst/>
              <a:cxnLst/>
              <a:rect l="l" t="t" r="r" b="b"/>
              <a:pathLst>
                <a:path w="228" h="539" extrusionOk="0">
                  <a:moveTo>
                    <a:pt x="149" y="0"/>
                  </a:moveTo>
                  <a:cubicBezTo>
                    <a:pt x="110" y="0"/>
                    <a:pt x="71" y="24"/>
                    <a:pt x="71" y="54"/>
                  </a:cubicBezTo>
                  <a:cubicBezTo>
                    <a:pt x="44" y="185"/>
                    <a:pt x="27" y="316"/>
                    <a:pt x="10" y="438"/>
                  </a:cubicBezTo>
                  <a:cubicBezTo>
                    <a:pt x="1" y="481"/>
                    <a:pt x="18" y="525"/>
                    <a:pt x="62" y="534"/>
                  </a:cubicBezTo>
                  <a:cubicBezTo>
                    <a:pt x="71" y="537"/>
                    <a:pt x="81" y="539"/>
                    <a:pt x="90" y="539"/>
                  </a:cubicBezTo>
                  <a:cubicBezTo>
                    <a:pt x="126" y="539"/>
                    <a:pt x="160" y="515"/>
                    <a:pt x="166" y="481"/>
                  </a:cubicBezTo>
                  <a:cubicBezTo>
                    <a:pt x="184" y="350"/>
                    <a:pt x="201" y="228"/>
                    <a:pt x="219" y="98"/>
                  </a:cubicBezTo>
                  <a:cubicBezTo>
                    <a:pt x="227" y="54"/>
                    <a:pt x="210" y="19"/>
                    <a:pt x="166" y="2"/>
                  </a:cubicBezTo>
                  <a:cubicBezTo>
                    <a:pt x="161" y="1"/>
                    <a:pt x="155" y="0"/>
                    <a:pt x="1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2" name="Google Shape;1152;p31"/>
            <p:cNvSpPr/>
            <p:nvPr/>
          </p:nvSpPr>
          <p:spPr>
            <a:xfrm>
              <a:off x="6210475" y="3537425"/>
              <a:ext cx="3950" cy="13550"/>
            </a:xfrm>
            <a:custGeom>
              <a:avLst/>
              <a:gdLst/>
              <a:ahLst/>
              <a:cxnLst/>
              <a:rect l="l" t="t" r="r" b="b"/>
              <a:pathLst>
                <a:path w="158" h="542" extrusionOk="0">
                  <a:moveTo>
                    <a:pt x="79" y="1"/>
                  </a:moveTo>
                  <a:cubicBezTo>
                    <a:pt x="35" y="1"/>
                    <a:pt x="0" y="36"/>
                    <a:pt x="0" y="79"/>
                  </a:cubicBezTo>
                  <a:lnTo>
                    <a:pt x="0" y="463"/>
                  </a:lnTo>
                  <a:cubicBezTo>
                    <a:pt x="0" y="506"/>
                    <a:pt x="35" y="541"/>
                    <a:pt x="79" y="541"/>
                  </a:cubicBezTo>
                  <a:cubicBezTo>
                    <a:pt x="122" y="541"/>
                    <a:pt x="157" y="506"/>
                    <a:pt x="157" y="463"/>
                  </a:cubicBezTo>
                  <a:lnTo>
                    <a:pt x="157" y="79"/>
                  </a:lnTo>
                  <a:cubicBezTo>
                    <a:pt x="157" y="36"/>
                    <a:pt x="122" y="1"/>
                    <a:pt x="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3" name="Google Shape;1153;p31"/>
            <p:cNvSpPr/>
            <p:nvPr/>
          </p:nvSpPr>
          <p:spPr>
            <a:xfrm>
              <a:off x="6207850" y="3571775"/>
              <a:ext cx="5475" cy="8050"/>
            </a:xfrm>
            <a:custGeom>
              <a:avLst/>
              <a:gdLst/>
              <a:ahLst/>
              <a:cxnLst/>
              <a:rect l="l" t="t" r="r" b="b"/>
              <a:pathLst>
                <a:path w="219" h="322" extrusionOk="0">
                  <a:moveTo>
                    <a:pt x="137" y="0"/>
                  </a:moveTo>
                  <a:cubicBezTo>
                    <a:pt x="121" y="0"/>
                    <a:pt x="109" y="6"/>
                    <a:pt x="97" y="12"/>
                  </a:cubicBezTo>
                  <a:cubicBezTo>
                    <a:pt x="79" y="21"/>
                    <a:pt x="62" y="39"/>
                    <a:pt x="62" y="56"/>
                  </a:cubicBezTo>
                  <a:cubicBezTo>
                    <a:pt x="36" y="108"/>
                    <a:pt x="18" y="169"/>
                    <a:pt x="1" y="222"/>
                  </a:cubicBezTo>
                  <a:cubicBezTo>
                    <a:pt x="1" y="239"/>
                    <a:pt x="1" y="265"/>
                    <a:pt x="10" y="283"/>
                  </a:cubicBezTo>
                  <a:cubicBezTo>
                    <a:pt x="18" y="300"/>
                    <a:pt x="36" y="309"/>
                    <a:pt x="62" y="317"/>
                  </a:cubicBezTo>
                  <a:cubicBezTo>
                    <a:pt x="67" y="320"/>
                    <a:pt x="73" y="321"/>
                    <a:pt x="79" y="321"/>
                  </a:cubicBezTo>
                  <a:cubicBezTo>
                    <a:pt x="94" y="321"/>
                    <a:pt x="110" y="315"/>
                    <a:pt x="123" y="309"/>
                  </a:cubicBezTo>
                  <a:cubicBezTo>
                    <a:pt x="140" y="300"/>
                    <a:pt x="149" y="283"/>
                    <a:pt x="158" y="265"/>
                  </a:cubicBezTo>
                  <a:cubicBezTo>
                    <a:pt x="175" y="204"/>
                    <a:pt x="193" y="152"/>
                    <a:pt x="210" y="100"/>
                  </a:cubicBezTo>
                  <a:cubicBezTo>
                    <a:pt x="219" y="82"/>
                    <a:pt x="210" y="56"/>
                    <a:pt x="201" y="39"/>
                  </a:cubicBezTo>
                  <a:cubicBezTo>
                    <a:pt x="193" y="21"/>
                    <a:pt x="175" y="4"/>
                    <a:pt x="158" y="4"/>
                  </a:cubicBezTo>
                  <a:cubicBezTo>
                    <a:pt x="150" y="1"/>
                    <a:pt x="143" y="0"/>
                    <a:pt x="1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4" name="Google Shape;1154;p31"/>
            <p:cNvSpPr/>
            <p:nvPr/>
          </p:nvSpPr>
          <p:spPr>
            <a:xfrm>
              <a:off x="6421825" y="3464850"/>
              <a:ext cx="98075" cy="216850"/>
            </a:xfrm>
            <a:custGeom>
              <a:avLst/>
              <a:gdLst/>
              <a:ahLst/>
              <a:cxnLst/>
              <a:rect l="l" t="t" r="r" b="b"/>
              <a:pathLst>
                <a:path w="3923" h="8674" extrusionOk="0">
                  <a:moveTo>
                    <a:pt x="2563" y="1"/>
                  </a:moveTo>
                  <a:cubicBezTo>
                    <a:pt x="2313" y="1"/>
                    <a:pt x="2024" y="57"/>
                    <a:pt x="1839" y="63"/>
                  </a:cubicBezTo>
                  <a:cubicBezTo>
                    <a:pt x="1360" y="89"/>
                    <a:pt x="872" y="106"/>
                    <a:pt x="384" y="124"/>
                  </a:cubicBezTo>
                  <a:cubicBezTo>
                    <a:pt x="323" y="132"/>
                    <a:pt x="244" y="132"/>
                    <a:pt x="192" y="185"/>
                  </a:cubicBezTo>
                  <a:cubicBezTo>
                    <a:pt x="157" y="228"/>
                    <a:pt x="148" y="298"/>
                    <a:pt x="148" y="359"/>
                  </a:cubicBezTo>
                  <a:cubicBezTo>
                    <a:pt x="0" y="2886"/>
                    <a:pt x="0" y="5422"/>
                    <a:pt x="131" y="7950"/>
                  </a:cubicBezTo>
                  <a:cubicBezTo>
                    <a:pt x="1247" y="8377"/>
                    <a:pt x="2423" y="8621"/>
                    <a:pt x="3608" y="8673"/>
                  </a:cubicBezTo>
                  <a:cubicBezTo>
                    <a:pt x="3765" y="7392"/>
                    <a:pt x="3870" y="6111"/>
                    <a:pt x="3922" y="4821"/>
                  </a:cubicBezTo>
                  <a:cubicBezTo>
                    <a:pt x="3565" y="4708"/>
                    <a:pt x="3225" y="4568"/>
                    <a:pt x="2894" y="4411"/>
                  </a:cubicBezTo>
                  <a:cubicBezTo>
                    <a:pt x="2693" y="4316"/>
                    <a:pt x="2711" y="4019"/>
                    <a:pt x="2920" y="3950"/>
                  </a:cubicBezTo>
                  <a:cubicBezTo>
                    <a:pt x="3155" y="3862"/>
                    <a:pt x="3399" y="3784"/>
                    <a:pt x="3635" y="3706"/>
                  </a:cubicBezTo>
                  <a:cubicBezTo>
                    <a:pt x="3687" y="3679"/>
                    <a:pt x="3748" y="3662"/>
                    <a:pt x="3783" y="3610"/>
                  </a:cubicBezTo>
                  <a:cubicBezTo>
                    <a:pt x="3826" y="3549"/>
                    <a:pt x="3809" y="3461"/>
                    <a:pt x="3791" y="3392"/>
                  </a:cubicBezTo>
                  <a:cubicBezTo>
                    <a:pt x="3600" y="2546"/>
                    <a:pt x="3408" y="1710"/>
                    <a:pt x="3216" y="873"/>
                  </a:cubicBezTo>
                  <a:cubicBezTo>
                    <a:pt x="3164" y="646"/>
                    <a:pt x="3155" y="202"/>
                    <a:pt x="2920" y="71"/>
                  </a:cubicBezTo>
                  <a:cubicBezTo>
                    <a:pt x="2830" y="18"/>
                    <a:pt x="2702" y="1"/>
                    <a:pt x="25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5" name="Google Shape;1155;p31"/>
            <p:cNvSpPr/>
            <p:nvPr/>
          </p:nvSpPr>
          <p:spPr>
            <a:xfrm>
              <a:off x="6419850" y="3462850"/>
              <a:ext cx="102000" cy="221025"/>
            </a:xfrm>
            <a:custGeom>
              <a:avLst/>
              <a:gdLst/>
              <a:ahLst/>
              <a:cxnLst/>
              <a:rect l="l" t="t" r="r" b="b"/>
              <a:pathLst>
                <a:path w="4080" h="8841" extrusionOk="0">
                  <a:moveTo>
                    <a:pt x="2634" y="159"/>
                  </a:moveTo>
                  <a:cubicBezTo>
                    <a:pt x="2765" y="159"/>
                    <a:pt x="2884" y="175"/>
                    <a:pt x="2964" y="221"/>
                  </a:cubicBezTo>
                  <a:cubicBezTo>
                    <a:pt x="3112" y="308"/>
                    <a:pt x="3156" y="587"/>
                    <a:pt x="3191" y="796"/>
                  </a:cubicBezTo>
                  <a:cubicBezTo>
                    <a:pt x="3199" y="857"/>
                    <a:pt x="3208" y="918"/>
                    <a:pt x="3226" y="970"/>
                  </a:cubicBezTo>
                  <a:lnTo>
                    <a:pt x="3801" y="3489"/>
                  </a:lnTo>
                  <a:cubicBezTo>
                    <a:pt x="3809" y="3550"/>
                    <a:pt x="3827" y="3611"/>
                    <a:pt x="3801" y="3646"/>
                  </a:cubicBezTo>
                  <a:cubicBezTo>
                    <a:pt x="3775" y="3672"/>
                    <a:pt x="3740" y="3690"/>
                    <a:pt x="3687" y="3707"/>
                  </a:cubicBezTo>
                  <a:lnTo>
                    <a:pt x="2973" y="3951"/>
                  </a:lnTo>
                  <a:cubicBezTo>
                    <a:pt x="2842" y="4003"/>
                    <a:pt x="2755" y="4108"/>
                    <a:pt x="2755" y="4247"/>
                  </a:cubicBezTo>
                  <a:cubicBezTo>
                    <a:pt x="2746" y="4387"/>
                    <a:pt x="2816" y="4500"/>
                    <a:pt x="2938" y="4561"/>
                  </a:cubicBezTo>
                  <a:cubicBezTo>
                    <a:pt x="3252" y="4709"/>
                    <a:pt x="3583" y="4849"/>
                    <a:pt x="3914" y="4962"/>
                  </a:cubicBezTo>
                  <a:cubicBezTo>
                    <a:pt x="3862" y="6200"/>
                    <a:pt x="3766" y="7446"/>
                    <a:pt x="3618" y="8675"/>
                  </a:cubicBezTo>
                  <a:cubicBezTo>
                    <a:pt x="2476" y="8614"/>
                    <a:pt x="1360" y="8378"/>
                    <a:pt x="288" y="7978"/>
                  </a:cubicBezTo>
                  <a:cubicBezTo>
                    <a:pt x="158" y="5476"/>
                    <a:pt x="158" y="2940"/>
                    <a:pt x="306" y="439"/>
                  </a:cubicBezTo>
                  <a:cubicBezTo>
                    <a:pt x="306" y="387"/>
                    <a:pt x="315" y="343"/>
                    <a:pt x="332" y="317"/>
                  </a:cubicBezTo>
                  <a:cubicBezTo>
                    <a:pt x="358" y="291"/>
                    <a:pt x="410" y="291"/>
                    <a:pt x="471" y="282"/>
                  </a:cubicBezTo>
                  <a:lnTo>
                    <a:pt x="1927" y="221"/>
                  </a:lnTo>
                  <a:cubicBezTo>
                    <a:pt x="2005" y="221"/>
                    <a:pt x="2101" y="212"/>
                    <a:pt x="2206" y="195"/>
                  </a:cubicBezTo>
                  <a:cubicBezTo>
                    <a:pt x="2341" y="177"/>
                    <a:pt x="2494" y="159"/>
                    <a:pt x="2634" y="159"/>
                  </a:cubicBezTo>
                  <a:close/>
                  <a:moveTo>
                    <a:pt x="2645" y="1"/>
                  </a:moveTo>
                  <a:cubicBezTo>
                    <a:pt x="2496" y="1"/>
                    <a:pt x="2337" y="20"/>
                    <a:pt x="2188" y="38"/>
                  </a:cubicBezTo>
                  <a:cubicBezTo>
                    <a:pt x="2084" y="55"/>
                    <a:pt x="1997" y="64"/>
                    <a:pt x="1918" y="64"/>
                  </a:cubicBezTo>
                  <a:lnTo>
                    <a:pt x="463" y="125"/>
                  </a:lnTo>
                  <a:cubicBezTo>
                    <a:pt x="402" y="134"/>
                    <a:pt x="288" y="134"/>
                    <a:pt x="219" y="212"/>
                  </a:cubicBezTo>
                  <a:cubicBezTo>
                    <a:pt x="158" y="282"/>
                    <a:pt x="149" y="369"/>
                    <a:pt x="149" y="430"/>
                  </a:cubicBezTo>
                  <a:cubicBezTo>
                    <a:pt x="1" y="2958"/>
                    <a:pt x="1" y="5511"/>
                    <a:pt x="132" y="8039"/>
                  </a:cubicBezTo>
                  <a:lnTo>
                    <a:pt x="132" y="8082"/>
                  </a:lnTo>
                  <a:lnTo>
                    <a:pt x="184" y="8108"/>
                  </a:lnTo>
                  <a:cubicBezTo>
                    <a:pt x="1308" y="8535"/>
                    <a:pt x="2485" y="8779"/>
                    <a:pt x="3687" y="8832"/>
                  </a:cubicBezTo>
                  <a:lnTo>
                    <a:pt x="3757" y="8840"/>
                  </a:lnTo>
                  <a:lnTo>
                    <a:pt x="3766" y="8762"/>
                  </a:lnTo>
                  <a:cubicBezTo>
                    <a:pt x="3923" y="7490"/>
                    <a:pt x="4027" y="6191"/>
                    <a:pt x="4080" y="4901"/>
                  </a:cubicBezTo>
                  <a:lnTo>
                    <a:pt x="4080" y="4849"/>
                  </a:lnTo>
                  <a:lnTo>
                    <a:pt x="4027" y="4831"/>
                  </a:lnTo>
                  <a:cubicBezTo>
                    <a:pt x="3679" y="4709"/>
                    <a:pt x="3330" y="4579"/>
                    <a:pt x="3008" y="4422"/>
                  </a:cubicBezTo>
                  <a:cubicBezTo>
                    <a:pt x="2938" y="4387"/>
                    <a:pt x="2903" y="4326"/>
                    <a:pt x="2912" y="4256"/>
                  </a:cubicBezTo>
                  <a:cubicBezTo>
                    <a:pt x="2912" y="4204"/>
                    <a:pt x="2947" y="4134"/>
                    <a:pt x="3025" y="4099"/>
                  </a:cubicBezTo>
                  <a:lnTo>
                    <a:pt x="3740" y="3855"/>
                  </a:lnTo>
                  <a:cubicBezTo>
                    <a:pt x="3792" y="3838"/>
                    <a:pt x="3879" y="3812"/>
                    <a:pt x="3923" y="3742"/>
                  </a:cubicBezTo>
                  <a:cubicBezTo>
                    <a:pt x="3992" y="3646"/>
                    <a:pt x="3975" y="3541"/>
                    <a:pt x="3949" y="3454"/>
                  </a:cubicBezTo>
                  <a:lnTo>
                    <a:pt x="3374" y="936"/>
                  </a:lnTo>
                  <a:cubicBezTo>
                    <a:pt x="3365" y="883"/>
                    <a:pt x="3356" y="831"/>
                    <a:pt x="3348" y="770"/>
                  </a:cubicBezTo>
                  <a:cubicBezTo>
                    <a:pt x="3304" y="517"/>
                    <a:pt x="3260" y="204"/>
                    <a:pt x="3042" y="81"/>
                  </a:cubicBezTo>
                  <a:cubicBezTo>
                    <a:pt x="2934" y="20"/>
                    <a:pt x="2794" y="1"/>
                    <a:pt x="26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6" name="Google Shape;1156;p31"/>
            <p:cNvSpPr/>
            <p:nvPr/>
          </p:nvSpPr>
          <p:spPr>
            <a:xfrm>
              <a:off x="6471575" y="3645175"/>
              <a:ext cx="30450" cy="25625"/>
            </a:xfrm>
            <a:custGeom>
              <a:avLst/>
              <a:gdLst/>
              <a:ahLst/>
              <a:cxnLst/>
              <a:rect l="l" t="t" r="r" b="b"/>
              <a:pathLst>
                <a:path w="1218" h="1025" extrusionOk="0">
                  <a:moveTo>
                    <a:pt x="1128" y="1"/>
                  </a:moveTo>
                  <a:cubicBezTo>
                    <a:pt x="1103" y="1"/>
                    <a:pt x="1078" y="16"/>
                    <a:pt x="1061" y="40"/>
                  </a:cubicBezTo>
                  <a:cubicBezTo>
                    <a:pt x="799" y="388"/>
                    <a:pt x="459" y="676"/>
                    <a:pt x="76" y="876"/>
                  </a:cubicBezTo>
                  <a:cubicBezTo>
                    <a:pt x="1" y="921"/>
                    <a:pt x="48" y="1024"/>
                    <a:pt x="119" y="1024"/>
                  </a:cubicBezTo>
                  <a:cubicBezTo>
                    <a:pt x="130" y="1024"/>
                    <a:pt x="142" y="1022"/>
                    <a:pt x="154" y="1016"/>
                  </a:cubicBezTo>
                  <a:cubicBezTo>
                    <a:pt x="564" y="798"/>
                    <a:pt x="912" y="484"/>
                    <a:pt x="1191" y="118"/>
                  </a:cubicBezTo>
                  <a:cubicBezTo>
                    <a:pt x="1218" y="83"/>
                    <a:pt x="1200" y="31"/>
                    <a:pt x="1165" y="13"/>
                  </a:cubicBezTo>
                  <a:cubicBezTo>
                    <a:pt x="1154" y="5"/>
                    <a:pt x="1141" y="1"/>
                    <a:pt x="11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7" name="Google Shape;1157;p31"/>
            <p:cNvSpPr/>
            <p:nvPr/>
          </p:nvSpPr>
          <p:spPr>
            <a:xfrm>
              <a:off x="6473675" y="3633950"/>
              <a:ext cx="18325" cy="20200"/>
            </a:xfrm>
            <a:custGeom>
              <a:avLst/>
              <a:gdLst/>
              <a:ahLst/>
              <a:cxnLst/>
              <a:rect l="l" t="t" r="r" b="b"/>
              <a:pathLst>
                <a:path w="733" h="808" extrusionOk="0">
                  <a:moveTo>
                    <a:pt x="641" y="1"/>
                  </a:moveTo>
                  <a:cubicBezTo>
                    <a:pt x="619" y="1"/>
                    <a:pt x="598" y="9"/>
                    <a:pt x="584" y="27"/>
                  </a:cubicBezTo>
                  <a:cubicBezTo>
                    <a:pt x="401" y="236"/>
                    <a:pt x="218" y="454"/>
                    <a:pt x="27" y="672"/>
                  </a:cubicBezTo>
                  <a:cubicBezTo>
                    <a:pt x="1" y="707"/>
                    <a:pt x="1" y="750"/>
                    <a:pt x="27" y="785"/>
                  </a:cubicBezTo>
                  <a:cubicBezTo>
                    <a:pt x="41" y="799"/>
                    <a:pt x="65" y="808"/>
                    <a:pt x="88" y="808"/>
                  </a:cubicBezTo>
                  <a:cubicBezTo>
                    <a:pt x="108" y="808"/>
                    <a:pt x="128" y="801"/>
                    <a:pt x="140" y="785"/>
                  </a:cubicBezTo>
                  <a:cubicBezTo>
                    <a:pt x="323" y="567"/>
                    <a:pt x="515" y="349"/>
                    <a:pt x="698" y="131"/>
                  </a:cubicBezTo>
                  <a:cubicBezTo>
                    <a:pt x="724" y="105"/>
                    <a:pt x="733" y="53"/>
                    <a:pt x="698" y="27"/>
                  </a:cubicBezTo>
                  <a:cubicBezTo>
                    <a:pt x="685" y="9"/>
                    <a:pt x="663" y="1"/>
                    <a:pt x="6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158" name="Google Shape;1158;p31"/>
            <p:cNvSpPr/>
            <p:nvPr/>
          </p:nvSpPr>
          <p:spPr>
            <a:xfrm>
              <a:off x="6454500" y="3498150"/>
              <a:ext cx="13975" cy="13600"/>
            </a:xfrm>
            <a:custGeom>
              <a:avLst/>
              <a:gdLst/>
              <a:ahLst/>
              <a:cxnLst/>
              <a:rect l="l" t="t" r="r" b="b"/>
              <a:pathLst>
                <a:path w="559" h="544" extrusionOk="0">
                  <a:moveTo>
                    <a:pt x="470" y="1"/>
                  </a:moveTo>
                  <a:cubicBezTo>
                    <a:pt x="449" y="1"/>
                    <a:pt x="428" y="7"/>
                    <a:pt x="410" y="20"/>
                  </a:cubicBezTo>
                  <a:cubicBezTo>
                    <a:pt x="288" y="151"/>
                    <a:pt x="157" y="282"/>
                    <a:pt x="27" y="404"/>
                  </a:cubicBezTo>
                  <a:cubicBezTo>
                    <a:pt x="1" y="439"/>
                    <a:pt x="1" y="491"/>
                    <a:pt x="27" y="517"/>
                  </a:cubicBezTo>
                  <a:cubicBezTo>
                    <a:pt x="44" y="535"/>
                    <a:pt x="66" y="543"/>
                    <a:pt x="87" y="543"/>
                  </a:cubicBezTo>
                  <a:cubicBezTo>
                    <a:pt x="107" y="543"/>
                    <a:pt x="127" y="535"/>
                    <a:pt x="140" y="517"/>
                  </a:cubicBezTo>
                  <a:cubicBezTo>
                    <a:pt x="271" y="395"/>
                    <a:pt x="393" y="264"/>
                    <a:pt x="523" y="134"/>
                  </a:cubicBezTo>
                  <a:cubicBezTo>
                    <a:pt x="558" y="108"/>
                    <a:pt x="550" y="55"/>
                    <a:pt x="523" y="20"/>
                  </a:cubicBezTo>
                  <a:cubicBezTo>
                    <a:pt x="510" y="7"/>
                    <a:pt x="491" y="1"/>
                    <a:pt x="4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27219" y="-264509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57989" y="967320"/>
            <a:ext cx="7745135" cy="1541631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 thuộc lòng 1 trong 3 bài thơ (Nếu chúng mình có phép lạ, Vẽ màu, Bốn mùa mơ ước) và trả lời câu hỏi: Em thích câu thơ hoặc khổ thơ nào nhất? Vì sao?</a:t>
            </a:r>
            <a:endParaRPr lang="en-US" sz="20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131051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1 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082843" y="2549406"/>
            <a:ext cx="725504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000" b="1" u="sng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Tham khảo:</a:t>
            </a:r>
            <a:endParaRPr lang="en-US" sz="2000" b="1" u="sng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57990" y="2942318"/>
            <a:ext cx="77451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 thích câu thơ:</a:t>
            </a:r>
          </a:p>
          <a:p>
            <a:pPr algn="ctr">
              <a:lnSpc>
                <a:spcPct val="150000"/>
              </a:lnSpc>
            </a:pPr>
            <a:r>
              <a:rPr lang="vi-VN" sz="2000" i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Nếu chúng mình có phép lạ</a:t>
            </a:r>
          </a:p>
          <a:p>
            <a:pPr algn="ctr">
              <a:lnSpc>
                <a:spcPct val="150000"/>
              </a:lnSpc>
            </a:pPr>
            <a:r>
              <a:rPr lang="vi-VN" sz="2000" i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Ngủ dậy thành người lớn ngay.</a:t>
            </a:r>
          </a:p>
          <a:p>
            <a:pPr algn="just">
              <a:lnSpc>
                <a:spcPct val="150000"/>
              </a:lnSpc>
            </a:pP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Wingdings" panose="05000000000000000000" pitchFamily="2" charset="2"/>
              </a:rPr>
              <a:t>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Vì đây là suy nghĩ rất ngây thơ, đán</a:t>
            </a: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yêu, vô tư của trẻ con.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31"/>
          <p:cNvSpPr txBox="1">
            <a:spLocks noGrp="1"/>
          </p:cNvSpPr>
          <p:nvPr>
            <p:ph type="title"/>
          </p:nvPr>
        </p:nvSpPr>
        <p:spPr>
          <a:xfrm>
            <a:off x="4094328" y="2750709"/>
            <a:ext cx="3780430" cy="966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r"/>
            <a:r>
              <a:rPr lang="en-US" sz="5400">
                <a:latin typeface="+mj-lt"/>
              </a:rPr>
              <a:t>BÀI TẬP 2 </a:t>
            </a:r>
          </a:p>
        </p:txBody>
      </p:sp>
      <p:sp>
        <p:nvSpPr>
          <p:cNvPr id="1026" name="Google Shape;1026;p31"/>
          <p:cNvSpPr txBox="1">
            <a:spLocks noGrp="1"/>
          </p:cNvSpPr>
          <p:nvPr>
            <p:ph type="title" idx="2"/>
          </p:nvPr>
        </p:nvSpPr>
        <p:spPr>
          <a:xfrm>
            <a:off x="6347837" y="1322986"/>
            <a:ext cx="1417200" cy="106671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+mj-lt"/>
              </a:rPr>
              <a:t>02</a:t>
            </a:r>
            <a:endParaRPr>
              <a:latin typeface="+mj-lt"/>
            </a:endParaRPr>
          </a:p>
        </p:txBody>
      </p:sp>
      <p:grpSp>
        <p:nvGrpSpPr>
          <p:cNvPr id="1028" name="Google Shape;1028;p31"/>
          <p:cNvGrpSpPr/>
          <p:nvPr/>
        </p:nvGrpSpPr>
        <p:grpSpPr>
          <a:xfrm>
            <a:off x="5075743" y="952159"/>
            <a:ext cx="523914" cy="590707"/>
            <a:chOff x="589550" y="2214400"/>
            <a:chExt cx="321400" cy="362375"/>
          </a:xfrm>
        </p:grpSpPr>
        <p:sp>
          <p:nvSpPr>
            <p:cNvPr id="1029" name="Google Shape;1029;p31"/>
            <p:cNvSpPr/>
            <p:nvPr/>
          </p:nvSpPr>
          <p:spPr>
            <a:xfrm>
              <a:off x="605900" y="2214400"/>
              <a:ext cx="201575" cy="201575"/>
            </a:xfrm>
            <a:custGeom>
              <a:avLst/>
              <a:gdLst/>
              <a:ahLst/>
              <a:cxnLst/>
              <a:rect l="l" t="t" r="r" b="b"/>
              <a:pathLst>
                <a:path w="8063" h="8063" extrusionOk="0">
                  <a:moveTo>
                    <a:pt x="4027" y="1"/>
                  </a:moveTo>
                  <a:cubicBezTo>
                    <a:pt x="2711" y="3565"/>
                    <a:pt x="3556" y="2711"/>
                    <a:pt x="1" y="4027"/>
                  </a:cubicBezTo>
                  <a:cubicBezTo>
                    <a:pt x="3556" y="5352"/>
                    <a:pt x="2711" y="4498"/>
                    <a:pt x="4027" y="8062"/>
                  </a:cubicBezTo>
                  <a:cubicBezTo>
                    <a:pt x="5343" y="4498"/>
                    <a:pt x="4498" y="5352"/>
                    <a:pt x="8062" y="4027"/>
                  </a:cubicBezTo>
                  <a:cubicBezTo>
                    <a:pt x="4498" y="2711"/>
                    <a:pt x="5343" y="3565"/>
                    <a:pt x="40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0" name="Google Shape;1030;p31"/>
            <p:cNvSpPr/>
            <p:nvPr/>
          </p:nvSpPr>
          <p:spPr>
            <a:xfrm>
              <a:off x="766475" y="2369750"/>
              <a:ext cx="144475" cy="144275"/>
            </a:xfrm>
            <a:custGeom>
              <a:avLst/>
              <a:gdLst/>
              <a:ahLst/>
              <a:cxnLst/>
              <a:rect l="l" t="t" r="r" b="b"/>
              <a:pathLst>
                <a:path w="5779" h="5771" extrusionOk="0">
                  <a:moveTo>
                    <a:pt x="2885" y="1"/>
                  </a:moveTo>
                  <a:cubicBezTo>
                    <a:pt x="1944" y="2546"/>
                    <a:pt x="2554" y="1936"/>
                    <a:pt x="1" y="2886"/>
                  </a:cubicBezTo>
                  <a:cubicBezTo>
                    <a:pt x="2554" y="3827"/>
                    <a:pt x="1944" y="3217"/>
                    <a:pt x="2885" y="5770"/>
                  </a:cubicBezTo>
                  <a:cubicBezTo>
                    <a:pt x="3835" y="3217"/>
                    <a:pt x="3225" y="3827"/>
                    <a:pt x="5779" y="2886"/>
                  </a:cubicBezTo>
                  <a:cubicBezTo>
                    <a:pt x="3225" y="1936"/>
                    <a:pt x="3835" y="2546"/>
                    <a:pt x="28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  <p:sp>
          <p:nvSpPr>
            <p:cNvPr id="1031" name="Google Shape;1031;p31"/>
            <p:cNvSpPr/>
            <p:nvPr/>
          </p:nvSpPr>
          <p:spPr>
            <a:xfrm>
              <a:off x="589550" y="2432300"/>
              <a:ext cx="144275" cy="144475"/>
            </a:xfrm>
            <a:custGeom>
              <a:avLst/>
              <a:gdLst/>
              <a:ahLst/>
              <a:cxnLst/>
              <a:rect l="l" t="t" r="r" b="b"/>
              <a:pathLst>
                <a:path w="5771" h="5779" extrusionOk="0">
                  <a:moveTo>
                    <a:pt x="2886" y="0"/>
                  </a:moveTo>
                  <a:cubicBezTo>
                    <a:pt x="1936" y="2554"/>
                    <a:pt x="2546" y="1944"/>
                    <a:pt x="1" y="2885"/>
                  </a:cubicBezTo>
                  <a:cubicBezTo>
                    <a:pt x="2546" y="3835"/>
                    <a:pt x="1936" y="3225"/>
                    <a:pt x="2886" y="5778"/>
                  </a:cubicBezTo>
                  <a:cubicBezTo>
                    <a:pt x="3827" y="3225"/>
                    <a:pt x="3217" y="3835"/>
                    <a:pt x="5770" y="2885"/>
                  </a:cubicBezTo>
                  <a:cubicBezTo>
                    <a:pt x="3217" y="1944"/>
                    <a:pt x="3827" y="2554"/>
                    <a:pt x="28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+mj-lt"/>
              </a:endParaRPr>
            </a:p>
          </p:txBody>
        </p:sp>
      </p:grpSp>
      <p:grpSp>
        <p:nvGrpSpPr>
          <p:cNvPr id="135" name="Google Shape;1228;p34"/>
          <p:cNvGrpSpPr/>
          <p:nvPr/>
        </p:nvGrpSpPr>
        <p:grpSpPr>
          <a:xfrm flipH="1">
            <a:off x="647982" y="1322986"/>
            <a:ext cx="2927731" cy="3285253"/>
            <a:chOff x="2458150" y="3447325"/>
            <a:chExt cx="1461150" cy="1696175"/>
          </a:xfrm>
        </p:grpSpPr>
        <p:sp>
          <p:nvSpPr>
            <p:cNvPr id="136" name="Google Shape;1229;p34"/>
            <p:cNvSpPr/>
            <p:nvPr/>
          </p:nvSpPr>
          <p:spPr>
            <a:xfrm>
              <a:off x="2525050" y="3985725"/>
              <a:ext cx="122950" cy="370150"/>
            </a:xfrm>
            <a:custGeom>
              <a:avLst/>
              <a:gdLst/>
              <a:ahLst/>
              <a:cxnLst/>
              <a:rect l="l" t="t" r="r" b="b"/>
              <a:pathLst>
                <a:path w="4918" h="14806" extrusionOk="0">
                  <a:moveTo>
                    <a:pt x="4731" y="1"/>
                  </a:moveTo>
                  <a:cubicBezTo>
                    <a:pt x="4701" y="1"/>
                    <a:pt x="4672" y="13"/>
                    <a:pt x="4645" y="41"/>
                  </a:cubicBezTo>
                  <a:cubicBezTo>
                    <a:pt x="1177" y="3989"/>
                    <a:pt x="0" y="9723"/>
                    <a:pt x="1665" y="14717"/>
                  </a:cubicBezTo>
                  <a:cubicBezTo>
                    <a:pt x="1685" y="14779"/>
                    <a:pt x="1737" y="14806"/>
                    <a:pt x="1789" y="14806"/>
                  </a:cubicBezTo>
                  <a:cubicBezTo>
                    <a:pt x="1869" y="14806"/>
                    <a:pt x="1949" y="14743"/>
                    <a:pt x="1917" y="14648"/>
                  </a:cubicBezTo>
                  <a:cubicBezTo>
                    <a:pt x="288" y="9750"/>
                    <a:pt x="1421" y="4102"/>
                    <a:pt x="4837" y="233"/>
                  </a:cubicBezTo>
                  <a:cubicBezTo>
                    <a:pt x="4917" y="132"/>
                    <a:pt x="4828" y="1"/>
                    <a:pt x="4731" y="1"/>
                  </a:cubicBezTo>
                  <a:close/>
                </a:path>
              </a:pathLst>
            </a:custGeom>
            <a:solidFill>
              <a:srgbClr val="F6A0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230;p34"/>
            <p:cNvSpPr/>
            <p:nvPr/>
          </p:nvSpPr>
          <p:spPr>
            <a:xfrm>
              <a:off x="2558150" y="3996575"/>
              <a:ext cx="93575" cy="359600"/>
            </a:xfrm>
            <a:custGeom>
              <a:avLst/>
              <a:gdLst/>
              <a:ahLst/>
              <a:cxnLst/>
              <a:rect l="l" t="t" r="r" b="b"/>
              <a:pathLst>
                <a:path w="3743" h="14384" extrusionOk="0">
                  <a:moveTo>
                    <a:pt x="3559" y="0"/>
                  </a:moveTo>
                  <a:cubicBezTo>
                    <a:pt x="3518" y="0"/>
                    <a:pt x="3475" y="18"/>
                    <a:pt x="3443" y="60"/>
                  </a:cubicBezTo>
                  <a:cubicBezTo>
                    <a:pt x="445" y="4130"/>
                    <a:pt x="1" y="9830"/>
                    <a:pt x="2328" y="14318"/>
                  </a:cubicBezTo>
                  <a:cubicBezTo>
                    <a:pt x="2352" y="14364"/>
                    <a:pt x="2391" y="14383"/>
                    <a:pt x="2430" y="14383"/>
                  </a:cubicBezTo>
                  <a:cubicBezTo>
                    <a:pt x="2518" y="14383"/>
                    <a:pt x="2608" y="14290"/>
                    <a:pt x="2554" y="14187"/>
                  </a:cubicBezTo>
                  <a:cubicBezTo>
                    <a:pt x="271" y="9778"/>
                    <a:pt x="724" y="4182"/>
                    <a:pt x="3670" y="191"/>
                  </a:cubicBezTo>
                  <a:cubicBezTo>
                    <a:pt x="3743" y="93"/>
                    <a:pt x="3655" y="0"/>
                    <a:pt x="3559" y="0"/>
                  </a:cubicBezTo>
                  <a:close/>
                </a:path>
              </a:pathLst>
            </a:custGeom>
            <a:solidFill>
              <a:srgbClr val="F6A0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231;p34"/>
            <p:cNvSpPr/>
            <p:nvPr/>
          </p:nvSpPr>
          <p:spPr>
            <a:xfrm>
              <a:off x="2458150" y="3447325"/>
              <a:ext cx="1459400" cy="1440950"/>
            </a:xfrm>
            <a:custGeom>
              <a:avLst/>
              <a:gdLst/>
              <a:ahLst/>
              <a:cxnLst/>
              <a:rect l="l" t="t" r="r" b="b"/>
              <a:pathLst>
                <a:path w="58376" h="57638" extrusionOk="0">
                  <a:moveTo>
                    <a:pt x="24673" y="1"/>
                  </a:moveTo>
                  <a:cubicBezTo>
                    <a:pt x="20668" y="1"/>
                    <a:pt x="16607" y="1470"/>
                    <a:pt x="14102" y="4286"/>
                  </a:cubicBezTo>
                  <a:cubicBezTo>
                    <a:pt x="10720" y="4451"/>
                    <a:pt x="7461" y="6229"/>
                    <a:pt x="5491" y="8974"/>
                  </a:cubicBezTo>
                  <a:cubicBezTo>
                    <a:pt x="3530" y="11720"/>
                    <a:pt x="2894" y="15380"/>
                    <a:pt x="3835" y="18631"/>
                  </a:cubicBezTo>
                  <a:cubicBezTo>
                    <a:pt x="4009" y="19250"/>
                    <a:pt x="4245" y="19877"/>
                    <a:pt x="4192" y="20531"/>
                  </a:cubicBezTo>
                  <a:cubicBezTo>
                    <a:pt x="4140" y="21097"/>
                    <a:pt x="3870" y="21620"/>
                    <a:pt x="3600" y="22126"/>
                  </a:cubicBezTo>
                  <a:cubicBezTo>
                    <a:pt x="2188" y="24836"/>
                    <a:pt x="889" y="27660"/>
                    <a:pt x="445" y="30676"/>
                  </a:cubicBezTo>
                  <a:cubicBezTo>
                    <a:pt x="0" y="33700"/>
                    <a:pt x="497" y="36977"/>
                    <a:pt x="2388" y="39373"/>
                  </a:cubicBezTo>
                  <a:cubicBezTo>
                    <a:pt x="2754" y="39835"/>
                    <a:pt x="3182" y="40289"/>
                    <a:pt x="3295" y="40864"/>
                  </a:cubicBezTo>
                  <a:cubicBezTo>
                    <a:pt x="3399" y="41439"/>
                    <a:pt x="3182" y="42005"/>
                    <a:pt x="3051" y="42572"/>
                  </a:cubicBezTo>
                  <a:cubicBezTo>
                    <a:pt x="2171" y="46180"/>
                    <a:pt x="4681" y="49797"/>
                    <a:pt x="7644" y="52028"/>
                  </a:cubicBezTo>
                  <a:cubicBezTo>
                    <a:pt x="14095" y="56880"/>
                    <a:pt x="22590" y="57638"/>
                    <a:pt x="30740" y="57638"/>
                  </a:cubicBezTo>
                  <a:cubicBezTo>
                    <a:pt x="31431" y="57638"/>
                    <a:pt x="32120" y="57632"/>
                    <a:pt x="32805" y="57623"/>
                  </a:cubicBezTo>
                  <a:cubicBezTo>
                    <a:pt x="36553" y="57580"/>
                    <a:pt x="43751" y="56499"/>
                    <a:pt x="46741" y="54250"/>
                  </a:cubicBezTo>
                  <a:cubicBezTo>
                    <a:pt x="47395" y="54408"/>
                    <a:pt x="48066" y="54484"/>
                    <a:pt x="48737" y="54484"/>
                  </a:cubicBezTo>
                  <a:cubicBezTo>
                    <a:pt x="51477" y="54484"/>
                    <a:pt x="54224" y="53214"/>
                    <a:pt x="55918" y="51043"/>
                  </a:cubicBezTo>
                  <a:cubicBezTo>
                    <a:pt x="58018" y="48350"/>
                    <a:pt x="58376" y="44402"/>
                    <a:pt x="56790" y="41369"/>
                  </a:cubicBezTo>
                  <a:cubicBezTo>
                    <a:pt x="56485" y="40777"/>
                    <a:pt x="56092" y="40193"/>
                    <a:pt x="55996" y="39530"/>
                  </a:cubicBezTo>
                  <a:cubicBezTo>
                    <a:pt x="55909" y="38999"/>
                    <a:pt x="56023" y="38450"/>
                    <a:pt x="56119" y="37918"/>
                  </a:cubicBezTo>
                  <a:cubicBezTo>
                    <a:pt x="56554" y="35425"/>
                    <a:pt x="56694" y="32793"/>
                    <a:pt x="55857" y="30405"/>
                  </a:cubicBezTo>
                  <a:cubicBezTo>
                    <a:pt x="55012" y="28009"/>
                    <a:pt x="53042" y="25900"/>
                    <a:pt x="50541" y="25464"/>
                  </a:cubicBezTo>
                  <a:cubicBezTo>
                    <a:pt x="52850" y="20025"/>
                    <a:pt x="49260" y="12922"/>
                    <a:pt x="43507" y="11554"/>
                  </a:cubicBezTo>
                  <a:cubicBezTo>
                    <a:pt x="43987" y="8896"/>
                    <a:pt x="42958" y="6029"/>
                    <a:pt x="40910" y="4277"/>
                  </a:cubicBezTo>
                  <a:cubicBezTo>
                    <a:pt x="39500" y="3076"/>
                    <a:pt x="37648" y="2432"/>
                    <a:pt x="35803" y="2432"/>
                  </a:cubicBezTo>
                  <a:cubicBezTo>
                    <a:pt x="34956" y="2432"/>
                    <a:pt x="34111" y="2568"/>
                    <a:pt x="33310" y="2848"/>
                  </a:cubicBezTo>
                  <a:cubicBezTo>
                    <a:pt x="31006" y="929"/>
                    <a:pt x="27857" y="1"/>
                    <a:pt x="246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232;p34"/>
            <p:cNvSpPr/>
            <p:nvPr/>
          </p:nvSpPr>
          <p:spPr>
            <a:xfrm>
              <a:off x="2633550" y="3612025"/>
              <a:ext cx="156750" cy="203525"/>
            </a:xfrm>
            <a:custGeom>
              <a:avLst/>
              <a:gdLst/>
              <a:ahLst/>
              <a:cxnLst/>
              <a:rect l="l" t="t" r="r" b="b"/>
              <a:pathLst>
                <a:path w="6270" h="8141" extrusionOk="0">
                  <a:moveTo>
                    <a:pt x="6099" y="0"/>
                  </a:moveTo>
                  <a:cubicBezTo>
                    <a:pt x="6086" y="0"/>
                    <a:pt x="6072" y="2"/>
                    <a:pt x="6057" y="7"/>
                  </a:cubicBezTo>
                  <a:cubicBezTo>
                    <a:pt x="2563" y="992"/>
                    <a:pt x="0" y="4382"/>
                    <a:pt x="0" y="8017"/>
                  </a:cubicBezTo>
                  <a:cubicBezTo>
                    <a:pt x="0" y="8099"/>
                    <a:pt x="66" y="8141"/>
                    <a:pt x="131" y="8141"/>
                  </a:cubicBezTo>
                  <a:cubicBezTo>
                    <a:pt x="196" y="8141"/>
                    <a:pt x="262" y="8099"/>
                    <a:pt x="262" y="8017"/>
                  </a:cubicBezTo>
                  <a:cubicBezTo>
                    <a:pt x="262" y="4504"/>
                    <a:pt x="2746" y="1210"/>
                    <a:pt x="6127" y="251"/>
                  </a:cubicBezTo>
                  <a:cubicBezTo>
                    <a:pt x="6269" y="212"/>
                    <a:pt x="6225" y="0"/>
                    <a:pt x="60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233;p34"/>
            <p:cNvSpPr/>
            <p:nvPr/>
          </p:nvSpPr>
          <p:spPr>
            <a:xfrm>
              <a:off x="2556425" y="4030550"/>
              <a:ext cx="111900" cy="411825"/>
            </a:xfrm>
            <a:custGeom>
              <a:avLst/>
              <a:gdLst/>
              <a:ahLst/>
              <a:cxnLst/>
              <a:rect l="l" t="t" r="r" b="b"/>
              <a:pathLst>
                <a:path w="4476" h="16473" extrusionOk="0">
                  <a:moveTo>
                    <a:pt x="4281" y="1"/>
                  </a:moveTo>
                  <a:cubicBezTo>
                    <a:pt x="4261" y="1"/>
                    <a:pt x="4240" y="6"/>
                    <a:pt x="4218" y="17"/>
                  </a:cubicBezTo>
                  <a:cubicBezTo>
                    <a:pt x="3181" y="488"/>
                    <a:pt x="2597" y="1499"/>
                    <a:pt x="2092" y="2466"/>
                  </a:cubicBezTo>
                  <a:cubicBezTo>
                    <a:pt x="1482" y="3634"/>
                    <a:pt x="976" y="4863"/>
                    <a:pt x="636" y="6144"/>
                  </a:cubicBezTo>
                  <a:cubicBezTo>
                    <a:pt x="0" y="8514"/>
                    <a:pt x="0" y="11068"/>
                    <a:pt x="967" y="13360"/>
                  </a:cubicBezTo>
                  <a:cubicBezTo>
                    <a:pt x="1464" y="14537"/>
                    <a:pt x="2196" y="15600"/>
                    <a:pt x="3172" y="16437"/>
                  </a:cubicBezTo>
                  <a:cubicBezTo>
                    <a:pt x="3199" y="16462"/>
                    <a:pt x="3229" y="16472"/>
                    <a:pt x="3258" y="16472"/>
                  </a:cubicBezTo>
                  <a:cubicBezTo>
                    <a:pt x="3361" y="16472"/>
                    <a:pt x="3450" y="16342"/>
                    <a:pt x="3355" y="16254"/>
                  </a:cubicBezTo>
                  <a:cubicBezTo>
                    <a:pt x="1124" y="14328"/>
                    <a:pt x="244" y="11303"/>
                    <a:pt x="488" y="8436"/>
                  </a:cubicBezTo>
                  <a:cubicBezTo>
                    <a:pt x="628" y="6824"/>
                    <a:pt x="1098" y="5255"/>
                    <a:pt x="1752" y="3773"/>
                  </a:cubicBezTo>
                  <a:cubicBezTo>
                    <a:pt x="2310" y="2501"/>
                    <a:pt x="2998" y="854"/>
                    <a:pt x="4349" y="235"/>
                  </a:cubicBezTo>
                  <a:cubicBezTo>
                    <a:pt x="4476" y="175"/>
                    <a:pt x="4398" y="1"/>
                    <a:pt x="4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234;p34"/>
            <p:cNvSpPr/>
            <p:nvPr/>
          </p:nvSpPr>
          <p:spPr>
            <a:xfrm>
              <a:off x="2673200" y="4182225"/>
              <a:ext cx="21775" cy="93200"/>
            </a:xfrm>
            <a:custGeom>
              <a:avLst/>
              <a:gdLst/>
              <a:ahLst/>
              <a:cxnLst/>
              <a:rect l="l" t="t" r="r" b="b"/>
              <a:pathLst>
                <a:path w="871" h="3728" extrusionOk="0">
                  <a:moveTo>
                    <a:pt x="714" y="1"/>
                  </a:moveTo>
                  <a:cubicBezTo>
                    <a:pt x="660" y="1"/>
                    <a:pt x="603" y="27"/>
                    <a:pt x="576" y="86"/>
                  </a:cubicBezTo>
                  <a:cubicBezTo>
                    <a:pt x="105" y="1210"/>
                    <a:pt x="0" y="2447"/>
                    <a:pt x="262" y="3633"/>
                  </a:cubicBezTo>
                  <a:cubicBezTo>
                    <a:pt x="276" y="3699"/>
                    <a:pt x="324" y="3727"/>
                    <a:pt x="376" y="3727"/>
                  </a:cubicBezTo>
                  <a:cubicBezTo>
                    <a:pt x="453" y="3727"/>
                    <a:pt x="536" y="3662"/>
                    <a:pt x="515" y="3563"/>
                  </a:cubicBezTo>
                  <a:cubicBezTo>
                    <a:pt x="262" y="2421"/>
                    <a:pt x="375" y="1236"/>
                    <a:pt x="828" y="155"/>
                  </a:cubicBezTo>
                  <a:cubicBezTo>
                    <a:pt x="870" y="61"/>
                    <a:pt x="795" y="1"/>
                    <a:pt x="71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235;p34"/>
            <p:cNvSpPr/>
            <p:nvPr/>
          </p:nvSpPr>
          <p:spPr>
            <a:xfrm>
              <a:off x="3419050" y="3582425"/>
              <a:ext cx="89500" cy="146975"/>
            </a:xfrm>
            <a:custGeom>
              <a:avLst/>
              <a:gdLst/>
              <a:ahLst/>
              <a:cxnLst/>
              <a:rect l="l" t="t" r="r" b="b"/>
              <a:pathLst>
                <a:path w="3580" h="5879" extrusionOk="0">
                  <a:moveTo>
                    <a:pt x="201" y="1"/>
                  </a:moveTo>
                  <a:cubicBezTo>
                    <a:pt x="93" y="1"/>
                    <a:pt x="0" y="132"/>
                    <a:pt x="104" y="215"/>
                  </a:cubicBezTo>
                  <a:cubicBezTo>
                    <a:pt x="1794" y="1627"/>
                    <a:pt x="2936" y="3614"/>
                    <a:pt x="3311" y="5784"/>
                  </a:cubicBezTo>
                  <a:cubicBezTo>
                    <a:pt x="3321" y="5850"/>
                    <a:pt x="3368" y="5879"/>
                    <a:pt x="3418" y="5879"/>
                  </a:cubicBezTo>
                  <a:cubicBezTo>
                    <a:pt x="3494" y="5879"/>
                    <a:pt x="3579" y="5814"/>
                    <a:pt x="3564" y="5714"/>
                  </a:cubicBezTo>
                  <a:cubicBezTo>
                    <a:pt x="3180" y="3509"/>
                    <a:pt x="2012" y="1470"/>
                    <a:pt x="287" y="32"/>
                  </a:cubicBezTo>
                  <a:cubicBezTo>
                    <a:pt x="259" y="10"/>
                    <a:pt x="230" y="1"/>
                    <a:pt x="2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236;p34"/>
            <p:cNvSpPr/>
            <p:nvPr/>
          </p:nvSpPr>
          <p:spPr>
            <a:xfrm>
              <a:off x="3599225" y="3837900"/>
              <a:ext cx="76925" cy="167650"/>
            </a:xfrm>
            <a:custGeom>
              <a:avLst/>
              <a:gdLst/>
              <a:ahLst/>
              <a:cxnLst/>
              <a:rect l="l" t="t" r="r" b="b"/>
              <a:pathLst>
                <a:path w="3077" h="6706" extrusionOk="0">
                  <a:moveTo>
                    <a:pt x="192" y="0"/>
                  </a:moveTo>
                  <a:cubicBezTo>
                    <a:pt x="90" y="0"/>
                    <a:pt x="1" y="131"/>
                    <a:pt x="96" y="219"/>
                  </a:cubicBezTo>
                  <a:cubicBezTo>
                    <a:pt x="1830" y="1858"/>
                    <a:pt x="2815" y="4193"/>
                    <a:pt x="2771" y="6581"/>
                  </a:cubicBezTo>
                  <a:cubicBezTo>
                    <a:pt x="2771" y="6664"/>
                    <a:pt x="2837" y="6705"/>
                    <a:pt x="2902" y="6705"/>
                  </a:cubicBezTo>
                  <a:cubicBezTo>
                    <a:pt x="2967" y="6705"/>
                    <a:pt x="3033" y="6664"/>
                    <a:pt x="3033" y="6581"/>
                  </a:cubicBezTo>
                  <a:cubicBezTo>
                    <a:pt x="3076" y="4124"/>
                    <a:pt x="2065" y="1718"/>
                    <a:pt x="279" y="36"/>
                  </a:cubicBezTo>
                  <a:cubicBezTo>
                    <a:pt x="252" y="11"/>
                    <a:pt x="222" y="0"/>
                    <a:pt x="19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237;p34"/>
            <p:cNvSpPr/>
            <p:nvPr/>
          </p:nvSpPr>
          <p:spPr>
            <a:xfrm>
              <a:off x="3574700" y="4186100"/>
              <a:ext cx="162675" cy="285725"/>
            </a:xfrm>
            <a:custGeom>
              <a:avLst/>
              <a:gdLst/>
              <a:ahLst/>
              <a:cxnLst/>
              <a:rect l="l" t="t" r="r" b="b"/>
              <a:pathLst>
                <a:path w="6507" h="11429" extrusionOk="0">
                  <a:moveTo>
                    <a:pt x="193" y="1"/>
                  </a:moveTo>
                  <a:cubicBezTo>
                    <a:pt x="77" y="1"/>
                    <a:pt x="0" y="170"/>
                    <a:pt x="127" y="244"/>
                  </a:cubicBezTo>
                  <a:cubicBezTo>
                    <a:pt x="3909" y="2528"/>
                    <a:pt x="6236" y="6885"/>
                    <a:pt x="6036" y="11304"/>
                  </a:cubicBezTo>
                  <a:cubicBezTo>
                    <a:pt x="6031" y="11387"/>
                    <a:pt x="6094" y="11428"/>
                    <a:pt x="6160" y="11428"/>
                  </a:cubicBezTo>
                  <a:cubicBezTo>
                    <a:pt x="6225" y="11428"/>
                    <a:pt x="6293" y="11387"/>
                    <a:pt x="6297" y="11304"/>
                  </a:cubicBezTo>
                  <a:cubicBezTo>
                    <a:pt x="6506" y="6798"/>
                    <a:pt x="4118" y="2353"/>
                    <a:pt x="257" y="18"/>
                  </a:cubicBezTo>
                  <a:cubicBezTo>
                    <a:pt x="235" y="6"/>
                    <a:pt x="214" y="1"/>
                    <a:pt x="19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238;p34"/>
            <p:cNvSpPr/>
            <p:nvPr/>
          </p:nvSpPr>
          <p:spPr>
            <a:xfrm>
              <a:off x="2649875" y="4598775"/>
              <a:ext cx="147975" cy="544725"/>
            </a:xfrm>
            <a:custGeom>
              <a:avLst/>
              <a:gdLst/>
              <a:ahLst/>
              <a:cxnLst/>
              <a:rect l="l" t="t" r="r" b="b"/>
              <a:pathLst>
                <a:path w="5919" h="21789" extrusionOk="0">
                  <a:moveTo>
                    <a:pt x="5919" y="0"/>
                  </a:moveTo>
                  <a:lnTo>
                    <a:pt x="1" y="21788"/>
                  </a:lnTo>
                  <a:lnTo>
                    <a:pt x="4402" y="21788"/>
                  </a:lnTo>
                  <a:lnTo>
                    <a:pt x="59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239;p34"/>
            <p:cNvSpPr/>
            <p:nvPr/>
          </p:nvSpPr>
          <p:spPr>
            <a:xfrm>
              <a:off x="2676475" y="4321100"/>
              <a:ext cx="1001400" cy="822400"/>
            </a:xfrm>
            <a:custGeom>
              <a:avLst/>
              <a:gdLst/>
              <a:ahLst/>
              <a:cxnLst/>
              <a:rect l="l" t="t" r="r" b="b"/>
              <a:pathLst>
                <a:path w="40056" h="32896" extrusionOk="0">
                  <a:moveTo>
                    <a:pt x="21650" y="0"/>
                  </a:moveTo>
                  <a:cubicBezTo>
                    <a:pt x="20762" y="0"/>
                    <a:pt x="19872" y="39"/>
                    <a:pt x="18991" y="91"/>
                  </a:cubicBezTo>
                  <a:cubicBezTo>
                    <a:pt x="14912" y="335"/>
                    <a:pt x="10119" y="196"/>
                    <a:pt x="7243" y="3106"/>
                  </a:cubicBezTo>
                  <a:cubicBezTo>
                    <a:pt x="0" y="10453"/>
                    <a:pt x="1290" y="25522"/>
                    <a:pt x="3338" y="32895"/>
                  </a:cubicBezTo>
                  <a:lnTo>
                    <a:pt x="40056" y="32895"/>
                  </a:lnTo>
                  <a:cubicBezTo>
                    <a:pt x="39768" y="27710"/>
                    <a:pt x="39106" y="22428"/>
                    <a:pt x="38060" y="17339"/>
                  </a:cubicBezTo>
                  <a:cubicBezTo>
                    <a:pt x="36709" y="10758"/>
                    <a:pt x="34025" y="3481"/>
                    <a:pt x="27785" y="989"/>
                  </a:cubicBezTo>
                  <a:cubicBezTo>
                    <a:pt x="25843" y="217"/>
                    <a:pt x="23751" y="0"/>
                    <a:pt x="216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240;p34"/>
            <p:cNvSpPr/>
            <p:nvPr/>
          </p:nvSpPr>
          <p:spPr>
            <a:xfrm>
              <a:off x="2695425" y="3677975"/>
              <a:ext cx="255600" cy="232525"/>
            </a:xfrm>
            <a:custGeom>
              <a:avLst/>
              <a:gdLst/>
              <a:ahLst/>
              <a:cxnLst/>
              <a:rect l="l" t="t" r="r" b="b"/>
              <a:pathLst>
                <a:path w="10224" h="9301" extrusionOk="0">
                  <a:moveTo>
                    <a:pt x="5108" y="0"/>
                  </a:moveTo>
                  <a:cubicBezTo>
                    <a:pt x="2996" y="0"/>
                    <a:pt x="1085" y="1447"/>
                    <a:pt x="584" y="3592"/>
                  </a:cubicBezTo>
                  <a:cubicBezTo>
                    <a:pt x="0" y="6093"/>
                    <a:pt x="1560" y="8594"/>
                    <a:pt x="4062" y="9178"/>
                  </a:cubicBezTo>
                  <a:cubicBezTo>
                    <a:pt x="4417" y="9261"/>
                    <a:pt x="4771" y="9301"/>
                    <a:pt x="5120" y="9301"/>
                  </a:cubicBezTo>
                  <a:cubicBezTo>
                    <a:pt x="7232" y="9301"/>
                    <a:pt x="9138" y="7849"/>
                    <a:pt x="9640" y="5710"/>
                  </a:cubicBezTo>
                  <a:cubicBezTo>
                    <a:pt x="10224" y="3208"/>
                    <a:pt x="8672" y="707"/>
                    <a:pt x="6171" y="123"/>
                  </a:cubicBezTo>
                  <a:cubicBezTo>
                    <a:pt x="5815" y="40"/>
                    <a:pt x="5459" y="0"/>
                    <a:pt x="51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241;p34"/>
            <p:cNvSpPr/>
            <p:nvPr/>
          </p:nvSpPr>
          <p:spPr>
            <a:xfrm>
              <a:off x="2744450" y="3727875"/>
              <a:ext cx="128850" cy="141875"/>
            </a:xfrm>
            <a:custGeom>
              <a:avLst/>
              <a:gdLst/>
              <a:ahLst/>
              <a:cxnLst/>
              <a:rect l="l" t="t" r="r" b="b"/>
              <a:pathLst>
                <a:path w="5154" h="5675" extrusionOk="0">
                  <a:moveTo>
                    <a:pt x="3031" y="1"/>
                  </a:moveTo>
                  <a:cubicBezTo>
                    <a:pt x="2111" y="1"/>
                    <a:pt x="1146" y="593"/>
                    <a:pt x="741" y="1413"/>
                  </a:cubicBezTo>
                  <a:cubicBezTo>
                    <a:pt x="0" y="2955"/>
                    <a:pt x="715" y="4899"/>
                    <a:pt x="2336" y="5492"/>
                  </a:cubicBezTo>
                  <a:cubicBezTo>
                    <a:pt x="2673" y="5614"/>
                    <a:pt x="3030" y="5675"/>
                    <a:pt x="3386" y="5675"/>
                  </a:cubicBezTo>
                  <a:cubicBezTo>
                    <a:pt x="3970" y="5675"/>
                    <a:pt x="4551" y="5511"/>
                    <a:pt x="5038" y="5187"/>
                  </a:cubicBezTo>
                  <a:cubicBezTo>
                    <a:pt x="5154" y="5107"/>
                    <a:pt x="5083" y="4937"/>
                    <a:pt x="4976" y="4937"/>
                  </a:cubicBezTo>
                  <a:cubicBezTo>
                    <a:pt x="4954" y="4937"/>
                    <a:pt x="4931" y="4944"/>
                    <a:pt x="4907" y="4960"/>
                  </a:cubicBezTo>
                  <a:cubicBezTo>
                    <a:pt x="4455" y="5264"/>
                    <a:pt x="3925" y="5410"/>
                    <a:pt x="3398" y="5410"/>
                  </a:cubicBezTo>
                  <a:cubicBezTo>
                    <a:pt x="2443" y="5410"/>
                    <a:pt x="1495" y="4929"/>
                    <a:pt x="1029" y="4036"/>
                  </a:cubicBezTo>
                  <a:cubicBezTo>
                    <a:pt x="349" y="2746"/>
                    <a:pt x="785" y="951"/>
                    <a:pt x="2223" y="419"/>
                  </a:cubicBezTo>
                  <a:cubicBezTo>
                    <a:pt x="2475" y="322"/>
                    <a:pt x="2745" y="269"/>
                    <a:pt x="3011" y="269"/>
                  </a:cubicBezTo>
                  <a:cubicBezTo>
                    <a:pt x="3463" y="269"/>
                    <a:pt x="3904" y="423"/>
                    <a:pt x="4227" y="785"/>
                  </a:cubicBezTo>
                  <a:cubicBezTo>
                    <a:pt x="4252" y="814"/>
                    <a:pt x="4280" y="826"/>
                    <a:pt x="4308" y="826"/>
                  </a:cubicBezTo>
                  <a:cubicBezTo>
                    <a:pt x="4401" y="826"/>
                    <a:pt x="4491" y="696"/>
                    <a:pt x="4410" y="602"/>
                  </a:cubicBezTo>
                  <a:cubicBezTo>
                    <a:pt x="4032" y="181"/>
                    <a:pt x="3539" y="1"/>
                    <a:pt x="30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242;p34"/>
            <p:cNvSpPr/>
            <p:nvPr/>
          </p:nvSpPr>
          <p:spPr>
            <a:xfrm>
              <a:off x="2761250" y="3795025"/>
              <a:ext cx="83725" cy="19725"/>
            </a:xfrm>
            <a:custGeom>
              <a:avLst/>
              <a:gdLst/>
              <a:ahLst/>
              <a:cxnLst/>
              <a:rect l="l" t="t" r="r" b="b"/>
              <a:pathLst>
                <a:path w="3349" h="789" extrusionOk="0">
                  <a:moveTo>
                    <a:pt x="1752" y="1"/>
                  </a:moveTo>
                  <a:cubicBezTo>
                    <a:pt x="1162" y="1"/>
                    <a:pt x="570" y="196"/>
                    <a:pt x="104" y="575"/>
                  </a:cubicBezTo>
                  <a:cubicBezTo>
                    <a:pt x="1" y="657"/>
                    <a:pt x="93" y="789"/>
                    <a:pt x="201" y="789"/>
                  </a:cubicBezTo>
                  <a:cubicBezTo>
                    <a:pt x="230" y="789"/>
                    <a:pt x="260" y="779"/>
                    <a:pt x="287" y="758"/>
                  </a:cubicBezTo>
                  <a:cubicBezTo>
                    <a:pt x="695" y="426"/>
                    <a:pt x="1211" y="263"/>
                    <a:pt x="1727" y="263"/>
                  </a:cubicBezTo>
                  <a:cubicBezTo>
                    <a:pt x="2215" y="263"/>
                    <a:pt x="2704" y="409"/>
                    <a:pt x="3102" y="697"/>
                  </a:cubicBezTo>
                  <a:cubicBezTo>
                    <a:pt x="3126" y="713"/>
                    <a:pt x="3150" y="720"/>
                    <a:pt x="3172" y="720"/>
                  </a:cubicBezTo>
                  <a:cubicBezTo>
                    <a:pt x="3279" y="720"/>
                    <a:pt x="3348" y="556"/>
                    <a:pt x="3233" y="470"/>
                  </a:cubicBezTo>
                  <a:cubicBezTo>
                    <a:pt x="2798" y="154"/>
                    <a:pt x="2275" y="1"/>
                    <a:pt x="17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243;p34"/>
            <p:cNvSpPr/>
            <p:nvPr/>
          </p:nvSpPr>
          <p:spPr>
            <a:xfrm>
              <a:off x="2783675" y="3550250"/>
              <a:ext cx="693975" cy="631275"/>
            </a:xfrm>
            <a:custGeom>
              <a:avLst/>
              <a:gdLst/>
              <a:ahLst/>
              <a:cxnLst/>
              <a:rect l="l" t="t" r="r" b="b"/>
              <a:pathLst>
                <a:path w="27759" h="25251" extrusionOk="0">
                  <a:moveTo>
                    <a:pt x="13860" y="0"/>
                  </a:moveTo>
                  <a:cubicBezTo>
                    <a:pt x="8127" y="0"/>
                    <a:pt x="2939" y="3932"/>
                    <a:pt x="1586" y="9755"/>
                  </a:cubicBezTo>
                  <a:cubicBezTo>
                    <a:pt x="0" y="16545"/>
                    <a:pt x="4218" y="23334"/>
                    <a:pt x="11008" y="24920"/>
                  </a:cubicBezTo>
                  <a:cubicBezTo>
                    <a:pt x="11969" y="25144"/>
                    <a:pt x="12931" y="25251"/>
                    <a:pt x="13878" y="25251"/>
                  </a:cubicBezTo>
                  <a:cubicBezTo>
                    <a:pt x="19616" y="25251"/>
                    <a:pt x="24811" y="21317"/>
                    <a:pt x="26172" y="15490"/>
                  </a:cubicBezTo>
                  <a:cubicBezTo>
                    <a:pt x="27759" y="8701"/>
                    <a:pt x="23532" y="1912"/>
                    <a:pt x="16742" y="334"/>
                  </a:cubicBezTo>
                  <a:cubicBezTo>
                    <a:pt x="15776" y="109"/>
                    <a:pt x="14810" y="0"/>
                    <a:pt x="1386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244;p34"/>
            <p:cNvSpPr/>
            <p:nvPr/>
          </p:nvSpPr>
          <p:spPr>
            <a:xfrm>
              <a:off x="3327275" y="3870075"/>
              <a:ext cx="256925" cy="244225"/>
            </a:xfrm>
            <a:custGeom>
              <a:avLst/>
              <a:gdLst/>
              <a:ahLst/>
              <a:cxnLst/>
              <a:rect l="l" t="t" r="r" b="b"/>
              <a:pathLst>
                <a:path w="10277" h="9769" extrusionOk="0">
                  <a:moveTo>
                    <a:pt x="5240" y="1"/>
                  </a:moveTo>
                  <a:cubicBezTo>
                    <a:pt x="3101" y="1"/>
                    <a:pt x="1139" y="1554"/>
                    <a:pt x="611" y="3830"/>
                  </a:cubicBezTo>
                  <a:cubicBezTo>
                    <a:pt x="1" y="6462"/>
                    <a:pt x="1526" y="9068"/>
                    <a:pt x="4027" y="9652"/>
                  </a:cubicBezTo>
                  <a:cubicBezTo>
                    <a:pt x="4365" y="9731"/>
                    <a:pt x="4703" y="9769"/>
                    <a:pt x="5037" y="9769"/>
                  </a:cubicBezTo>
                  <a:cubicBezTo>
                    <a:pt x="7176" y="9769"/>
                    <a:pt x="9139" y="8216"/>
                    <a:pt x="9666" y="5939"/>
                  </a:cubicBezTo>
                  <a:cubicBezTo>
                    <a:pt x="10276" y="3307"/>
                    <a:pt x="8751" y="701"/>
                    <a:pt x="6250" y="117"/>
                  </a:cubicBezTo>
                  <a:cubicBezTo>
                    <a:pt x="5912" y="39"/>
                    <a:pt x="5574" y="1"/>
                    <a:pt x="52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245;p34"/>
            <p:cNvSpPr/>
            <p:nvPr/>
          </p:nvSpPr>
          <p:spPr>
            <a:xfrm>
              <a:off x="3383300" y="3926175"/>
              <a:ext cx="152750" cy="142550"/>
            </a:xfrm>
            <a:custGeom>
              <a:avLst/>
              <a:gdLst/>
              <a:ahLst/>
              <a:cxnLst/>
              <a:rect l="l" t="t" r="r" b="b"/>
              <a:pathLst>
                <a:path w="6110" h="5702" extrusionOk="0">
                  <a:moveTo>
                    <a:pt x="3366" y="0"/>
                  </a:moveTo>
                  <a:cubicBezTo>
                    <a:pt x="3140" y="0"/>
                    <a:pt x="2910" y="44"/>
                    <a:pt x="2684" y="139"/>
                  </a:cubicBezTo>
                  <a:cubicBezTo>
                    <a:pt x="2548" y="200"/>
                    <a:pt x="2635" y="379"/>
                    <a:pt x="2758" y="379"/>
                  </a:cubicBezTo>
                  <a:cubicBezTo>
                    <a:pt x="2776" y="379"/>
                    <a:pt x="2795" y="375"/>
                    <a:pt x="2815" y="366"/>
                  </a:cubicBezTo>
                  <a:cubicBezTo>
                    <a:pt x="2997" y="290"/>
                    <a:pt x="3183" y="255"/>
                    <a:pt x="3365" y="255"/>
                  </a:cubicBezTo>
                  <a:cubicBezTo>
                    <a:pt x="3873" y="255"/>
                    <a:pt x="4362" y="522"/>
                    <a:pt x="4715" y="906"/>
                  </a:cubicBezTo>
                  <a:cubicBezTo>
                    <a:pt x="5238" y="1464"/>
                    <a:pt x="5438" y="2231"/>
                    <a:pt x="5316" y="2981"/>
                  </a:cubicBezTo>
                  <a:cubicBezTo>
                    <a:pt x="5094" y="4318"/>
                    <a:pt x="3981" y="5448"/>
                    <a:pt x="2623" y="5448"/>
                  </a:cubicBezTo>
                  <a:cubicBezTo>
                    <a:pt x="2486" y="5448"/>
                    <a:pt x="2346" y="5436"/>
                    <a:pt x="2205" y="5412"/>
                  </a:cubicBezTo>
                  <a:cubicBezTo>
                    <a:pt x="1394" y="5273"/>
                    <a:pt x="680" y="4767"/>
                    <a:pt x="279" y="4044"/>
                  </a:cubicBezTo>
                  <a:cubicBezTo>
                    <a:pt x="254" y="3998"/>
                    <a:pt x="216" y="3979"/>
                    <a:pt x="176" y="3979"/>
                  </a:cubicBezTo>
                  <a:cubicBezTo>
                    <a:pt x="90" y="3979"/>
                    <a:pt x="1" y="4072"/>
                    <a:pt x="61" y="4175"/>
                  </a:cubicBezTo>
                  <a:cubicBezTo>
                    <a:pt x="579" y="5132"/>
                    <a:pt x="1615" y="5701"/>
                    <a:pt x="2655" y="5701"/>
                  </a:cubicBezTo>
                  <a:cubicBezTo>
                    <a:pt x="3206" y="5701"/>
                    <a:pt x="3758" y="5541"/>
                    <a:pt x="4235" y="5194"/>
                  </a:cubicBezTo>
                  <a:cubicBezTo>
                    <a:pt x="5586" y="4218"/>
                    <a:pt x="6109" y="2170"/>
                    <a:pt x="4994" y="828"/>
                  </a:cubicBezTo>
                  <a:cubicBezTo>
                    <a:pt x="4579" y="330"/>
                    <a:pt x="3986" y="0"/>
                    <a:pt x="33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246;p34"/>
            <p:cNvSpPr/>
            <p:nvPr/>
          </p:nvSpPr>
          <p:spPr>
            <a:xfrm>
              <a:off x="3428600" y="3994825"/>
              <a:ext cx="74225" cy="43225"/>
            </a:xfrm>
            <a:custGeom>
              <a:avLst/>
              <a:gdLst/>
              <a:ahLst/>
              <a:cxnLst/>
              <a:rect l="l" t="t" r="r" b="b"/>
              <a:pathLst>
                <a:path w="2969" h="1729" extrusionOk="0">
                  <a:moveTo>
                    <a:pt x="602" y="1"/>
                  </a:moveTo>
                  <a:cubicBezTo>
                    <a:pt x="454" y="1"/>
                    <a:pt x="306" y="14"/>
                    <a:pt x="157" y="43"/>
                  </a:cubicBezTo>
                  <a:cubicBezTo>
                    <a:pt x="0" y="76"/>
                    <a:pt x="55" y="298"/>
                    <a:pt x="195" y="298"/>
                  </a:cubicBezTo>
                  <a:cubicBezTo>
                    <a:pt x="203" y="298"/>
                    <a:pt x="210" y="297"/>
                    <a:pt x="218" y="296"/>
                  </a:cubicBezTo>
                  <a:cubicBezTo>
                    <a:pt x="349" y="270"/>
                    <a:pt x="480" y="258"/>
                    <a:pt x="610" y="258"/>
                  </a:cubicBezTo>
                  <a:cubicBezTo>
                    <a:pt x="1503" y="258"/>
                    <a:pt x="2345" y="835"/>
                    <a:pt x="2702" y="1664"/>
                  </a:cubicBezTo>
                  <a:cubicBezTo>
                    <a:pt x="2721" y="1710"/>
                    <a:pt x="2756" y="1729"/>
                    <a:pt x="2793" y="1729"/>
                  </a:cubicBezTo>
                  <a:cubicBezTo>
                    <a:pt x="2875" y="1729"/>
                    <a:pt x="2968" y="1633"/>
                    <a:pt x="2920" y="1524"/>
                  </a:cubicBezTo>
                  <a:cubicBezTo>
                    <a:pt x="2526" y="608"/>
                    <a:pt x="1586" y="1"/>
                    <a:pt x="6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247;p34"/>
            <p:cNvSpPr/>
            <p:nvPr/>
          </p:nvSpPr>
          <p:spPr>
            <a:xfrm>
              <a:off x="3196550" y="3803225"/>
              <a:ext cx="42525" cy="38925"/>
            </a:xfrm>
            <a:custGeom>
              <a:avLst/>
              <a:gdLst/>
              <a:ahLst/>
              <a:cxnLst/>
              <a:rect l="l" t="t" r="r" b="b"/>
              <a:pathLst>
                <a:path w="1701" h="1557" extrusionOk="0">
                  <a:moveTo>
                    <a:pt x="849" y="0"/>
                  </a:moveTo>
                  <a:cubicBezTo>
                    <a:pt x="500" y="0"/>
                    <a:pt x="179" y="244"/>
                    <a:pt x="97" y="604"/>
                  </a:cubicBezTo>
                  <a:cubicBezTo>
                    <a:pt x="1" y="1022"/>
                    <a:pt x="253" y="1432"/>
                    <a:pt x="672" y="1536"/>
                  </a:cubicBezTo>
                  <a:cubicBezTo>
                    <a:pt x="730" y="1550"/>
                    <a:pt x="789" y="1556"/>
                    <a:pt x="846" y="1556"/>
                  </a:cubicBezTo>
                  <a:cubicBezTo>
                    <a:pt x="1201" y="1556"/>
                    <a:pt x="1522" y="1312"/>
                    <a:pt x="1604" y="952"/>
                  </a:cubicBezTo>
                  <a:cubicBezTo>
                    <a:pt x="1700" y="534"/>
                    <a:pt x="1439" y="125"/>
                    <a:pt x="1020" y="20"/>
                  </a:cubicBezTo>
                  <a:cubicBezTo>
                    <a:pt x="963" y="7"/>
                    <a:pt x="906" y="0"/>
                    <a:pt x="8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248;p34"/>
            <p:cNvSpPr/>
            <p:nvPr/>
          </p:nvSpPr>
          <p:spPr>
            <a:xfrm>
              <a:off x="3003500" y="3732175"/>
              <a:ext cx="42750" cy="38925"/>
            </a:xfrm>
            <a:custGeom>
              <a:avLst/>
              <a:gdLst/>
              <a:ahLst/>
              <a:cxnLst/>
              <a:rect l="l" t="t" r="r" b="b"/>
              <a:pathLst>
                <a:path w="1710" h="1557" extrusionOk="0">
                  <a:moveTo>
                    <a:pt x="855" y="1"/>
                  </a:moveTo>
                  <a:cubicBezTo>
                    <a:pt x="500" y="1"/>
                    <a:pt x="179" y="245"/>
                    <a:pt x="97" y="605"/>
                  </a:cubicBezTo>
                  <a:cubicBezTo>
                    <a:pt x="1" y="1023"/>
                    <a:pt x="262" y="1441"/>
                    <a:pt x="681" y="1537"/>
                  </a:cubicBezTo>
                  <a:cubicBezTo>
                    <a:pt x="739" y="1551"/>
                    <a:pt x="797" y="1557"/>
                    <a:pt x="855" y="1557"/>
                  </a:cubicBezTo>
                  <a:cubicBezTo>
                    <a:pt x="1207" y="1557"/>
                    <a:pt x="1522" y="1313"/>
                    <a:pt x="1605" y="953"/>
                  </a:cubicBezTo>
                  <a:cubicBezTo>
                    <a:pt x="1709" y="535"/>
                    <a:pt x="1448" y="125"/>
                    <a:pt x="1029" y="21"/>
                  </a:cubicBezTo>
                  <a:cubicBezTo>
                    <a:pt x="971" y="7"/>
                    <a:pt x="913" y="1"/>
                    <a:pt x="8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249;p34"/>
            <p:cNvSpPr/>
            <p:nvPr/>
          </p:nvSpPr>
          <p:spPr>
            <a:xfrm>
              <a:off x="3230100" y="3711050"/>
              <a:ext cx="84125" cy="86225"/>
            </a:xfrm>
            <a:custGeom>
              <a:avLst/>
              <a:gdLst/>
              <a:ahLst/>
              <a:cxnLst/>
              <a:rect l="l" t="t" r="r" b="b"/>
              <a:pathLst>
                <a:path w="3365" h="3449" extrusionOk="0">
                  <a:moveTo>
                    <a:pt x="573" y="1"/>
                  </a:moveTo>
                  <a:cubicBezTo>
                    <a:pt x="395" y="1"/>
                    <a:pt x="218" y="80"/>
                    <a:pt x="132" y="247"/>
                  </a:cubicBezTo>
                  <a:cubicBezTo>
                    <a:pt x="1" y="491"/>
                    <a:pt x="62" y="831"/>
                    <a:pt x="315" y="962"/>
                  </a:cubicBezTo>
                  <a:cubicBezTo>
                    <a:pt x="437" y="1023"/>
                    <a:pt x="559" y="1092"/>
                    <a:pt x="672" y="1162"/>
                  </a:cubicBezTo>
                  <a:cubicBezTo>
                    <a:pt x="724" y="1197"/>
                    <a:pt x="777" y="1232"/>
                    <a:pt x="829" y="1267"/>
                  </a:cubicBezTo>
                  <a:cubicBezTo>
                    <a:pt x="855" y="1293"/>
                    <a:pt x="890" y="1310"/>
                    <a:pt x="916" y="1336"/>
                  </a:cubicBezTo>
                  <a:cubicBezTo>
                    <a:pt x="921" y="1339"/>
                    <a:pt x="933" y="1347"/>
                    <a:pt x="946" y="1355"/>
                  </a:cubicBezTo>
                  <a:lnTo>
                    <a:pt x="946" y="1355"/>
                  </a:lnTo>
                  <a:cubicBezTo>
                    <a:pt x="960" y="1367"/>
                    <a:pt x="982" y="1385"/>
                    <a:pt x="986" y="1389"/>
                  </a:cubicBezTo>
                  <a:cubicBezTo>
                    <a:pt x="1021" y="1415"/>
                    <a:pt x="1047" y="1432"/>
                    <a:pt x="1073" y="1458"/>
                  </a:cubicBezTo>
                  <a:cubicBezTo>
                    <a:pt x="1125" y="1502"/>
                    <a:pt x="1169" y="1546"/>
                    <a:pt x="1212" y="1580"/>
                  </a:cubicBezTo>
                  <a:cubicBezTo>
                    <a:pt x="1317" y="1676"/>
                    <a:pt x="1413" y="1772"/>
                    <a:pt x="1509" y="1877"/>
                  </a:cubicBezTo>
                  <a:cubicBezTo>
                    <a:pt x="1543" y="1920"/>
                    <a:pt x="1587" y="1964"/>
                    <a:pt x="1631" y="2016"/>
                  </a:cubicBezTo>
                  <a:cubicBezTo>
                    <a:pt x="1657" y="2042"/>
                    <a:pt x="1674" y="2068"/>
                    <a:pt x="1700" y="2103"/>
                  </a:cubicBezTo>
                  <a:cubicBezTo>
                    <a:pt x="1779" y="2208"/>
                    <a:pt x="1849" y="2312"/>
                    <a:pt x="1918" y="2426"/>
                  </a:cubicBezTo>
                  <a:cubicBezTo>
                    <a:pt x="1997" y="2539"/>
                    <a:pt x="2058" y="2652"/>
                    <a:pt x="2119" y="2774"/>
                  </a:cubicBezTo>
                  <a:cubicBezTo>
                    <a:pt x="2154" y="2835"/>
                    <a:pt x="2180" y="2888"/>
                    <a:pt x="2206" y="2949"/>
                  </a:cubicBezTo>
                  <a:cubicBezTo>
                    <a:pt x="2211" y="2963"/>
                    <a:pt x="2218" y="2982"/>
                    <a:pt x="2226" y="3001"/>
                  </a:cubicBezTo>
                  <a:lnTo>
                    <a:pt x="2226" y="3001"/>
                  </a:lnTo>
                  <a:cubicBezTo>
                    <a:pt x="2234" y="3023"/>
                    <a:pt x="2242" y="3039"/>
                    <a:pt x="2249" y="3062"/>
                  </a:cubicBezTo>
                  <a:cubicBezTo>
                    <a:pt x="2337" y="3274"/>
                    <a:pt x="2529" y="3449"/>
                    <a:pt x="2758" y="3449"/>
                  </a:cubicBezTo>
                  <a:cubicBezTo>
                    <a:pt x="2802" y="3449"/>
                    <a:pt x="2848" y="3442"/>
                    <a:pt x="2894" y="3428"/>
                  </a:cubicBezTo>
                  <a:cubicBezTo>
                    <a:pt x="3138" y="3350"/>
                    <a:pt x="3365" y="3053"/>
                    <a:pt x="3260" y="2783"/>
                  </a:cubicBezTo>
                  <a:cubicBezTo>
                    <a:pt x="2798" y="1624"/>
                    <a:pt x="1953" y="639"/>
                    <a:pt x="838" y="64"/>
                  </a:cubicBezTo>
                  <a:cubicBezTo>
                    <a:pt x="757" y="22"/>
                    <a:pt x="665" y="1"/>
                    <a:pt x="5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250;p34"/>
            <p:cNvSpPr/>
            <p:nvPr/>
          </p:nvSpPr>
          <p:spPr>
            <a:xfrm>
              <a:off x="2995225" y="3658025"/>
              <a:ext cx="101775" cy="36850"/>
            </a:xfrm>
            <a:custGeom>
              <a:avLst/>
              <a:gdLst/>
              <a:ahLst/>
              <a:cxnLst/>
              <a:rect l="l" t="t" r="r" b="b"/>
              <a:pathLst>
                <a:path w="4071" h="1474" extrusionOk="0">
                  <a:moveTo>
                    <a:pt x="2302" y="0"/>
                  </a:moveTo>
                  <a:cubicBezTo>
                    <a:pt x="1620" y="0"/>
                    <a:pt x="938" y="173"/>
                    <a:pt x="341" y="503"/>
                  </a:cubicBezTo>
                  <a:cubicBezTo>
                    <a:pt x="97" y="634"/>
                    <a:pt x="1" y="982"/>
                    <a:pt x="149" y="1218"/>
                  </a:cubicBezTo>
                  <a:cubicBezTo>
                    <a:pt x="253" y="1380"/>
                    <a:pt x="424" y="1473"/>
                    <a:pt x="601" y="1473"/>
                  </a:cubicBezTo>
                  <a:cubicBezTo>
                    <a:pt x="689" y="1473"/>
                    <a:pt x="779" y="1450"/>
                    <a:pt x="864" y="1401"/>
                  </a:cubicBezTo>
                  <a:cubicBezTo>
                    <a:pt x="916" y="1374"/>
                    <a:pt x="977" y="1340"/>
                    <a:pt x="1038" y="1313"/>
                  </a:cubicBezTo>
                  <a:cubicBezTo>
                    <a:pt x="1052" y="1306"/>
                    <a:pt x="1167" y="1260"/>
                    <a:pt x="1162" y="1260"/>
                  </a:cubicBezTo>
                  <a:lnTo>
                    <a:pt x="1162" y="1260"/>
                  </a:lnTo>
                  <a:cubicBezTo>
                    <a:pt x="1161" y="1260"/>
                    <a:pt x="1153" y="1263"/>
                    <a:pt x="1134" y="1270"/>
                  </a:cubicBezTo>
                  <a:cubicBezTo>
                    <a:pt x="1238" y="1226"/>
                    <a:pt x="1343" y="1191"/>
                    <a:pt x="1447" y="1157"/>
                  </a:cubicBezTo>
                  <a:cubicBezTo>
                    <a:pt x="1561" y="1130"/>
                    <a:pt x="1665" y="1104"/>
                    <a:pt x="1779" y="1078"/>
                  </a:cubicBezTo>
                  <a:cubicBezTo>
                    <a:pt x="1799" y="1078"/>
                    <a:pt x="1916" y="1063"/>
                    <a:pt x="1919" y="1059"/>
                  </a:cubicBezTo>
                  <a:lnTo>
                    <a:pt x="1919" y="1059"/>
                  </a:lnTo>
                  <a:cubicBezTo>
                    <a:pt x="1962" y="1057"/>
                    <a:pt x="2008" y="1050"/>
                    <a:pt x="2049" y="1043"/>
                  </a:cubicBezTo>
                  <a:cubicBezTo>
                    <a:pt x="2130" y="1043"/>
                    <a:pt x="2212" y="1039"/>
                    <a:pt x="2293" y="1039"/>
                  </a:cubicBezTo>
                  <a:cubicBezTo>
                    <a:pt x="2334" y="1039"/>
                    <a:pt x="2374" y="1040"/>
                    <a:pt x="2415" y="1043"/>
                  </a:cubicBezTo>
                  <a:cubicBezTo>
                    <a:pt x="2458" y="1043"/>
                    <a:pt x="2511" y="1043"/>
                    <a:pt x="2554" y="1052"/>
                  </a:cubicBezTo>
                  <a:cubicBezTo>
                    <a:pt x="2575" y="1052"/>
                    <a:pt x="2702" y="1063"/>
                    <a:pt x="2694" y="1063"/>
                  </a:cubicBezTo>
                  <a:cubicBezTo>
                    <a:pt x="2692" y="1063"/>
                    <a:pt x="2682" y="1062"/>
                    <a:pt x="2659" y="1061"/>
                  </a:cubicBezTo>
                  <a:lnTo>
                    <a:pt x="2659" y="1061"/>
                  </a:lnTo>
                  <a:cubicBezTo>
                    <a:pt x="2903" y="1087"/>
                    <a:pt x="3138" y="1157"/>
                    <a:pt x="3365" y="1235"/>
                  </a:cubicBezTo>
                  <a:cubicBezTo>
                    <a:pt x="3409" y="1252"/>
                    <a:pt x="3455" y="1259"/>
                    <a:pt x="3501" y="1259"/>
                  </a:cubicBezTo>
                  <a:cubicBezTo>
                    <a:pt x="3722" y="1259"/>
                    <a:pt x="3951" y="1085"/>
                    <a:pt x="4001" y="869"/>
                  </a:cubicBezTo>
                  <a:cubicBezTo>
                    <a:pt x="4071" y="581"/>
                    <a:pt x="3914" y="337"/>
                    <a:pt x="3635" y="233"/>
                  </a:cubicBezTo>
                  <a:cubicBezTo>
                    <a:pt x="3207" y="76"/>
                    <a:pt x="2755" y="0"/>
                    <a:pt x="2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251;p34"/>
            <p:cNvSpPr/>
            <p:nvPr/>
          </p:nvSpPr>
          <p:spPr>
            <a:xfrm>
              <a:off x="3014625" y="3800400"/>
              <a:ext cx="90650" cy="73100"/>
            </a:xfrm>
            <a:custGeom>
              <a:avLst/>
              <a:gdLst/>
              <a:ahLst/>
              <a:cxnLst/>
              <a:rect l="l" t="t" r="r" b="b"/>
              <a:pathLst>
                <a:path w="3626" h="2924" extrusionOk="0">
                  <a:moveTo>
                    <a:pt x="3500" y="0"/>
                  </a:moveTo>
                  <a:cubicBezTo>
                    <a:pt x="3434" y="0"/>
                    <a:pt x="3365" y="41"/>
                    <a:pt x="3356" y="124"/>
                  </a:cubicBezTo>
                  <a:cubicBezTo>
                    <a:pt x="3312" y="560"/>
                    <a:pt x="2763" y="717"/>
                    <a:pt x="2397" y="717"/>
                  </a:cubicBezTo>
                  <a:cubicBezTo>
                    <a:pt x="2383" y="717"/>
                    <a:pt x="2369" y="717"/>
                    <a:pt x="2355" y="717"/>
                  </a:cubicBezTo>
                  <a:cubicBezTo>
                    <a:pt x="2069" y="717"/>
                    <a:pt x="1779" y="673"/>
                    <a:pt x="1496" y="673"/>
                  </a:cubicBezTo>
                  <a:cubicBezTo>
                    <a:pt x="1255" y="673"/>
                    <a:pt x="1019" y="705"/>
                    <a:pt x="793" y="821"/>
                  </a:cubicBezTo>
                  <a:cubicBezTo>
                    <a:pt x="35" y="1205"/>
                    <a:pt x="0" y="2381"/>
                    <a:pt x="759" y="2782"/>
                  </a:cubicBezTo>
                  <a:cubicBezTo>
                    <a:pt x="937" y="2877"/>
                    <a:pt x="1131" y="2924"/>
                    <a:pt x="1324" y="2924"/>
                  </a:cubicBezTo>
                  <a:cubicBezTo>
                    <a:pt x="1575" y="2924"/>
                    <a:pt x="1824" y="2844"/>
                    <a:pt x="2031" y="2687"/>
                  </a:cubicBezTo>
                  <a:cubicBezTo>
                    <a:pt x="2141" y="2604"/>
                    <a:pt x="2045" y="2472"/>
                    <a:pt x="1935" y="2472"/>
                  </a:cubicBezTo>
                  <a:cubicBezTo>
                    <a:pt x="1906" y="2472"/>
                    <a:pt x="1875" y="2482"/>
                    <a:pt x="1848" y="2503"/>
                  </a:cubicBezTo>
                  <a:cubicBezTo>
                    <a:pt x="1701" y="2616"/>
                    <a:pt x="1521" y="2668"/>
                    <a:pt x="1338" y="2668"/>
                  </a:cubicBezTo>
                  <a:cubicBezTo>
                    <a:pt x="1152" y="2668"/>
                    <a:pt x="965" y="2613"/>
                    <a:pt x="811" y="2512"/>
                  </a:cubicBezTo>
                  <a:cubicBezTo>
                    <a:pt x="488" y="2303"/>
                    <a:pt x="393" y="1902"/>
                    <a:pt x="506" y="1545"/>
                  </a:cubicBezTo>
                  <a:cubicBezTo>
                    <a:pt x="663" y="1092"/>
                    <a:pt x="1081" y="926"/>
                    <a:pt x="1526" y="926"/>
                  </a:cubicBezTo>
                  <a:cubicBezTo>
                    <a:pt x="1809" y="932"/>
                    <a:pt x="2088" y="976"/>
                    <a:pt x="2367" y="976"/>
                  </a:cubicBezTo>
                  <a:cubicBezTo>
                    <a:pt x="2525" y="976"/>
                    <a:pt x="2683" y="962"/>
                    <a:pt x="2842" y="917"/>
                  </a:cubicBezTo>
                  <a:cubicBezTo>
                    <a:pt x="3234" y="813"/>
                    <a:pt x="3574" y="551"/>
                    <a:pt x="3617" y="124"/>
                  </a:cubicBezTo>
                  <a:cubicBezTo>
                    <a:pt x="3626" y="41"/>
                    <a:pt x="3565" y="0"/>
                    <a:pt x="35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252;p34"/>
            <p:cNvSpPr/>
            <p:nvPr/>
          </p:nvSpPr>
          <p:spPr>
            <a:xfrm>
              <a:off x="3091100" y="4009200"/>
              <a:ext cx="34000" cy="14275"/>
            </a:xfrm>
            <a:custGeom>
              <a:avLst/>
              <a:gdLst/>
              <a:ahLst/>
              <a:cxnLst/>
              <a:rect l="l" t="t" r="r" b="b"/>
              <a:pathLst>
                <a:path w="1360" h="571" extrusionOk="0">
                  <a:moveTo>
                    <a:pt x="1177" y="1"/>
                  </a:moveTo>
                  <a:cubicBezTo>
                    <a:pt x="1138" y="1"/>
                    <a:pt x="1099" y="18"/>
                    <a:pt x="1072" y="60"/>
                  </a:cubicBezTo>
                  <a:cubicBezTo>
                    <a:pt x="973" y="226"/>
                    <a:pt x="807" y="309"/>
                    <a:pt x="639" y="309"/>
                  </a:cubicBezTo>
                  <a:cubicBezTo>
                    <a:pt x="496" y="309"/>
                    <a:pt x="352" y="250"/>
                    <a:pt x="245" y="130"/>
                  </a:cubicBezTo>
                  <a:cubicBezTo>
                    <a:pt x="220" y="105"/>
                    <a:pt x="187" y="94"/>
                    <a:pt x="154" y="94"/>
                  </a:cubicBezTo>
                  <a:cubicBezTo>
                    <a:pt x="119" y="94"/>
                    <a:pt x="84" y="107"/>
                    <a:pt x="61" y="130"/>
                  </a:cubicBezTo>
                  <a:cubicBezTo>
                    <a:pt x="0" y="182"/>
                    <a:pt x="9" y="261"/>
                    <a:pt x="61" y="313"/>
                  </a:cubicBezTo>
                  <a:cubicBezTo>
                    <a:pt x="201" y="476"/>
                    <a:pt x="417" y="570"/>
                    <a:pt x="629" y="570"/>
                  </a:cubicBezTo>
                  <a:cubicBezTo>
                    <a:pt x="655" y="570"/>
                    <a:pt x="681" y="569"/>
                    <a:pt x="706" y="566"/>
                  </a:cubicBezTo>
                  <a:cubicBezTo>
                    <a:pt x="950" y="540"/>
                    <a:pt x="1168" y="409"/>
                    <a:pt x="1299" y="191"/>
                  </a:cubicBezTo>
                  <a:cubicBezTo>
                    <a:pt x="1360" y="94"/>
                    <a:pt x="1268" y="1"/>
                    <a:pt x="1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253;p34"/>
            <p:cNvSpPr/>
            <p:nvPr/>
          </p:nvSpPr>
          <p:spPr>
            <a:xfrm>
              <a:off x="3169325" y="3862500"/>
              <a:ext cx="86950" cy="51325"/>
            </a:xfrm>
            <a:custGeom>
              <a:avLst/>
              <a:gdLst/>
              <a:ahLst/>
              <a:cxnLst/>
              <a:rect l="l" t="t" r="r" b="b"/>
              <a:pathLst>
                <a:path w="3478" h="2053" extrusionOk="0">
                  <a:moveTo>
                    <a:pt x="1088" y="0"/>
                  </a:moveTo>
                  <a:cubicBezTo>
                    <a:pt x="637" y="0"/>
                    <a:pt x="286" y="149"/>
                    <a:pt x="175" y="429"/>
                  </a:cubicBezTo>
                  <a:cubicBezTo>
                    <a:pt x="0" y="882"/>
                    <a:pt x="558" y="1527"/>
                    <a:pt x="1421" y="1858"/>
                  </a:cubicBezTo>
                  <a:cubicBezTo>
                    <a:pt x="1762" y="1989"/>
                    <a:pt x="2100" y="2052"/>
                    <a:pt x="2394" y="2052"/>
                  </a:cubicBezTo>
                  <a:cubicBezTo>
                    <a:pt x="2843" y="2052"/>
                    <a:pt x="3193" y="1906"/>
                    <a:pt x="3303" y="1632"/>
                  </a:cubicBezTo>
                  <a:cubicBezTo>
                    <a:pt x="3478" y="1170"/>
                    <a:pt x="2920" y="525"/>
                    <a:pt x="2057" y="194"/>
                  </a:cubicBezTo>
                  <a:cubicBezTo>
                    <a:pt x="1717" y="63"/>
                    <a:pt x="1381" y="0"/>
                    <a:pt x="10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254;p34"/>
            <p:cNvSpPr/>
            <p:nvPr/>
          </p:nvSpPr>
          <p:spPr>
            <a:xfrm>
              <a:off x="2926825" y="3777750"/>
              <a:ext cx="86950" cy="51475"/>
            </a:xfrm>
            <a:custGeom>
              <a:avLst/>
              <a:gdLst/>
              <a:ahLst/>
              <a:cxnLst/>
              <a:rect l="l" t="t" r="r" b="b"/>
              <a:pathLst>
                <a:path w="3478" h="2059" extrusionOk="0">
                  <a:moveTo>
                    <a:pt x="1092" y="0"/>
                  </a:moveTo>
                  <a:cubicBezTo>
                    <a:pt x="641" y="0"/>
                    <a:pt x="289" y="149"/>
                    <a:pt x="183" y="429"/>
                  </a:cubicBezTo>
                  <a:cubicBezTo>
                    <a:pt x="0" y="891"/>
                    <a:pt x="558" y="1527"/>
                    <a:pt x="1421" y="1858"/>
                  </a:cubicBezTo>
                  <a:cubicBezTo>
                    <a:pt x="1764" y="1993"/>
                    <a:pt x="2105" y="2058"/>
                    <a:pt x="2401" y="2058"/>
                  </a:cubicBezTo>
                  <a:cubicBezTo>
                    <a:pt x="2850" y="2058"/>
                    <a:pt x="3198" y="1910"/>
                    <a:pt x="3303" y="1632"/>
                  </a:cubicBezTo>
                  <a:cubicBezTo>
                    <a:pt x="3478" y="1170"/>
                    <a:pt x="2928" y="533"/>
                    <a:pt x="2057" y="194"/>
                  </a:cubicBezTo>
                  <a:cubicBezTo>
                    <a:pt x="1720" y="63"/>
                    <a:pt x="1385" y="0"/>
                    <a:pt x="10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255;p34"/>
            <p:cNvSpPr/>
            <p:nvPr/>
          </p:nvSpPr>
          <p:spPr>
            <a:xfrm>
              <a:off x="3083050" y="4094575"/>
              <a:ext cx="168425" cy="264325"/>
            </a:xfrm>
            <a:custGeom>
              <a:avLst/>
              <a:gdLst/>
              <a:ahLst/>
              <a:cxnLst/>
              <a:rect l="l" t="t" r="r" b="b"/>
              <a:pathLst>
                <a:path w="6737" h="10573" extrusionOk="0">
                  <a:moveTo>
                    <a:pt x="0" y="1"/>
                  </a:moveTo>
                  <a:lnTo>
                    <a:pt x="0" y="10573"/>
                  </a:lnTo>
                  <a:lnTo>
                    <a:pt x="6737" y="10006"/>
                  </a:lnTo>
                  <a:lnTo>
                    <a:pt x="673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256;p34"/>
            <p:cNvSpPr/>
            <p:nvPr/>
          </p:nvSpPr>
          <p:spPr>
            <a:xfrm>
              <a:off x="3018525" y="4164500"/>
              <a:ext cx="178725" cy="23325"/>
            </a:xfrm>
            <a:custGeom>
              <a:avLst/>
              <a:gdLst/>
              <a:ahLst/>
              <a:cxnLst/>
              <a:rect l="l" t="t" r="r" b="b"/>
              <a:pathLst>
                <a:path w="7149" h="933" extrusionOk="0">
                  <a:moveTo>
                    <a:pt x="164" y="1"/>
                  </a:moveTo>
                  <a:cubicBezTo>
                    <a:pt x="41" y="1"/>
                    <a:pt x="1" y="208"/>
                    <a:pt x="141" y="263"/>
                  </a:cubicBezTo>
                  <a:cubicBezTo>
                    <a:pt x="1521" y="738"/>
                    <a:pt x="2960" y="932"/>
                    <a:pt x="4405" y="932"/>
                  </a:cubicBezTo>
                  <a:cubicBezTo>
                    <a:pt x="5268" y="932"/>
                    <a:pt x="6134" y="863"/>
                    <a:pt x="6991" y="742"/>
                  </a:cubicBezTo>
                  <a:cubicBezTo>
                    <a:pt x="7148" y="717"/>
                    <a:pt x="7093" y="488"/>
                    <a:pt x="6945" y="488"/>
                  </a:cubicBezTo>
                  <a:cubicBezTo>
                    <a:pt x="6937" y="488"/>
                    <a:pt x="6929" y="488"/>
                    <a:pt x="6921" y="490"/>
                  </a:cubicBezTo>
                  <a:cubicBezTo>
                    <a:pt x="6095" y="605"/>
                    <a:pt x="5260" y="671"/>
                    <a:pt x="4426" y="671"/>
                  </a:cubicBezTo>
                  <a:cubicBezTo>
                    <a:pt x="2999" y="671"/>
                    <a:pt x="1575" y="478"/>
                    <a:pt x="210" y="10"/>
                  </a:cubicBezTo>
                  <a:cubicBezTo>
                    <a:pt x="194" y="4"/>
                    <a:pt x="178" y="1"/>
                    <a:pt x="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257;p34"/>
            <p:cNvSpPr/>
            <p:nvPr/>
          </p:nvSpPr>
          <p:spPr>
            <a:xfrm>
              <a:off x="3322500" y="4330975"/>
              <a:ext cx="574150" cy="718175"/>
            </a:xfrm>
            <a:custGeom>
              <a:avLst/>
              <a:gdLst/>
              <a:ahLst/>
              <a:cxnLst/>
              <a:rect l="l" t="t" r="r" b="b"/>
              <a:pathLst>
                <a:path w="22966" h="28727" extrusionOk="0">
                  <a:moveTo>
                    <a:pt x="0" y="1"/>
                  </a:moveTo>
                  <a:lnTo>
                    <a:pt x="10554" y="28727"/>
                  </a:lnTo>
                  <a:lnTo>
                    <a:pt x="22965" y="25232"/>
                  </a:lnTo>
                  <a:cubicBezTo>
                    <a:pt x="18852" y="2773"/>
                    <a:pt x="1" y="1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258;p34"/>
            <p:cNvSpPr/>
            <p:nvPr/>
          </p:nvSpPr>
          <p:spPr>
            <a:xfrm>
              <a:off x="3416625" y="4394350"/>
              <a:ext cx="41475" cy="269125"/>
            </a:xfrm>
            <a:custGeom>
              <a:avLst/>
              <a:gdLst/>
              <a:ahLst/>
              <a:cxnLst/>
              <a:rect l="l" t="t" r="r" b="b"/>
              <a:pathLst>
                <a:path w="1659" h="10765" extrusionOk="0">
                  <a:moveTo>
                    <a:pt x="1499" y="1"/>
                  </a:moveTo>
                  <a:cubicBezTo>
                    <a:pt x="1446" y="1"/>
                    <a:pt x="1393" y="27"/>
                    <a:pt x="1369" y="89"/>
                  </a:cubicBezTo>
                  <a:cubicBezTo>
                    <a:pt x="0" y="3462"/>
                    <a:pt x="523" y="7175"/>
                    <a:pt x="1046" y="10670"/>
                  </a:cubicBezTo>
                  <a:cubicBezTo>
                    <a:pt x="1057" y="10736"/>
                    <a:pt x="1104" y="10765"/>
                    <a:pt x="1155" y="10765"/>
                  </a:cubicBezTo>
                  <a:cubicBezTo>
                    <a:pt x="1231" y="10765"/>
                    <a:pt x="1314" y="10702"/>
                    <a:pt x="1299" y="10609"/>
                  </a:cubicBezTo>
                  <a:cubicBezTo>
                    <a:pt x="776" y="7149"/>
                    <a:pt x="270" y="3488"/>
                    <a:pt x="1621" y="159"/>
                  </a:cubicBezTo>
                  <a:cubicBezTo>
                    <a:pt x="1658" y="64"/>
                    <a:pt x="1580" y="1"/>
                    <a:pt x="1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259;p34"/>
            <p:cNvSpPr/>
            <p:nvPr/>
          </p:nvSpPr>
          <p:spPr>
            <a:xfrm>
              <a:off x="3520500" y="4970125"/>
              <a:ext cx="331825" cy="91500"/>
            </a:xfrm>
            <a:custGeom>
              <a:avLst/>
              <a:gdLst/>
              <a:ahLst/>
              <a:cxnLst/>
              <a:rect l="l" t="t" r="r" b="b"/>
              <a:pathLst>
                <a:path w="13273" h="3660" extrusionOk="0">
                  <a:moveTo>
                    <a:pt x="13093" y="1"/>
                  </a:moveTo>
                  <a:cubicBezTo>
                    <a:pt x="13082" y="1"/>
                    <a:pt x="13070" y="2"/>
                    <a:pt x="13058" y="6"/>
                  </a:cubicBezTo>
                  <a:cubicBezTo>
                    <a:pt x="10714" y="659"/>
                    <a:pt x="8369" y="1296"/>
                    <a:pt x="6025" y="1949"/>
                  </a:cubicBezTo>
                  <a:cubicBezTo>
                    <a:pt x="4918" y="2263"/>
                    <a:pt x="3811" y="2585"/>
                    <a:pt x="2722" y="2960"/>
                  </a:cubicBezTo>
                  <a:cubicBezTo>
                    <a:pt x="2434" y="3056"/>
                    <a:pt x="2155" y="3161"/>
                    <a:pt x="1868" y="3265"/>
                  </a:cubicBezTo>
                  <a:cubicBezTo>
                    <a:pt x="1772" y="3309"/>
                    <a:pt x="1658" y="3370"/>
                    <a:pt x="1554" y="3379"/>
                  </a:cubicBezTo>
                  <a:cubicBezTo>
                    <a:pt x="1516" y="3382"/>
                    <a:pt x="1481" y="3384"/>
                    <a:pt x="1449" y="3384"/>
                  </a:cubicBezTo>
                  <a:cubicBezTo>
                    <a:pt x="1094" y="3384"/>
                    <a:pt x="1056" y="3172"/>
                    <a:pt x="944" y="2908"/>
                  </a:cubicBezTo>
                  <a:cubicBezTo>
                    <a:pt x="726" y="2359"/>
                    <a:pt x="508" y="1810"/>
                    <a:pt x="290" y="1261"/>
                  </a:cubicBezTo>
                  <a:cubicBezTo>
                    <a:pt x="266" y="1199"/>
                    <a:pt x="212" y="1172"/>
                    <a:pt x="160" y="1172"/>
                  </a:cubicBezTo>
                  <a:cubicBezTo>
                    <a:pt x="79" y="1172"/>
                    <a:pt x="0" y="1235"/>
                    <a:pt x="37" y="1330"/>
                  </a:cubicBezTo>
                  <a:cubicBezTo>
                    <a:pt x="281" y="1940"/>
                    <a:pt x="508" y="2568"/>
                    <a:pt x="778" y="3178"/>
                  </a:cubicBezTo>
                  <a:cubicBezTo>
                    <a:pt x="909" y="3480"/>
                    <a:pt x="1093" y="3660"/>
                    <a:pt x="1417" y="3660"/>
                  </a:cubicBezTo>
                  <a:cubicBezTo>
                    <a:pt x="1438" y="3660"/>
                    <a:pt x="1461" y="3659"/>
                    <a:pt x="1484" y="3657"/>
                  </a:cubicBezTo>
                  <a:cubicBezTo>
                    <a:pt x="1763" y="3631"/>
                    <a:pt x="2059" y="3474"/>
                    <a:pt x="2321" y="3379"/>
                  </a:cubicBezTo>
                  <a:cubicBezTo>
                    <a:pt x="2634" y="3265"/>
                    <a:pt x="2948" y="3161"/>
                    <a:pt x="3253" y="3056"/>
                  </a:cubicBezTo>
                  <a:cubicBezTo>
                    <a:pt x="3881" y="2847"/>
                    <a:pt x="4517" y="2655"/>
                    <a:pt x="5144" y="2472"/>
                  </a:cubicBezTo>
                  <a:cubicBezTo>
                    <a:pt x="7794" y="1705"/>
                    <a:pt x="10461" y="991"/>
                    <a:pt x="13128" y="258"/>
                  </a:cubicBezTo>
                  <a:cubicBezTo>
                    <a:pt x="13272" y="218"/>
                    <a:pt x="13224" y="1"/>
                    <a:pt x="13093" y="1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260;p34"/>
            <p:cNvSpPr/>
            <p:nvPr/>
          </p:nvSpPr>
          <p:spPr>
            <a:xfrm>
              <a:off x="3024200" y="3907225"/>
              <a:ext cx="127025" cy="83750"/>
            </a:xfrm>
            <a:custGeom>
              <a:avLst/>
              <a:gdLst/>
              <a:ahLst/>
              <a:cxnLst/>
              <a:rect l="l" t="t" r="r" b="b"/>
              <a:pathLst>
                <a:path w="5081" h="3350" extrusionOk="0">
                  <a:moveTo>
                    <a:pt x="4921" y="0"/>
                  </a:moveTo>
                  <a:cubicBezTo>
                    <a:pt x="4870" y="0"/>
                    <a:pt x="4822" y="29"/>
                    <a:pt x="4812" y="96"/>
                  </a:cubicBezTo>
                  <a:cubicBezTo>
                    <a:pt x="4611" y="1316"/>
                    <a:pt x="4088" y="2780"/>
                    <a:pt x="2703" y="3059"/>
                  </a:cubicBezTo>
                  <a:cubicBezTo>
                    <a:pt x="2598" y="3080"/>
                    <a:pt x="2495" y="3090"/>
                    <a:pt x="2392" y="3090"/>
                  </a:cubicBezTo>
                  <a:cubicBezTo>
                    <a:pt x="1869" y="3090"/>
                    <a:pt x="1378" y="2825"/>
                    <a:pt x="1021" y="2431"/>
                  </a:cubicBezTo>
                  <a:cubicBezTo>
                    <a:pt x="559" y="1917"/>
                    <a:pt x="358" y="1229"/>
                    <a:pt x="271" y="557"/>
                  </a:cubicBezTo>
                  <a:cubicBezTo>
                    <a:pt x="258" y="475"/>
                    <a:pt x="188" y="433"/>
                    <a:pt x="124" y="433"/>
                  </a:cubicBezTo>
                  <a:cubicBezTo>
                    <a:pt x="60" y="433"/>
                    <a:pt x="1" y="475"/>
                    <a:pt x="10" y="557"/>
                  </a:cubicBezTo>
                  <a:cubicBezTo>
                    <a:pt x="105" y="1298"/>
                    <a:pt x="323" y="2048"/>
                    <a:pt x="838" y="2614"/>
                  </a:cubicBezTo>
                  <a:cubicBezTo>
                    <a:pt x="1236" y="3052"/>
                    <a:pt x="1796" y="3350"/>
                    <a:pt x="2392" y="3350"/>
                  </a:cubicBezTo>
                  <a:cubicBezTo>
                    <a:pt x="2460" y="3350"/>
                    <a:pt x="2529" y="3346"/>
                    <a:pt x="2598" y="3338"/>
                  </a:cubicBezTo>
                  <a:cubicBezTo>
                    <a:pt x="4176" y="3155"/>
                    <a:pt x="4838" y="1525"/>
                    <a:pt x="5064" y="157"/>
                  </a:cubicBezTo>
                  <a:cubicBezTo>
                    <a:pt x="5080" y="63"/>
                    <a:pt x="4996" y="0"/>
                    <a:pt x="49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261;p34"/>
            <p:cNvSpPr/>
            <p:nvPr/>
          </p:nvSpPr>
          <p:spPr>
            <a:xfrm>
              <a:off x="3006350" y="3906375"/>
              <a:ext cx="39900" cy="16850"/>
            </a:xfrm>
            <a:custGeom>
              <a:avLst/>
              <a:gdLst/>
              <a:ahLst/>
              <a:cxnLst/>
              <a:rect l="l" t="t" r="r" b="b"/>
              <a:pathLst>
                <a:path w="1596" h="674" extrusionOk="0">
                  <a:moveTo>
                    <a:pt x="1411" y="0"/>
                  </a:moveTo>
                  <a:cubicBezTo>
                    <a:pt x="1372" y="0"/>
                    <a:pt x="1334" y="18"/>
                    <a:pt x="1308" y="60"/>
                  </a:cubicBezTo>
                  <a:cubicBezTo>
                    <a:pt x="1171" y="289"/>
                    <a:pt x="911" y="413"/>
                    <a:pt x="653" y="413"/>
                  </a:cubicBezTo>
                  <a:cubicBezTo>
                    <a:pt x="499" y="413"/>
                    <a:pt x="345" y="369"/>
                    <a:pt x="218" y="278"/>
                  </a:cubicBezTo>
                  <a:cubicBezTo>
                    <a:pt x="202" y="267"/>
                    <a:pt x="183" y="262"/>
                    <a:pt x="163" y="262"/>
                  </a:cubicBezTo>
                  <a:cubicBezTo>
                    <a:pt x="117" y="262"/>
                    <a:pt x="68" y="288"/>
                    <a:pt x="44" y="330"/>
                  </a:cubicBezTo>
                  <a:cubicBezTo>
                    <a:pt x="0" y="391"/>
                    <a:pt x="35" y="461"/>
                    <a:pt x="87" y="504"/>
                  </a:cubicBezTo>
                  <a:cubicBezTo>
                    <a:pt x="253" y="620"/>
                    <a:pt x="449" y="674"/>
                    <a:pt x="645" y="674"/>
                  </a:cubicBezTo>
                  <a:cubicBezTo>
                    <a:pt x="997" y="674"/>
                    <a:pt x="1350" y="501"/>
                    <a:pt x="1534" y="199"/>
                  </a:cubicBezTo>
                  <a:cubicBezTo>
                    <a:pt x="1595" y="96"/>
                    <a:pt x="1502" y="0"/>
                    <a:pt x="1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262;p34"/>
            <p:cNvSpPr/>
            <p:nvPr/>
          </p:nvSpPr>
          <p:spPr>
            <a:xfrm>
              <a:off x="3129875" y="3897375"/>
              <a:ext cx="35775" cy="11900"/>
            </a:xfrm>
            <a:custGeom>
              <a:avLst/>
              <a:gdLst/>
              <a:ahLst/>
              <a:cxnLst/>
              <a:rect l="l" t="t" r="r" b="b"/>
              <a:pathLst>
                <a:path w="1431" h="476" extrusionOk="0">
                  <a:moveTo>
                    <a:pt x="141" y="0"/>
                  </a:moveTo>
                  <a:cubicBezTo>
                    <a:pt x="109" y="0"/>
                    <a:pt x="78" y="11"/>
                    <a:pt x="53" y="36"/>
                  </a:cubicBezTo>
                  <a:cubicBezTo>
                    <a:pt x="10" y="80"/>
                    <a:pt x="1" y="176"/>
                    <a:pt x="53" y="219"/>
                  </a:cubicBezTo>
                  <a:cubicBezTo>
                    <a:pt x="247" y="391"/>
                    <a:pt x="490" y="476"/>
                    <a:pt x="732" y="476"/>
                  </a:cubicBezTo>
                  <a:cubicBezTo>
                    <a:pt x="958" y="476"/>
                    <a:pt x="1184" y="402"/>
                    <a:pt x="1369" y="254"/>
                  </a:cubicBezTo>
                  <a:cubicBezTo>
                    <a:pt x="1430" y="211"/>
                    <a:pt x="1421" y="115"/>
                    <a:pt x="1369" y="71"/>
                  </a:cubicBezTo>
                  <a:cubicBezTo>
                    <a:pt x="1344" y="46"/>
                    <a:pt x="1315" y="35"/>
                    <a:pt x="1285" y="35"/>
                  </a:cubicBezTo>
                  <a:cubicBezTo>
                    <a:pt x="1252" y="35"/>
                    <a:pt x="1218" y="48"/>
                    <a:pt x="1186" y="71"/>
                  </a:cubicBezTo>
                  <a:cubicBezTo>
                    <a:pt x="1063" y="170"/>
                    <a:pt x="904" y="218"/>
                    <a:pt x="743" y="218"/>
                  </a:cubicBezTo>
                  <a:cubicBezTo>
                    <a:pt x="562" y="218"/>
                    <a:pt x="379" y="156"/>
                    <a:pt x="245" y="36"/>
                  </a:cubicBezTo>
                  <a:cubicBezTo>
                    <a:pt x="213" y="14"/>
                    <a:pt x="176" y="0"/>
                    <a:pt x="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263;p34"/>
            <p:cNvSpPr/>
            <p:nvPr/>
          </p:nvSpPr>
          <p:spPr>
            <a:xfrm>
              <a:off x="2925300" y="4300700"/>
              <a:ext cx="451475" cy="192650"/>
            </a:xfrm>
            <a:custGeom>
              <a:avLst/>
              <a:gdLst/>
              <a:ahLst/>
              <a:cxnLst/>
              <a:rect l="l" t="t" r="r" b="b"/>
              <a:pathLst>
                <a:path w="18059" h="7706" extrusionOk="0">
                  <a:moveTo>
                    <a:pt x="9597" y="0"/>
                  </a:moveTo>
                  <a:cubicBezTo>
                    <a:pt x="7296" y="0"/>
                    <a:pt x="4934" y="45"/>
                    <a:pt x="4175" y="201"/>
                  </a:cubicBezTo>
                  <a:cubicBezTo>
                    <a:pt x="2684" y="515"/>
                    <a:pt x="1264" y="1412"/>
                    <a:pt x="636" y="2789"/>
                  </a:cubicBezTo>
                  <a:cubicBezTo>
                    <a:pt x="0" y="4166"/>
                    <a:pt x="357" y="6014"/>
                    <a:pt x="1630" y="6833"/>
                  </a:cubicBezTo>
                  <a:cubicBezTo>
                    <a:pt x="2146" y="7172"/>
                    <a:pt x="2775" y="7324"/>
                    <a:pt x="3397" y="7324"/>
                  </a:cubicBezTo>
                  <a:cubicBezTo>
                    <a:pt x="3447" y="7324"/>
                    <a:pt x="3497" y="7323"/>
                    <a:pt x="3547" y="7321"/>
                  </a:cubicBezTo>
                  <a:cubicBezTo>
                    <a:pt x="4855" y="7287"/>
                    <a:pt x="6101" y="6624"/>
                    <a:pt x="6964" y="5639"/>
                  </a:cubicBezTo>
                  <a:cubicBezTo>
                    <a:pt x="7774" y="4716"/>
                    <a:pt x="8236" y="3513"/>
                    <a:pt x="8384" y="2293"/>
                  </a:cubicBezTo>
                  <a:cubicBezTo>
                    <a:pt x="8646" y="4001"/>
                    <a:pt x="9465" y="5674"/>
                    <a:pt x="10851" y="6703"/>
                  </a:cubicBezTo>
                  <a:cubicBezTo>
                    <a:pt x="11699" y="7345"/>
                    <a:pt x="12774" y="7706"/>
                    <a:pt x="13834" y="7706"/>
                  </a:cubicBezTo>
                  <a:cubicBezTo>
                    <a:pt x="14571" y="7706"/>
                    <a:pt x="15300" y="7531"/>
                    <a:pt x="15940" y="7156"/>
                  </a:cubicBezTo>
                  <a:cubicBezTo>
                    <a:pt x="16986" y="6546"/>
                    <a:pt x="17727" y="5439"/>
                    <a:pt x="17893" y="4236"/>
                  </a:cubicBezTo>
                  <a:cubicBezTo>
                    <a:pt x="18058" y="3042"/>
                    <a:pt x="17640" y="1770"/>
                    <a:pt x="16795" y="898"/>
                  </a:cubicBezTo>
                  <a:cubicBezTo>
                    <a:pt x="16524" y="628"/>
                    <a:pt x="16211" y="384"/>
                    <a:pt x="15845" y="245"/>
                  </a:cubicBezTo>
                  <a:cubicBezTo>
                    <a:pt x="15444" y="96"/>
                    <a:pt x="15008" y="79"/>
                    <a:pt x="14572" y="62"/>
                  </a:cubicBezTo>
                  <a:cubicBezTo>
                    <a:pt x="13918" y="40"/>
                    <a:pt x="11785" y="0"/>
                    <a:pt x="959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264;p34"/>
            <p:cNvSpPr/>
            <p:nvPr/>
          </p:nvSpPr>
          <p:spPr>
            <a:xfrm>
              <a:off x="2915275" y="4297400"/>
              <a:ext cx="466250" cy="198875"/>
            </a:xfrm>
            <a:custGeom>
              <a:avLst/>
              <a:gdLst/>
              <a:ahLst/>
              <a:cxnLst/>
              <a:rect l="l" t="t" r="r" b="b"/>
              <a:pathLst>
                <a:path w="18650" h="7955" extrusionOk="0">
                  <a:moveTo>
                    <a:pt x="9966" y="262"/>
                  </a:moveTo>
                  <a:cubicBezTo>
                    <a:pt x="10601" y="262"/>
                    <a:pt x="11236" y="266"/>
                    <a:pt x="11870" y="272"/>
                  </a:cubicBezTo>
                  <a:cubicBezTo>
                    <a:pt x="12655" y="281"/>
                    <a:pt x="13448" y="289"/>
                    <a:pt x="14232" y="307"/>
                  </a:cubicBezTo>
                  <a:cubicBezTo>
                    <a:pt x="14468" y="316"/>
                    <a:pt x="14694" y="316"/>
                    <a:pt x="14930" y="324"/>
                  </a:cubicBezTo>
                  <a:cubicBezTo>
                    <a:pt x="15784" y="350"/>
                    <a:pt x="16472" y="499"/>
                    <a:pt x="17100" y="1126"/>
                  </a:cubicBezTo>
                  <a:cubicBezTo>
                    <a:pt x="18128" y="2216"/>
                    <a:pt x="18485" y="3810"/>
                    <a:pt x="17936" y="5214"/>
                  </a:cubicBezTo>
                  <a:cubicBezTo>
                    <a:pt x="17387" y="6634"/>
                    <a:pt x="16054" y="7593"/>
                    <a:pt x="14537" y="7697"/>
                  </a:cubicBezTo>
                  <a:cubicBezTo>
                    <a:pt x="14428" y="7704"/>
                    <a:pt x="14321" y="7708"/>
                    <a:pt x="14214" y="7708"/>
                  </a:cubicBezTo>
                  <a:cubicBezTo>
                    <a:pt x="11307" y="7708"/>
                    <a:pt x="9366" y="5126"/>
                    <a:pt x="8915" y="2435"/>
                  </a:cubicBezTo>
                  <a:lnTo>
                    <a:pt x="8915" y="2435"/>
                  </a:lnTo>
                  <a:cubicBezTo>
                    <a:pt x="8915" y="2431"/>
                    <a:pt x="8916" y="2428"/>
                    <a:pt x="8916" y="2425"/>
                  </a:cubicBezTo>
                  <a:lnTo>
                    <a:pt x="8916" y="2425"/>
                  </a:lnTo>
                  <a:cubicBezTo>
                    <a:pt x="8915" y="2425"/>
                    <a:pt x="8914" y="2425"/>
                    <a:pt x="8913" y="2425"/>
                  </a:cubicBezTo>
                  <a:lnTo>
                    <a:pt x="8913" y="2425"/>
                  </a:lnTo>
                  <a:cubicBezTo>
                    <a:pt x="8911" y="2413"/>
                    <a:pt x="8909" y="2402"/>
                    <a:pt x="8907" y="2390"/>
                  </a:cubicBezTo>
                  <a:cubicBezTo>
                    <a:pt x="8896" y="2324"/>
                    <a:pt x="8853" y="2296"/>
                    <a:pt x="8805" y="2296"/>
                  </a:cubicBezTo>
                  <a:cubicBezTo>
                    <a:pt x="8739" y="2296"/>
                    <a:pt x="8665" y="2349"/>
                    <a:pt x="8655" y="2425"/>
                  </a:cubicBezTo>
                  <a:cubicBezTo>
                    <a:pt x="8480" y="3767"/>
                    <a:pt x="7940" y="5074"/>
                    <a:pt x="6946" y="6024"/>
                  </a:cubicBezTo>
                  <a:cubicBezTo>
                    <a:pt x="6116" y="6810"/>
                    <a:pt x="4984" y="7332"/>
                    <a:pt x="3831" y="7332"/>
                  </a:cubicBezTo>
                  <a:cubicBezTo>
                    <a:pt x="3641" y="7332"/>
                    <a:pt x="3450" y="7317"/>
                    <a:pt x="3260" y="7288"/>
                  </a:cubicBezTo>
                  <a:cubicBezTo>
                    <a:pt x="1970" y="7087"/>
                    <a:pt x="1081" y="6129"/>
                    <a:pt x="898" y="4848"/>
                  </a:cubicBezTo>
                  <a:cubicBezTo>
                    <a:pt x="724" y="3662"/>
                    <a:pt x="1203" y="2529"/>
                    <a:pt x="2074" y="1727"/>
                  </a:cubicBezTo>
                  <a:cubicBezTo>
                    <a:pt x="3382" y="516"/>
                    <a:pt x="4994" y="359"/>
                    <a:pt x="6676" y="307"/>
                  </a:cubicBezTo>
                  <a:cubicBezTo>
                    <a:pt x="7770" y="274"/>
                    <a:pt x="8868" y="262"/>
                    <a:pt x="9966" y="262"/>
                  </a:cubicBezTo>
                  <a:close/>
                  <a:moveTo>
                    <a:pt x="9756" y="0"/>
                  </a:moveTo>
                  <a:cubicBezTo>
                    <a:pt x="8631" y="0"/>
                    <a:pt x="7505" y="14"/>
                    <a:pt x="6380" y="54"/>
                  </a:cubicBezTo>
                  <a:cubicBezTo>
                    <a:pt x="5778" y="80"/>
                    <a:pt x="5151" y="89"/>
                    <a:pt x="4558" y="211"/>
                  </a:cubicBezTo>
                  <a:cubicBezTo>
                    <a:pt x="3356" y="446"/>
                    <a:pt x="2170" y="1091"/>
                    <a:pt x="1412" y="2059"/>
                  </a:cubicBezTo>
                  <a:cubicBezTo>
                    <a:pt x="0" y="3863"/>
                    <a:pt x="480" y="6887"/>
                    <a:pt x="2911" y="7480"/>
                  </a:cubicBezTo>
                  <a:cubicBezTo>
                    <a:pt x="3215" y="7554"/>
                    <a:pt x="3523" y="7589"/>
                    <a:pt x="3830" y="7589"/>
                  </a:cubicBezTo>
                  <a:cubicBezTo>
                    <a:pt x="4958" y="7589"/>
                    <a:pt x="6073" y="7116"/>
                    <a:pt x="6929" y="6390"/>
                  </a:cubicBezTo>
                  <a:cubicBezTo>
                    <a:pt x="7913" y="5546"/>
                    <a:pt x="8513" y="4373"/>
                    <a:pt x="8793" y="3129"/>
                  </a:cubicBezTo>
                  <a:lnTo>
                    <a:pt x="8793" y="3129"/>
                  </a:lnTo>
                  <a:cubicBezTo>
                    <a:pt x="9332" y="5283"/>
                    <a:pt x="10758" y="7242"/>
                    <a:pt x="12995" y="7811"/>
                  </a:cubicBezTo>
                  <a:cubicBezTo>
                    <a:pt x="13379" y="7907"/>
                    <a:pt x="13766" y="7954"/>
                    <a:pt x="14149" y="7954"/>
                  </a:cubicBezTo>
                  <a:cubicBezTo>
                    <a:pt x="16114" y="7954"/>
                    <a:pt x="17942" y="6721"/>
                    <a:pt x="18372" y="4665"/>
                  </a:cubicBezTo>
                  <a:cubicBezTo>
                    <a:pt x="18650" y="3329"/>
                    <a:pt x="18219" y="1941"/>
                    <a:pt x="17296" y="957"/>
                  </a:cubicBezTo>
                  <a:lnTo>
                    <a:pt x="17296" y="957"/>
                  </a:lnTo>
                  <a:cubicBezTo>
                    <a:pt x="17292" y="953"/>
                    <a:pt x="17288" y="948"/>
                    <a:pt x="17283" y="943"/>
                  </a:cubicBezTo>
                  <a:lnTo>
                    <a:pt x="17283" y="943"/>
                  </a:lnTo>
                  <a:cubicBezTo>
                    <a:pt x="17283" y="943"/>
                    <a:pt x="17283" y="943"/>
                    <a:pt x="17283" y="943"/>
                  </a:cubicBezTo>
                  <a:cubicBezTo>
                    <a:pt x="17280" y="940"/>
                    <a:pt x="17277" y="937"/>
                    <a:pt x="17274" y="935"/>
                  </a:cubicBezTo>
                  <a:lnTo>
                    <a:pt x="17274" y="935"/>
                  </a:lnTo>
                  <a:cubicBezTo>
                    <a:pt x="16806" y="469"/>
                    <a:pt x="16285" y="184"/>
                    <a:pt x="15618" y="106"/>
                  </a:cubicBezTo>
                  <a:cubicBezTo>
                    <a:pt x="15261" y="63"/>
                    <a:pt x="14903" y="63"/>
                    <a:pt x="14546" y="54"/>
                  </a:cubicBezTo>
                  <a:cubicBezTo>
                    <a:pt x="13788" y="37"/>
                    <a:pt x="13038" y="28"/>
                    <a:pt x="12289" y="19"/>
                  </a:cubicBezTo>
                  <a:cubicBezTo>
                    <a:pt x="11445" y="8"/>
                    <a:pt x="10601" y="0"/>
                    <a:pt x="9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265;p34"/>
            <p:cNvSpPr/>
            <p:nvPr/>
          </p:nvSpPr>
          <p:spPr>
            <a:xfrm>
              <a:off x="3302475" y="4389700"/>
              <a:ext cx="49725" cy="57475"/>
            </a:xfrm>
            <a:custGeom>
              <a:avLst/>
              <a:gdLst/>
              <a:ahLst/>
              <a:cxnLst/>
              <a:rect l="l" t="t" r="r" b="b"/>
              <a:pathLst>
                <a:path w="1989" h="2299" extrusionOk="0">
                  <a:moveTo>
                    <a:pt x="1810" y="1"/>
                  </a:moveTo>
                  <a:cubicBezTo>
                    <a:pt x="1771" y="1"/>
                    <a:pt x="1732" y="20"/>
                    <a:pt x="1708" y="66"/>
                  </a:cubicBezTo>
                  <a:cubicBezTo>
                    <a:pt x="1289" y="816"/>
                    <a:pt x="740" y="1495"/>
                    <a:pt x="95" y="2079"/>
                  </a:cubicBezTo>
                  <a:cubicBezTo>
                    <a:pt x="0" y="2168"/>
                    <a:pt x="90" y="2298"/>
                    <a:pt x="192" y="2298"/>
                  </a:cubicBezTo>
                  <a:cubicBezTo>
                    <a:pt x="221" y="2298"/>
                    <a:pt x="251" y="2287"/>
                    <a:pt x="278" y="2262"/>
                  </a:cubicBezTo>
                  <a:cubicBezTo>
                    <a:pt x="941" y="1670"/>
                    <a:pt x="1498" y="973"/>
                    <a:pt x="1934" y="197"/>
                  </a:cubicBezTo>
                  <a:cubicBezTo>
                    <a:pt x="1988" y="95"/>
                    <a:pt x="1897" y="1"/>
                    <a:pt x="18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266;p34"/>
            <p:cNvSpPr/>
            <p:nvPr/>
          </p:nvSpPr>
          <p:spPr>
            <a:xfrm>
              <a:off x="3314200" y="4391825"/>
              <a:ext cx="17250" cy="21125"/>
            </a:xfrm>
            <a:custGeom>
              <a:avLst/>
              <a:gdLst/>
              <a:ahLst/>
              <a:cxnLst/>
              <a:rect l="l" t="t" r="r" b="b"/>
              <a:pathLst>
                <a:path w="690" h="845" extrusionOk="0">
                  <a:moveTo>
                    <a:pt x="548" y="0"/>
                  </a:moveTo>
                  <a:cubicBezTo>
                    <a:pt x="501" y="0"/>
                    <a:pt x="458" y="26"/>
                    <a:pt x="428" y="68"/>
                  </a:cubicBezTo>
                  <a:cubicBezTo>
                    <a:pt x="297" y="260"/>
                    <a:pt x="167" y="452"/>
                    <a:pt x="45" y="652"/>
                  </a:cubicBezTo>
                  <a:cubicBezTo>
                    <a:pt x="1" y="704"/>
                    <a:pt x="27" y="800"/>
                    <a:pt x="88" y="826"/>
                  </a:cubicBezTo>
                  <a:cubicBezTo>
                    <a:pt x="112" y="838"/>
                    <a:pt x="136" y="844"/>
                    <a:pt x="159" y="844"/>
                  </a:cubicBezTo>
                  <a:cubicBezTo>
                    <a:pt x="202" y="844"/>
                    <a:pt x="240" y="823"/>
                    <a:pt x="262" y="783"/>
                  </a:cubicBezTo>
                  <a:cubicBezTo>
                    <a:pt x="393" y="582"/>
                    <a:pt x="524" y="391"/>
                    <a:pt x="655" y="199"/>
                  </a:cubicBezTo>
                  <a:cubicBezTo>
                    <a:pt x="690" y="138"/>
                    <a:pt x="663" y="51"/>
                    <a:pt x="611" y="16"/>
                  </a:cubicBezTo>
                  <a:cubicBezTo>
                    <a:pt x="590" y="5"/>
                    <a:pt x="568" y="0"/>
                    <a:pt x="5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267;p34"/>
            <p:cNvSpPr/>
            <p:nvPr/>
          </p:nvSpPr>
          <p:spPr>
            <a:xfrm>
              <a:off x="2964500" y="4367475"/>
              <a:ext cx="18000" cy="65550"/>
            </a:xfrm>
            <a:custGeom>
              <a:avLst/>
              <a:gdLst/>
              <a:ahLst/>
              <a:cxnLst/>
              <a:rect l="l" t="t" r="r" b="b"/>
              <a:pathLst>
                <a:path w="720" h="2622" extrusionOk="0">
                  <a:moveTo>
                    <a:pt x="542" y="1"/>
                  </a:moveTo>
                  <a:cubicBezTo>
                    <a:pt x="504" y="1"/>
                    <a:pt x="467" y="20"/>
                    <a:pt x="445" y="66"/>
                  </a:cubicBezTo>
                  <a:cubicBezTo>
                    <a:pt x="123" y="833"/>
                    <a:pt x="1" y="1670"/>
                    <a:pt x="105" y="2498"/>
                  </a:cubicBezTo>
                  <a:cubicBezTo>
                    <a:pt x="114" y="2581"/>
                    <a:pt x="184" y="2622"/>
                    <a:pt x="249" y="2622"/>
                  </a:cubicBezTo>
                  <a:cubicBezTo>
                    <a:pt x="315" y="2622"/>
                    <a:pt x="376" y="2581"/>
                    <a:pt x="367" y="2498"/>
                  </a:cubicBezTo>
                  <a:cubicBezTo>
                    <a:pt x="262" y="1722"/>
                    <a:pt x="367" y="920"/>
                    <a:pt x="672" y="197"/>
                  </a:cubicBezTo>
                  <a:cubicBezTo>
                    <a:pt x="720" y="95"/>
                    <a:pt x="627" y="1"/>
                    <a:pt x="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268;p34"/>
            <p:cNvSpPr/>
            <p:nvPr/>
          </p:nvSpPr>
          <p:spPr>
            <a:xfrm>
              <a:off x="2985200" y="4383725"/>
              <a:ext cx="6575" cy="22900"/>
            </a:xfrm>
            <a:custGeom>
              <a:avLst/>
              <a:gdLst/>
              <a:ahLst/>
              <a:cxnLst/>
              <a:rect l="l" t="t" r="r" b="b"/>
              <a:pathLst>
                <a:path w="263" h="916" extrusionOk="0">
                  <a:moveTo>
                    <a:pt x="132" y="0"/>
                  </a:moveTo>
                  <a:cubicBezTo>
                    <a:pt x="62" y="9"/>
                    <a:pt x="1" y="61"/>
                    <a:pt x="1" y="131"/>
                  </a:cubicBezTo>
                  <a:lnTo>
                    <a:pt x="1" y="784"/>
                  </a:lnTo>
                  <a:cubicBezTo>
                    <a:pt x="1" y="850"/>
                    <a:pt x="55" y="916"/>
                    <a:pt x="120" y="916"/>
                  </a:cubicBezTo>
                  <a:cubicBezTo>
                    <a:pt x="124" y="916"/>
                    <a:pt x="128" y="916"/>
                    <a:pt x="132" y="915"/>
                  </a:cubicBezTo>
                  <a:cubicBezTo>
                    <a:pt x="201" y="915"/>
                    <a:pt x="262" y="863"/>
                    <a:pt x="262" y="784"/>
                  </a:cubicBezTo>
                  <a:lnTo>
                    <a:pt x="262" y="131"/>
                  </a:lnTo>
                  <a:cubicBezTo>
                    <a:pt x="262" y="61"/>
                    <a:pt x="201" y="0"/>
                    <a:pt x="1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269;p34"/>
            <p:cNvSpPr/>
            <p:nvPr/>
          </p:nvSpPr>
          <p:spPr>
            <a:xfrm>
              <a:off x="2696675" y="4582025"/>
              <a:ext cx="1222625" cy="526750"/>
            </a:xfrm>
            <a:custGeom>
              <a:avLst/>
              <a:gdLst/>
              <a:ahLst/>
              <a:cxnLst/>
              <a:rect l="l" t="t" r="r" b="b"/>
              <a:pathLst>
                <a:path w="48905" h="21070" extrusionOk="0">
                  <a:moveTo>
                    <a:pt x="6025" y="1"/>
                  </a:moveTo>
                  <a:cubicBezTo>
                    <a:pt x="5931" y="1"/>
                    <a:pt x="5838" y="8"/>
                    <a:pt x="5746" y="25"/>
                  </a:cubicBezTo>
                  <a:cubicBezTo>
                    <a:pt x="4639" y="226"/>
                    <a:pt x="4108" y="1620"/>
                    <a:pt x="4404" y="2701"/>
                  </a:cubicBezTo>
                  <a:cubicBezTo>
                    <a:pt x="4500" y="3041"/>
                    <a:pt x="4657" y="3354"/>
                    <a:pt x="4840" y="3651"/>
                  </a:cubicBezTo>
                  <a:cubicBezTo>
                    <a:pt x="4334" y="3250"/>
                    <a:pt x="3750" y="2971"/>
                    <a:pt x="3044" y="2927"/>
                  </a:cubicBezTo>
                  <a:cubicBezTo>
                    <a:pt x="2999" y="2924"/>
                    <a:pt x="2954" y="2922"/>
                    <a:pt x="2908" y="2922"/>
                  </a:cubicBezTo>
                  <a:cubicBezTo>
                    <a:pt x="2113" y="2922"/>
                    <a:pt x="1368" y="3424"/>
                    <a:pt x="1153" y="4191"/>
                  </a:cubicBezTo>
                  <a:cubicBezTo>
                    <a:pt x="683" y="5864"/>
                    <a:pt x="3009" y="6928"/>
                    <a:pt x="3654" y="8549"/>
                  </a:cubicBezTo>
                  <a:cubicBezTo>
                    <a:pt x="3236" y="7869"/>
                    <a:pt x="2696" y="7268"/>
                    <a:pt x="2068" y="6780"/>
                  </a:cubicBezTo>
                  <a:cubicBezTo>
                    <a:pt x="1847" y="6608"/>
                    <a:pt x="1604" y="6533"/>
                    <a:pt x="1367" y="6533"/>
                  </a:cubicBezTo>
                  <a:cubicBezTo>
                    <a:pt x="652" y="6533"/>
                    <a:pt x="0" y="7222"/>
                    <a:pt x="229" y="8035"/>
                  </a:cubicBezTo>
                  <a:cubicBezTo>
                    <a:pt x="526" y="9080"/>
                    <a:pt x="1136" y="10065"/>
                    <a:pt x="1911" y="10841"/>
                  </a:cubicBezTo>
                  <a:cubicBezTo>
                    <a:pt x="1990" y="10919"/>
                    <a:pt x="2086" y="10998"/>
                    <a:pt x="2173" y="11085"/>
                  </a:cubicBezTo>
                  <a:cubicBezTo>
                    <a:pt x="2094" y="11067"/>
                    <a:pt x="2016" y="11059"/>
                    <a:pt x="1938" y="11041"/>
                  </a:cubicBezTo>
                  <a:cubicBezTo>
                    <a:pt x="1844" y="11031"/>
                    <a:pt x="1749" y="11022"/>
                    <a:pt x="1656" y="11022"/>
                  </a:cubicBezTo>
                  <a:cubicBezTo>
                    <a:pt x="1515" y="11022"/>
                    <a:pt x="1379" y="11043"/>
                    <a:pt x="1258" y="11111"/>
                  </a:cubicBezTo>
                  <a:cubicBezTo>
                    <a:pt x="996" y="11268"/>
                    <a:pt x="909" y="11617"/>
                    <a:pt x="979" y="11913"/>
                  </a:cubicBezTo>
                  <a:cubicBezTo>
                    <a:pt x="1057" y="12200"/>
                    <a:pt x="1258" y="12444"/>
                    <a:pt x="1484" y="12645"/>
                  </a:cubicBezTo>
                  <a:cubicBezTo>
                    <a:pt x="2330" y="13429"/>
                    <a:pt x="3454" y="13813"/>
                    <a:pt x="4543" y="14179"/>
                  </a:cubicBezTo>
                  <a:cubicBezTo>
                    <a:pt x="7245" y="15094"/>
                    <a:pt x="11673" y="16454"/>
                    <a:pt x="14740" y="16933"/>
                  </a:cubicBezTo>
                  <a:cubicBezTo>
                    <a:pt x="22361" y="19518"/>
                    <a:pt x="30331" y="21070"/>
                    <a:pt x="38360" y="21070"/>
                  </a:cubicBezTo>
                  <a:cubicBezTo>
                    <a:pt x="38641" y="21070"/>
                    <a:pt x="38923" y="21068"/>
                    <a:pt x="39204" y="21064"/>
                  </a:cubicBezTo>
                  <a:cubicBezTo>
                    <a:pt x="41662" y="21029"/>
                    <a:pt x="44303" y="20776"/>
                    <a:pt x="46203" y="19208"/>
                  </a:cubicBezTo>
                  <a:cubicBezTo>
                    <a:pt x="47728" y="17953"/>
                    <a:pt x="48905" y="14580"/>
                    <a:pt x="47057" y="13072"/>
                  </a:cubicBezTo>
                  <a:cubicBezTo>
                    <a:pt x="46489" y="12610"/>
                    <a:pt x="45713" y="12542"/>
                    <a:pt x="44987" y="12542"/>
                  </a:cubicBezTo>
                  <a:cubicBezTo>
                    <a:pt x="44822" y="12542"/>
                    <a:pt x="44660" y="12546"/>
                    <a:pt x="44503" y="12549"/>
                  </a:cubicBezTo>
                  <a:cubicBezTo>
                    <a:pt x="43434" y="12569"/>
                    <a:pt x="42370" y="12615"/>
                    <a:pt x="41299" y="12615"/>
                  </a:cubicBezTo>
                  <a:cubicBezTo>
                    <a:pt x="40982" y="12615"/>
                    <a:pt x="40665" y="12611"/>
                    <a:pt x="40346" y="12601"/>
                  </a:cubicBezTo>
                  <a:cubicBezTo>
                    <a:pt x="34498" y="12410"/>
                    <a:pt x="28685" y="11067"/>
                    <a:pt x="23334" y="8679"/>
                  </a:cubicBezTo>
                  <a:cubicBezTo>
                    <a:pt x="20327" y="7337"/>
                    <a:pt x="17468" y="5664"/>
                    <a:pt x="14836" y="3686"/>
                  </a:cubicBezTo>
                  <a:cubicBezTo>
                    <a:pt x="14320" y="3298"/>
                    <a:pt x="13656" y="2894"/>
                    <a:pt x="13056" y="2894"/>
                  </a:cubicBezTo>
                  <a:cubicBezTo>
                    <a:pt x="12805" y="2894"/>
                    <a:pt x="12566" y="2964"/>
                    <a:pt x="12352" y="3137"/>
                  </a:cubicBezTo>
                  <a:cubicBezTo>
                    <a:pt x="11890" y="3520"/>
                    <a:pt x="11821" y="4200"/>
                    <a:pt x="12108" y="4731"/>
                  </a:cubicBezTo>
                  <a:cubicBezTo>
                    <a:pt x="12588" y="5603"/>
                    <a:pt x="13529" y="5882"/>
                    <a:pt x="14427" y="6126"/>
                  </a:cubicBezTo>
                  <a:cubicBezTo>
                    <a:pt x="14395" y="6127"/>
                    <a:pt x="14364" y="6127"/>
                    <a:pt x="14334" y="6127"/>
                  </a:cubicBezTo>
                  <a:cubicBezTo>
                    <a:pt x="11050" y="6127"/>
                    <a:pt x="9926" y="1105"/>
                    <a:pt x="6748" y="121"/>
                  </a:cubicBezTo>
                  <a:cubicBezTo>
                    <a:pt x="6515" y="52"/>
                    <a:pt x="6269" y="1"/>
                    <a:pt x="60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270;p34"/>
            <p:cNvSpPr/>
            <p:nvPr/>
          </p:nvSpPr>
          <p:spPr>
            <a:xfrm>
              <a:off x="3001625" y="4705500"/>
              <a:ext cx="127150" cy="87750"/>
            </a:xfrm>
            <a:custGeom>
              <a:avLst/>
              <a:gdLst/>
              <a:ahLst/>
              <a:cxnLst/>
              <a:rect l="l" t="t" r="r" b="b"/>
              <a:pathLst>
                <a:path w="5086" h="3510" extrusionOk="0">
                  <a:moveTo>
                    <a:pt x="194" y="1"/>
                  </a:moveTo>
                  <a:cubicBezTo>
                    <a:pt x="89" y="1"/>
                    <a:pt x="0" y="131"/>
                    <a:pt x="102" y="219"/>
                  </a:cubicBezTo>
                  <a:cubicBezTo>
                    <a:pt x="1514" y="1527"/>
                    <a:pt x="3109" y="2625"/>
                    <a:pt x="4826" y="3496"/>
                  </a:cubicBezTo>
                  <a:cubicBezTo>
                    <a:pt x="4845" y="3506"/>
                    <a:pt x="4864" y="3510"/>
                    <a:pt x="4882" y="3510"/>
                  </a:cubicBezTo>
                  <a:cubicBezTo>
                    <a:pt x="5003" y="3510"/>
                    <a:pt x="5085" y="3330"/>
                    <a:pt x="4957" y="3270"/>
                  </a:cubicBezTo>
                  <a:cubicBezTo>
                    <a:pt x="3257" y="2416"/>
                    <a:pt x="1680" y="1326"/>
                    <a:pt x="285" y="36"/>
                  </a:cubicBezTo>
                  <a:cubicBezTo>
                    <a:pt x="256" y="11"/>
                    <a:pt x="225" y="1"/>
                    <a:pt x="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271;p34"/>
            <p:cNvSpPr/>
            <p:nvPr/>
          </p:nvSpPr>
          <p:spPr>
            <a:xfrm>
              <a:off x="3003900" y="4661700"/>
              <a:ext cx="62575" cy="27475"/>
            </a:xfrm>
            <a:custGeom>
              <a:avLst/>
              <a:gdLst/>
              <a:ahLst/>
              <a:cxnLst/>
              <a:rect l="l" t="t" r="r" b="b"/>
              <a:pathLst>
                <a:path w="2503" h="1099" extrusionOk="0">
                  <a:moveTo>
                    <a:pt x="158" y="1"/>
                  </a:moveTo>
                  <a:cubicBezTo>
                    <a:pt x="79" y="1"/>
                    <a:pt x="0" y="64"/>
                    <a:pt x="37" y="159"/>
                  </a:cubicBezTo>
                  <a:cubicBezTo>
                    <a:pt x="203" y="612"/>
                    <a:pt x="586" y="978"/>
                    <a:pt x="1066" y="1074"/>
                  </a:cubicBezTo>
                  <a:cubicBezTo>
                    <a:pt x="1153" y="1091"/>
                    <a:pt x="1242" y="1099"/>
                    <a:pt x="1330" y="1099"/>
                  </a:cubicBezTo>
                  <a:cubicBezTo>
                    <a:pt x="1743" y="1099"/>
                    <a:pt x="2151" y="919"/>
                    <a:pt x="2416" y="603"/>
                  </a:cubicBezTo>
                  <a:cubicBezTo>
                    <a:pt x="2502" y="504"/>
                    <a:pt x="2418" y="375"/>
                    <a:pt x="2323" y="375"/>
                  </a:cubicBezTo>
                  <a:cubicBezTo>
                    <a:pt x="2293" y="375"/>
                    <a:pt x="2261" y="388"/>
                    <a:pt x="2233" y="420"/>
                  </a:cubicBezTo>
                  <a:cubicBezTo>
                    <a:pt x="2017" y="679"/>
                    <a:pt x="1688" y="843"/>
                    <a:pt x="1349" y="843"/>
                  </a:cubicBezTo>
                  <a:cubicBezTo>
                    <a:pt x="1278" y="843"/>
                    <a:pt x="1206" y="836"/>
                    <a:pt x="1135" y="821"/>
                  </a:cubicBezTo>
                  <a:cubicBezTo>
                    <a:pt x="752" y="743"/>
                    <a:pt x="421" y="464"/>
                    <a:pt x="281" y="89"/>
                  </a:cubicBezTo>
                  <a:cubicBezTo>
                    <a:pt x="261" y="27"/>
                    <a:pt x="209" y="1"/>
                    <a:pt x="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272;p34"/>
            <p:cNvSpPr/>
            <p:nvPr/>
          </p:nvSpPr>
          <p:spPr>
            <a:xfrm>
              <a:off x="2807425" y="4660400"/>
              <a:ext cx="170625" cy="126025"/>
            </a:xfrm>
            <a:custGeom>
              <a:avLst/>
              <a:gdLst/>
              <a:ahLst/>
              <a:cxnLst/>
              <a:rect l="l" t="t" r="r" b="b"/>
              <a:pathLst>
                <a:path w="6825" h="5041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1142" y="1196"/>
                    <a:pt x="2231" y="2137"/>
                    <a:pt x="3338" y="3043"/>
                  </a:cubicBezTo>
                  <a:cubicBezTo>
                    <a:pt x="4297" y="3819"/>
                    <a:pt x="5334" y="4847"/>
                    <a:pt x="6598" y="5039"/>
                  </a:cubicBezTo>
                  <a:cubicBezTo>
                    <a:pt x="6606" y="5040"/>
                    <a:pt x="6614" y="5041"/>
                    <a:pt x="6621" y="5041"/>
                  </a:cubicBezTo>
                  <a:cubicBezTo>
                    <a:pt x="6769" y="5041"/>
                    <a:pt x="6825" y="4811"/>
                    <a:pt x="6667" y="4786"/>
                  </a:cubicBezTo>
                  <a:cubicBezTo>
                    <a:pt x="6040" y="4690"/>
                    <a:pt x="5491" y="4377"/>
                    <a:pt x="4985" y="4011"/>
                  </a:cubicBezTo>
                  <a:cubicBezTo>
                    <a:pt x="4419" y="3592"/>
                    <a:pt x="3878" y="3148"/>
                    <a:pt x="3338" y="2712"/>
                  </a:cubicBezTo>
                  <a:cubicBezTo>
                    <a:pt x="2292" y="1849"/>
                    <a:pt x="1273" y="960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273;p34"/>
            <p:cNvSpPr/>
            <p:nvPr/>
          </p:nvSpPr>
          <p:spPr>
            <a:xfrm>
              <a:off x="2735625" y="4723350"/>
              <a:ext cx="168225" cy="142325"/>
            </a:xfrm>
            <a:custGeom>
              <a:avLst/>
              <a:gdLst/>
              <a:ahLst/>
              <a:cxnLst/>
              <a:rect l="l" t="t" r="r" b="b"/>
              <a:pathLst>
                <a:path w="6729" h="5693" extrusionOk="0">
                  <a:moveTo>
                    <a:pt x="186" y="0"/>
                  </a:moveTo>
                  <a:cubicBezTo>
                    <a:pt x="92" y="0"/>
                    <a:pt x="1" y="93"/>
                    <a:pt x="74" y="185"/>
                  </a:cubicBezTo>
                  <a:cubicBezTo>
                    <a:pt x="1783" y="2460"/>
                    <a:pt x="3962" y="4334"/>
                    <a:pt x="6463" y="5676"/>
                  </a:cubicBezTo>
                  <a:cubicBezTo>
                    <a:pt x="6485" y="5688"/>
                    <a:pt x="6507" y="5693"/>
                    <a:pt x="6527" y="5693"/>
                  </a:cubicBezTo>
                  <a:cubicBezTo>
                    <a:pt x="6646" y="5693"/>
                    <a:pt x="6728" y="5525"/>
                    <a:pt x="6602" y="5458"/>
                  </a:cubicBezTo>
                  <a:cubicBezTo>
                    <a:pt x="4136" y="4133"/>
                    <a:pt x="1974" y="2286"/>
                    <a:pt x="292" y="55"/>
                  </a:cubicBezTo>
                  <a:cubicBezTo>
                    <a:pt x="264" y="16"/>
                    <a:pt x="225" y="0"/>
                    <a:pt x="1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274;p34"/>
            <p:cNvSpPr/>
            <p:nvPr/>
          </p:nvSpPr>
          <p:spPr>
            <a:xfrm>
              <a:off x="2822225" y="4590575"/>
              <a:ext cx="35550" cy="94475"/>
            </a:xfrm>
            <a:custGeom>
              <a:avLst/>
              <a:gdLst/>
              <a:ahLst/>
              <a:cxnLst/>
              <a:rect l="l" t="t" r="r" b="b"/>
              <a:pathLst>
                <a:path w="1422" h="3779" extrusionOk="0">
                  <a:moveTo>
                    <a:pt x="185" y="0"/>
                  </a:moveTo>
                  <a:cubicBezTo>
                    <a:pt x="89" y="0"/>
                    <a:pt x="1" y="130"/>
                    <a:pt x="88" y="224"/>
                  </a:cubicBezTo>
                  <a:cubicBezTo>
                    <a:pt x="925" y="1104"/>
                    <a:pt x="1151" y="2481"/>
                    <a:pt x="620" y="3579"/>
                  </a:cubicBezTo>
                  <a:cubicBezTo>
                    <a:pt x="572" y="3681"/>
                    <a:pt x="660" y="3779"/>
                    <a:pt x="745" y="3779"/>
                  </a:cubicBezTo>
                  <a:cubicBezTo>
                    <a:pt x="784" y="3779"/>
                    <a:pt x="822" y="3759"/>
                    <a:pt x="846" y="3710"/>
                  </a:cubicBezTo>
                  <a:cubicBezTo>
                    <a:pt x="1421" y="2507"/>
                    <a:pt x="1195" y="1008"/>
                    <a:pt x="271" y="40"/>
                  </a:cubicBezTo>
                  <a:cubicBezTo>
                    <a:pt x="245" y="12"/>
                    <a:pt x="214" y="0"/>
                    <a:pt x="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275;p34"/>
            <p:cNvSpPr/>
            <p:nvPr/>
          </p:nvSpPr>
          <p:spPr>
            <a:xfrm>
              <a:off x="2752525" y="4660075"/>
              <a:ext cx="29425" cy="86050"/>
            </a:xfrm>
            <a:custGeom>
              <a:avLst/>
              <a:gdLst/>
              <a:ahLst/>
              <a:cxnLst/>
              <a:rect l="l" t="t" r="r" b="b"/>
              <a:pathLst>
                <a:path w="1177" h="3442" extrusionOk="0">
                  <a:moveTo>
                    <a:pt x="188" y="0"/>
                  </a:moveTo>
                  <a:cubicBezTo>
                    <a:pt x="88" y="0"/>
                    <a:pt x="0" y="130"/>
                    <a:pt x="87" y="224"/>
                  </a:cubicBezTo>
                  <a:cubicBezTo>
                    <a:pt x="854" y="1017"/>
                    <a:pt x="906" y="2376"/>
                    <a:pt x="183" y="3213"/>
                  </a:cubicBezTo>
                  <a:cubicBezTo>
                    <a:pt x="97" y="3312"/>
                    <a:pt x="181" y="3441"/>
                    <a:pt x="276" y="3441"/>
                  </a:cubicBezTo>
                  <a:cubicBezTo>
                    <a:pt x="307" y="3441"/>
                    <a:pt x="338" y="3428"/>
                    <a:pt x="366" y="3396"/>
                  </a:cubicBezTo>
                  <a:cubicBezTo>
                    <a:pt x="1176" y="2455"/>
                    <a:pt x="1142" y="938"/>
                    <a:pt x="279" y="41"/>
                  </a:cubicBezTo>
                  <a:cubicBezTo>
                    <a:pt x="250" y="12"/>
                    <a:pt x="219" y="0"/>
                    <a:pt x="1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276;p34"/>
            <p:cNvSpPr/>
            <p:nvPr/>
          </p:nvSpPr>
          <p:spPr>
            <a:xfrm>
              <a:off x="2722850" y="4751250"/>
              <a:ext cx="25100" cy="74625"/>
            </a:xfrm>
            <a:custGeom>
              <a:avLst/>
              <a:gdLst/>
              <a:ahLst/>
              <a:cxnLst/>
              <a:rect l="l" t="t" r="r" b="b"/>
              <a:pathLst>
                <a:path w="1004" h="2985" extrusionOk="0">
                  <a:moveTo>
                    <a:pt x="178" y="0"/>
                  </a:moveTo>
                  <a:cubicBezTo>
                    <a:pt x="87" y="0"/>
                    <a:pt x="1" y="129"/>
                    <a:pt x="80" y="228"/>
                  </a:cubicBezTo>
                  <a:cubicBezTo>
                    <a:pt x="690" y="943"/>
                    <a:pt x="699" y="2050"/>
                    <a:pt x="141" y="2799"/>
                  </a:cubicBezTo>
                  <a:cubicBezTo>
                    <a:pt x="67" y="2892"/>
                    <a:pt x="159" y="2984"/>
                    <a:pt x="256" y="2984"/>
                  </a:cubicBezTo>
                  <a:cubicBezTo>
                    <a:pt x="296" y="2984"/>
                    <a:pt x="337" y="2968"/>
                    <a:pt x="368" y="2930"/>
                  </a:cubicBezTo>
                  <a:cubicBezTo>
                    <a:pt x="1004" y="2085"/>
                    <a:pt x="943" y="838"/>
                    <a:pt x="263" y="45"/>
                  </a:cubicBezTo>
                  <a:cubicBezTo>
                    <a:pt x="238" y="14"/>
                    <a:pt x="208" y="0"/>
                    <a:pt x="1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277;p34"/>
            <p:cNvSpPr/>
            <p:nvPr/>
          </p:nvSpPr>
          <p:spPr>
            <a:xfrm>
              <a:off x="2742850" y="4855275"/>
              <a:ext cx="123100" cy="58050"/>
            </a:xfrm>
            <a:custGeom>
              <a:avLst/>
              <a:gdLst/>
              <a:ahLst/>
              <a:cxnLst/>
              <a:rect l="l" t="t" r="r" b="b"/>
              <a:pathLst>
                <a:path w="4924" h="2322" extrusionOk="0">
                  <a:moveTo>
                    <a:pt x="184" y="1"/>
                  </a:moveTo>
                  <a:cubicBezTo>
                    <a:pt x="71" y="1"/>
                    <a:pt x="1" y="170"/>
                    <a:pt x="117" y="242"/>
                  </a:cubicBezTo>
                  <a:cubicBezTo>
                    <a:pt x="1537" y="1166"/>
                    <a:pt x="3080" y="1863"/>
                    <a:pt x="4701" y="2316"/>
                  </a:cubicBezTo>
                  <a:cubicBezTo>
                    <a:pt x="4714" y="2320"/>
                    <a:pt x="4726" y="2321"/>
                    <a:pt x="4738" y="2321"/>
                  </a:cubicBezTo>
                  <a:cubicBezTo>
                    <a:pt x="4876" y="2321"/>
                    <a:pt x="4923" y="2104"/>
                    <a:pt x="4771" y="2064"/>
                  </a:cubicBezTo>
                  <a:cubicBezTo>
                    <a:pt x="3167" y="1610"/>
                    <a:pt x="1651" y="931"/>
                    <a:pt x="256" y="24"/>
                  </a:cubicBezTo>
                  <a:cubicBezTo>
                    <a:pt x="231" y="8"/>
                    <a:pt x="206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278;p34"/>
            <p:cNvSpPr/>
            <p:nvPr/>
          </p:nvSpPr>
          <p:spPr>
            <a:xfrm>
              <a:off x="2730300" y="4857150"/>
              <a:ext cx="25500" cy="50700"/>
            </a:xfrm>
            <a:custGeom>
              <a:avLst/>
              <a:gdLst/>
              <a:ahLst/>
              <a:cxnLst/>
              <a:rect l="l" t="t" r="r" b="b"/>
              <a:pathLst>
                <a:path w="1020" h="2028" extrusionOk="0">
                  <a:moveTo>
                    <a:pt x="193" y="1"/>
                  </a:moveTo>
                  <a:cubicBezTo>
                    <a:pt x="91" y="1"/>
                    <a:pt x="1" y="131"/>
                    <a:pt x="96" y="219"/>
                  </a:cubicBezTo>
                  <a:cubicBezTo>
                    <a:pt x="532" y="638"/>
                    <a:pt x="749" y="1265"/>
                    <a:pt x="662" y="1867"/>
                  </a:cubicBezTo>
                  <a:cubicBezTo>
                    <a:pt x="654" y="1936"/>
                    <a:pt x="680" y="2006"/>
                    <a:pt x="749" y="2023"/>
                  </a:cubicBezTo>
                  <a:cubicBezTo>
                    <a:pt x="760" y="2026"/>
                    <a:pt x="771" y="2028"/>
                    <a:pt x="783" y="2028"/>
                  </a:cubicBezTo>
                  <a:cubicBezTo>
                    <a:pt x="838" y="2028"/>
                    <a:pt x="901" y="1994"/>
                    <a:pt x="915" y="1936"/>
                  </a:cubicBezTo>
                  <a:cubicBezTo>
                    <a:pt x="1020" y="1239"/>
                    <a:pt x="784" y="524"/>
                    <a:pt x="279" y="36"/>
                  </a:cubicBezTo>
                  <a:cubicBezTo>
                    <a:pt x="252" y="11"/>
                    <a:pt x="222" y="1"/>
                    <a:pt x="1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279;p34"/>
            <p:cNvSpPr/>
            <p:nvPr/>
          </p:nvSpPr>
          <p:spPr>
            <a:xfrm>
              <a:off x="2801750" y="4842900"/>
              <a:ext cx="12225" cy="18750"/>
            </a:xfrm>
            <a:custGeom>
              <a:avLst/>
              <a:gdLst/>
              <a:ahLst/>
              <a:cxnLst/>
              <a:rect l="l" t="t" r="r" b="b"/>
              <a:pathLst>
                <a:path w="489" h="750" extrusionOk="0">
                  <a:moveTo>
                    <a:pt x="332" y="1"/>
                  </a:moveTo>
                  <a:cubicBezTo>
                    <a:pt x="277" y="1"/>
                    <a:pt x="231" y="34"/>
                    <a:pt x="210" y="92"/>
                  </a:cubicBezTo>
                  <a:cubicBezTo>
                    <a:pt x="149" y="258"/>
                    <a:pt x="88" y="423"/>
                    <a:pt x="27" y="580"/>
                  </a:cubicBezTo>
                  <a:cubicBezTo>
                    <a:pt x="1" y="650"/>
                    <a:pt x="53" y="728"/>
                    <a:pt x="123" y="746"/>
                  </a:cubicBezTo>
                  <a:cubicBezTo>
                    <a:pt x="133" y="748"/>
                    <a:pt x="143" y="750"/>
                    <a:pt x="153" y="750"/>
                  </a:cubicBezTo>
                  <a:cubicBezTo>
                    <a:pt x="210" y="750"/>
                    <a:pt x="257" y="709"/>
                    <a:pt x="279" y="650"/>
                  </a:cubicBezTo>
                  <a:cubicBezTo>
                    <a:pt x="340" y="484"/>
                    <a:pt x="401" y="327"/>
                    <a:pt x="462" y="162"/>
                  </a:cubicBezTo>
                  <a:cubicBezTo>
                    <a:pt x="489" y="101"/>
                    <a:pt x="436" y="14"/>
                    <a:pt x="367" y="5"/>
                  </a:cubicBezTo>
                  <a:cubicBezTo>
                    <a:pt x="355" y="2"/>
                    <a:pt x="343" y="1"/>
                    <a:pt x="3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280;p34"/>
            <p:cNvSpPr/>
            <p:nvPr/>
          </p:nvSpPr>
          <p:spPr>
            <a:xfrm>
              <a:off x="2791300" y="4826125"/>
              <a:ext cx="10475" cy="17025"/>
            </a:xfrm>
            <a:custGeom>
              <a:avLst/>
              <a:gdLst/>
              <a:ahLst/>
              <a:cxnLst/>
              <a:rect l="l" t="t" r="r" b="b"/>
              <a:pathLst>
                <a:path w="419" h="681" extrusionOk="0">
                  <a:moveTo>
                    <a:pt x="270" y="0"/>
                  </a:moveTo>
                  <a:cubicBezTo>
                    <a:pt x="213" y="0"/>
                    <a:pt x="163" y="34"/>
                    <a:pt x="148" y="92"/>
                  </a:cubicBezTo>
                  <a:cubicBezTo>
                    <a:pt x="105" y="231"/>
                    <a:pt x="61" y="380"/>
                    <a:pt x="18" y="519"/>
                  </a:cubicBezTo>
                  <a:cubicBezTo>
                    <a:pt x="0" y="589"/>
                    <a:pt x="44" y="667"/>
                    <a:pt x="113" y="676"/>
                  </a:cubicBezTo>
                  <a:cubicBezTo>
                    <a:pt x="125" y="679"/>
                    <a:pt x="137" y="680"/>
                    <a:pt x="149" y="680"/>
                  </a:cubicBezTo>
                  <a:cubicBezTo>
                    <a:pt x="206" y="680"/>
                    <a:pt x="256" y="647"/>
                    <a:pt x="270" y="589"/>
                  </a:cubicBezTo>
                  <a:cubicBezTo>
                    <a:pt x="314" y="449"/>
                    <a:pt x="357" y="301"/>
                    <a:pt x="401" y="162"/>
                  </a:cubicBezTo>
                  <a:cubicBezTo>
                    <a:pt x="419" y="101"/>
                    <a:pt x="375" y="14"/>
                    <a:pt x="305" y="5"/>
                  </a:cubicBezTo>
                  <a:cubicBezTo>
                    <a:pt x="293" y="2"/>
                    <a:pt x="281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281;p34"/>
            <p:cNvSpPr/>
            <p:nvPr/>
          </p:nvSpPr>
          <p:spPr>
            <a:xfrm>
              <a:off x="2845325" y="4760325"/>
              <a:ext cx="13525" cy="21600"/>
            </a:xfrm>
            <a:custGeom>
              <a:avLst/>
              <a:gdLst/>
              <a:ahLst/>
              <a:cxnLst/>
              <a:rect l="l" t="t" r="r" b="b"/>
              <a:pathLst>
                <a:path w="541" h="864" extrusionOk="0">
                  <a:moveTo>
                    <a:pt x="400" y="0"/>
                  </a:moveTo>
                  <a:cubicBezTo>
                    <a:pt x="354" y="0"/>
                    <a:pt x="306" y="19"/>
                    <a:pt x="288" y="66"/>
                  </a:cubicBezTo>
                  <a:cubicBezTo>
                    <a:pt x="201" y="266"/>
                    <a:pt x="114" y="467"/>
                    <a:pt x="27" y="667"/>
                  </a:cubicBezTo>
                  <a:cubicBezTo>
                    <a:pt x="1" y="728"/>
                    <a:pt x="9" y="815"/>
                    <a:pt x="79" y="850"/>
                  </a:cubicBezTo>
                  <a:cubicBezTo>
                    <a:pt x="96" y="859"/>
                    <a:pt x="119" y="864"/>
                    <a:pt x="142" y="864"/>
                  </a:cubicBezTo>
                  <a:cubicBezTo>
                    <a:pt x="187" y="864"/>
                    <a:pt x="236" y="844"/>
                    <a:pt x="253" y="798"/>
                  </a:cubicBezTo>
                  <a:cubicBezTo>
                    <a:pt x="340" y="597"/>
                    <a:pt x="428" y="397"/>
                    <a:pt x="515" y="197"/>
                  </a:cubicBezTo>
                  <a:cubicBezTo>
                    <a:pt x="541" y="127"/>
                    <a:pt x="532" y="48"/>
                    <a:pt x="462" y="14"/>
                  </a:cubicBezTo>
                  <a:cubicBezTo>
                    <a:pt x="445" y="5"/>
                    <a:pt x="423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282;p34"/>
            <p:cNvSpPr/>
            <p:nvPr/>
          </p:nvSpPr>
          <p:spPr>
            <a:xfrm>
              <a:off x="2836175" y="4743100"/>
              <a:ext cx="11350" cy="17350"/>
            </a:xfrm>
            <a:custGeom>
              <a:avLst/>
              <a:gdLst/>
              <a:ahLst/>
              <a:cxnLst/>
              <a:rect l="l" t="t" r="r" b="b"/>
              <a:pathLst>
                <a:path w="454" h="694" extrusionOk="0">
                  <a:moveTo>
                    <a:pt x="311" y="0"/>
                  </a:moveTo>
                  <a:cubicBezTo>
                    <a:pt x="289" y="0"/>
                    <a:pt x="267" y="6"/>
                    <a:pt x="245" y="23"/>
                  </a:cubicBezTo>
                  <a:cubicBezTo>
                    <a:pt x="218" y="40"/>
                    <a:pt x="201" y="66"/>
                    <a:pt x="192" y="101"/>
                  </a:cubicBezTo>
                  <a:cubicBezTo>
                    <a:pt x="131" y="241"/>
                    <a:pt x="70" y="389"/>
                    <a:pt x="9" y="528"/>
                  </a:cubicBezTo>
                  <a:cubicBezTo>
                    <a:pt x="1" y="554"/>
                    <a:pt x="9" y="607"/>
                    <a:pt x="27" y="633"/>
                  </a:cubicBezTo>
                  <a:cubicBezTo>
                    <a:pt x="44" y="659"/>
                    <a:pt x="70" y="685"/>
                    <a:pt x="105" y="694"/>
                  </a:cubicBezTo>
                  <a:cubicBezTo>
                    <a:pt x="131" y="694"/>
                    <a:pt x="175" y="694"/>
                    <a:pt x="201" y="676"/>
                  </a:cubicBezTo>
                  <a:cubicBezTo>
                    <a:pt x="236" y="659"/>
                    <a:pt x="245" y="633"/>
                    <a:pt x="262" y="598"/>
                  </a:cubicBezTo>
                  <a:cubicBezTo>
                    <a:pt x="323" y="459"/>
                    <a:pt x="384" y="310"/>
                    <a:pt x="436" y="171"/>
                  </a:cubicBezTo>
                  <a:cubicBezTo>
                    <a:pt x="454" y="136"/>
                    <a:pt x="445" y="92"/>
                    <a:pt x="428" y="66"/>
                  </a:cubicBezTo>
                  <a:cubicBezTo>
                    <a:pt x="410" y="40"/>
                    <a:pt x="384" y="14"/>
                    <a:pt x="349" y="5"/>
                  </a:cubicBezTo>
                  <a:cubicBezTo>
                    <a:pt x="336" y="2"/>
                    <a:pt x="324" y="0"/>
                    <a:pt x="3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283;p34"/>
            <p:cNvSpPr/>
            <p:nvPr/>
          </p:nvSpPr>
          <p:spPr>
            <a:xfrm>
              <a:off x="2892825" y="4680450"/>
              <a:ext cx="11800" cy="15525"/>
            </a:xfrm>
            <a:custGeom>
              <a:avLst/>
              <a:gdLst/>
              <a:ahLst/>
              <a:cxnLst/>
              <a:rect l="l" t="t" r="r" b="b"/>
              <a:pathLst>
                <a:path w="472" h="621" extrusionOk="0">
                  <a:moveTo>
                    <a:pt x="330" y="1"/>
                  </a:moveTo>
                  <a:cubicBezTo>
                    <a:pt x="287" y="1"/>
                    <a:pt x="241" y="22"/>
                    <a:pt x="218" y="62"/>
                  </a:cubicBezTo>
                  <a:cubicBezTo>
                    <a:pt x="157" y="184"/>
                    <a:pt x="88" y="306"/>
                    <a:pt x="27" y="428"/>
                  </a:cubicBezTo>
                  <a:cubicBezTo>
                    <a:pt x="1" y="489"/>
                    <a:pt x="9" y="568"/>
                    <a:pt x="70" y="603"/>
                  </a:cubicBezTo>
                  <a:cubicBezTo>
                    <a:pt x="91" y="615"/>
                    <a:pt x="115" y="620"/>
                    <a:pt x="139" y="620"/>
                  </a:cubicBezTo>
                  <a:cubicBezTo>
                    <a:pt x="185" y="620"/>
                    <a:pt x="230" y="599"/>
                    <a:pt x="253" y="559"/>
                  </a:cubicBezTo>
                  <a:cubicBezTo>
                    <a:pt x="314" y="437"/>
                    <a:pt x="375" y="315"/>
                    <a:pt x="445" y="193"/>
                  </a:cubicBezTo>
                  <a:cubicBezTo>
                    <a:pt x="471" y="132"/>
                    <a:pt x="462" y="45"/>
                    <a:pt x="393" y="19"/>
                  </a:cubicBezTo>
                  <a:cubicBezTo>
                    <a:pt x="375" y="7"/>
                    <a:pt x="353" y="1"/>
                    <a:pt x="3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284;p34"/>
            <p:cNvSpPr/>
            <p:nvPr/>
          </p:nvSpPr>
          <p:spPr>
            <a:xfrm>
              <a:off x="2906775" y="4687975"/>
              <a:ext cx="11350" cy="14100"/>
            </a:xfrm>
            <a:custGeom>
              <a:avLst/>
              <a:gdLst/>
              <a:ahLst/>
              <a:cxnLst/>
              <a:rect l="l" t="t" r="r" b="b"/>
              <a:pathLst>
                <a:path w="454" h="564" extrusionOk="0">
                  <a:moveTo>
                    <a:pt x="319" y="1"/>
                  </a:moveTo>
                  <a:cubicBezTo>
                    <a:pt x="274" y="1"/>
                    <a:pt x="230" y="20"/>
                    <a:pt x="201" y="66"/>
                  </a:cubicBezTo>
                  <a:cubicBezTo>
                    <a:pt x="140" y="162"/>
                    <a:pt x="87" y="267"/>
                    <a:pt x="26" y="371"/>
                  </a:cubicBezTo>
                  <a:cubicBezTo>
                    <a:pt x="0" y="398"/>
                    <a:pt x="0" y="441"/>
                    <a:pt x="9" y="467"/>
                  </a:cubicBezTo>
                  <a:cubicBezTo>
                    <a:pt x="18" y="502"/>
                    <a:pt x="44" y="537"/>
                    <a:pt x="70" y="546"/>
                  </a:cubicBezTo>
                  <a:cubicBezTo>
                    <a:pt x="91" y="558"/>
                    <a:pt x="114" y="563"/>
                    <a:pt x="137" y="563"/>
                  </a:cubicBezTo>
                  <a:cubicBezTo>
                    <a:pt x="180" y="563"/>
                    <a:pt x="221" y="542"/>
                    <a:pt x="244" y="502"/>
                  </a:cubicBezTo>
                  <a:cubicBezTo>
                    <a:pt x="305" y="398"/>
                    <a:pt x="366" y="293"/>
                    <a:pt x="427" y="197"/>
                  </a:cubicBezTo>
                  <a:cubicBezTo>
                    <a:pt x="445" y="162"/>
                    <a:pt x="453" y="127"/>
                    <a:pt x="445" y="93"/>
                  </a:cubicBezTo>
                  <a:cubicBezTo>
                    <a:pt x="436" y="66"/>
                    <a:pt x="410" y="32"/>
                    <a:pt x="384" y="14"/>
                  </a:cubicBezTo>
                  <a:cubicBezTo>
                    <a:pt x="363" y="5"/>
                    <a:pt x="341" y="1"/>
                    <a:pt x="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285;p34"/>
            <p:cNvSpPr/>
            <p:nvPr/>
          </p:nvSpPr>
          <p:spPr>
            <a:xfrm>
              <a:off x="2799125" y="4896525"/>
              <a:ext cx="11575" cy="18750"/>
            </a:xfrm>
            <a:custGeom>
              <a:avLst/>
              <a:gdLst/>
              <a:ahLst/>
              <a:cxnLst/>
              <a:rect l="l" t="t" r="r" b="b"/>
              <a:pathLst>
                <a:path w="463" h="750" extrusionOk="0">
                  <a:moveTo>
                    <a:pt x="328" y="0"/>
                  </a:moveTo>
                  <a:cubicBezTo>
                    <a:pt x="271" y="0"/>
                    <a:pt x="224" y="40"/>
                    <a:pt x="201" y="100"/>
                  </a:cubicBezTo>
                  <a:cubicBezTo>
                    <a:pt x="140" y="257"/>
                    <a:pt x="71" y="422"/>
                    <a:pt x="10" y="588"/>
                  </a:cubicBezTo>
                  <a:cubicBezTo>
                    <a:pt x="1" y="614"/>
                    <a:pt x="10" y="658"/>
                    <a:pt x="27" y="684"/>
                  </a:cubicBezTo>
                  <a:cubicBezTo>
                    <a:pt x="36" y="710"/>
                    <a:pt x="71" y="736"/>
                    <a:pt x="97" y="745"/>
                  </a:cubicBezTo>
                  <a:cubicBezTo>
                    <a:pt x="110" y="748"/>
                    <a:pt x="123" y="749"/>
                    <a:pt x="136" y="749"/>
                  </a:cubicBezTo>
                  <a:cubicBezTo>
                    <a:pt x="195" y="749"/>
                    <a:pt x="241" y="715"/>
                    <a:pt x="262" y="658"/>
                  </a:cubicBezTo>
                  <a:cubicBezTo>
                    <a:pt x="323" y="492"/>
                    <a:pt x="384" y="326"/>
                    <a:pt x="454" y="170"/>
                  </a:cubicBezTo>
                  <a:cubicBezTo>
                    <a:pt x="463" y="135"/>
                    <a:pt x="454" y="91"/>
                    <a:pt x="437" y="65"/>
                  </a:cubicBezTo>
                  <a:cubicBezTo>
                    <a:pt x="419" y="39"/>
                    <a:pt x="393" y="13"/>
                    <a:pt x="358" y="4"/>
                  </a:cubicBezTo>
                  <a:cubicBezTo>
                    <a:pt x="348" y="1"/>
                    <a:pt x="338" y="0"/>
                    <a:pt x="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286;p34"/>
            <p:cNvSpPr/>
            <p:nvPr/>
          </p:nvSpPr>
          <p:spPr>
            <a:xfrm>
              <a:off x="2808725" y="4913475"/>
              <a:ext cx="8075" cy="11175"/>
            </a:xfrm>
            <a:custGeom>
              <a:avLst/>
              <a:gdLst/>
              <a:ahLst/>
              <a:cxnLst/>
              <a:rect l="l" t="t" r="r" b="b"/>
              <a:pathLst>
                <a:path w="323" h="447" extrusionOk="0">
                  <a:moveTo>
                    <a:pt x="189" y="0"/>
                  </a:moveTo>
                  <a:cubicBezTo>
                    <a:pt x="168" y="0"/>
                    <a:pt x="148" y="7"/>
                    <a:pt x="131" y="23"/>
                  </a:cubicBezTo>
                  <a:lnTo>
                    <a:pt x="105" y="41"/>
                  </a:lnTo>
                  <a:cubicBezTo>
                    <a:pt x="88" y="58"/>
                    <a:pt x="79" y="75"/>
                    <a:pt x="70" y="93"/>
                  </a:cubicBezTo>
                  <a:cubicBezTo>
                    <a:pt x="53" y="154"/>
                    <a:pt x="27" y="224"/>
                    <a:pt x="9" y="285"/>
                  </a:cubicBezTo>
                  <a:cubicBezTo>
                    <a:pt x="0" y="302"/>
                    <a:pt x="0" y="319"/>
                    <a:pt x="9" y="337"/>
                  </a:cubicBezTo>
                  <a:cubicBezTo>
                    <a:pt x="9" y="354"/>
                    <a:pt x="9" y="363"/>
                    <a:pt x="18" y="380"/>
                  </a:cubicBezTo>
                  <a:cubicBezTo>
                    <a:pt x="27" y="398"/>
                    <a:pt x="44" y="407"/>
                    <a:pt x="53" y="415"/>
                  </a:cubicBezTo>
                  <a:cubicBezTo>
                    <a:pt x="70" y="433"/>
                    <a:pt x="79" y="433"/>
                    <a:pt x="96" y="441"/>
                  </a:cubicBezTo>
                  <a:cubicBezTo>
                    <a:pt x="109" y="445"/>
                    <a:pt x="122" y="447"/>
                    <a:pt x="135" y="447"/>
                  </a:cubicBezTo>
                  <a:cubicBezTo>
                    <a:pt x="157" y="447"/>
                    <a:pt x="179" y="441"/>
                    <a:pt x="201" y="424"/>
                  </a:cubicBezTo>
                  <a:cubicBezTo>
                    <a:pt x="210" y="424"/>
                    <a:pt x="218" y="415"/>
                    <a:pt x="227" y="407"/>
                  </a:cubicBezTo>
                  <a:cubicBezTo>
                    <a:pt x="244" y="389"/>
                    <a:pt x="253" y="372"/>
                    <a:pt x="262" y="354"/>
                  </a:cubicBezTo>
                  <a:cubicBezTo>
                    <a:pt x="279" y="285"/>
                    <a:pt x="297" y="224"/>
                    <a:pt x="323" y="163"/>
                  </a:cubicBezTo>
                  <a:cubicBezTo>
                    <a:pt x="323" y="145"/>
                    <a:pt x="323" y="128"/>
                    <a:pt x="323" y="110"/>
                  </a:cubicBezTo>
                  <a:cubicBezTo>
                    <a:pt x="323" y="93"/>
                    <a:pt x="314" y="84"/>
                    <a:pt x="305" y="67"/>
                  </a:cubicBezTo>
                  <a:cubicBezTo>
                    <a:pt x="297" y="49"/>
                    <a:pt x="288" y="41"/>
                    <a:pt x="271" y="32"/>
                  </a:cubicBezTo>
                  <a:cubicBezTo>
                    <a:pt x="262" y="14"/>
                    <a:pt x="244" y="6"/>
                    <a:pt x="227" y="6"/>
                  </a:cubicBezTo>
                  <a:cubicBezTo>
                    <a:pt x="214" y="3"/>
                    <a:pt x="201" y="0"/>
                    <a:pt x="1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287;p34"/>
            <p:cNvSpPr/>
            <p:nvPr/>
          </p:nvSpPr>
          <p:spPr>
            <a:xfrm>
              <a:off x="3085000" y="4720050"/>
              <a:ext cx="11125" cy="11350"/>
            </a:xfrm>
            <a:custGeom>
              <a:avLst/>
              <a:gdLst/>
              <a:ahLst/>
              <a:cxnLst/>
              <a:rect l="l" t="t" r="r" b="b"/>
              <a:pathLst>
                <a:path w="445" h="454" extrusionOk="0">
                  <a:moveTo>
                    <a:pt x="279" y="297"/>
                  </a:moveTo>
                  <a:cubicBezTo>
                    <a:pt x="277" y="301"/>
                    <a:pt x="275" y="305"/>
                    <a:pt x="271" y="309"/>
                  </a:cubicBezTo>
                  <a:cubicBezTo>
                    <a:pt x="273" y="304"/>
                    <a:pt x="276" y="300"/>
                    <a:pt x="279" y="297"/>
                  </a:cubicBezTo>
                  <a:close/>
                  <a:moveTo>
                    <a:pt x="299" y="0"/>
                  </a:moveTo>
                  <a:cubicBezTo>
                    <a:pt x="289" y="0"/>
                    <a:pt x="280" y="1"/>
                    <a:pt x="271" y="4"/>
                  </a:cubicBezTo>
                  <a:cubicBezTo>
                    <a:pt x="210" y="21"/>
                    <a:pt x="149" y="65"/>
                    <a:pt x="105" y="108"/>
                  </a:cubicBezTo>
                  <a:cubicBezTo>
                    <a:pt x="79" y="134"/>
                    <a:pt x="53" y="160"/>
                    <a:pt x="44" y="195"/>
                  </a:cubicBezTo>
                  <a:cubicBezTo>
                    <a:pt x="27" y="221"/>
                    <a:pt x="9" y="256"/>
                    <a:pt x="9" y="291"/>
                  </a:cubicBezTo>
                  <a:cubicBezTo>
                    <a:pt x="0" y="309"/>
                    <a:pt x="0" y="326"/>
                    <a:pt x="0" y="343"/>
                  </a:cubicBezTo>
                  <a:cubicBezTo>
                    <a:pt x="0" y="361"/>
                    <a:pt x="9" y="370"/>
                    <a:pt x="18" y="387"/>
                  </a:cubicBezTo>
                  <a:cubicBezTo>
                    <a:pt x="35" y="413"/>
                    <a:pt x="61" y="439"/>
                    <a:pt x="96" y="448"/>
                  </a:cubicBezTo>
                  <a:cubicBezTo>
                    <a:pt x="109" y="451"/>
                    <a:pt x="122" y="453"/>
                    <a:pt x="135" y="453"/>
                  </a:cubicBezTo>
                  <a:cubicBezTo>
                    <a:pt x="157" y="453"/>
                    <a:pt x="179" y="447"/>
                    <a:pt x="201" y="431"/>
                  </a:cubicBezTo>
                  <a:cubicBezTo>
                    <a:pt x="227" y="413"/>
                    <a:pt x="253" y="387"/>
                    <a:pt x="253" y="361"/>
                  </a:cubicBezTo>
                  <a:cubicBezTo>
                    <a:pt x="260" y="348"/>
                    <a:pt x="261" y="334"/>
                    <a:pt x="266" y="321"/>
                  </a:cubicBezTo>
                  <a:lnTo>
                    <a:pt x="266" y="321"/>
                  </a:lnTo>
                  <a:cubicBezTo>
                    <a:pt x="262" y="326"/>
                    <a:pt x="258" y="330"/>
                    <a:pt x="253" y="335"/>
                  </a:cubicBezTo>
                  <a:cubicBezTo>
                    <a:pt x="258" y="330"/>
                    <a:pt x="262" y="325"/>
                    <a:pt x="266" y="320"/>
                  </a:cubicBezTo>
                  <a:lnTo>
                    <a:pt x="266" y="320"/>
                  </a:lnTo>
                  <a:cubicBezTo>
                    <a:pt x="266" y="320"/>
                    <a:pt x="266" y="321"/>
                    <a:pt x="266" y="321"/>
                  </a:cubicBezTo>
                  <a:lnTo>
                    <a:pt x="266" y="321"/>
                  </a:lnTo>
                  <a:cubicBezTo>
                    <a:pt x="267" y="320"/>
                    <a:pt x="267" y="319"/>
                    <a:pt x="268" y="317"/>
                  </a:cubicBezTo>
                  <a:lnTo>
                    <a:pt x="268" y="317"/>
                  </a:lnTo>
                  <a:cubicBezTo>
                    <a:pt x="267" y="318"/>
                    <a:pt x="267" y="319"/>
                    <a:pt x="266" y="320"/>
                  </a:cubicBezTo>
                  <a:lnTo>
                    <a:pt x="266" y="320"/>
                  </a:lnTo>
                  <a:cubicBezTo>
                    <a:pt x="267" y="316"/>
                    <a:pt x="269" y="312"/>
                    <a:pt x="271" y="309"/>
                  </a:cubicBezTo>
                  <a:lnTo>
                    <a:pt x="271" y="309"/>
                  </a:lnTo>
                  <a:cubicBezTo>
                    <a:pt x="271" y="311"/>
                    <a:pt x="270" y="314"/>
                    <a:pt x="268" y="317"/>
                  </a:cubicBezTo>
                  <a:lnTo>
                    <a:pt x="268" y="317"/>
                  </a:lnTo>
                  <a:cubicBezTo>
                    <a:pt x="274" y="309"/>
                    <a:pt x="279" y="301"/>
                    <a:pt x="283" y="292"/>
                  </a:cubicBezTo>
                  <a:lnTo>
                    <a:pt x="283" y="292"/>
                  </a:lnTo>
                  <a:cubicBezTo>
                    <a:pt x="292" y="284"/>
                    <a:pt x="303" y="276"/>
                    <a:pt x="314" y="265"/>
                  </a:cubicBezTo>
                  <a:lnTo>
                    <a:pt x="314" y="265"/>
                  </a:lnTo>
                  <a:cubicBezTo>
                    <a:pt x="305" y="274"/>
                    <a:pt x="297" y="282"/>
                    <a:pt x="288" y="291"/>
                  </a:cubicBezTo>
                  <a:cubicBezTo>
                    <a:pt x="298" y="281"/>
                    <a:pt x="308" y="274"/>
                    <a:pt x="318" y="268"/>
                  </a:cubicBezTo>
                  <a:lnTo>
                    <a:pt x="318" y="268"/>
                  </a:lnTo>
                  <a:cubicBezTo>
                    <a:pt x="328" y="264"/>
                    <a:pt x="334" y="263"/>
                    <a:pt x="340" y="256"/>
                  </a:cubicBezTo>
                  <a:lnTo>
                    <a:pt x="340" y="256"/>
                  </a:lnTo>
                  <a:cubicBezTo>
                    <a:pt x="336" y="260"/>
                    <a:pt x="330" y="262"/>
                    <a:pt x="324" y="264"/>
                  </a:cubicBezTo>
                  <a:lnTo>
                    <a:pt x="324" y="264"/>
                  </a:lnTo>
                  <a:cubicBezTo>
                    <a:pt x="330" y="262"/>
                    <a:pt x="335" y="259"/>
                    <a:pt x="340" y="256"/>
                  </a:cubicBezTo>
                  <a:cubicBezTo>
                    <a:pt x="375" y="248"/>
                    <a:pt x="401" y="230"/>
                    <a:pt x="419" y="195"/>
                  </a:cubicBezTo>
                  <a:cubicBezTo>
                    <a:pt x="428" y="187"/>
                    <a:pt x="436" y="169"/>
                    <a:pt x="436" y="152"/>
                  </a:cubicBezTo>
                  <a:cubicBezTo>
                    <a:pt x="445" y="134"/>
                    <a:pt x="436" y="117"/>
                    <a:pt x="436" y="99"/>
                  </a:cubicBezTo>
                  <a:cubicBezTo>
                    <a:pt x="428" y="65"/>
                    <a:pt x="401" y="38"/>
                    <a:pt x="375" y="21"/>
                  </a:cubicBezTo>
                  <a:cubicBezTo>
                    <a:pt x="350" y="8"/>
                    <a:pt x="324" y="0"/>
                    <a:pt x="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288;p34"/>
            <p:cNvSpPr/>
            <p:nvPr/>
          </p:nvSpPr>
          <p:spPr>
            <a:xfrm>
              <a:off x="3077150" y="4708000"/>
              <a:ext cx="9825" cy="11150"/>
            </a:xfrm>
            <a:custGeom>
              <a:avLst/>
              <a:gdLst/>
              <a:ahLst/>
              <a:cxnLst/>
              <a:rect l="l" t="t" r="r" b="b"/>
              <a:pathLst>
                <a:path w="393" h="446" extrusionOk="0">
                  <a:moveTo>
                    <a:pt x="270" y="0"/>
                  </a:moveTo>
                  <a:cubicBezTo>
                    <a:pt x="256" y="0"/>
                    <a:pt x="242" y="3"/>
                    <a:pt x="227" y="6"/>
                  </a:cubicBezTo>
                  <a:cubicBezTo>
                    <a:pt x="210" y="6"/>
                    <a:pt x="201" y="15"/>
                    <a:pt x="192" y="15"/>
                  </a:cubicBezTo>
                  <a:cubicBezTo>
                    <a:pt x="175" y="32"/>
                    <a:pt x="158" y="41"/>
                    <a:pt x="149" y="67"/>
                  </a:cubicBezTo>
                  <a:cubicBezTo>
                    <a:pt x="105" y="128"/>
                    <a:pt x="62" y="189"/>
                    <a:pt x="27" y="250"/>
                  </a:cubicBezTo>
                  <a:cubicBezTo>
                    <a:pt x="18" y="268"/>
                    <a:pt x="9" y="276"/>
                    <a:pt x="9" y="294"/>
                  </a:cubicBezTo>
                  <a:cubicBezTo>
                    <a:pt x="1" y="311"/>
                    <a:pt x="9" y="329"/>
                    <a:pt x="9" y="346"/>
                  </a:cubicBezTo>
                  <a:cubicBezTo>
                    <a:pt x="18" y="381"/>
                    <a:pt x="44" y="416"/>
                    <a:pt x="70" y="425"/>
                  </a:cubicBezTo>
                  <a:cubicBezTo>
                    <a:pt x="90" y="437"/>
                    <a:pt x="118" y="445"/>
                    <a:pt x="146" y="445"/>
                  </a:cubicBezTo>
                  <a:cubicBezTo>
                    <a:pt x="156" y="445"/>
                    <a:pt x="166" y="444"/>
                    <a:pt x="175" y="442"/>
                  </a:cubicBezTo>
                  <a:cubicBezTo>
                    <a:pt x="184" y="433"/>
                    <a:pt x="192" y="433"/>
                    <a:pt x="201" y="425"/>
                  </a:cubicBezTo>
                  <a:cubicBezTo>
                    <a:pt x="219" y="416"/>
                    <a:pt x="236" y="398"/>
                    <a:pt x="245" y="381"/>
                  </a:cubicBezTo>
                  <a:cubicBezTo>
                    <a:pt x="288" y="320"/>
                    <a:pt x="332" y="259"/>
                    <a:pt x="375" y="198"/>
                  </a:cubicBezTo>
                  <a:cubicBezTo>
                    <a:pt x="384" y="180"/>
                    <a:pt x="384" y="163"/>
                    <a:pt x="384" y="146"/>
                  </a:cubicBezTo>
                  <a:cubicBezTo>
                    <a:pt x="393" y="128"/>
                    <a:pt x="393" y="111"/>
                    <a:pt x="384" y="93"/>
                  </a:cubicBezTo>
                  <a:cubicBezTo>
                    <a:pt x="375" y="67"/>
                    <a:pt x="349" y="32"/>
                    <a:pt x="323" y="15"/>
                  </a:cubicBezTo>
                  <a:cubicBezTo>
                    <a:pt x="308" y="5"/>
                    <a:pt x="290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289;p34"/>
            <p:cNvSpPr/>
            <p:nvPr/>
          </p:nvSpPr>
          <p:spPr>
            <a:xfrm>
              <a:off x="2920050" y="4922650"/>
              <a:ext cx="10500" cy="17225"/>
            </a:xfrm>
            <a:custGeom>
              <a:avLst/>
              <a:gdLst/>
              <a:ahLst/>
              <a:cxnLst/>
              <a:rect l="l" t="t" r="r" b="b"/>
              <a:pathLst>
                <a:path w="420" h="689" extrusionOk="0">
                  <a:moveTo>
                    <a:pt x="270" y="0"/>
                  </a:moveTo>
                  <a:cubicBezTo>
                    <a:pt x="214" y="0"/>
                    <a:pt x="164" y="34"/>
                    <a:pt x="149" y="92"/>
                  </a:cubicBezTo>
                  <a:lnTo>
                    <a:pt x="18" y="519"/>
                  </a:lnTo>
                  <a:cubicBezTo>
                    <a:pt x="1" y="589"/>
                    <a:pt x="45" y="667"/>
                    <a:pt x="114" y="685"/>
                  </a:cubicBezTo>
                  <a:cubicBezTo>
                    <a:pt x="123" y="687"/>
                    <a:pt x="133" y="688"/>
                    <a:pt x="142" y="688"/>
                  </a:cubicBezTo>
                  <a:cubicBezTo>
                    <a:pt x="197" y="688"/>
                    <a:pt x="256" y="648"/>
                    <a:pt x="271" y="589"/>
                  </a:cubicBezTo>
                  <a:lnTo>
                    <a:pt x="393" y="162"/>
                  </a:lnTo>
                  <a:cubicBezTo>
                    <a:pt x="419" y="101"/>
                    <a:pt x="376" y="22"/>
                    <a:pt x="306" y="5"/>
                  </a:cubicBezTo>
                  <a:cubicBezTo>
                    <a:pt x="294" y="2"/>
                    <a:pt x="282" y="0"/>
                    <a:pt x="2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290;p34"/>
            <p:cNvSpPr/>
            <p:nvPr/>
          </p:nvSpPr>
          <p:spPr>
            <a:xfrm>
              <a:off x="2936850" y="4887575"/>
              <a:ext cx="12650" cy="21600"/>
            </a:xfrm>
            <a:custGeom>
              <a:avLst/>
              <a:gdLst/>
              <a:ahLst/>
              <a:cxnLst/>
              <a:rect l="l" t="t" r="r" b="b"/>
              <a:pathLst>
                <a:path w="506" h="864" extrusionOk="0">
                  <a:moveTo>
                    <a:pt x="357" y="0"/>
                  </a:moveTo>
                  <a:cubicBezTo>
                    <a:pt x="300" y="0"/>
                    <a:pt x="248" y="34"/>
                    <a:pt x="227" y="92"/>
                  </a:cubicBezTo>
                  <a:cubicBezTo>
                    <a:pt x="157" y="292"/>
                    <a:pt x="96" y="493"/>
                    <a:pt x="26" y="702"/>
                  </a:cubicBezTo>
                  <a:cubicBezTo>
                    <a:pt x="0" y="763"/>
                    <a:pt x="52" y="841"/>
                    <a:pt x="113" y="859"/>
                  </a:cubicBezTo>
                  <a:cubicBezTo>
                    <a:pt x="127" y="862"/>
                    <a:pt x="140" y="863"/>
                    <a:pt x="152" y="863"/>
                  </a:cubicBezTo>
                  <a:cubicBezTo>
                    <a:pt x="212" y="863"/>
                    <a:pt x="257" y="829"/>
                    <a:pt x="279" y="772"/>
                  </a:cubicBezTo>
                  <a:cubicBezTo>
                    <a:pt x="340" y="562"/>
                    <a:pt x="410" y="362"/>
                    <a:pt x="479" y="161"/>
                  </a:cubicBezTo>
                  <a:cubicBezTo>
                    <a:pt x="506" y="100"/>
                    <a:pt x="453" y="13"/>
                    <a:pt x="392" y="5"/>
                  </a:cubicBezTo>
                  <a:cubicBezTo>
                    <a:pt x="380" y="2"/>
                    <a:pt x="368" y="0"/>
                    <a:pt x="35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291;p34"/>
            <p:cNvSpPr/>
            <p:nvPr/>
          </p:nvSpPr>
          <p:spPr>
            <a:xfrm>
              <a:off x="2963200" y="4839875"/>
              <a:ext cx="10475" cy="15700"/>
            </a:xfrm>
            <a:custGeom>
              <a:avLst/>
              <a:gdLst/>
              <a:ahLst/>
              <a:cxnLst/>
              <a:rect l="l" t="t" r="r" b="b"/>
              <a:pathLst>
                <a:path w="419" h="628" extrusionOk="0">
                  <a:moveTo>
                    <a:pt x="275" y="0"/>
                  </a:moveTo>
                  <a:cubicBezTo>
                    <a:pt x="218" y="0"/>
                    <a:pt x="171" y="40"/>
                    <a:pt x="149" y="100"/>
                  </a:cubicBezTo>
                  <a:cubicBezTo>
                    <a:pt x="105" y="222"/>
                    <a:pt x="70" y="344"/>
                    <a:pt x="27" y="466"/>
                  </a:cubicBezTo>
                  <a:cubicBezTo>
                    <a:pt x="1" y="527"/>
                    <a:pt x="53" y="605"/>
                    <a:pt x="114" y="623"/>
                  </a:cubicBezTo>
                  <a:cubicBezTo>
                    <a:pt x="127" y="626"/>
                    <a:pt x="140" y="627"/>
                    <a:pt x="153" y="627"/>
                  </a:cubicBezTo>
                  <a:cubicBezTo>
                    <a:pt x="212" y="627"/>
                    <a:pt x="258" y="593"/>
                    <a:pt x="279" y="536"/>
                  </a:cubicBezTo>
                  <a:cubicBezTo>
                    <a:pt x="314" y="414"/>
                    <a:pt x="358" y="292"/>
                    <a:pt x="401" y="161"/>
                  </a:cubicBezTo>
                  <a:cubicBezTo>
                    <a:pt x="419" y="100"/>
                    <a:pt x="375" y="21"/>
                    <a:pt x="306" y="4"/>
                  </a:cubicBezTo>
                  <a:cubicBezTo>
                    <a:pt x="295" y="1"/>
                    <a:pt x="285" y="0"/>
                    <a:pt x="2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292;p34"/>
            <p:cNvSpPr/>
            <p:nvPr/>
          </p:nvSpPr>
          <p:spPr>
            <a:xfrm>
              <a:off x="2999150" y="4784475"/>
              <a:ext cx="9400" cy="11275"/>
            </a:xfrm>
            <a:custGeom>
              <a:avLst/>
              <a:gdLst/>
              <a:ahLst/>
              <a:cxnLst/>
              <a:rect l="l" t="t" r="r" b="b"/>
              <a:pathLst>
                <a:path w="376" h="451" extrusionOk="0">
                  <a:moveTo>
                    <a:pt x="281" y="266"/>
                  </a:moveTo>
                  <a:cubicBezTo>
                    <a:pt x="278" y="273"/>
                    <a:pt x="276" y="276"/>
                    <a:pt x="271" y="276"/>
                  </a:cubicBezTo>
                  <a:cubicBezTo>
                    <a:pt x="273" y="274"/>
                    <a:pt x="277" y="270"/>
                    <a:pt x="281" y="266"/>
                  </a:cubicBezTo>
                  <a:close/>
                  <a:moveTo>
                    <a:pt x="256" y="320"/>
                  </a:moveTo>
                  <a:cubicBezTo>
                    <a:pt x="253" y="326"/>
                    <a:pt x="253" y="332"/>
                    <a:pt x="253" y="337"/>
                  </a:cubicBezTo>
                  <a:cubicBezTo>
                    <a:pt x="253" y="332"/>
                    <a:pt x="254" y="326"/>
                    <a:pt x="256" y="320"/>
                  </a:cubicBezTo>
                  <a:close/>
                  <a:moveTo>
                    <a:pt x="236" y="1"/>
                  </a:moveTo>
                  <a:cubicBezTo>
                    <a:pt x="216" y="1"/>
                    <a:pt x="195" y="5"/>
                    <a:pt x="175" y="15"/>
                  </a:cubicBezTo>
                  <a:cubicBezTo>
                    <a:pt x="123" y="50"/>
                    <a:pt x="79" y="93"/>
                    <a:pt x="53" y="146"/>
                  </a:cubicBezTo>
                  <a:cubicBezTo>
                    <a:pt x="35" y="172"/>
                    <a:pt x="27" y="198"/>
                    <a:pt x="9" y="233"/>
                  </a:cubicBezTo>
                  <a:cubicBezTo>
                    <a:pt x="1" y="259"/>
                    <a:pt x="1" y="294"/>
                    <a:pt x="1" y="320"/>
                  </a:cubicBezTo>
                  <a:cubicBezTo>
                    <a:pt x="1" y="337"/>
                    <a:pt x="1" y="355"/>
                    <a:pt x="9" y="372"/>
                  </a:cubicBezTo>
                  <a:cubicBezTo>
                    <a:pt x="9" y="390"/>
                    <a:pt x="27" y="398"/>
                    <a:pt x="35" y="416"/>
                  </a:cubicBezTo>
                  <a:cubicBezTo>
                    <a:pt x="62" y="433"/>
                    <a:pt x="96" y="451"/>
                    <a:pt x="131" y="451"/>
                  </a:cubicBezTo>
                  <a:cubicBezTo>
                    <a:pt x="157" y="451"/>
                    <a:pt x="192" y="442"/>
                    <a:pt x="218" y="416"/>
                  </a:cubicBezTo>
                  <a:cubicBezTo>
                    <a:pt x="227" y="407"/>
                    <a:pt x="236" y="398"/>
                    <a:pt x="236" y="390"/>
                  </a:cubicBezTo>
                  <a:cubicBezTo>
                    <a:pt x="253" y="364"/>
                    <a:pt x="253" y="346"/>
                    <a:pt x="253" y="320"/>
                  </a:cubicBezTo>
                  <a:cubicBezTo>
                    <a:pt x="253" y="320"/>
                    <a:pt x="253" y="314"/>
                    <a:pt x="258" y="312"/>
                  </a:cubicBezTo>
                  <a:lnTo>
                    <a:pt x="258" y="312"/>
                  </a:lnTo>
                  <a:cubicBezTo>
                    <a:pt x="257" y="315"/>
                    <a:pt x="256" y="318"/>
                    <a:pt x="256" y="320"/>
                  </a:cubicBezTo>
                  <a:lnTo>
                    <a:pt x="256" y="320"/>
                  </a:lnTo>
                  <a:cubicBezTo>
                    <a:pt x="257" y="317"/>
                    <a:pt x="259" y="314"/>
                    <a:pt x="262" y="311"/>
                  </a:cubicBezTo>
                  <a:cubicBezTo>
                    <a:pt x="261" y="311"/>
                    <a:pt x="259" y="312"/>
                    <a:pt x="258" y="312"/>
                  </a:cubicBezTo>
                  <a:lnTo>
                    <a:pt x="258" y="312"/>
                  </a:lnTo>
                  <a:cubicBezTo>
                    <a:pt x="259" y="309"/>
                    <a:pt x="260" y="306"/>
                    <a:pt x="261" y="303"/>
                  </a:cubicBezTo>
                  <a:lnTo>
                    <a:pt x="261" y="303"/>
                  </a:lnTo>
                  <a:cubicBezTo>
                    <a:pt x="259" y="306"/>
                    <a:pt x="256" y="308"/>
                    <a:pt x="253" y="311"/>
                  </a:cubicBezTo>
                  <a:cubicBezTo>
                    <a:pt x="256" y="308"/>
                    <a:pt x="259" y="305"/>
                    <a:pt x="262" y="302"/>
                  </a:cubicBezTo>
                  <a:lnTo>
                    <a:pt x="262" y="302"/>
                  </a:lnTo>
                  <a:cubicBezTo>
                    <a:pt x="261" y="302"/>
                    <a:pt x="261" y="303"/>
                    <a:pt x="261" y="303"/>
                  </a:cubicBezTo>
                  <a:lnTo>
                    <a:pt x="261" y="303"/>
                  </a:lnTo>
                  <a:cubicBezTo>
                    <a:pt x="262" y="302"/>
                    <a:pt x="263" y="301"/>
                    <a:pt x="264" y="300"/>
                  </a:cubicBezTo>
                  <a:lnTo>
                    <a:pt x="264" y="300"/>
                  </a:lnTo>
                  <a:cubicBezTo>
                    <a:pt x="263" y="301"/>
                    <a:pt x="262" y="302"/>
                    <a:pt x="262" y="302"/>
                  </a:cubicBezTo>
                  <a:lnTo>
                    <a:pt x="262" y="302"/>
                  </a:lnTo>
                  <a:cubicBezTo>
                    <a:pt x="264" y="295"/>
                    <a:pt x="268" y="286"/>
                    <a:pt x="271" y="276"/>
                  </a:cubicBezTo>
                  <a:lnTo>
                    <a:pt x="271" y="276"/>
                  </a:lnTo>
                  <a:cubicBezTo>
                    <a:pt x="271" y="287"/>
                    <a:pt x="268" y="294"/>
                    <a:pt x="264" y="300"/>
                  </a:cubicBezTo>
                  <a:lnTo>
                    <a:pt x="264" y="300"/>
                  </a:lnTo>
                  <a:cubicBezTo>
                    <a:pt x="272" y="289"/>
                    <a:pt x="278" y="278"/>
                    <a:pt x="283" y="264"/>
                  </a:cubicBezTo>
                  <a:lnTo>
                    <a:pt x="283" y="264"/>
                  </a:lnTo>
                  <a:cubicBezTo>
                    <a:pt x="292" y="256"/>
                    <a:pt x="303" y="247"/>
                    <a:pt x="314" y="242"/>
                  </a:cubicBezTo>
                  <a:cubicBezTo>
                    <a:pt x="311" y="242"/>
                    <a:pt x="308" y="243"/>
                    <a:pt x="305" y="244"/>
                  </a:cubicBezTo>
                  <a:lnTo>
                    <a:pt x="305" y="244"/>
                  </a:lnTo>
                  <a:cubicBezTo>
                    <a:pt x="306" y="244"/>
                    <a:pt x="306" y="243"/>
                    <a:pt x="306" y="242"/>
                  </a:cubicBezTo>
                  <a:cubicBezTo>
                    <a:pt x="341" y="224"/>
                    <a:pt x="358" y="198"/>
                    <a:pt x="367" y="163"/>
                  </a:cubicBezTo>
                  <a:cubicBezTo>
                    <a:pt x="375" y="146"/>
                    <a:pt x="375" y="128"/>
                    <a:pt x="367" y="111"/>
                  </a:cubicBezTo>
                  <a:cubicBezTo>
                    <a:pt x="367" y="93"/>
                    <a:pt x="367" y="85"/>
                    <a:pt x="358" y="67"/>
                  </a:cubicBezTo>
                  <a:cubicBezTo>
                    <a:pt x="341" y="41"/>
                    <a:pt x="314" y="15"/>
                    <a:pt x="279" y="6"/>
                  </a:cubicBezTo>
                  <a:cubicBezTo>
                    <a:pt x="265" y="3"/>
                    <a:pt x="251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6276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27219" y="-73440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57989" y="1104209"/>
            <a:ext cx="7745135" cy="102147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Các vật và hiện tượng tự nhiên nào dưới đây được nhân hoá? Em thích</a:t>
            </a:r>
            <a:r>
              <a:rPr lang="en-US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hình ảnh nhân hoá nào nhất? Vì sao?</a:t>
            </a:r>
            <a:endParaRPr lang="en-US" sz="20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322120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5491" y="2176649"/>
            <a:ext cx="774513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a. Mùa xuân ấm áp đang về. Anh dế còm tân trang lại bộ râu, diện bộ</a:t>
            </a: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cánh xịn nhất đi làm. Cụ giáo cóc đã thôi nghiến răng vì bớt hẳn bệnh</a:t>
            </a: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nhức xương. Bác giun đất cũng chui ra khỏi phòng lạnh để tận hưởng</a:t>
            </a: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không khí trong lành. Ngày tháng qua mau. Và buổi sáng Chủ nhật</a:t>
            </a:r>
            <a:r>
              <a:rPr lang="en-US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tuyệt vời ấy đã tới…</a:t>
            </a:r>
          </a:p>
        </p:txBody>
      </p:sp>
    </p:spTree>
    <p:extLst>
      <p:ext uri="{BB962C8B-B14F-4D97-AF65-F5344CB8AC3E}">
        <p14:creationId xmlns:p14="http://schemas.microsoft.com/office/powerpoint/2010/main" val="276623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27219" y="-73440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57989" y="1104209"/>
            <a:ext cx="7745135" cy="102147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Các vật và hiện tượng tự nhiên nào dưới đây được nhân hoá? Em thích</a:t>
            </a:r>
            <a:r>
              <a:rPr lang="en-US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hình ảnh nhân hoá nào nhất? Vì sao?</a:t>
            </a:r>
            <a:endParaRPr lang="en-US" sz="20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322120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57988" y="2808459"/>
            <a:ext cx="77451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18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 dế (anh dế còm, tân trang bộ râu, diện bộ cánh xinh nhất đi làm).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18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 cóc (cụ giáo cóc đã thôi nghiền răng vì bớt hẳn bệnh nhức xương).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18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 giun đất (bác giun đất chui ra khỏi phòng lạnh để tận hưởng không khí trong lành).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30537" y="2218237"/>
            <a:ext cx="7255041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sz="2000" b="1" u="sng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a: </a:t>
            </a:r>
            <a:endParaRPr lang="en-US" sz="2000" b="1" u="sng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18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2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6" name="Google Shape;1006;p29"/>
          <p:cNvGrpSpPr/>
          <p:nvPr/>
        </p:nvGrpSpPr>
        <p:grpSpPr>
          <a:xfrm rot="-5271733">
            <a:off x="8027219" y="-73440"/>
            <a:ext cx="1452567" cy="1398481"/>
            <a:chOff x="2504325" y="1707000"/>
            <a:chExt cx="692900" cy="667100"/>
          </a:xfrm>
        </p:grpSpPr>
        <p:sp>
          <p:nvSpPr>
            <p:cNvPr id="1007" name="Google Shape;1007;p29"/>
            <p:cNvSpPr/>
            <p:nvPr/>
          </p:nvSpPr>
          <p:spPr>
            <a:xfrm>
              <a:off x="2504325" y="1730900"/>
              <a:ext cx="532750" cy="608600"/>
            </a:xfrm>
            <a:custGeom>
              <a:avLst/>
              <a:gdLst/>
              <a:ahLst/>
              <a:cxnLst/>
              <a:rect l="l" t="t" r="r" b="b"/>
              <a:pathLst>
                <a:path w="21310" h="24344" extrusionOk="0">
                  <a:moveTo>
                    <a:pt x="17320" y="289"/>
                  </a:moveTo>
                  <a:cubicBezTo>
                    <a:pt x="17827" y="289"/>
                    <a:pt x="18272" y="411"/>
                    <a:pt x="18642" y="664"/>
                  </a:cubicBezTo>
                  <a:cubicBezTo>
                    <a:pt x="20996" y="2294"/>
                    <a:pt x="19322" y="8787"/>
                    <a:pt x="14921" y="15131"/>
                  </a:cubicBezTo>
                  <a:cubicBezTo>
                    <a:pt x="11198" y="20488"/>
                    <a:pt x="6704" y="24056"/>
                    <a:pt x="3978" y="24056"/>
                  </a:cubicBezTo>
                  <a:cubicBezTo>
                    <a:pt x="3476" y="24056"/>
                    <a:pt x="3034" y="23935"/>
                    <a:pt x="2667" y="23681"/>
                  </a:cubicBezTo>
                  <a:cubicBezTo>
                    <a:pt x="314" y="22043"/>
                    <a:pt x="1987" y="15558"/>
                    <a:pt x="6389" y="9214"/>
                  </a:cubicBezTo>
                  <a:cubicBezTo>
                    <a:pt x="9822" y="4263"/>
                    <a:pt x="13910" y="847"/>
                    <a:pt x="16664" y="350"/>
                  </a:cubicBezTo>
                  <a:cubicBezTo>
                    <a:pt x="16893" y="309"/>
                    <a:pt x="17112" y="289"/>
                    <a:pt x="17320" y="289"/>
                  </a:cubicBezTo>
                  <a:close/>
                  <a:moveTo>
                    <a:pt x="17381" y="0"/>
                  </a:moveTo>
                  <a:cubicBezTo>
                    <a:pt x="14521" y="0"/>
                    <a:pt x="9908" y="3600"/>
                    <a:pt x="6136" y="9039"/>
                  </a:cubicBezTo>
                  <a:cubicBezTo>
                    <a:pt x="1630" y="15523"/>
                    <a:pt x="0" y="22199"/>
                    <a:pt x="2493" y="23934"/>
                  </a:cubicBezTo>
                  <a:cubicBezTo>
                    <a:pt x="2892" y="24210"/>
                    <a:pt x="3377" y="24344"/>
                    <a:pt x="3925" y="24344"/>
                  </a:cubicBezTo>
                  <a:cubicBezTo>
                    <a:pt x="4155" y="24344"/>
                    <a:pt x="4396" y="24320"/>
                    <a:pt x="4646" y="24274"/>
                  </a:cubicBezTo>
                  <a:cubicBezTo>
                    <a:pt x="7522" y="23759"/>
                    <a:pt x="11696" y="20308"/>
                    <a:pt x="15174" y="15306"/>
                  </a:cubicBezTo>
                  <a:cubicBezTo>
                    <a:pt x="19671" y="8821"/>
                    <a:pt x="21309" y="2137"/>
                    <a:pt x="18817" y="411"/>
                  </a:cubicBezTo>
                  <a:cubicBezTo>
                    <a:pt x="18415" y="133"/>
                    <a:pt x="17930" y="0"/>
                    <a:pt x="173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29"/>
            <p:cNvSpPr/>
            <p:nvPr/>
          </p:nvSpPr>
          <p:spPr>
            <a:xfrm>
              <a:off x="2544625" y="1785850"/>
              <a:ext cx="652600" cy="466850"/>
            </a:xfrm>
            <a:custGeom>
              <a:avLst/>
              <a:gdLst/>
              <a:ahLst/>
              <a:cxnLst/>
              <a:rect l="l" t="t" r="r" b="b"/>
              <a:pathLst>
                <a:path w="26104" h="18674" extrusionOk="0">
                  <a:moveTo>
                    <a:pt x="3851" y="275"/>
                  </a:moveTo>
                  <a:cubicBezTo>
                    <a:pt x="6723" y="275"/>
                    <a:pt x="11183" y="2012"/>
                    <a:pt x="15575" y="5063"/>
                  </a:cubicBezTo>
                  <a:cubicBezTo>
                    <a:pt x="21920" y="9465"/>
                    <a:pt x="25754" y="14964"/>
                    <a:pt x="24125" y="17317"/>
                  </a:cubicBezTo>
                  <a:cubicBezTo>
                    <a:pt x="23639" y="18015"/>
                    <a:pt x="22706" y="18369"/>
                    <a:pt x="21414" y="18369"/>
                  </a:cubicBezTo>
                  <a:cubicBezTo>
                    <a:pt x="20642" y="18369"/>
                    <a:pt x="19741" y="18242"/>
                    <a:pt x="18730" y="17988"/>
                  </a:cubicBezTo>
                  <a:cubicBezTo>
                    <a:pt x="15967" y="17300"/>
                    <a:pt x="12751" y="15740"/>
                    <a:pt x="9657" y="13596"/>
                  </a:cubicBezTo>
                  <a:cubicBezTo>
                    <a:pt x="6563" y="11443"/>
                    <a:pt x="3975" y="8977"/>
                    <a:pt x="2362" y="6632"/>
                  </a:cubicBezTo>
                  <a:cubicBezTo>
                    <a:pt x="776" y="4340"/>
                    <a:pt x="332" y="2457"/>
                    <a:pt x="1107" y="1342"/>
                  </a:cubicBezTo>
                  <a:cubicBezTo>
                    <a:pt x="1474" y="819"/>
                    <a:pt x="2066" y="497"/>
                    <a:pt x="2851" y="357"/>
                  </a:cubicBezTo>
                  <a:cubicBezTo>
                    <a:pt x="3157" y="302"/>
                    <a:pt x="3492" y="275"/>
                    <a:pt x="3851" y="275"/>
                  </a:cubicBezTo>
                  <a:close/>
                  <a:moveTo>
                    <a:pt x="3838" y="0"/>
                  </a:moveTo>
                  <a:cubicBezTo>
                    <a:pt x="2455" y="0"/>
                    <a:pt x="1406" y="376"/>
                    <a:pt x="855" y="1168"/>
                  </a:cubicBezTo>
                  <a:cubicBezTo>
                    <a:pt x="1" y="2396"/>
                    <a:pt x="445" y="4401"/>
                    <a:pt x="2110" y="6815"/>
                  </a:cubicBezTo>
                  <a:cubicBezTo>
                    <a:pt x="3740" y="9177"/>
                    <a:pt x="6363" y="11678"/>
                    <a:pt x="9483" y="13848"/>
                  </a:cubicBezTo>
                  <a:cubicBezTo>
                    <a:pt x="12603" y="16010"/>
                    <a:pt x="15863" y="17587"/>
                    <a:pt x="18651" y="18293"/>
                  </a:cubicBezTo>
                  <a:cubicBezTo>
                    <a:pt x="19681" y="18548"/>
                    <a:pt x="20607" y="18674"/>
                    <a:pt x="21406" y="18674"/>
                  </a:cubicBezTo>
                  <a:cubicBezTo>
                    <a:pt x="21783" y="18674"/>
                    <a:pt x="22133" y="18645"/>
                    <a:pt x="22451" y="18590"/>
                  </a:cubicBezTo>
                  <a:cubicBezTo>
                    <a:pt x="23323" y="18433"/>
                    <a:pt x="23977" y="18058"/>
                    <a:pt x="24377" y="17491"/>
                  </a:cubicBezTo>
                  <a:cubicBezTo>
                    <a:pt x="26103" y="14999"/>
                    <a:pt x="22242" y="9308"/>
                    <a:pt x="15749" y="4811"/>
                  </a:cubicBezTo>
                  <a:cubicBezTo>
                    <a:pt x="11324" y="1736"/>
                    <a:pt x="6810" y="0"/>
                    <a:pt x="38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29"/>
            <p:cNvSpPr/>
            <p:nvPr/>
          </p:nvSpPr>
          <p:spPr>
            <a:xfrm>
              <a:off x="2733100" y="1925425"/>
              <a:ext cx="140350" cy="125475"/>
            </a:xfrm>
            <a:custGeom>
              <a:avLst/>
              <a:gdLst/>
              <a:ahLst/>
              <a:cxnLst/>
              <a:rect l="l" t="t" r="r" b="b"/>
              <a:pathLst>
                <a:path w="5614" h="5019" extrusionOk="0">
                  <a:moveTo>
                    <a:pt x="2805" y="0"/>
                  </a:moveTo>
                  <a:cubicBezTo>
                    <a:pt x="2231" y="0"/>
                    <a:pt x="1656" y="196"/>
                    <a:pt x="1186" y="596"/>
                  </a:cubicBezTo>
                  <a:cubicBezTo>
                    <a:pt x="131" y="1494"/>
                    <a:pt x="0" y="3071"/>
                    <a:pt x="889" y="4134"/>
                  </a:cubicBezTo>
                  <a:cubicBezTo>
                    <a:pt x="1386" y="4718"/>
                    <a:pt x="2094" y="5019"/>
                    <a:pt x="2806" y="5019"/>
                  </a:cubicBezTo>
                  <a:cubicBezTo>
                    <a:pt x="3380" y="5019"/>
                    <a:pt x="3957" y="4823"/>
                    <a:pt x="4428" y="4422"/>
                  </a:cubicBezTo>
                  <a:cubicBezTo>
                    <a:pt x="5482" y="3533"/>
                    <a:pt x="5613" y="1947"/>
                    <a:pt x="4724" y="892"/>
                  </a:cubicBezTo>
                  <a:cubicBezTo>
                    <a:pt x="4227" y="303"/>
                    <a:pt x="3517" y="0"/>
                    <a:pt x="2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29"/>
            <p:cNvSpPr/>
            <p:nvPr/>
          </p:nvSpPr>
          <p:spPr>
            <a:xfrm>
              <a:off x="2532425" y="230792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2"/>
                  </a:cubicBezTo>
                  <a:cubicBezTo>
                    <a:pt x="70" y="783"/>
                    <a:pt x="1" y="1620"/>
                    <a:pt x="471" y="2177"/>
                  </a:cubicBezTo>
                  <a:cubicBezTo>
                    <a:pt x="732" y="2487"/>
                    <a:pt x="1106" y="2646"/>
                    <a:pt x="1483" y="2646"/>
                  </a:cubicBezTo>
                  <a:cubicBezTo>
                    <a:pt x="1785" y="2646"/>
                    <a:pt x="2088" y="2544"/>
                    <a:pt x="2336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9"/>
            <p:cNvSpPr/>
            <p:nvPr/>
          </p:nvSpPr>
          <p:spPr>
            <a:xfrm>
              <a:off x="3113950" y="2187875"/>
              <a:ext cx="74125" cy="66175"/>
            </a:xfrm>
            <a:custGeom>
              <a:avLst/>
              <a:gdLst/>
              <a:ahLst/>
              <a:cxnLst/>
              <a:rect l="l" t="t" r="r" b="b"/>
              <a:pathLst>
                <a:path w="2965" h="2647" extrusionOk="0">
                  <a:moveTo>
                    <a:pt x="1482" y="0"/>
                  </a:moveTo>
                  <a:cubicBezTo>
                    <a:pt x="1180" y="0"/>
                    <a:pt x="877" y="103"/>
                    <a:pt x="628" y="312"/>
                  </a:cubicBezTo>
                  <a:cubicBezTo>
                    <a:pt x="71" y="783"/>
                    <a:pt x="1" y="1620"/>
                    <a:pt x="471" y="2177"/>
                  </a:cubicBezTo>
                  <a:cubicBezTo>
                    <a:pt x="733" y="2487"/>
                    <a:pt x="1107" y="2646"/>
                    <a:pt x="1483" y="2646"/>
                  </a:cubicBezTo>
                  <a:cubicBezTo>
                    <a:pt x="1785" y="2646"/>
                    <a:pt x="2088" y="2544"/>
                    <a:pt x="2337" y="2334"/>
                  </a:cubicBezTo>
                  <a:cubicBezTo>
                    <a:pt x="2894" y="1864"/>
                    <a:pt x="2964" y="1027"/>
                    <a:pt x="2493" y="469"/>
                  </a:cubicBezTo>
                  <a:cubicBezTo>
                    <a:pt x="2232" y="160"/>
                    <a:pt x="1858" y="0"/>
                    <a:pt x="1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9"/>
            <p:cNvSpPr/>
            <p:nvPr/>
          </p:nvSpPr>
          <p:spPr>
            <a:xfrm>
              <a:off x="2938350" y="1707000"/>
              <a:ext cx="74325" cy="66175"/>
            </a:xfrm>
            <a:custGeom>
              <a:avLst/>
              <a:gdLst/>
              <a:ahLst/>
              <a:cxnLst/>
              <a:rect l="l" t="t" r="r" b="b"/>
              <a:pathLst>
                <a:path w="2973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0" y="1620"/>
                    <a:pt x="471" y="2178"/>
                  </a:cubicBezTo>
                  <a:cubicBezTo>
                    <a:pt x="737" y="2487"/>
                    <a:pt x="1113" y="2646"/>
                    <a:pt x="1490" y="2646"/>
                  </a:cubicBezTo>
                  <a:cubicBezTo>
                    <a:pt x="1793" y="2646"/>
                    <a:pt x="2096" y="2544"/>
                    <a:pt x="2345" y="2335"/>
                  </a:cubicBezTo>
                  <a:cubicBezTo>
                    <a:pt x="2902" y="1864"/>
                    <a:pt x="2972" y="1027"/>
                    <a:pt x="2502" y="469"/>
                  </a:cubicBezTo>
                  <a:cubicBezTo>
                    <a:pt x="2236" y="160"/>
                    <a:pt x="1860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9"/>
            <p:cNvSpPr/>
            <p:nvPr/>
          </p:nvSpPr>
          <p:spPr>
            <a:xfrm>
              <a:off x="2527850" y="1781075"/>
              <a:ext cx="74100" cy="66175"/>
            </a:xfrm>
            <a:custGeom>
              <a:avLst/>
              <a:gdLst/>
              <a:ahLst/>
              <a:cxnLst/>
              <a:rect l="l" t="t" r="r" b="b"/>
              <a:pathLst>
                <a:path w="2964" h="2647" extrusionOk="0">
                  <a:moveTo>
                    <a:pt x="1482" y="1"/>
                  </a:moveTo>
                  <a:cubicBezTo>
                    <a:pt x="1180" y="1"/>
                    <a:pt x="876" y="103"/>
                    <a:pt x="628" y="313"/>
                  </a:cubicBezTo>
                  <a:cubicBezTo>
                    <a:pt x="70" y="783"/>
                    <a:pt x="1" y="1620"/>
                    <a:pt x="471" y="2178"/>
                  </a:cubicBezTo>
                  <a:cubicBezTo>
                    <a:pt x="732" y="2487"/>
                    <a:pt x="1106" y="2647"/>
                    <a:pt x="1483" y="2647"/>
                  </a:cubicBezTo>
                  <a:cubicBezTo>
                    <a:pt x="1785" y="2647"/>
                    <a:pt x="2088" y="2544"/>
                    <a:pt x="2336" y="2335"/>
                  </a:cubicBezTo>
                  <a:cubicBezTo>
                    <a:pt x="2894" y="1864"/>
                    <a:pt x="2964" y="1027"/>
                    <a:pt x="2493" y="470"/>
                  </a:cubicBezTo>
                  <a:cubicBezTo>
                    <a:pt x="2232" y="160"/>
                    <a:pt x="1858" y="1"/>
                    <a:pt x="14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Rounded Rectangle 48"/>
          <p:cNvSpPr/>
          <p:nvPr/>
        </p:nvSpPr>
        <p:spPr>
          <a:xfrm>
            <a:off x="757989" y="1104209"/>
            <a:ext cx="7745135" cy="1021473"/>
          </a:xfrm>
          <a:prstGeom prst="roundRect">
            <a:avLst>
              <a:gd name="adj" fmla="val 10631"/>
            </a:avLst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Các vật và hiện tượng tự nhiên nào dưới đây được nhân hoá? Em thích</a:t>
            </a:r>
            <a:r>
              <a:rPr lang="en-US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cs typeface="Arial" panose="020B0604020202020204" pitchFamily="34" charset="0"/>
              </a:rPr>
              <a:t>hình ảnh nhân hoá nào nhất? Vì sao?</a:t>
            </a:r>
            <a:endParaRPr lang="en-US" sz="2000" b="1" kern="120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11">
            <a:extLst>
              <a:ext uri="{FF2B5EF4-FFF2-40B4-BE49-F238E27FC236}">
                <a16:creationId xmlns:a16="http://schemas.microsoft.com/office/drawing/2014/main" id="{27DF2B8C-8F3D-55D7-8C03-55D41324E176}"/>
              </a:ext>
            </a:extLst>
          </p:cNvPr>
          <p:cNvSpPr txBox="1"/>
          <p:nvPr/>
        </p:nvSpPr>
        <p:spPr>
          <a:xfrm>
            <a:off x="2572538" y="322120"/>
            <a:ext cx="4171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BÀI TẬP 2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17754" y="2261440"/>
            <a:ext cx="29403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lang="vi-VN" sz="2000" b="1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Cây chẳng mỏi lưng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Xếp hàng thẳng tắp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Lá vàng ngăn nắp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Rơi xuống nhẹ nhàng.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04924" y="2261440"/>
            <a:ext cx="29403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Bạn gió lang thang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Cù cây cười suốt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Chồi non xanh mướt</a:t>
            </a:r>
          </a:p>
          <a:p>
            <a:pPr algn="just">
              <a:lnSpc>
                <a:spcPct val="150000"/>
              </a:lnSpc>
            </a:pPr>
            <a:r>
              <a:rPr lang="vi-VN" sz="20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Làm dáng đung đưa</a:t>
            </a:r>
          </a:p>
        </p:txBody>
      </p:sp>
      <p:grpSp>
        <p:nvGrpSpPr>
          <p:cNvPr id="14" name="Google Shape;2551;p48"/>
          <p:cNvGrpSpPr/>
          <p:nvPr/>
        </p:nvGrpSpPr>
        <p:grpSpPr>
          <a:xfrm>
            <a:off x="0" y="4049486"/>
            <a:ext cx="1317754" cy="1094014"/>
            <a:chOff x="5543400" y="1070925"/>
            <a:chExt cx="1831300" cy="1582100"/>
          </a:xfrm>
        </p:grpSpPr>
        <p:sp>
          <p:nvSpPr>
            <p:cNvPr id="15" name="Google Shape;2552;p48"/>
            <p:cNvSpPr/>
            <p:nvPr/>
          </p:nvSpPr>
          <p:spPr>
            <a:xfrm>
              <a:off x="5543400" y="1070925"/>
              <a:ext cx="1553625" cy="1467250"/>
            </a:xfrm>
            <a:custGeom>
              <a:avLst/>
              <a:gdLst/>
              <a:ahLst/>
              <a:cxnLst/>
              <a:rect l="l" t="t" r="r" b="b"/>
              <a:pathLst>
                <a:path w="62145" h="58690" extrusionOk="0">
                  <a:moveTo>
                    <a:pt x="34557" y="1"/>
                  </a:moveTo>
                  <a:cubicBezTo>
                    <a:pt x="32287" y="1"/>
                    <a:pt x="29861" y="1598"/>
                    <a:pt x="28543" y="3470"/>
                  </a:cubicBezTo>
                  <a:cubicBezTo>
                    <a:pt x="27227" y="1527"/>
                    <a:pt x="24937" y="331"/>
                    <a:pt x="22627" y="331"/>
                  </a:cubicBezTo>
                  <a:cubicBezTo>
                    <a:pt x="22375" y="331"/>
                    <a:pt x="22123" y="345"/>
                    <a:pt x="21872" y="374"/>
                  </a:cubicBezTo>
                  <a:cubicBezTo>
                    <a:pt x="19319" y="661"/>
                    <a:pt x="16981" y="2457"/>
                    <a:pt x="16016" y="4882"/>
                  </a:cubicBezTo>
                  <a:cubicBezTo>
                    <a:pt x="15112" y="4351"/>
                    <a:pt x="14091" y="4108"/>
                    <a:pt x="13056" y="4108"/>
                  </a:cubicBezTo>
                  <a:cubicBezTo>
                    <a:pt x="11339" y="4108"/>
                    <a:pt x="9584" y="4777"/>
                    <a:pt x="8260" y="5912"/>
                  </a:cubicBezTo>
                  <a:cubicBezTo>
                    <a:pt x="6137" y="7731"/>
                    <a:pt x="5012" y="10540"/>
                    <a:pt x="4677" y="13349"/>
                  </a:cubicBezTo>
                  <a:cubicBezTo>
                    <a:pt x="4589" y="14035"/>
                    <a:pt x="4749" y="14968"/>
                    <a:pt x="5427" y="15016"/>
                  </a:cubicBezTo>
                  <a:cubicBezTo>
                    <a:pt x="3272" y="15152"/>
                    <a:pt x="1429" y="16277"/>
                    <a:pt x="1" y="17881"/>
                  </a:cubicBezTo>
                  <a:lnTo>
                    <a:pt x="1" y="54115"/>
                  </a:lnTo>
                  <a:cubicBezTo>
                    <a:pt x="1166" y="54794"/>
                    <a:pt x="2586" y="54865"/>
                    <a:pt x="3935" y="54953"/>
                  </a:cubicBezTo>
                  <a:cubicBezTo>
                    <a:pt x="6073" y="55097"/>
                    <a:pt x="8220" y="55344"/>
                    <a:pt x="10302" y="55863"/>
                  </a:cubicBezTo>
                  <a:cubicBezTo>
                    <a:pt x="12848" y="56493"/>
                    <a:pt x="15289" y="57523"/>
                    <a:pt x="17851" y="58073"/>
                  </a:cubicBezTo>
                  <a:cubicBezTo>
                    <a:pt x="20102" y="58567"/>
                    <a:pt x="22407" y="58689"/>
                    <a:pt x="24715" y="58689"/>
                  </a:cubicBezTo>
                  <a:cubicBezTo>
                    <a:pt x="25835" y="58689"/>
                    <a:pt x="26956" y="58660"/>
                    <a:pt x="28072" y="58632"/>
                  </a:cubicBezTo>
                  <a:cubicBezTo>
                    <a:pt x="31416" y="58536"/>
                    <a:pt x="34823" y="58440"/>
                    <a:pt x="37991" y="57339"/>
                  </a:cubicBezTo>
                  <a:cubicBezTo>
                    <a:pt x="39347" y="56860"/>
                    <a:pt x="40664" y="56206"/>
                    <a:pt x="42092" y="56054"/>
                  </a:cubicBezTo>
                  <a:cubicBezTo>
                    <a:pt x="42332" y="56029"/>
                    <a:pt x="42572" y="56018"/>
                    <a:pt x="42811" y="56018"/>
                  </a:cubicBezTo>
                  <a:cubicBezTo>
                    <a:pt x="43785" y="56018"/>
                    <a:pt x="44758" y="56193"/>
                    <a:pt x="45731" y="56270"/>
                  </a:cubicBezTo>
                  <a:cubicBezTo>
                    <a:pt x="46081" y="56297"/>
                    <a:pt x="46431" y="56311"/>
                    <a:pt x="46782" y="56311"/>
                  </a:cubicBezTo>
                  <a:cubicBezTo>
                    <a:pt x="51797" y="56311"/>
                    <a:pt x="56757" y="53523"/>
                    <a:pt x="59360" y="49152"/>
                  </a:cubicBezTo>
                  <a:cubicBezTo>
                    <a:pt x="62144" y="44476"/>
                    <a:pt x="62105" y="38204"/>
                    <a:pt x="59264" y="33560"/>
                  </a:cubicBezTo>
                  <a:cubicBezTo>
                    <a:pt x="58610" y="32491"/>
                    <a:pt x="57852" y="31589"/>
                    <a:pt x="56846" y="30847"/>
                  </a:cubicBezTo>
                  <a:cubicBezTo>
                    <a:pt x="57516" y="29140"/>
                    <a:pt x="58043" y="27376"/>
                    <a:pt x="58410" y="25581"/>
                  </a:cubicBezTo>
                  <a:cubicBezTo>
                    <a:pt x="58881" y="23251"/>
                    <a:pt x="57421" y="23586"/>
                    <a:pt x="56591" y="21368"/>
                  </a:cubicBezTo>
                  <a:cubicBezTo>
                    <a:pt x="55776" y="19169"/>
                    <a:pt x="55479" y="14592"/>
                    <a:pt x="53203" y="14592"/>
                  </a:cubicBezTo>
                  <a:cubicBezTo>
                    <a:pt x="53183" y="14592"/>
                    <a:pt x="53164" y="14593"/>
                    <a:pt x="53144" y="14593"/>
                  </a:cubicBezTo>
                  <a:cubicBezTo>
                    <a:pt x="53463" y="11186"/>
                    <a:pt x="52386" y="7579"/>
                    <a:pt x="49936" y="5242"/>
                  </a:cubicBezTo>
                  <a:cubicBezTo>
                    <a:pt x="48329" y="3703"/>
                    <a:pt x="46080" y="2816"/>
                    <a:pt x="43874" y="2816"/>
                  </a:cubicBezTo>
                  <a:cubicBezTo>
                    <a:pt x="42717" y="2816"/>
                    <a:pt x="41571" y="3060"/>
                    <a:pt x="40536" y="3582"/>
                  </a:cubicBezTo>
                  <a:cubicBezTo>
                    <a:pt x="39363" y="1515"/>
                    <a:pt x="37129" y="127"/>
                    <a:pt x="34799" y="7"/>
                  </a:cubicBezTo>
                  <a:cubicBezTo>
                    <a:pt x="34719" y="3"/>
                    <a:pt x="34638" y="1"/>
                    <a:pt x="345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553;p48"/>
            <p:cNvSpPr/>
            <p:nvPr/>
          </p:nvSpPr>
          <p:spPr>
            <a:xfrm>
              <a:off x="5975150" y="2006550"/>
              <a:ext cx="141000" cy="125825"/>
            </a:xfrm>
            <a:custGeom>
              <a:avLst/>
              <a:gdLst/>
              <a:ahLst/>
              <a:cxnLst/>
              <a:rect l="l" t="t" r="r" b="b"/>
              <a:pathLst>
                <a:path w="5640" h="5033" extrusionOk="0">
                  <a:moveTo>
                    <a:pt x="2302" y="0"/>
                  </a:moveTo>
                  <a:cubicBezTo>
                    <a:pt x="1146" y="0"/>
                    <a:pt x="1" y="294"/>
                    <a:pt x="118" y="1490"/>
                  </a:cubicBezTo>
                  <a:cubicBezTo>
                    <a:pt x="349" y="3851"/>
                    <a:pt x="5640" y="5032"/>
                    <a:pt x="5640" y="5032"/>
                  </a:cubicBezTo>
                  <a:lnTo>
                    <a:pt x="4555" y="277"/>
                  </a:lnTo>
                  <a:cubicBezTo>
                    <a:pt x="4555" y="277"/>
                    <a:pt x="3423" y="0"/>
                    <a:pt x="230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554;p48"/>
            <p:cNvSpPr/>
            <p:nvPr/>
          </p:nvSpPr>
          <p:spPr>
            <a:xfrm>
              <a:off x="6290675" y="2013525"/>
              <a:ext cx="141000" cy="125625"/>
            </a:xfrm>
            <a:custGeom>
              <a:avLst/>
              <a:gdLst/>
              <a:ahLst/>
              <a:cxnLst/>
              <a:rect l="l" t="t" r="r" b="b"/>
              <a:pathLst>
                <a:path w="5640" h="5025" extrusionOk="0">
                  <a:moveTo>
                    <a:pt x="3338" y="0"/>
                  </a:moveTo>
                  <a:cubicBezTo>
                    <a:pt x="2217" y="0"/>
                    <a:pt x="1086" y="277"/>
                    <a:pt x="1086" y="277"/>
                  </a:cubicBezTo>
                  <a:lnTo>
                    <a:pt x="1" y="5025"/>
                  </a:lnTo>
                  <a:cubicBezTo>
                    <a:pt x="1" y="5025"/>
                    <a:pt x="5291" y="3844"/>
                    <a:pt x="5522" y="1490"/>
                  </a:cubicBezTo>
                  <a:cubicBezTo>
                    <a:pt x="5640" y="295"/>
                    <a:pt x="4494" y="0"/>
                    <a:pt x="3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555;p48"/>
            <p:cNvSpPr/>
            <p:nvPr/>
          </p:nvSpPr>
          <p:spPr>
            <a:xfrm>
              <a:off x="5942175" y="1265000"/>
              <a:ext cx="644375" cy="730925"/>
            </a:xfrm>
            <a:custGeom>
              <a:avLst/>
              <a:gdLst/>
              <a:ahLst/>
              <a:cxnLst/>
              <a:rect l="l" t="t" r="r" b="b"/>
              <a:pathLst>
                <a:path w="25775" h="29237" extrusionOk="0">
                  <a:moveTo>
                    <a:pt x="12887" y="0"/>
                  </a:moveTo>
                  <a:cubicBezTo>
                    <a:pt x="5770" y="0"/>
                    <a:pt x="1" y="5777"/>
                    <a:pt x="1" y="12887"/>
                  </a:cubicBezTo>
                  <a:cubicBezTo>
                    <a:pt x="1" y="20004"/>
                    <a:pt x="5874" y="29237"/>
                    <a:pt x="12991" y="29237"/>
                  </a:cubicBezTo>
                  <a:cubicBezTo>
                    <a:pt x="20109" y="29237"/>
                    <a:pt x="25774" y="20004"/>
                    <a:pt x="25774" y="12887"/>
                  </a:cubicBezTo>
                  <a:cubicBezTo>
                    <a:pt x="25774" y="5777"/>
                    <a:pt x="20005" y="0"/>
                    <a:pt x="128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556;p48"/>
            <p:cNvSpPr/>
            <p:nvPr/>
          </p:nvSpPr>
          <p:spPr>
            <a:xfrm>
              <a:off x="5784975" y="1529100"/>
              <a:ext cx="240825" cy="240800"/>
            </a:xfrm>
            <a:custGeom>
              <a:avLst/>
              <a:gdLst/>
              <a:ahLst/>
              <a:cxnLst/>
              <a:rect l="l" t="t" r="r" b="b"/>
              <a:pathLst>
                <a:path w="9633" h="9632" extrusionOk="0">
                  <a:moveTo>
                    <a:pt x="4821" y="1"/>
                  </a:moveTo>
                  <a:cubicBezTo>
                    <a:pt x="2155" y="1"/>
                    <a:pt x="1" y="2155"/>
                    <a:pt x="1" y="4812"/>
                  </a:cubicBezTo>
                  <a:cubicBezTo>
                    <a:pt x="1" y="7477"/>
                    <a:pt x="2155" y="9632"/>
                    <a:pt x="4821" y="9632"/>
                  </a:cubicBezTo>
                  <a:cubicBezTo>
                    <a:pt x="7478" y="9632"/>
                    <a:pt x="9632" y="7477"/>
                    <a:pt x="9632" y="4812"/>
                  </a:cubicBezTo>
                  <a:cubicBezTo>
                    <a:pt x="9632" y="2155"/>
                    <a:pt x="7478" y="1"/>
                    <a:pt x="48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557;p48"/>
            <p:cNvSpPr/>
            <p:nvPr/>
          </p:nvSpPr>
          <p:spPr>
            <a:xfrm>
              <a:off x="5828675" y="1581925"/>
              <a:ext cx="141550" cy="144425"/>
            </a:xfrm>
            <a:custGeom>
              <a:avLst/>
              <a:gdLst/>
              <a:ahLst/>
              <a:cxnLst/>
              <a:rect l="l" t="t" r="r" b="b"/>
              <a:pathLst>
                <a:path w="5662" h="5777" extrusionOk="0">
                  <a:moveTo>
                    <a:pt x="2786" y="0"/>
                  </a:moveTo>
                  <a:cubicBezTo>
                    <a:pt x="1659" y="0"/>
                    <a:pt x="547" y="997"/>
                    <a:pt x="336" y="2109"/>
                  </a:cubicBezTo>
                  <a:cubicBezTo>
                    <a:pt x="0" y="3816"/>
                    <a:pt x="1181" y="5556"/>
                    <a:pt x="2937" y="5755"/>
                  </a:cubicBezTo>
                  <a:cubicBezTo>
                    <a:pt x="3057" y="5769"/>
                    <a:pt x="3177" y="5776"/>
                    <a:pt x="3297" y="5776"/>
                  </a:cubicBezTo>
                  <a:cubicBezTo>
                    <a:pt x="4145" y="5776"/>
                    <a:pt x="4983" y="5435"/>
                    <a:pt x="5570" y="4806"/>
                  </a:cubicBezTo>
                  <a:cubicBezTo>
                    <a:pt x="5662" y="4714"/>
                    <a:pt x="5571" y="4580"/>
                    <a:pt x="5473" y="4580"/>
                  </a:cubicBezTo>
                  <a:cubicBezTo>
                    <a:pt x="5443" y="4580"/>
                    <a:pt x="5413" y="4593"/>
                    <a:pt x="5387" y="4622"/>
                  </a:cubicBezTo>
                  <a:cubicBezTo>
                    <a:pt x="4838" y="5203"/>
                    <a:pt x="4062" y="5504"/>
                    <a:pt x="3292" y="5504"/>
                  </a:cubicBezTo>
                  <a:cubicBezTo>
                    <a:pt x="2536" y="5504"/>
                    <a:pt x="1786" y="5215"/>
                    <a:pt x="1261" y="4614"/>
                  </a:cubicBezTo>
                  <a:cubicBezTo>
                    <a:pt x="264" y="3481"/>
                    <a:pt x="264" y="1582"/>
                    <a:pt x="1564" y="689"/>
                  </a:cubicBezTo>
                  <a:cubicBezTo>
                    <a:pt x="1932" y="436"/>
                    <a:pt x="2368" y="279"/>
                    <a:pt x="2798" y="279"/>
                  </a:cubicBezTo>
                  <a:cubicBezTo>
                    <a:pt x="3115" y="279"/>
                    <a:pt x="3430" y="364"/>
                    <a:pt x="3711" y="561"/>
                  </a:cubicBezTo>
                  <a:cubicBezTo>
                    <a:pt x="3736" y="579"/>
                    <a:pt x="3761" y="587"/>
                    <a:pt x="3785" y="587"/>
                  </a:cubicBezTo>
                  <a:cubicBezTo>
                    <a:pt x="3894" y="587"/>
                    <a:pt x="3965" y="416"/>
                    <a:pt x="3847" y="337"/>
                  </a:cubicBezTo>
                  <a:cubicBezTo>
                    <a:pt x="3511" y="103"/>
                    <a:pt x="3148" y="0"/>
                    <a:pt x="2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558;p48"/>
            <p:cNvSpPr/>
            <p:nvPr/>
          </p:nvSpPr>
          <p:spPr>
            <a:xfrm>
              <a:off x="5847650" y="1653050"/>
              <a:ext cx="83875" cy="30950"/>
            </a:xfrm>
            <a:custGeom>
              <a:avLst/>
              <a:gdLst/>
              <a:ahLst/>
              <a:cxnLst/>
              <a:rect l="l" t="t" r="r" b="b"/>
              <a:pathLst>
                <a:path w="3355" h="1238" extrusionOk="0">
                  <a:moveTo>
                    <a:pt x="2191" y="1"/>
                  </a:moveTo>
                  <a:cubicBezTo>
                    <a:pt x="1385" y="1"/>
                    <a:pt x="585" y="353"/>
                    <a:pt x="79" y="1003"/>
                  </a:cubicBezTo>
                  <a:cubicBezTo>
                    <a:pt x="0" y="1107"/>
                    <a:pt x="88" y="1238"/>
                    <a:pt x="180" y="1238"/>
                  </a:cubicBezTo>
                  <a:cubicBezTo>
                    <a:pt x="209" y="1238"/>
                    <a:pt x="238" y="1225"/>
                    <a:pt x="263" y="1195"/>
                  </a:cubicBezTo>
                  <a:cubicBezTo>
                    <a:pt x="723" y="598"/>
                    <a:pt x="1463" y="256"/>
                    <a:pt x="2206" y="256"/>
                  </a:cubicBezTo>
                  <a:cubicBezTo>
                    <a:pt x="2505" y="256"/>
                    <a:pt x="2805" y="312"/>
                    <a:pt x="3088" y="429"/>
                  </a:cubicBezTo>
                  <a:cubicBezTo>
                    <a:pt x="3108" y="438"/>
                    <a:pt x="3127" y="442"/>
                    <a:pt x="3146" y="442"/>
                  </a:cubicBezTo>
                  <a:cubicBezTo>
                    <a:pt x="3270" y="442"/>
                    <a:pt x="3355" y="261"/>
                    <a:pt x="3223" y="205"/>
                  </a:cubicBezTo>
                  <a:cubicBezTo>
                    <a:pt x="2894" y="67"/>
                    <a:pt x="2542" y="1"/>
                    <a:pt x="21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559;p48"/>
            <p:cNvSpPr/>
            <p:nvPr/>
          </p:nvSpPr>
          <p:spPr>
            <a:xfrm>
              <a:off x="5952025" y="1654800"/>
              <a:ext cx="33000" cy="95075"/>
            </a:xfrm>
            <a:custGeom>
              <a:avLst/>
              <a:gdLst/>
              <a:ahLst/>
              <a:cxnLst/>
              <a:rect l="l" t="t" r="r" b="b"/>
              <a:pathLst>
                <a:path w="1320" h="3803" extrusionOk="0">
                  <a:moveTo>
                    <a:pt x="162" y="0"/>
                  </a:moveTo>
                  <a:cubicBezTo>
                    <a:pt x="82" y="0"/>
                    <a:pt x="1" y="66"/>
                    <a:pt x="30" y="167"/>
                  </a:cubicBezTo>
                  <a:cubicBezTo>
                    <a:pt x="365" y="1348"/>
                    <a:pt x="700" y="2529"/>
                    <a:pt x="1035" y="3710"/>
                  </a:cubicBezTo>
                  <a:cubicBezTo>
                    <a:pt x="1054" y="3774"/>
                    <a:pt x="1107" y="3802"/>
                    <a:pt x="1159" y="3802"/>
                  </a:cubicBezTo>
                  <a:cubicBezTo>
                    <a:pt x="1239" y="3802"/>
                    <a:pt x="1319" y="3739"/>
                    <a:pt x="1290" y="3638"/>
                  </a:cubicBezTo>
                  <a:cubicBezTo>
                    <a:pt x="955" y="2457"/>
                    <a:pt x="620" y="1276"/>
                    <a:pt x="285" y="96"/>
                  </a:cubicBezTo>
                  <a:cubicBezTo>
                    <a:pt x="266" y="29"/>
                    <a:pt x="214" y="0"/>
                    <a:pt x="1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60;p48"/>
            <p:cNvSpPr/>
            <p:nvPr/>
          </p:nvSpPr>
          <p:spPr>
            <a:xfrm>
              <a:off x="6068850" y="1890375"/>
              <a:ext cx="315225" cy="330175"/>
            </a:xfrm>
            <a:custGeom>
              <a:avLst/>
              <a:gdLst/>
              <a:ahLst/>
              <a:cxnLst/>
              <a:rect l="l" t="t" r="r" b="b"/>
              <a:pathLst>
                <a:path w="12609" h="13207" extrusionOk="0">
                  <a:moveTo>
                    <a:pt x="1" y="0"/>
                  </a:moveTo>
                  <a:lnTo>
                    <a:pt x="1" y="13206"/>
                  </a:lnTo>
                  <a:lnTo>
                    <a:pt x="12608" y="13206"/>
                  </a:lnTo>
                  <a:lnTo>
                    <a:pt x="126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61;p48"/>
            <p:cNvSpPr/>
            <p:nvPr/>
          </p:nvSpPr>
          <p:spPr>
            <a:xfrm>
              <a:off x="6106500" y="1930450"/>
              <a:ext cx="180425" cy="51500"/>
            </a:xfrm>
            <a:custGeom>
              <a:avLst/>
              <a:gdLst/>
              <a:ahLst/>
              <a:cxnLst/>
              <a:rect l="l" t="t" r="r" b="b"/>
              <a:pathLst>
                <a:path w="7217" h="2060" extrusionOk="0">
                  <a:moveTo>
                    <a:pt x="203" y="1"/>
                  </a:moveTo>
                  <a:cubicBezTo>
                    <a:pt x="81" y="1"/>
                    <a:pt x="1" y="180"/>
                    <a:pt x="130" y="249"/>
                  </a:cubicBezTo>
                  <a:cubicBezTo>
                    <a:pt x="2245" y="1430"/>
                    <a:pt x="4623" y="2052"/>
                    <a:pt x="7041" y="2060"/>
                  </a:cubicBezTo>
                  <a:cubicBezTo>
                    <a:pt x="7216" y="2060"/>
                    <a:pt x="7216" y="1797"/>
                    <a:pt x="7041" y="1797"/>
                  </a:cubicBezTo>
                  <a:cubicBezTo>
                    <a:pt x="4671" y="1781"/>
                    <a:pt x="2341" y="1174"/>
                    <a:pt x="266" y="17"/>
                  </a:cubicBezTo>
                  <a:cubicBezTo>
                    <a:pt x="244" y="6"/>
                    <a:pt x="223" y="1"/>
                    <a:pt x="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62;p48"/>
            <p:cNvSpPr/>
            <p:nvPr/>
          </p:nvSpPr>
          <p:spPr>
            <a:xfrm>
              <a:off x="6151050" y="1529100"/>
              <a:ext cx="49500" cy="49300"/>
            </a:xfrm>
            <a:custGeom>
              <a:avLst/>
              <a:gdLst/>
              <a:ahLst/>
              <a:cxnLst/>
              <a:rect l="l" t="t" r="r" b="b"/>
              <a:pathLst>
                <a:path w="1980" h="1972" extrusionOk="0">
                  <a:moveTo>
                    <a:pt x="990" y="1"/>
                  </a:moveTo>
                  <a:cubicBezTo>
                    <a:pt x="439" y="1"/>
                    <a:pt x="0" y="440"/>
                    <a:pt x="0" y="982"/>
                  </a:cubicBezTo>
                  <a:cubicBezTo>
                    <a:pt x="0" y="1533"/>
                    <a:pt x="439" y="1972"/>
                    <a:pt x="990" y="1972"/>
                  </a:cubicBezTo>
                  <a:cubicBezTo>
                    <a:pt x="1532" y="1972"/>
                    <a:pt x="1979" y="1533"/>
                    <a:pt x="1979" y="982"/>
                  </a:cubicBezTo>
                  <a:cubicBezTo>
                    <a:pt x="1979" y="440"/>
                    <a:pt x="1532" y="1"/>
                    <a:pt x="9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563;p48"/>
            <p:cNvSpPr/>
            <p:nvPr/>
          </p:nvSpPr>
          <p:spPr>
            <a:xfrm>
              <a:off x="6125100" y="1452475"/>
              <a:ext cx="118125" cy="40825"/>
            </a:xfrm>
            <a:custGeom>
              <a:avLst/>
              <a:gdLst/>
              <a:ahLst/>
              <a:cxnLst/>
              <a:rect l="l" t="t" r="r" b="b"/>
              <a:pathLst>
                <a:path w="4725" h="1633" extrusionOk="0">
                  <a:moveTo>
                    <a:pt x="3768" y="0"/>
                  </a:moveTo>
                  <a:cubicBezTo>
                    <a:pt x="2640" y="0"/>
                    <a:pt x="1509" y="195"/>
                    <a:pt x="448" y="584"/>
                  </a:cubicBezTo>
                  <a:cubicBezTo>
                    <a:pt x="184" y="680"/>
                    <a:pt x="1" y="943"/>
                    <a:pt x="81" y="1238"/>
                  </a:cubicBezTo>
                  <a:cubicBezTo>
                    <a:pt x="140" y="1449"/>
                    <a:pt x="361" y="1632"/>
                    <a:pt x="589" y="1632"/>
                  </a:cubicBezTo>
                  <a:cubicBezTo>
                    <a:pt x="638" y="1632"/>
                    <a:pt x="687" y="1624"/>
                    <a:pt x="735" y="1606"/>
                  </a:cubicBezTo>
                  <a:cubicBezTo>
                    <a:pt x="1725" y="1241"/>
                    <a:pt x="2726" y="1061"/>
                    <a:pt x="3768" y="1061"/>
                  </a:cubicBezTo>
                  <a:cubicBezTo>
                    <a:pt x="3910" y="1061"/>
                    <a:pt x="4054" y="1064"/>
                    <a:pt x="4198" y="1071"/>
                  </a:cubicBezTo>
                  <a:cubicBezTo>
                    <a:pt x="4206" y="1071"/>
                    <a:pt x="4214" y="1072"/>
                    <a:pt x="4222" y="1072"/>
                  </a:cubicBezTo>
                  <a:cubicBezTo>
                    <a:pt x="4499" y="1072"/>
                    <a:pt x="4725" y="808"/>
                    <a:pt x="4725" y="536"/>
                  </a:cubicBezTo>
                  <a:cubicBezTo>
                    <a:pt x="4725" y="241"/>
                    <a:pt x="4485" y="18"/>
                    <a:pt x="4198" y="10"/>
                  </a:cubicBezTo>
                  <a:cubicBezTo>
                    <a:pt x="4055" y="3"/>
                    <a:pt x="3911" y="0"/>
                    <a:pt x="37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64;p48"/>
            <p:cNvSpPr/>
            <p:nvPr/>
          </p:nvSpPr>
          <p:spPr>
            <a:xfrm>
              <a:off x="6406400" y="1449300"/>
              <a:ext cx="106125" cy="46125"/>
            </a:xfrm>
            <a:custGeom>
              <a:avLst/>
              <a:gdLst/>
              <a:ahLst/>
              <a:cxnLst/>
              <a:rect l="l" t="t" r="r" b="b"/>
              <a:pathLst>
                <a:path w="4245" h="1845" extrusionOk="0">
                  <a:moveTo>
                    <a:pt x="519" y="0"/>
                  </a:moveTo>
                  <a:cubicBezTo>
                    <a:pt x="248" y="0"/>
                    <a:pt x="0" y="264"/>
                    <a:pt x="16" y="536"/>
                  </a:cubicBezTo>
                  <a:cubicBezTo>
                    <a:pt x="24" y="831"/>
                    <a:pt x="247" y="1046"/>
                    <a:pt x="542" y="1062"/>
                  </a:cubicBezTo>
                  <a:cubicBezTo>
                    <a:pt x="678" y="1070"/>
                    <a:pt x="806" y="1078"/>
                    <a:pt x="941" y="1094"/>
                  </a:cubicBezTo>
                  <a:cubicBezTo>
                    <a:pt x="1005" y="1102"/>
                    <a:pt x="1069" y="1110"/>
                    <a:pt x="1141" y="1118"/>
                  </a:cubicBezTo>
                  <a:cubicBezTo>
                    <a:pt x="1173" y="1118"/>
                    <a:pt x="1213" y="1126"/>
                    <a:pt x="1253" y="1134"/>
                  </a:cubicBezTo>
                  <a:cubicBezTo>
                    <a:pt x="1500" y="1174"/>
                    <a:pt x="1755" y="1222"/>
                    <a:pt x="2003" y="1286"/>
                  </a:cubicBezTo>
                  <a:cubicBezTo>
                    <a:pt x="2250" y="1349"/>
                    <a:pt x="2489" y="1421"/>
                    <a:pt x="2737" y="1509"/>
                  </a:cubicBezTo>
                  <a:cubicBezTo>
                    <a:pt x="2856" y="1549"/>
                    <a:pt x="2984" y="1597"/>
                    <a:pt x="3104" y="1653"/>
                  </a:cubicBezTo>
                  <a:cubicBezTo>
                    <a:pt x="3091" y="1646"/>
                    <a:pt x="3087" y="1644"/>
                    <a:pt x="3088" y="1644"/>
                  </a:cubicBezTo>
                  <a:lnTo>
                    <a:pt x="3088" y="1644"/>
                  </a:lnTo>
                  <a:cubicBezTo>
                    <a:pt x="3095" y="1644"/>
                    <a:pt x="3192" y="1685"/>
                    <a:pt x="3192" y="1685"/>
                  </a:cubicBezTo>
                  <a:cubicBezTo>
                    <a:pt x="3255" y="1717"/>
                    <a:pt x="3327" y="1748"/>
                    <a:pt x="3391" y="1780"/>
                  </a:cubicBezTo>
                  <a:cubicBezTo>
                    <a:pt x="3480" y="1822"/>
                    <a:pt x="3578" y="1844"/>
                    <a:pt x="3675" y="1844"/>
                  </a:cubicBezTo>
                  <a:cubicBezTo>
                    <a:pt x="3856" y="1844"/>
                    <a:pt x="4031" y="1766"/>
                    <a:pt x="4125" y="1589"/>
                  </a:cubicBezTo>
                  <a:cubicBezTo>
                    <a:pt x="4245" y="1349"/>
                    <a:pt x="4197" y="990"/>
                    <a:pt x="3934" y="863"/>
                  </a:cubicBezTo>
                  <a:cubicBezTo>
                    <a:pt x="2864" y="352"/>
                    <a:pt x="1723" y="65"/>
                    <a:pt x="542" y="1"/>
                  </a:cubicBezTo>
                  <a:cubicBezTo>
                    <a:pt x="535" y="1"/>
                    <a:pt x="527" y="0"/>
                    <a:pt x="5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65;p48"/>
            <p:cNvSpPr/>
            <p:nvPr/>
          </p:nvSpPr>
          <p:spPr>
            <a:xfrm>
              <a:off x="6104750" y="1621475"/>
              <a:ext cx="92800" cy="46900"/>
            </a:xfrm>
            <a:custGeom>
              <a:avLst/>
              <a:gdLst/>
              <a:ahLst/>
              <a:cxnLst/>
              <a:rect l="l" t="t" r="r" b="b"/>
              <a:pathLst>
                <a:path w="3712" h="1876" extrusionOk="0">
                  <a:moveTo>
                    <a:pt x="1852" y="0"/>
                  </a:moveTo>
                  <a:cubicBezTo>
                    <a:pt x="831" y="0"/>
                    <a:pt x="1" y="415"/>
                    <a:pt x="1" y="934"/>
                  </a:cubicBezTo>
                  <a:cubicBezTo>
                    <a:pt x="1" y="1452"/>
                    <a:pt x="831" y="1875"/>
                    <a:pt x="1852" y="1875"/>
                  </a:cubicBezTo>
                  <a:cubicBezTo>
                    <a:pt x="2882" y="1875"/>
                    <a:pt x="3711" y="1452"/>
                    <a:pt x="3711" y="934"/>
                  </a:cubicBezTo>
                  <a:cubicBezTo>
                    <a:pt x="3711" y="415"/>
                    <a:pt x="2882" y="0"/>
                    <a:pt x="18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6;p48"/>
            <p:cNvSpPr/>
            <p:nvPr/>
          </p:nvSpPr>
          <p:spPr>
            <a:xfrm>
              <a:off x="6437900" y="1621475"/>
              <a:ext cx="92775" cy="46900"/>
            </a:xfrm>
            <a:custGeom>
              <a:avLst/>
              <a:gdLst/>
              <a:ahLst/>
              <a:cxnLst/>
              <a:rect l="l" t="t" r="r" b="b"/>
              <a:pathLst>
                <a:path w="3711" h="1876" extrusionOk="0">
                  <a:moveTo>
                    <a:pt x="1852" y="0"/>
                  </a:moveTo>
                  <a:cubicBezTo>
                    <a:pt x="830" y="0"/>
                    <a:pt x="1" y="415"/>
                    <a:pt x="1" y="934"/>
                  </a:cubicBezTo>
                  <a:cubicBezTo>
                    <a:pt x="1" y="1452"/>
                    <a:pt x="830" y="1875"/>
                    <a:pt x="1852" y="1875"/>
                  </a:cubicBezTo>
                  <a:cubicBezTo>
                    <a:pt x="2881" y="1875"/>
                    <a:pt x="3711" y="1452"/>
                    <a:pt x="3711" y="934"/>
                  </a:cubicBezTo>
                  <a:cubicBezTo>
                    <a:pt x="3711" y="415"/>
                    <a:pt x="2881" y="0"/>
                    <a:pt x="18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67;p48"/>
            <p:cNvSpPr/>
            <p:nvPr/>
          </p:nvSpPr>
          <p:spPr>
            <a:xfrm>
              <a:off x="6413175" y="1529100"/>
              <a:ext cx="49475" cy="49300"/>
            </a:xfrm>
            <a:custGeom>
              <a:avLst/>
              <a:gdLst/>
              <a:ahLst/>
              <a:cxnLst/>
              <a:rect l="l" t="t" r="r" b="b"/>
              <a:pathLst>
                <a:path w="1979" h="1972" extrusionOk="0">
                  <a:moveTo>
                    <a:pt x="990" y="1"/>
                  </a:moveTo>
                  <a:cubicBezTo>
                    <a:pt x="447" y="1"/>
                    <a:pt x="0" y="440"/>
                    <a:pt x="0" y="982"/>
                  </a:cubicBezTo>
                  <a:cubicBezTo>
                    <a:pt x="0" y="1533"/>
                    <a:pt x="447" y="1972"/>
                    <a:pt x="990" y="1972"/>
                  </a:cubicBezTo>
                  <a:cubicBezTo>
                    <a:pt x="1532" y="1972"/>
                    <a:pt x="1979" y="1533"/>
                    <a:pt x="1979" y="982"/>
                  </a:cubicBezTo>
                  <a:cubicBezTo>
                    <a:pt x="1979" y="440"/>
                    <a:pt x="1532" y="1"/>
                    <a:pt x="9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568;p48"/>
            <p:cNvSpPr/>
            <p:nvPr/>
          </p:nvSpPr>
          <p:spPr>
            <a:xfrm>
              <a:off x="6321550" y="1625500"/>
              <a:ext cx="60725" cy="87475"/>
            </a:xfrm>
            <a:custGeom>
              <a:avLst/>
              <a:gdLst/>
              <a:ahLst/>
              <a:cxnLst/>
              <a:rect l="l" t="t" r="r" b="b"/>
              <a:pathLst>
                <a:path w="2429" h="3499" extrusionOk="0">
                  <a:moveTo>
                    <a:pt x="745" y="0"/>
                  </a:moveTo>
                  <a:cubicBezTo>
                    <a:pt x="715" y="0"/>
                    <a:pt x="684" y="14"/>
                    <a:pt x="657" y="47"/>
                  </a:cubicBezTo>
                  <a:cubicBezTo>
                    <a:pt x="433" y="342"/>
                    <a:pt x="537" y="725"/>
                    <a:pt x="793" y="964"/>
                  </a:cubicBezTo>
                  <a:cubicBezTo>
                    <a:pt x="1080" y="1244"/>
                    <a:pt x="1527" y="1323"/>
                    <a:pt x="1766" y="1658"/>
                  </a:cubicBezTo>
                  <a:cubicBezTo>
                    <a:pt x="2165" y="2217"/>
                    <a:pt x="1965" y="3103"/>
                    <a:pt x="1223" y="3222"/>
                  </a:cubicBezTo>
                  <a:cubicBezTo>
                    <a:pt x="1170" y="3231"/>
                    <a:pt x="1116" y="3235"/>
                    <a:pt x="1061" y="3235"/>
                  </a:cubicBezTo>
                  <a:cubicBezTo>
                    <a:pt x="758" y="3235"/>
                    <a:pt x="452" y="3103"/>
                    <a:pt x="290" y="2839"/>
                  </a:cubicBezTo>
                  <a:cubicBezTo>
                    <a:pt x="263" y="2795"/>
                    <a:pt x="222" y="2777"/>
                    <a:pt x="182" y="2777"/>
                  </a:cubicBezTo>
                  <a:cubicBezTo>
                    <a:pt x="91" y="2777"/>
                    <a:pt x="0" y="2870"/>
                    <a:pt x="66" y="2975"/>
                  </a:cubicBezTo>
                  <a:cubicBezTo>
                    <a:pt x="278" y="3320"/>
                    <a:pt x="670" y="3498"/>
                    <a:pt x="1064" y="3498"/>
                  </a:cubicBezTo>
                  <a:cubicBezTo>
                    <a:pt x="1353" y="3498"/>
                    <a:pt x="1642" y="3402"/>
                    <a:pt x="1862" y="3206"/>
                  </a:cubicBezTo>
                  <a:cubicBezTo>
                    <a:pt x="2428" y="2696"/>
                    <a:pt x="2325" y="1706"/>
                    <a:pt x="1742" y="1252"/>
                  </a:cubicBezTo>
                  <a:cubicBezTo>
                    <a:pt x="1527" y="1092"/>
                    <a:pt x="1271" y="1004"/>
                    <a:pt x="1056" y="845"/>
                  </a:cubicBezTo>
                  <a:cubicBezTo>
                    <a:pt x="888" y="725"/>
                    <a:pt x="689" y="438"/>
                    <a:pt x="848" y="238"/>
                  </a:cubicBezTo>
                  <a:cubicBezTo>
                    <a:pt x="927" y="135"/>
                    <a:pt x="840" y="0"/>
                    <a:pt x="7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569;p48"/>
            <p:cNvSpPr/>
            <p:nvPr/>
          </p:nvSpPr>
          <p:spPr>
            <a:xfrm>
              <a:off x="6230800" y="1722900"/>
              <a:ext cx="171700" cy="55975"/>
            </a:xfrm>
            <a:custGeom>
              <a:avLst/>
              <a:gdLst/>
              <a:ahLst/>
              <a:cxnLst/>
              <a:rect l="l" t="t" r="r" b="b"/>
              <a:pathLst>
                <a:path w="6868" h="2239" extrusionOk="0">
                  <a:moveTo>
                    <a:pt x="159" y="1"/>
                  </a:moveTo>
                  <a:cubicBezTo>
                    <a:pt x="79" y="1"/>
                    <a:pt x="0" y="64"/>
                    <a:pt x="34" y="164"/>
                  </a:cubicBezTo>
                  <a:cubicBezTo>
                    <a:pt x="457" y="1401"/>
                    <a:pt x="1869" y="2047"/>
                    <a:pt x="3082" y="2199"/>
                  </a:cubicBezTo>
                  <a:cubicBezTo>
                    <a:pt x="3290" y="2226"/>
                    <a:pt x="3498" y="2239"/>
                    <a:pt x="3706" y="2239"/>
                  </a:cubicBezTo>
                  <a:cubicBezTo>
                    <a:pt x="4808" y="2239"/>
                    <a:pt x="5894" y="1869"/>
                    <a:pt x="6760" y="1178"/>
                  </a:cubicBezTo>
                  <a:cubicBezTo>
                    <a:pt x="6868" y="1089"/>
                    <a:pt x="6770" y="955"/>
                    <a:pt x="6657" y="955"/>
                  </a:cubicBezTo>
                  <a:cubicBezTo>
                    <a:pt x="6628" y="955"/>
                    <a:pt x="6597" y="965"/>
                    <a:pt x="6569" y="986"/>
                  </a:cubicBezTo>
                  <a:cubicBezTo>
                    <a:pt x="5760" y="1640"/>
                    <a:pt x="4735" y="1978"/>
                    <a:pt x="3700" y="1978"/>
                  </a:cubicBezTo>
                  <a:cubicBezTo>
                    <a:pt x="3560" y="1978"/>
                    <a:pt x="3421" y="1972"/>
                    <a:pt x="3281" y="1960"/>
                  </a:cubicBezTo>
                  <a:cubicBezTo>
                    <a:pt x="2132" y="1856"/>
                    <a:pt x="696" y="1265"/>
                    <a:pt x="289" y="92"/>
                  </a:cubicBezTo>
                  <a:cubicBezTo>
                    <a:pt x="267" y="29"/>
                    <a:pt x="213" y="1"/>
                    <a:pt x="1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570;p48"/>
            <p:cNvSpPr/>
            <p:nvPr/>
          </p:nvSpPr>
          <p:spPr>
            <a:xfrm>
              <a:off x="6216875" y="1710150"/>
              <a:ext cx="28750" cy="21075"/>
            </a:xfrm>
            <a:custGeom>
              <a:avLst/>
              <a:gdLst/>
              <a:ahLst/>
              <a:cxnLst/>
              <a:rect l="l" t="t" r="r" b="b"/>
              <a:pathLst>
                <a:path w="1150" h="843" extrusionOk="0">
                  <a:moveTo>
                    <a:pt x="1006" y="0"/>
                  </a:moveTo>
                  <a:cubicBezTo>
                    <a:pt x="961" y="0"/>
                    <a:pt x="915" y="25"/>
                    <a:pt x="894" y="68"/>
                  </a:cubicBezTo>
                  <a:cubicBezTo>
                    <a:pt x="870" y="108"/>
                    <a:pt x="846" y="140"/>
                    <a:pt x="822" y="180"/>
                  </a:cubicBezTo>
                  <a:lnTo>
                    <a:pt x="806" y="204"/>
                  </a:lnTo>
                  <a:lnTo>
                    <a:pt x="798" y="211"/>
                  </a:lnTo>
                  <a:lnTo>
                    <a:pt x="758" y="259"/>
                  </a:lnTo>
                  <a:cubicBezTo>
                    <a:pt x="726" y="291"/>
                    <a:pt x="695" y="323"/>
                    <a:pt x="663" y="355"/>
                  </a:cubicBezTo>
                  <a:lnTo>
                    <a:pt x="639" y="371"/>
                  </a:lnTo>
                  <a:lnTo>
                    <a:pt x="631" y="379"/>
                  </a:lnTo>
                  <a:lnTo>
                    <a:pt x="575" y="419"/>
                  </a:lnTo>
                  <a:cubicBezTo>
                    <a:pt x="543" y="443"/>
                    <a:pt x="503" y="459"/>
                    <a:pt x="463" y="483"/>
                  </a:cubicBezTo>
                  <a:lnTo>
                    <a:pt x="407" y="507"/>
                  </a:lnTo>
                  <a:lnTo>
                    <a:pt x="399" y="515"/>
                  </a:lnTo>
                  <a:lnTo>
                    <a:pt x="375" y="523"/>
                  </a:lnTo>
                  <a:cubicBezTo>
                    <a:pt x="335" y="539"/>
                    <a:pt x="288" y="547"/>
                    <a:pt x="248" y="555"/>
                  </a:cubicBezTo>
                  <a:lnTo>
                    <a:pt x="184" y="571"/>
                  </a:lnTo>
                  <a:lnTo>
                    <a:pt x="176" y="571"/>
                  </a:lnTo>
                  <a:lnTo>
                    <a:pt x="136" y="579"/>
                  </a:lnTo>
                  <a:cubicBezTo>
                    <a:pt x="64" y="579"/>
                    <a:pt x="0" y="634"/>
                    <a:pt x="0" y="706"/>
                  </a:cubicBezTo>
                  <a:cubicBezTo>
                    <a:pt x="8" y="774"/>
                    <a:pt x="59" y="842"/>
                    <a:pt x="125" y="842"/>
                  </a:cubicBezTo>
                  <a:cubicBezTo>
                    <a:pt x="129" y="842"/>
                    <a:pt x="132" y="842"/>
                    <a:pt x="136" y="842"/>
                  </a:cubicBezTo>
                  <a:cubicBezTo>
                    <a:pt x="543" y="810"/>
                    <a:pt x="926" y="571"/>
                    <a:pt x="1117" y="204"/>
                  </a:cubicBezTo>
                  <a:cubicBezTo>
                    <a:pt x="1149" y="140"/>
                    <a:pt x="1133" y="52"/>
                    <a:pt x="1070" y="20"/>
                  </a:cubicBezTo>
                  <a:cubicBezTo>
                    <a:pt x="1051" y="7"/>
                    <a:pt x="1029" y="0"/>
                    <a:pt x="10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571;p48"/>
            <p:cNvSpPr/>
            <p:nvPr/>
          </p:nvSpPr>
          <p:spPr>
            <a:xfrm>
              <a:off x="6389625" y="1726400"/>
              <a:ext cx="29150" cy="32575"/>
            </a:xfrm>
            <a:custGeom>
              <a:avLst/>
              <a:gdLst/>
              <a:ahLst/>
              <a:cxnLst/>
              <a:rect l="l" t="t" r="r" b="b"/>
              <a:pathLst>
                <a:path w="1166" h="1303" extrusionOk="0">
                  <a:moveTo>
                    <a:pt x="160" y="0"/>
                  </a:moveTo>
                  <a:cubicBezTo>
                    <a:pt x="88" y="0"/>
                    <a:pt x="32" y="56"/>
                    <a:pt x="24" y="128"/>
                  </a:cubicBezTo>
                  <a:cubicBezTo>
                    <a:pt x="1" y="679"/>
                    <a:pt x="431" y="1221"/>
                    <a:pt x="982" y="1301"/>
                  </a:cubicBezTo>
                  <a:cubicBezTo>
                    <a:pt x="991" y="1302"/>
                    <a:pt x="999" y="1302"/>
                    <a:pt x="1008" y="1302"/>
                  </a:cubicBezTo>
                  <a:cubicBezTo>
                    <a:pt x="1070" y="1302"/>
                    <a:pt x="1128" y="1275"/>
                    <a:pt x="1150" y="1205"/>
                  </a:cubicBezTo>
                  <a:cubicBezTo>
                    <a:pt x="1166" y="1141"/>
                    <a:pt x="1126" y="1054"/>
                    <a:pt x="1054" y="1046"/>
                  </a:cubicBezTo>
                  <a:cubicBezTo>
                    <a:pt x="822" y="1014"/>
                    <a:pt x="639" y="902"/>
                    <a:pt x="495" y="726"/>
                  </a:cubicBezTo>
                  <a:cubicBezTo>
                    <a:pt x="360" y="559"/>
                    <a:pt x="280" y="351"/>
                    <a:pt x="296" y="128"/>
                  </a:cubicBezTo>
                  <a:cubicBezTo>
                    <a:pt x="296" y="56"/>
                    <a:pt x="224" y="0"/>
                    <a:pt x="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572;p48"/>
            <p:cNvSpPr/>
            <p:nvPr/>
          </p:nvSpPr>
          <p:spPr>
            <a:xfrm>
              <a:off x="5947175" y="1360550"/>
              <a:ext cx="360675" cy="360675"/>
            </a:xfrm>
            <a:custGeom>
              <a:avLst/>
              <a:gdLst/>
              <a:ahLst/>
              <a:cxnLst/>
              <a:rect l="l" t="t" r="r" b="b"/>
              <a:pathLst>
                <a:path w="14427" h="14427" extrusionOk="0">
                  <a:moveTo>
                    <a:pt x="7214" y="710"/>
                  </a:moveTo>
                  <a:cubicBezTo>
                    <a:pt x="10796" y="710"/>
                    <a:pt x="13717" y="3623"/>
                    <a:pt x="13717" y="7214"/>
                  </a:cubicBezTo>
                  <a:cubicBezTo>
                    <a:pt x="13717" y="10804"/>
                    <a:pt x="10796" y="13725"/>
                    <a:pt x="7214" y="13725"/>
                  </a:cubicBezTo>
                  <a:cubicBezTo>
                    <a:pt x="3623" y="13725"/>
                    <a:pt x="702" y="10804"/>
                    <a:pt x="702" y="7214"/>
                  </a:cubicBezTo>
                  <a:cubicBezTo>
                    <a:pt x="702" y="3623"/>
                    <a:pt x="3623" y="710"/>
                    <a:pt x="7214" y="710"/>
                  </a:cubicBezTo>
                  <a:close/>
                  <a:moveTo>
                    <a:pt x="7214" y="0"/>
                  </a:moveTo>
                  <a:cubicBezTo>
                    <a:pt x="3232" y="0"/>
                    <a:pt x="0" y="3232"/>
                    <a:pt x="0" y="7214"/>
                  </a:cubicBezTo>
                  <a:cubicBezTo>
                    <a:pt x="0" y="11195"/>
                    <a:pt x="3232" y="14427"/>
                    <a:pt x="7214" y="14427"/>
                  </a:cubicBezTo>
                  <a:cubicBezTo>
                    <a:pt x="11187" y="14427"/>
                    <a:pt x="14427" y="11195"/>
                    <a:pt x="14427" y="7214"/>
                  </a:cubicBezTo>
                  <a:cubicBezTo>
                    <a:pt x="14427" y="3232"/>
                    <a:pt x="11187" y="0"/>
                    <a:pt x="72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573;p48"/>
            <p:cNvSpPr/>
            <p:nvPr/>
          </p:nvSpPr>
          <p:spPr>
            <a:xfrm>
              <a:off x="6362700" y="1367325"/>
              <a:ext cx="346925" cy="347125"/>
            </a:xfrm>
            <a:custGeom>
              <a:avLst/>
              <a:gdLst/>
              <a:ahLst/>
              <a:cxnLst/>
              <a:rect l="l" t="t" r="r" b="b"/>
              <a:pathLst>
                <a:path w="13877" h="13885" extrusionOk="0">
                  <a:moveTo>
                    <a:pt x="6942" y="711"/>
                  </a:moveTo>
                  <a:cubicBezTo>
                    <a:pt x="10374" y="711"/>
                    <a:pt x="13174" y="3503"/>
                    <a:pt x="13174" y="6943"/>
                  </a:cubicBezTo>
                  <a:cubicBezTo>
                    <a:pt x="13174" y="10382"/>
                    <a:pt x="10374" y="13174"/>
                    <a:pt x="6942" y="13174"/>
                  </a:cubicBezTo>
                  <a:cubicBezTo>
                    <a:pt x="3503" y="13174"/>
                    <a:pt x="710" y="10382"/>
                    <a:pt x="710" y="6943"/>
                  </a:cubicBezTo>
                  <a:cubicBezTo>
                    <a:pt x="710" y="3503"/>
                    <a:pt x="3503" y="711"/>
                    <a:pt x="6942" y="711"/>
                  </a:cubicBezTo>
                  <a:close/>
                  <a:moveTo>
                    <a:pt x="6942" y="0"/>
                  </a:moveTo>
                  <a:cubicBezTo>
                    <a:pt x="3112" y="0"/>
                    <a:pt x="0" y="3112"/>
                    <a:pt x="0" y="6943"/>
                  </a:cubicBezTo>
                  <a:cubicBezTo>
                    <a:pt x="0" y="10773"/>
                    <a:pt x="3112" y="13885"/>
                    <a:pt x="6942" y="13885"/>
                  </a:cubicBezTo>
                  <a:cubicBezTo>
                    <a:pt x="10765" y="13885"/>
                    <a:pt x="13876" y="10773"/>
                    <a:pt x="13876" y="6943"/>
                  </a:cubicBezTo>
                  <a:cubicBezTo>
                    <a:pt x="13876" y="3112"/>
                    <a:pt x="10765" y="0"/>
                    <a:pt x="69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574;p48"/>
            <p:cNvSpPr/>
            <p:nvPr/>
          </p:nvSpPr>
          <p:spPr>
            <a:xfrm>
              <a:off x="6948975" y="1862650"/>
              <a:ext cx="20100" cy="90075"/>
            </a:xfrm>
            <a:custGeom>
              <a:avLst/>
              <a:gdLst/>
              <a:ahLst/>
              <a:cxnLst/>
              <a:rect l="l" t="t" r="r" b="b"/>
              <a:pathLst>
                <a:path w="804" h="3603" extrusionOk="0">
                  <a:moveTo>
                    <a:pt x="524" y="0"/>
                  </a:moveTo>
                  <a:cubicBezTo>
                    <a:pt x="485" y="0"/>
                    <a:pt x="446" y="21"/>
                    <a:pt x="424" y="72"/>
                  </a:cubicBezTo>
                  <a:cubicBezTo>
                    <a:pt x="152" y="671"/>
                    <a:pt x="1" y="1325"/>
                    <a:pt x="9" y="1987"/>
                  </a:cubicBezTo>
                  <a:cubicBezTo>
                    <a:pt x="17" y="2314"/>
                    <a:pt x="57" y="2641"/>
                    <a:pt x="128" y="2953"/>
                  </a:cubicBezTo>
                  <a:cubicBezTo>
                    <a:pt x="184" y="3200"/>
                    <a:pt x="280" y="3479"/>
                    <a:pt x="527" y="3591"/>
                  </a:cubicBezTo>
                  <a:cubicBezTo>
                    <a:pt x="547" y="3599"/>
                    <a:pt x="566" y="3602"/>
                    <a:pt x="584" y="3602"/>
                  </a:cubicBezTo>
                  <a:cubicBezTo>
                    <a:pt x="716" y="3602"/>
                    <a:pt x="803" y="3423"/>
                    <a:pt x="663" y="3360"/>
                  </a:cubicBezTo>
                  <a:cubicBezTo>
                    <a:pt x="440" y="3264"/>
                    <a:pt x="400" y="2961"/>
                    <a:pt x="352" y="2737"/>
                  </a:cubicBezTo>
                  <a:cubicBezTo>
                    <a:pt x="296" y="2450"/>
                    <a:pt x="272" y="2163"/>
                    <a:pt x="280" y="1867"/>
                  </a:cubicBezTo>
                  <a:cubicBezTo>
                    <a:pt x="288" y="1293"/>
                    <a:pt x="416" y="726"/>
                    <a:pt x="655" y="200"/>
                  </a:cubicBezTo>
                  <a:cubicBezTo>
                    <a:pt x="699" y="96"/>
                    <a:pt x="609" y="0"/>
                    <a:pt x="524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575;p48"/>
            <p:cNvSpPr/>
            <p:nvPr/>
          </p:nvSpPr>
          <p:spPr>
            <a:xfrm>
              <a:off x="5543400" y="2112600"/>
              <a:ext cx="1472025" cy="540425"/>
            </a:xfrm>
            <a:custGeom>
              <a:avLst/>
              <a:gdLst/>
              <a:ahLst/>
              <a:cxnLst/>
              <a:rect l="l" t="t" r="r" b="b"/>
              <a:pathLst>
                <a:path w="58881" h="21617" extrusionOk="0">
                  <a:moveTo>
                    <a:pt x="36626" y="0"/>
                  </a:moveTo>
                  <a:lnTo>
                    <a:pt x="28838" y="2753"/>
                  </a:lnTo>
                  <a:lnTo>
                    <a:pt x="16127" y="1102"/>
                  </a:lnTo>
                  <a:cubicBezTo>
                    <a:pt x="9887" y="2761"/>
                    <a:pt x="4358" y="6216"/>
                    <a:pt x="1" y="10980"/>
                  </a:cubicBezTo>
                  <a:lnTo>
                    <a:pt x="1" y="21617"/>
                  </a:lnTo>
                  <a:lnTo>
                    <a:pt x="58881" y="21617"/>
                  </a:lnTo>
                  <a:cubicBezTo>
                    <a:pt x="58881" y="21617"/>
                    <a:pt x="58402" y="4804"/>
                    <a:pt x="36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576;p48"/>
            <p:cNvSpPr/>
            <p:nvPr/>
          </p:nvSpPr>
          <p:spPr>
            <a:xfrm>
              <a:off x="6580525" y="1303425"/>
              <a:ext cx="757875" cy="1349600"/>
            </a:xfrm>
            <a:custGeom>
              <a:avLst/>
              <a:gdLst/>
              <a:ahLst/>
              <a:cxnLst/>
              <a:rect l="l" t="t" r="r" b="b"/>
              <a:pathLst>
                <a:path w="30315" h="53984" extrusionOk="0">
                  <a:moveTo>
                    <a:pt x="16392" y="1"/>
                  </a:moveTo>
                  <a:cubicBezTo>
                    <a:pt x="15786" y="1"/>
                    <a:pt x="15209" y="249"/>
                    <a:pt x="14930" y="785"/>
                  </a:cubicBezTo>
                  <a:cubicBezTo>
                    <a:pt x="14404" y="1782"/>
                    <a:pt x="15178" y="2924"/>
                    <a:pt x="15608" y="3969"/>
                  </a:cubicBezTo>
                  <a:cubicBezTo>
                    <a:pt x="16558" y="6203"/>
                    <a:pt x="16135" y="8956"/>
                    <a:pt x="15497" y="11302"/>
                  </a:cubicBezTo>
                  <a:cubicBezTo>
                    <a:pt x="15353" y="9435"/>
                    <a:pt x="15178" y="7552"/>
                    <a:pt x="14595" y="5780"/>
                  </a:cubicBezTo>
                  <a:cubicBezTo>
                    <a:pt x="14013" y="4001"/>
                    <a:pt x="12991" y="2309"/>
                    <a:pt x="11451" y="1248"/>
                  </a:cubicBezTo>
                  <a:cubicBezTo>
                    <a:pt x="10829" y="809"/>
                    <a:pt x="10119" y="482"/>
                    <a:pt x="9361" y="370"/>
                  </a:cubicBezTo>
                  <a:cubicBezTo>
                    <a:pt x="9245" y="355"/>
                    <a:pt x="9127" y="346"/>
                    <a:pt x="9010" y="346"/>
                  </a:cubicBezTo>
                  <a:cubicBezTo>
                    <a:pt x="8745" y="346"/>
                    <a:pt x="8483" y="394"/>
                    <a:pt x="8267" y="538"/>
                  </a:cubicBezTo>
                  <a:cubicBezTo>
                    <a:pt x="7757" y="873"/>
                    <a:pt x="7677" y="1615"/>
                    <a:pt x="7908" y="2181"/>
                  </a:cubicBezTo>
                  <a:cubicBezTo>
                    <a:pt x="8132" y="2740"/>
                    <a:pt x="8587" y="3179"/>
                    <a:pt x="9002" y="3626"/>
                  </a:cubicBezTo>
                  <a:cubicBezTo>
                    <a:pt x="10398" y="5158"/>
                    <a:pt x="11451" y="7232"/>
                    <a:pt x="11930" y="9243"/>
                  </a:cubicBezTo>
                  <a:cubicBezTo>
                    <a:pt x="11076" y="6546"/>
                    <a:pt x="8922" y="4304"/>
                    <a:pt x="6257" y="3338"/>
                  </a:cubicBezTo>
                  <a:cubicBezTo>
                    <a:pt x="5895" y="3207"/>
                    <a:pt x="5475" y="3127"/>
                    <a:pt x="5073" y="3127"/>
                  </a:cubicBezTo>
                  <a:cubicBezTo>
                    <a:pt x="4376" y="3127"/>
                    <a:pt x="3730" y="3368"/>
                    <a:pt x="3528" y="4001"/>
                  </a:cubicBezTo>
                  <a:cubicBezTo>
                    <a:pt x="3312" y="4703"/>
                    <a:pt x="3839" y="5429"/>
                    <a:pt x="4469" y="5804"/>
                  </a:cubicBezTo>
                  <a:cubicBezTo>
                    <a:pt x="5100" y="6171"/>
                    <a:pt x="5842" y="6315"/>
                    <a:pt x="6472" y="6674"/>
                  </a:cubicBezTo>
                  <a:cubicBezTo>
                    <a:pt x="7757" y="7400"/>
                    <a:pt x="8427" y="8852"/>
                    <a:pt x="8906" y="10241"/>
                  </a:cubicBezTo>
                  <a:cubicBezTo>
                    <a:pt x="9648" y="12387"/>
                    <a:pt x="10151" y="14717"/>
                    <a:pt x="9592" y="16911"/>
                  </a:cubicBezTo>
                  <a:cubicBezTo>
                    <a:pt x="9297" y="18060"/>
                    <a:pt x="8515" y="19273"/>
                    <a:pt x="7334" y="19353"/>
                  </a:cubicBezTo>
                  <a:cubicBezTo>
                    <a:pt x="7295" y="19356"/>
                    <a:pt x="7256" y="19357"/>
                    <a:pt x="7217" y="19357"/>
                  </a:cubicBezTo>
                  <a:cubicBezTo>
                    <a:pt x="6278" y="19357"/>
                    <a:pt x="5476" y="18627"/>
                    <a:pt x="4924" y="17861"/>
                  </a:cubicBezTo>
                  <a:cubicBezTo>
                    <a:pt x="4342" y="17063"/>
                    <a:pt x="3879" y="16137"/>
                    <a:pt x="3081" y="15563"/>
                  </a:cubicBezTo>
                  <a:cubicBezTo>
                    <a:pt x="2811" y="15369"/>
                    <a:pt x="2502" y="15282"/>
                    <a:pt x="2187" y="15282"/>
                  </a:cubicBezTo>
                  <a:cubicBezTo>
                    <a:pt x="1570" y="15282"/>
                    <a:pt x="929" y="15614"/>
                    <a:pt x="511" y="16121"/>
                  </a:cubicBezTo>
                  <a:cubicBezTo>
                    <a:pt x="1" y="16744"/>
                    <a:pt x="264" y="17717"/>
                    <a:pt x="783" y="18340"/>
                  </a:cubicBezTo>
                  <a:cubicBezTo>
                    <a:pt x="1293" y="18962"/>
                    <a:pt x="2004" y="19401"/>
                    <a:pt x="2514" y="20031"/>
                  </a:cubicBezTo>
                  <a:cubicBezTo>
                    <a:pt x="3520" y="21268"/>
                    <a:pt x="3584" y="23048"/>
                    <a:pt x="4429" y="24404"/>
                  </a:cubicBezTo>
                  <a:cubicBezTo>
                    <a:pt x="5259" y="25737"/>
                    <a:pt x="6719" y="26511"/>
                    <a:pt x="7853" y="27596"/>
                  </a:cubicBezTo>
                  <a:cubicBezTo>
                    <a:pt x="10230" y="29894"/>
                    <a:pt x="10925" y="33381"/>
                    <a:pt x="11403" y="36652"/>
                  </a:cubicBezTo>
                  <a:cubicBezTo>
                    <a:pt x="11731" y="38942"/>
                    <a:pt x="11978" y="51678"/>
                    <a:pt x="12209" y="53984"/>
                  </a:cubicBezTo>
                  <a:lnTo>
                    <a:pt x="30315" y="53984"/>
                  </a:lnTo>
                  <a:cubicBezTo>
                    <a:pt x="27937" y="48390"/>
                    <a:pt x="23620" y="34019"/>
                    <a:pt x="21872" y="28202"/>
                  </a:cubicBezTo>
                  <a:cubicBezTo>
                    <a:pt x="21378" y="26543"/>
                    <a:pt x="20899" y="24835"/>
                    <a:pt x="20971" y="23103"/>
                  </a:cubicBezTo>
                  <a:cubicBezTo>
                    <a:pt x="21122" y="19513"/>
                    <a:pt x="23548" y="16465"/>
                    <a:pt x="24801" y="13097"/>
                  </a:cubicBezTo>
                  <a:cubicBezTo>
                    <a:pt x="25399" y="11477"/>
                    <a:pt x="25734" y="9754"/>
                    <a:pt x="25782" y="8022"/>
                  </a:cubicBezTo>
                  <a:cubicBezTo>
                    <a:pt x="25814" y="7033"/>
                    <a:pt x="25718" y="5972"/>
                    <a:pt x="25120" y="5182"/>
                  </a:cubicBezTo>
                  <a:cubicBezTo>
                    <a:pt x="24741" y="4687"/>
                    <a:pt x="24095" y="4368"/>
                    <a:pt x="23484" y="4368"/>
                  </a:cubicBezTo>
                  <a:cubicBezTo>
                    <a:pt x="23130" y="4368"/>
                    <a:pt x="22788" y="4476"/>
                    <a:pt x="22519" y="4719"/>
                  </a:cubicBezTo>
                  <a:cubicBezTo>
                    <a:pt x="21912" y="5269"/>
                    <a:pt x="21912" y="6211"/>
                    <a:pt x="21872" y="7033"/>
                  </a:cubicBezTo>
                  <a:cubicBezTo>
                    <a:pt x="21729" y="9602"/>
                    <a:pt x="20755" y="12259"/>
                    <a:pt x="18992" y="14143"/>
                  </a:cubicBezTo>
                  <a:cubicBezTo>
                    <a:pt x="19830" y="10640"/>
                    <a:pt x="19909" y="6953"/>
                    <a:pt x="19207" y="3418"/>
                  </a:cubicBezTo>
                  <a:cubicBezTo>
                    <a:pt x="18992" y="2333"/>
                    <a:pt x="18657" y="1192"/>
                    <a:pt x="17803" y="490"/>
                  </a:cubicBezTo>
                  <a:cubicBezTo>
                    <a:pt x="17416" y="171"/>
                    <a:pt x="16894" y="1"/>
                    <a:pt x="163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577;p48"/>
            <p:cNvSpPr/>
            <p:nvPr/>
          </p:nvSpPr>
          <p:spPr>
            <a:xfrm>
              <a:off x="6588950" y="1702800"/>
              <a:ext cx="31300" cy="74475"/>
            </a:xfrm>
            <a:custGeom>
              <a:avLst/>
              <a:gdLst/>
              <a:ahLst/>
              <a:cxnLst/>
              <a:rect l="l" t="t" r="r" b="b"/>
              <a:pathLst>
                <a:path w="1252" h="2979" extrusionOk="0">
                  <a:moveTo>
                    <a:pt x="192" y="1"/>
                  </a:moveTo>
                  <a:cubicBezTo>
                    <a:pt x="94" y="1"/>
                    <a:pt x="1" y="136"/>
                    <a:pt x="87" y="234"/>
                  </a:cubicBezTo>
                  <a:cubicBezTo>
                    <a:pt x="693" y="936"/>
                    <a:pt x="980" y="1894"/>
                    <a:pt x="861" y="2812"/>
                  </a:cubicBezTo>
                  <a:cubicBezTo>
                    <a:pt x="846" y="2913"/>
                    <a:pt x="933" y="2979"/>
                    <a:pt x="1010" y="2979"/>
                  </a:cubicBezTo>
                  <a:cubicBezTo>
                    <a:pt x="1060" y="2979"/>
                    <a:pt x="1107" y="2950"/>
                    <a:pt x="1116" y="2883"/>
                  </a:cubicBezTo>
                  <a:cubicBezTo>
                    <a:pt x="1252" y="1862"/>
                    <a:pt x="948" y="825"/>
                    <a:pt x="278" y="43"/>
                  </a:cubicBezTo>
                  <a:cubicBezTo>
                    <a:pt x="252" y="13"/>
                    <a:pt x="222" y="1"/>
                    <a:pt x="1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78;p48"/>
            <p:cNvSpPr/>
            <p:nvPr/>
          </p:nvSpPr>
          <p:spPr>
            <a:xfrm>
              <a:off x="6869975" y="1722700"/>
              <a:ext cx="182950" cy="229500"/>
            </a:xfrm>
            <a:custGeom>
              <a:avLst/>
              <a:gdLst/>
              <a:ahLst/>
              <a:cxnLst/>
              <a:rect l="l" t="t" r="r" b="b"/>
              <a:pathLst>
                <a:path w="7318" h="9180" extrusionOk="0">
                  <a:moveTo>
                    <a:pt x="2184" y="0"/>
                  </a:moveTo>
                  <a:cubicBezTo>
                    <a:pt x="1552" y="0"/>
                    <a:pt x="979" y="329"/>
                    <a:pt x="647" y="1018"/>
                  </a:cubicBezTo>
                  <a:cubicBezTo>
                    <a:pt x="81" y="2183"/>
                    <a:pt x="488" y="3619"/>
                    <a:pt x="743" y="4808"/>
                  </a:cubicBezTo>
                  <a:cubicBezTo>
                    <a:pt x="1006" y="6085"/>
                    <a:pt x="1429" y="8056"/>
                    <a:pt x="121" y="8926"/>
                  </a:cubicBezTo>
                  <a:cubicBezTo>
                    <a:pt x="1" y="9006"/>
                    <a:pt x="75" y="9180"/>
                    <a:pt x="187" y="9180"/>
                  </a:cubicBezTo>
                  <a:cubicBezTo>
                    <a:pt x="209" y="9180"/>
                    <a:pt x="232" y="9173"/>
                    <a:pt x="256" y="9157"/>
                  </a:cubicBezTo>
                  <a:cubicBezTo>
                    <a:pt x="1150" y="8559"/>
                    <a:pt x="1333" y="7449"/>
                    <a:pt x="1262" y="6444"/>
                  </a:cubicBezTo>
                  <a:cubicBezTo>
                    <a:pt x="1174" y="5032"/>
                    <a:pt x="607" y="3675"/>
                    <a:pt x="639" y="2247"/>
                  </a:cubicBezTo>
                  <a:cubicBezTo>
                    <a:pt x="663" y="1505"/>
                    <a:pt x="919" y="683"/>
                    <a:pt x="1653" y="348"/>
                  </a:cubicBezTo>
                  <a:cubicBezTo>
                    <a:pt x="1826" y="269"/>
                    <a:pt x="1997" y="236"/>
                    <a:pt x="2166" y="236"/>
                  </a:cubicBezTo>
                  <a:cubicBezTo>
                    <a:pt x="2699" y="236"/>
                    <a:pt x="3207" y="568"/>
                    <a:pt x="3655" y="859"/>
                  </a:cubicBezTo>
                  <a:cubicBezTo>
                    <a:pt x="4725" y="1569"/>
                    <a:pt x="5850" y="2008"/>
                    <a:pt x="7150" y="2039"/>
                  </a:cubicBezTo>
                  <a:cubicBezTo>
                    <a:pt x="7153" y="2040"/>
                    <a:pt x="7155" y="2040"/>
                    <a:pt x="7158" y="2040"/>
                  </a:cubicBezTo>
                  <a:cubicBezTo>
                    <a:pt x="7318" y="2040"/>
                    <a:pt x="7316" y="1776"/>
                    <a:pt x="7150" y="1776"/>
                  </a:cubicBezTo>
                  <a:cubicBezTo>
                    <a:pt x="6368" y="1752"/>
                    <a:pt x="5594" y="1593"/>
                    <a:pt x="4876" y="1265"/>
                  </a:cubicBezTo>
                  <a:cubicBezTo>
                    <a:pt x="4294" y="1002"/>
                    <a:pt x="3791" y="587"/>
                    <a:pt x="3233" y="284"/>
                  </a:cubicBezTo>
                  <a:cubicBezTo>
                    <a:pt x="2885" y="96"/>
                    <a:pt x="2526" y="0"/>
                    <a:pt x="2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79;p48"/>
            <p:cNvSpPr/>
            <p:nvPr/>
          </p:nvSpPr>
          <p:spPr>
            <a:xfrm>
              <a:off x="6676975" y="1382125"/>
              <a:ext cx="58300" cy="22000"/>
            </a:xfrm>
            <a:custGeom>
              <a:avLst/>
              <a:gdLst/>
              <a:ahLst/>
              <a:cxnLst/>
              <a:rect l="l" t="t" r="r" b="b"/>
              <a:pathLst>
                <a:path w="2332" h="880" extrusionOk="0">
                  <a:moveTo>
                    <a:pt x="2152" y="0"/>
                  </a:moveTo>
                  <a:cubicBezTo>
                    <a:pt x="2111" y="0"/>
                    <a:pt x="2069" y="19"/>
                    <a:pt x="2040" y="63"/>
                  </a:cubicBezTo>
                  <a:cubicBezTo>
                    <a:pt x="1872" y="350"/>
                    <a:pt x="1569" y="565"/>
                    <a:pt x="1234" y="605"/>
                  </a:cubicBezTo>
                  <a:cubicBezTo>
                    <a:pt x="1187" y="612"/>
                    <a:pt x="1140" y="615"/>
                    <a:pt x="1093" y="615"/>
                  </a:cubicBezTo>
                  <a:cubicBezTo>
                    <a:pt x="789" y="615"/>
                    <a:pt x="492" y="483"/>
                    <a:pt x="284" y="262"/>
                  </a:cubicBezTo>
                  <a:cubicBezTo>
                    <a:pt x="256" y="233"/>
                    <a:pt x="225" y="220"/>
                    <a:pt x="194" y="220"/>
                  </a:cubicBezTo>
                  <a:cubicBezTo>
                    <a:pt x="92" y="220"/>
                    <a:pt x="1" y="356"/>
                    <a:pt x="93" y="454"/>
                  </a:cubicBezTo>
                  <a:cubicBezTo>
                    <a:pt x="357" y="718"/>
                    <a:pt x="724" y="879"/>
                    <a:pt x="1094" y="879"/>
                  </a:cubicBezTo>
                  <a:cubicBezTo>
                    <a:pt x="1149" y="879"/>
                    <a:pt x="1203" y="876"/>
                    <a:pt x="1258" y="869"/>
                  </a:cubicBezTo>
                  <a:cubicBezTo>
                    <a:pt x="1680" y="813"/>
                    <a:pt x="2056" y="565"/>
                    <a:pt x="2271" y="198"/>
                  </a:cubicBezTo>
                  <a:cubicBezTo>
                    <a:pt x="2332" y="93"/>
                    <a:pt x="2243" y="0"/>
                    <a:pt x="21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580;p48"/>
            <p:cNvSpPr/>
            <p:nvPr/>
          </p:nvSpPr>
          <p:spPr>
            <a:xfrm>
              <a:off x="6794625" y="1311375"/>
              <a:ext cx="55225" cy="24625"/>
            </a:xfrm>
            <a:custGeom>
              <a:avLst/>
              <a:gdLst/>
              <a:ahLst/>
              <a:cxnLst/>
              <a:rect l="l" t="t" r="r" b="b"/>
              <a:pathLst>
                <a:path w="2209" h="985" extrusionOk="0">
                  <a:moveTo>
                    <a:pt x="158" y="0"/>
                  </a:moveTo>
                  <a:cubicBezTo>
                    <a:pt x="77" y="0"/>
                    <a:pt x="0" y="63"/>
                    <a:pt x="39" y="164"/>
                  </a:cubicBezTo>
                  <a:cubicBezTo>
                    <a:pt x="182" y="571"/>
                    <a:pt x="549" y="898"/>
                    <a:pt x="988" y="970"/>
                  </a:cubicBezTo>
                  <a:cubicBezTo>
                    <a:pt x="1050" y="979"/>
                    <a:pt x="1112" y="984"/>
                    <a:pt x="1173" y="984"/>
                  </a:cubicBezTo>
                  <a:cubicBezTo>
                    <a:pt x="1561" y="984"/>
                    <a:pt x="1928" y="792"/>
                    <a:pt x="2169" y="475"/>
                  </a:cubicBezTo>
                  <a:cubicBezTo>
                    <a:pt x="2209" y="419"/>
                    <a:pt x="2177" y="331"/>
                    <a:pt x="2121" y="291"/>
                  </a:cubicBezTo>
                  <a:cubicBezTo>
                    <a:pt x="2099" y="279"/>
                    <a:pt x="2077" y="274"/>
                    <a:pt x="2055" y="274"/>
                  </a:cubicBezTo>
                  <a:cubicBezTo>
                    <a:pt x="2008" y="274"/>
                    <a:pt x="1965" y="301"/>
                    <a:pt x="1938" y="339"/>
                  </a:cubicBezTo>
                  <a:cubicBezTo>
                    <a:pt x="1759" y="573"/>
                    <a:pt x="1462" y="718"/>
                    <a:pt x="1169" y="718"/>
                  </a:cubicBezTo>
                  <a:cubicBezTo>
                    <a:pt x="1122" y="718"/>
                    <a:pt x="1075" y="714"/>
                    <a:pt x="1028" y="706"/>
                  </a:cubicBezTo>
                  <a:cubicBezTo>
                    <a:pt x="701" y="651"/>
                    <a:pt x="406" y="403"/>
                    <a:pt x="294" y="92"/>
                  </a:cubicBezTo>
                  <a:cubicBezTo>
                    <a:pt x="268" y="28"/>
                    <a:pt x="212" y="0"/>
                    <a:pt x="1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581;p48"/>
            <p:cNvSpPr/>
            <p:nvPr/>
          </p:nvSpPr>
          <p:spPr>
            <a:xfrm>
              <a:off x="6979600" y="1304300"/>
              <a:ext cx="60450" cy="29025"/>
            </a:xfrm>
            <a:custGeom>
              <a:avLst/>
              <a:gdLst/>
              <a:ahLst/>
              <a:cxnLst/>
              <a:rect l="l" t="t" r="r" b="b"/>
              <a:pathLst>
                <a:path w="2418" h="1161" extrusionOk="0">
                  <a:moveTo>
                    <a:pt x="175" y="0"/>
                  </a:moveTo>
                  <a:cubicBezTo>
                    <a:pt x="91" y="0"/>
                    <a:pt x="1" y="96"/>
                    <a:pt x="44" y="199"/>
                  </a:cubicBezTo>
                  <a:cubicBezTo>
                    <a:pt x="314" y="802"/>
                    <a:pt x="957" y="1161"/>
                    <a:pt x="1598" y="1161"/>
                  </a:cubicBezTo>
                  <a:cubicBezTo>
                    <a:pt x="1831" y="1161"/>
                    <a:pt x="2064" y="1113"/>
                    <a:pt x="2279" y="1013"/>
                  </a:cubicBezTo>
                  <a:cubicBezTo>
                    <a:pt x="2417" y="951"/>
                    <a:pt x="2333" y="768"/>
                    <a:pt x="2209" y="768"/>
                  </a:cubicBezTo>
                  <a:cubicBezTo>
                    <a:pt x="2191" y="768"/>
                    <a:pt x="2171" y="772"/>
                    <a:pt x="2151" y="782"/>
                  </a:cubicBezTo>
                  <a:cubicBezTo>
                    <a:pt x="1975" y="866"/>
                    <a:pt x="1787" y="904"/>
                    <a:pt x="1598" y="904"/>
                  </a:cubicBezTo>
                  <a:cubicBezTo>
                    <a:pt x="1050" y="904"/>
                    <a:pt x="501" y="576"/>
                    <a:pt x="276" y="72"/>
                  </a:cubicBezTo>
                  <a:cubicBezTo>
                    <a:pt x="253" y="21"/>
                    <a:pt x="215" y="0"/>
                    <a:pt x="1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582;p48"/>
            <p:cNvSpPr/>
            <p:nvPr/>
          </p:nvSpPr>
          <p:spPr>
            <a:xfrm>
              <a:off x="7193750" y="1420750"/>
              <a:ext cx="37325" cy="51725"/>
            </a:xfrm>
            <a:custGeom>
              <a:avLst/>
              <a:gdLst/>
              <a:ahLst/>
              <a:cxnLst/>
              <a:rect l="l" t="t" r="r" b="b"/>
              <a:pathLst>
                <a:path w="1493" h="2069" extrusionOk="0">
                  <a:moveTo>
                    <a:pt x="194" y="1"/>
                  </a:moveTo>
                  <a:cubicBezTo>
                    <a:pt x="128" y="1"/>
                    <a:pt x="56" y="45"/>
                    <a:pt x="48" y="130"/>
                  </a:cubicBezTo>
                  <a:cubicBezTo>
                    <a:pt x="0" y="592"/>
                    <a:pt x="16" y="1111"/>
                    <a:pt x="288" y="1518"/>
                  </a:cubicBezTo>
                  <a:cubicBezTo>
                    <a:pt x="503" y="1848"/>
                    <a:pt x="861" y="2069"/>
                    <a:pt x="1250" y="2069"/>
                  </a:cubicBezTo>
                  <a:cubicBezTo>
                    <a:pt x="1293" y="2069"/>
                    <a:pt x="1337" y="2066"/>
                    <a:pt x="1381" y="2061"/>
                  </a:cubicBezTo>
                  <a:cubicBezTo>
                    <a:pt x="1453" y="2045"/>
                    <a:pt x="1493" y="1957"/>
                    <a:pt x="1477" y="1893"/>
                  </a:cubicBezTo>
                  <a:cubicBezTo>
                    <a:pt x="1456" y="1823"/>
                    <a:pt x="1397" y="1796"/>
                    <a:pt x="1340" y="1796"/>
                  </a:cubicBezTo>
                  <a:cubicBezTo>
                    <a:pt x="1332" y="1796"/>
                    <a:pt x="1325" y="1796"/>
                    <a:pt x="1317" y="1797"/>
                  </a:cubicBezTo>
                  <a:cubicBezTo>
                    <a:pt x="1283" y="1803"/>
                    <a:pt x="1250" y="1805"/>
                    <a:pt x="1217" y="1805"/>
                  </a:cubicBezTo>
                  <a:cubicBezTo>
                    <a:pt x="905" y="1805"/>
                    <a:pt x="623" y="1577"/>
                    <a:pt x="471" y="1311"/>
                  </a:cubicBezTo>
                  <a:cubicBezTo>
                    <a:pt x="272" y="959"/>
                    <a:pt x="272" y="521"/>
                    <a:pt x="312" y="130"/>
                  </a:cubicBezTo>
                  <a:cubicBezTo>
                    <a:pt x="320" y="43"/>
                    <a:pt x="259" y="1"/>
                    <a:pt x="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583;p48"/>
            <p:cNvSpPr/>
            <p:nvPr/>
          </p:nvSpPr>
          <p:spPr>
            <a:xfrm>
              <a:off x="6862350" y="1493150"/>
              <a:ext cx="37175" cy="147250"/>
            </a:xfrm>
            <a:custGeom>
              <a:avLst/>
              <a:gdLst/>
              <a:ahLst/>
              <a:cxnLst/>
              <a:rect l="l" t="t" r="r" b="b"/>
              <a:pathLst>
                <a:path w="1487" h="5890" extrusionOk="0">
                  <a:moveTo>
                    <a:pt x="163" y="1"/>
                  </a:moveTo>
                  <a:cubicBezTo>
                    <a:pt x="82" y="1"/>
                    <a:pt x="1" y="65"/>
                    <a:pt x="35" y="162"/>
                  </a:cubicBezTo>
                  <a:cubicBezTo>
                    <a:pt x="689" y="1965"/>
                    <a:pt x="1088" y="3849"/>
                    <a:pt x="1216" y="5764"/>
                  </a:cubicBezTo>
                  <a:cubicBezTo>
                    <a:pt x="1220" y="5847"/>
                    <a:pt x="1289" y="5889"/>
                    <a:pt x="1356" y="5889"/>
                  </a:cubicBezTo>
                  <a:cubicBezTo>
                    <a:pt x="1423" y="5889"/>
                    <a:pt x="1487" y="5847"/>
                    <a:pt x="1479" y="5764"/>
                  </a:cubicBezTo>
                  <a:cubicBezTo>
                    <a:pt x="1351" y="3825"/>
                    <a:pt x="960" y="1917"/>
                    <a:pt x="290" y="90"/>
                  </a:cubicBezTo>
                  <a:cubicBezTo>
                    <a:pt x="268" y="28"/>
                    <a:pt x="215" y="1"/>
                    <a:pt x="1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584;p48"/>
            <p:cNvSpPr/>
            <p:nvPr/>
          </p:nvSpPr>
          <p:spPr>
            <a:xfrm>
              <a:off x="6965350" y="1573450"/>
              <a:ext cx="9600" cy="63500"/>
            </a:xfrm>
            <a:custGeom>
              <a:avLst/>
              <a:gdLst/>
              <a:ahLst/>
              <a:cxnLst/>
              <a:rect l="l" t="t" r="r" b="b"/>
              <a:pathLst>
                <a:path w="384" h="2540" extrusionOk="0">
                  <a:moveTo>
                    <a:pt x="128" y="0"/>
                  </a:moveTo>
                  <a:cubicBezTo>
                    <a:pt x="62" y="0"/>
                    <a:pt x="0" y="42"/>
                    <a:pt x="8" y="126"/>
                  </a:cubicBezTo>
                  <a:cubicBezTo>
                    <a:pt x="88" y="884"/>
                    <a:pt x="112" y="1650"/>
                    <a:pt x="88" y="2408"/>
                  </a:cubicBezTo>
                  <a:cubicBezTo>
                    <a:pt x="88" y="2496"/>
                    <a:pt x="154" y="2540"/>
                    <a:pt x="220" y="2540"/>
                  </a:cubicBezTo>
                  <a:cubicBezTo>
                    <a:pt x="287" y="2540"/>
                    <a:pt x="355" y="2496"/>
                    <a:pt x="359" y="2408"/>
                  </a:cubicBezTo>
                  <a:cubicBezTo>
                    <a:pt x="383" y="1650"/>
                    <a:pt x="351" y="884"/>
                    <a:pt x="271" y="126"/>
                  </a:cubicBezTo>
                  <a:cubicBezTo>
                    <a:pt x="263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585;p48"/>
            <p:cNvSpPr/>
            <p:nvPr/>
          </p:nvSpPr>
          <p:spPr>
            <a:xfrm>
              <a:off x="7051125" y="1640925"/>
              <a:ext cx="12175" cy="42900"/>
            </a:xfrm>
            <a:custGeom>
              <a:avLst/>
              <a:gdLst/>
              <a:ahLst/>
              <a:cxnLst/>
              <a:rect l="l" t="t" r="r" b="b"/>
              <a:pathLst>
                <a:path w="487" h="1716" extrusionOk="0">
                  <a:moveTo>
                    <a:pt x="356" y="1"/>
                  </a:moveTo>
                  <a:cubicBezTo>
                    <a:pt x="301" y="1"/>
                    <a:pt x="230" y="39"/>
                    <a:pt x="224" y="100"/>
                  </a:cubicBezTo>
                  <a:cubicBezTo>
                    <a:pt x="152" y="579"/>
                    <a:pt x="80" y="1065"/>
                    <a:pt x="8" y="1552"/>
                  </a:cubicBezTo>
                  <a:cubicBezTo>
                    <a:pt x="0" y="1624"/>
                    <a:pt x="24" y="1696"/>
                    <a:pt x="104" y="1712"/>
                  </a:cubicBezTo>
                  <a:cubicBezTo>
                    <a:pt x="115" y="1714"/>
                    <a:pt x="126" y="1716"/>
                    <a:pt x="138" y="1716"/>
                  </a:cubicBezTo>
                  <a:cubicBezTo>
                    <a:pt x="195" y="1716"/>
                    <a:pt x="257" y="1684"/>
                    <a:pt x="264" y="1624"/>
                  </a:cubicBezTo>
                  <a:cubicBezTo>
                    <a:pt x="335" y="1137"/>
                    <a:pt x="407" y="651"/>
                    <a:pt x="479" y="164"/>
                  </a:cubicBezTo>
                  <a:cubicBezTo>
                    <a:pt x="487" y="92"/>
                    <a:pt x="463" y="20"/>
                    <a:pt x="383" y="4"/>
                  </a:cubicBezTo>
                  <a:cubicBezTo>
                    <a:pt x="375" y="2"/>
                    <a:pt x="366" y="1"/>
                    <a:pt x="3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586;p48"/>
            <p:cNvSpPr/>
            <p:nvPr/>
          </p:nvSpPr>
          <p:spPr>
            <a:xfrm>
              <a:off x="6799575" y="1498675"/>
              <a:ext cx="14975" cy="15500"/>
            </a:xfrm>
            <a:custGeom>
              <a:avLst/>
              <a:gdLst/>
              <a:ahLst/>
              <a:cxnLst/>
              <a:rect l="l" t="t" r="r" b="b"/>
              <a:pathLst>
                <a:path w="599" h="620" extrusionOk="0">
                  <a:moveTo>
                    <a:pt x="470" y="0"/>
                  </a:moveTo>
                  <a:cubicBezTo>
                    <a:pt x="448" y="0"/>
                    <a:pt x="427" y="6"/>
                    <a:pt x="407" y="21"/>
                  </a:cubicBezTo>
                  <a:cubicBezTo>
                    <a:pt x="375" y="37"/>
                    <a:pt x="359" y="61"/>
                    <a:pt x="343" y="93"/>
                  </a:cubicBezTo>
                  <a:lnTo>
                    <a:pt x="335" y="124"/>
                  </a:lnTo>
                  <a:lnTo>
                    <a:pt x="335" y="124"/>
                  </a:lnTo>
                  <a:cubicBezTo>
                    <a:pt x="316" y="161"/>
                    <a:pt x="296" y="197"/>
                    <a:pt x="271" y="228"/>
                  </a:cubicBezTo>
                  <a:lnTo>
                    <a:pt x="287" y="204"/>
                  </a:lnTo>
                  <a:lnTo>
                    <a:pt x="287" y="204"/>
                  </a:lnTo>
                  <a:cubicBezTo>
                    <a:pt x="256" y="244"/>
                    <a:pt x="216" y="284"/>
                    <a:pt x="176" y="316"/>
                  </a:cubicBezTo>
                  <a:lnTo>
                    <a:pt x="200" y="292"/>
                  </a:lnTo>
                  <a:lnTo>
                    <a:pt x="200" y="292"/>
                  </a:lnTo>
                  <a:cubicBezTo>
                    <a:pt x="160" y="324"/>
                    <a:pt x="120" y="356"/>
                    <a:pt x="72" y="372"/>
                  </a:cubicBezTo>
                  <a:lnTo>
                    <a:pt x="8" y="452"/>
                  </a:lnTo>
                  <a:cubicBezTo>
                    <a:pt x="0" y="484"/>
                    <a:pt x="0" y="532"/>
                    <a:pt x="24" y="555"/>
                  </a:cubicBezTo>
                  <a:cubicBezTo>
                    <a:pt x="40" y="587"/>
                    <a:pt x="64" y="611"/>
                    <a:pt x="104" y="619"/>
                  </a:cubicBezTo>
                  <a:lnTo>
                    <a:pt x="136" y="619"/>
                  </a:lnTo>
                  <a:lnTo>
                    <a:pt x="200" y="603"/>
                  </a:lnTo>
                  <a:cubicBezTo>
                    <a:pt x="391" y="524"/>
                    <a:pt x="535" y="356"/>
                    <a:pt x="599" y="164"/>
                  </a:cubicBezTo>
                  <a:lnTo>
                    <a:pt x="591" y="61"/>
                  </a:lnTo>
                  <a:cubicBezTo>
                    <a:pt x="575" y="37"/>
                    <a:pt x="543" y="13"/>
                    <a:pt x="511" y="5"/>
                  </a:cubicBezTo>
                  <a:cubicBezTo>
                    <a:pt x="496" y="2"/>
                    <a:pt x="483" y="0"/>
                    <a:pt x="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587;p48"/>
            <p:cNvSpPr/>
            <p:nvPr/>
          </p:nvSpPr>
          <p:spPr>
            <a:xfrm>
              <a:off x="6795175" y="1497000"/>
              <a:ext cx="8600" cy="6600"/>
            </a:xfrm>
            <a:custGeom>
              <a:avLst/>
              <a:gdLst/>
              <a:ahLst/>
              <a:cxnLst/>
              <a:rect l="l" t="t" r="r" b="b"/>
              <a:pathLst>
                <a:path w="344" h="264" extrusionOk="0">
                  <a:moveTo>
                    <a:pt x="168" y="0"/>
                  </a:moveTo>
                  <a:cubicBezTo>
                    <a:pt x="1" y="0"/>
                    <a:pt x="1" y="263"/>
                    <a:pt x="168" y="263"/>
                  </a:cubicBezTo>
                  <a:cubicBezTo>
                    <a:pt x="344" y="263"/>
                    <a:pt x="344" y="0"/>
                    <a:pt x="1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588;p48"/>
            <p:cNvSpPr/>
            <p:nvPr/>
          </p:nvSpPr>
          <p:spPr>
            <a:xfrm>
              <a:off x="6877575" y="1463975"/>
              <a:ext cx="16975" cy="12100"/>
            </a:xfrm>
            <a:custGeom>
              <a:avLst/>
              <a:gdLst/>
              <a:ahLst/>
              <a:cxnLst/>
              <a:rect l="l" t="t" r="r" b="b"/>
              <a:pathLst>
                <a:path w="679" h="484" extrusionOk="0">
                  <a:moveTo>
                    <a:pt x="537" y="0"/>
                  </a:moveTo>
                  <a:cubicBezTo>
                    <a:pt x="505" y="0"/>
                    <a:pt x="473" y="11"/>
                    <a:pt x="447" y="36"/>
                  </a:cubicBezTo>
                  <a:cubicBezTo>
                    <a:pt x="423" y="68"/>
                    <a:pt x="391" y="100"/>
                    <a:pt x="359" y="124"/>
                  </a:cubicBezTo>
                  <a:lnTo>
                    <a:pt x="391" y="108"/>
                  </a:lnTo>
                  <a:lnTo>
                    <a:pt x="391" y="108"/>
                  </a:lnTo>
                  <a:cubicBezTo>
                    <a:pt x="343" y="140"/>
                    <a:pt x="295" y="164"/>
                    <a:pt x="239" y="188"/>
                  </a:cubicBezTo>
                  <a:lnTo>
                    <a:pt x="271" y="180"/>
                  </a:lnTo>
                  <a:lnTo>
                    <a:pt x="271" y="180"/>
                  </a:lnTo>
                  <a:cubicBezTo>
                    <a:pt x="234" y="192"/>
                    <a:pt x="192" y="205"/>
                    <a:pt x="148" y="214"/>
                  </a:cubicBezTo>
                  <a:lnTo>
                    <a:pt x="148" y="214"/>
                  </a:lnTo>
                  <a:lnTo>
                    <a:pt x="152" y="212"/>
                  </a:lnTo>
                  <a:lnTo>
                    <a:pt x="112" y="220"/>
                  </a:lnTo>
                  <a:cubicBezTo>
                    <a:pt x="124" y="218"/>
                    <a:pt x="136" y="216"/>
                    <a:pt x="148" y="214"/>
                  </a:cubicBezTo>
                  <a:lnTo>
                    <a:pt x="148" y="214"/>
                  </a:lnTo>
                  <a:lnTo>
                    <a:pt x="136" y="220"/>
                  </a:lnTo>
                  <a:cubicBezTo>
                    <a:pt x="96" y="220"/>
                    <a:pt x="64" y="228"/>
                    <a:pt x="40" y="260"/>
                  </a:cubicBezTo>
                  <a:cubicBezTo>
                    <a:pt x="16" y="276"/>
                    <a:pt x="0" y="316"/>
                    <a:pt x="0" y="348"/>
                  </a:cubicBezTo>
                  <a:cubicBezTo>
                    <a:pt x="0" y="387"/>
                    <a:pt x="8" y="419"/>
                    <a:pt x="40" y="443"/>
                  </a:cubicBezTo>
                  <a:cubicBezTo>
                    <a:pt x="64" y="467"/>
                    <a:pt x="96" y="483"/>
                    <a:pt x="136" y="483"/>
                  </a:cubicBezTo>
                  <a:cubicBezTo>
                    <a:pt x="232" y="475"/>
                    <a:pt x="327" y="443"/>
                    <a:pt x="423" y="395"/>
                  </a:cubicBezTo>
                  <a:cubicBezTo>
                    <a:pt x="503" y="356"/>
                    <a:pt x="583" y="300"/>
                    <a:pt x="638" y="228"/>
                  </a:cubicBezTo>
                  <a:cubicBezTo>
                    <a:pt x="662" y="204"/>
                    <a:pt x="678" y="172"/>
                    <a:pt x="678" y="132"/>
                  </a:cubicBezTo>
                  <a:cubicBezTo>
                    <a:pt x="678" y="100"/>
                    <a:pt x="662" y="60"/>
                    <a:pt x="638" y="36"/>
                  </a:cubicBezTo>
                  <a:cubicBezTo>
                    <a:pt x="613" y="15"/>
                    <a:pt x="575" y="0"/>
                    <a:pt x="5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589;p48"/>
            <p:cNvSpPr/>
            <p:nvPr/>
          </p:nvSpPr>
          <p:spPr>
            <a:xfrm>
              <a:off x="6868000" y="1460475"/>
              <a:ext cx="8400" cy="6825"/>
            </a:xfrm>
            <a:custGeom>
              <a:avLst/>
              <a:gdLst/>
              <a:ahLst/>
              <a:cxnLst/>
              <a:rect l="l" t="t" r="r" b="b"/>
              <a:pathLst>
                <a:path w="336" h="273" extrusionOk="0">
                  <a:moveTo>
                    <a:pt x="168" y="1"/>
                  </a:moveTo>
                  <a:cubicBezTo>
                    <a:pt x="0" y="1"/>
                    <a:pt x="0" y="272"/>
                    <a:pt x="168" y="272"/>
                  </a:cubicBezTo>
                  <a:cubicBezTo>
                    <a:pt x="335" y="272"/>
                    <a:pt x="335" y="1"/>
                    <a:pt x="1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590;p48"/>
            <p:cNvSpPr/>
            <p:nvPr/>
          </p:nvSpPr>
          <p:spPr>
            <a:xfrm>
              <a:off x="7010825" y="1484825"/>
              <a:ext cx="13775" cy="6600"/>
            </a:xfrm>
            <a:custGeom>
              <a:avLst/>
              <a:gdLst/>
              <a:ahLst/>
              <a:cxnLst/>
              <a:rect l="l" t="t" r="r" b="b"/>
              <a:pathLst>
                <a:path w="551" h="264" extrusionOk="0">
                  <a:moveTo>
                    <a:pt x="136" y="0"/>
                  </a:moveTo>
                  <a:cubicBezTo>
                    <a:pt x="104" y="0"/>
                    <a:pt x="64" y="16"/>
                    <a:pt x="40" y="40"/>
                  </a:cubicBezTo>
                  <a:cubicBezTo>
                    <a:pt x="24" y="64"/>
                    <a:pt x="0" y="96"/>
                    <a:pt x="8" y="136"/>
                  </a:cubicBezTo>
                  <a:cubicBezTo>
                    <a:pt x="8" y="208"/>
                    <a:pt x="64" y="264"/>
                    <a:pt x="136" y="264"/>
                  </a:cubicBezTo>
                  <a:lnTo>
                    <a:pt x="415" y="264"/>
                  </a:lnTo>
                  <a:cubicBezTo>
                    <a:pt x="447" y="264"/>
                    <a:pt x="487" y="248"/>
                    <a:pt x="511" y="224"/>
                  </a:cubicBezTo>
                  <a:cubicBezTo>
                    <a:pt x="535" y="208"/>
                    <a:pt x="551" y="168"/>
                    <a:pt x="551" y="136"/>
                  </a:cubicBezTo>
                  <a:cubicBezTo>
                    <a:pt x="543" y="64"/>
                    <a:pt x="487" y="0"/>
                    <a:pt x="4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591;p48"/>
            <p:cNvSpPr/>
            <p:nvPr/>
          </p:nvSpPr>
          <p:spPr>
            <a:xfrm>
              <a:off x="7008225" y="1470850"/>
              <a:ext cx="8600" cy="6825"/>
            </a:xfrm>
            <a:custGeom>
              <a:avLst/>
              <a:gdLst/>
              <a:ahLst/>
              <a:cxnLst/>
              <a:rect l="l" t="t" r="r" b="b"/>
              <a:pathLst>
                <a:path w="344" h="273" extrusionOk="0">
                  <a:moveTo>
                    <a:pt x="176" y="1"/>
                  </a:moveTo>
                  <a:cubicBezTo>
                    <a:pt x="1" y="1"/>
                    <a:pt x="1" y="272"/>
                    <a:pt x="176" y="272"/>
                  </a:cubicBezTo>
                  <a:cubicBezTo>
                    <a:pt x="344" y="272"/>
                    <a:pt x="344" y="1"/>
                    <a:pt x="1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592;p48"/>
            <p:cNvSpPr/>
            <p:nvPr/>
          </p:nvSpPr>
          <p:spPr>
            <a:xfrm>
              <a:off x="7128725" y="1574900"/>
              <a:ext cx="13775" cy="8400"/>
            </a:xfrm>
            <a:custGeom>
              <a:avLst/>
              <a:gdLst/>
              <a:ahLst/>
              <a:cxnLst/>
              <a:rect l="l" t="t" r="r" b="b"/>
              <a:pathLst>
                <a:path w="551" h="336" extrusionOk="0">
                  <a:moveTo>
                    <a:pt x="141" y="1"/>
                  </a:moveTo>
                  <a:cubicBezTo>
                    <a:pt x="115" y="1"/>
                    <a:pt x="87" y="8"/>
                    <a:pt x="64" y="20"/>
                  </a:cubicBezTo>
                  <a:cubicBezTo>
                    <a:pt x="40" y="36"/>
                    <a:pt x="16" y="68"/>
                    <a:pt x="8" y="100"/>
                  </a:cubicBezTo>
                  <a:cubicBezTo>
                    <a:pt x="0" y="132"/>
                    <a:pt x="0" y="172"/>
                    <a:pt x="16" y="203"/>
                  </a:cubicBezTo>
                  <a:cubicBezTo>
                    <a:pt x="40" y="227"/>
                    <a:pt x="64" y="251"/>
                    <a:pt x="96" y="259"/>
                  </a:cubicBezTo>
                  <a:cubicBezTo>
                    <a:pt x="192" y="283"/>
                    <a:pt x="287" y="307"/>
                    <a:pt x="375" y="331"/>
                  </a:cubicBezTo>
                  <a:cubicBezTo>
                    <a:pt x="387" y="334"/>
                    <a:pt x="400" y="336"/>
                    <a:pt x="413" y="336"/>
                  </a:cubicBezTo>
                  <a:cubicBezTo>
                    <a:pt x="435" y="336"/>
                    <a:pt x="459" y="330"/>
                    <a:pt x="479" y="315"/>
                  </a:cubicBezTo>
                  <a:cubicBezTo>
                    <a:pt x="503" y="299"/>
                    <a:pt x="535" y="267"/>
                    <a:pt x="543" y="235"/>
                  </a:cubicBezTo>
                  <a:cubicBezTo>
                    <a:pt x="551" y="203"/>
                    <a:pt x="543" y="164"/>
                    <a:pt x="527" y="140"/>
                  </a:cubicBezTo>
                  <a:cubicBezTo>
                    <a:pt x="511" y="108"/>
                    <a:pt x="479" y="84"/>
                    <a:pt x="447" y="76"/>
                  </a:cubicBezTo>
                  <a:cubicBezTo>
                    <a:pt x="351" y="52"/>
                    <a:pt x="263" y="28"/>
                    <a:pt x="168" y="4"/>
                  </a:cubicBezTo>
                  <a:cubicBezTo>
                    <a:pt x="159" y="2"/>
                    <a:pt x="150" y="1"/>
                    <a:pt x="1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593;p48"/>
            <p:cNvSpPr/>
            <p:nvPr/>
          </p:nvSpPr>
          <p:spPr>
            <a:xfrm>
              <a:off x="7135700" y="1562750"/>
              <a:ext cx="13600" cy="11950"/>
            </a:xfrm>
            <a:custGeom>
              <a:avLst/>
              <a:gdLst/>
              <a:ahLst/>
              <a:cxnLst/>
              <a:rect l="l" t="t" r="r" b="b"/>
              <a:pathLst>
                <a:path w="544" h="478" extrusionOk="0">
                  <a:moveTo>
                    <a:pt x="141" y="0"/>
                  </a:moveTo>
                  <a:cubicBezTo>
                    <a:pt x="115" y="0"/>
                    <a:pt x="88" y="8"/>
                    <a:pt x="64" y="19"/>
                  </a:cubicBezTo>
                  <a:cubicBezTo>
                    <a:pt x="40" y="35"/>
                    <a:pt x="16" y="67"/>
                    <a:pt x="8" y="99"/>
                  </a:cubicBezTo>
                  <a:cubicBezTo>
                    <a:pt x="0" y="131"/>
                    <a:pt x="0" y="171"/>
                    <a:pt x="16" y="203"/>
                  </a:cubicBezTo>
                  <a:cubicBezTo>
                    <a:pt x="40" y="235"/>
                    <a:pt x="64" y="267"/>
                    <a:pt x="96" y="298"/>
                  </a:cubicBezTo>
                  <a:cubicBezTo>
                    <a:pt x="120" y="322"/>
                    <a:pt x="152" y="346"/>
                    <a:pt x="184" y="378"/>
                  </a:cubicBezTo>
                  <a:cubicBezTo>
                    <a:pt x="240" y="418"/>
                    <a:pt x="304" y="450"/>
                    <a:pt x="375" y="474"/>
                  </a:cubicBezTo>
                  <a:cubicBezTo>
                    <a:pt x="384" y="476"/>
                    <a:pt x="393" y="477"/>
                    <a:pt x="403" y="477"/>
                  </a:cubicBezTo>
                  <a:cubicBezTo>
                    <a:pt x="428" y="477"/>
                    <a:pt x="456" y="470"/>
                    <a:pt x="479" y="458"/>
                  </a:cubicBezTo>
                  <a:cubicBezTo>
                    <a:pt x="503" y="442"/>
                    <a:pt x="527" y="410"/>
                    <a:pt x="535" y="378"/>
                  </a:cubicBezTo>
                  <a:cubicBezTo>
                    <a:pt x="543" y="346"/>
                    <a:pt x="543" y="306"/>
                    <a:pt x="527" y="275"/>
                  </a:cubicBezTo>
                  <a:cubicBezTo>
                    <a:pt x="503" y="251"/>
                    <a:pt x="479" y="227"/>
                    <a:pt x="447" y="219"/>
                  </a:cubicBezTo>
                  <a:cubicBezTo>
                    <a:pt x="406" y="205"/>
                    <a:pt x="371" y="180"/>
                    <a:pt x="337" y="158"/>
                  </a:cubicBezTo>
                  <a:lnTo>
                    <a:pt x="337" y="158"/>
                  </a:lnTo>
                  <a:cubicBezTo>
                    <a:pt x="307" y="134"/>
                    <a:pt x="278" y="97"/>
                    <a:pt x="248" y="67"/>
                  </a:cubicBezTo>
                  <a:cubicBezTo>
                    <a:pt x="232" y="35"/>
                    <a:pt x="208" y="19"/>
                    <a:pt x="168" y="3"/>
                  </a:cubicBezTo>
                  <a:cubicBezTo>
                    <a:pt x="159" y="1"/>
                    <a:pt x="150" y="0"/>
                    <a:pt x="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594;p48"/>
            <p:cNvSpPr/>
            <p:nvPr/>
          </p:nvSpPr>
          <p:spPr>
            <a:xfrm>
              <a:off x="6854625" y="2196975"/>
              <a:ext cx="520075" cy="456050"/>
            </a:xfrm>
            <a:custGeom>
              <a:avLst/>
              <a:gdLst/>
              <a:ahLst/>
              <a:cxnLst/>
              <a:rect l="l" t="t" r="r" b="b"/>
              <a:pathLst>
                <a:path w="20803" h="18242" extrusionOk="0">
                  <a:moveTo>
                    <a:pt x="14531" y="1"/>
                  </a:moveTo>
                  <a:lnTo>
                    <a:pt x="1118" y="4932"/>
                  </a:lnTo>
                  <a:lnTo>
                    <a:pt x="0" y="8802"/>
                  </a:lnTo>
                  <a:lnTo>
                    <a:pt x="184" y="18242"/>
                  </a:lnTo>
                  <a:lnTo>
                    <a:pt x="20803" y="18242"/>
                  </a:lnTo>
                  <a:lnTo>
                    <a:pt x="145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595;p48"/>
            <p:cNvSpPr/>
            <p:nvPr/>
          </p:nvSpPr>
          <p:spPr>
            <a:xfrm>
              <a:off x="6818525" y="1983125"/>
              <a:ext cx="457425" cy="470425"/>
            </a:xfrm>
            <a:custGeom>
              <a:avLst/>
              <a:gdLst/>
              <a:ahLst/>
              <a:cxnLst/>
              <a:rect l="l" t="t" r="r" b="b"/>
              <a:pathLst>
                <a:path w="18297" h="18817" extrusionOk="0">
                  <a:moveTo>
                    <a:pt x="15257" y="1"/>
                  </a:moveTo>
                  <a:lnTo>
                    <a:pt x="0" y="9273"/>
                  </a:lnTo>
                  <a:lnTo>
                    <a:pt x="192" y="18673"/>
                  </a:lnTo>
                  <a:lnTo>
                    <a:pt x="511" y="18816"/>
                  </a:lnTo>
                  <a:lnTo>
                    <a:pt x="5697" y="16351"/>
                  </a:lnTo>
                  <a:lnTo>
                    <a:pt x="6464" y="13837"/>
                  </a:lnTo>
                  <a:lnTo>
                    <a:pt x="6878" y="13981"/>
                  </a:lnTo>
                  <a:cubicBezTo>
                    <a:pt x="6878" y="13981"/>
                    <a:pt x="7533" y="14739"/>
                    <a:pt x="7812" y="15257"/>
                  </a:cubicBezTo>
                  <a:cubicBezTo>
                    <a:pt x="8055" y="15715"/>
                    <a:pt x="8417" y="15745"/>
                    <a:pt x="8509" y="15745"/>
                  </a:cubicBezTo>
                  <a:cubicBezTo>
                    <a:pt x="8523" y="15745"/>
                    <a:pt x="8530" y="15744"/>
                    <a:pt x="8530" y="15744"/>
                  </a:cubicBezTo>
                  <a:lnTo>
                    <a:pt x="18297" y="11196"/>
                  </a:lnTo>
                  <a:lnTo>
                    <a:pt x="1525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596;p48"/>
            <p:cNvSpPr/>
            <p:nvPr/>
          </p:nvSpPr>
          <p:spPr>
            <a:xfrm>
              <a:off x="6813700" y="1979650"/>
              <a:ext cx="391050" cy="238800"/>
            </a:xfrm>
            <a:custGeom>
              <a:avLst/>
              <a:gdLst/>
              <a:ahLst/>
              <a:cxnLst/>
              <a:rect l="l" t="t" r="r" b="b"/>
              <a:pathLst>
                <a:path w="15642" h="9552" extrusionOk="0">
                  <a:moveTo>
                    <a:pt x="15451" y="1"/>
                  </a:moveTo>
                  <a:cubicBezTo>
                    <a:pt x="15430" y="1"/>
                    <a:pt x="15408" y="7"/>
                    <a:pt x="15386" y="20"/>
                  </a:cubicBezTo>
                  <a:cubicBezTo>
                    <a:pt x="10295" y="3116"/>
                    <a:pt x="5212" y="6204"/>
                    <a:pt x="121" y="9300"/>
                  </a:cubicBezTo>
                  <a:cubicBezTo>
                    <a:pt x="0" y="9374"/>
                    <a:pt x="78" y="9551"/>
                    <a:pt x="192" y="9551"/>
                  </a:cubicBezTo>
                  <a:cubicBezTo>
                    <a:pt x="213" y="9551"/>
                    <a:pt x="235" y="9545"/>
                    <a:pt x="257" y="9532"/>
                  </a:cubicBezTo>
                  <a:lnTo>
                    <a:pt x="15514" y="252"/>
                  </a:lnTo>
                  <a:cubicBezTo>
                    <a:pt x="15642" y="177"/>
                    <a:pt x="15565" y="1"/>
                    <a:pt x="154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597;p48"/>
            <p:cNvSpPr/>
            <p:nvPr/>
          </p:nvSpPr>
          <p:spPr>
            <a:xfrm>
              <a:off x="6815125" y="2211800"/>
              <a:ext cx="221300" cy="246200"/>
            </a:xfrm>
            <a:custGeom>
              <a:avLst/>
              <a:gdLst/>
              <a:ahLst/>
              <a:cxnLst/>
              <a:rect l="l" t="t" r="r" b="b"/>
              <a:pathLst>
                <a:path w="8852" h="9848" extrusionOk="0">
                  <a:moveTo>
                    <a:pt x="133" y="0"/>
                  </a:moveTo>
                  <a:cubicBezTo>
                    <a:pt x="66" y="0"/>
                    <a:pt x="1" y="42"/>
                    <a:pt x="1" y="126"/>
                  </a:cubicBezTo>
                  <a:cubicBezTo>
                    <a:pt x="17" y="1897"/>
                    <a:pt x="64" y="3661"/>
                    <a:pt x="112" y="5424"/>
                  </a:cubicBezTo>
                  <a:cubicBezTo>
                    <a:pt x="136" y="6286"/>
                    <a:pt x="152" y="7140"/>
                    <a:pt x="168" y="7994"/>
                  </a:cubicBezTo>
                  <a:cubicBezTo>
                    <a:pt x="176" y="8393"/>
                    <a:pt x="184" y="8792"/>
                    <a:pt x="192" y="9182"/>
                  </a:cubicBezTo>
                  <a:cubicBezTo>
                    <a:pt x="192" y="9366"/>
                    <a:pt x="136" y="9645"/>
                    <a:pt x="288" y="9781"/>
                  </a:cubicBezTo>
                  <a:cubicBezTo>
                    <a:pt x="344" y="9829"/>
                    <a:pt x="405" y="9848"/>
                    <a:pt x="469" y="9848"/>
                  </a:cubicBezTo>
                  <a:cubicBezTo>
                    <a:pt x="604" y="9848"/>
                    <a:pt x="748" y="9764"/>
                    <a:pt x="862" y="9709"/>
                  </a:cubicBezTo>
                  <a:cubicBezTo>
                    <a:pt x="1237" y="9542"/>
                    <a:pt x="1604" y="9366"/>
                    <a:pt x="1971" y="9198"/>
                  </a:cubicBezTo>
                  <a:cubicBezTo>
                    <a:pt x="2761" y="8831"/>
                    <a:pt x="3543" y="8464"/>
                    <a:pt x="4333" y="8105"/>
                  </a:cubicBezTo>
                  <a:cubicBezTo>
                    <a:pt x="4740" y="7914"/>
                    <a:pt x="5155" y="7746"/>
                    <a:pt x="5546" y="7539"/>
                  </a:cubicBezTo>
                  <a:cubicBezTo>
                    <a:pt x="5754" y="7435"/>
                    <a:pt x="5929" y="7307"/>
                    <a:pt x="6049" y="7108"/>
                  </a:cubicBezTo>
                  <a:cubicBezTo>
                    <a:pt x="6224" y="6797"/>
                    <a:pt x="6280" y="6390"/>
                    <a:pt x="6368" y="6055"/>
                  </a:cubicBezTo>
                  <a:cubicBezTo>
                    <a:pt x="6482" y="5650"/>
                    <a:pt x="6595" y="5251"/>
                    <a:pt x="6704" y="4847"/>
                  </a:cubicBezTo>
                  <a:lnTo>
                    <a:pt x="6704" y="4847"/>
                  </a:lnTo>
                  <a:cubicBezTo>
                    <a:pt x="7528" y="5268"/>
                    <a:pt x="7666" y="6482"/>
                    <a:pt x="8626" y="6757"/>
                  </a:cubicBezTo>
                  <a:cubicBezTo>
                    <a:pt x="8641" y="6761"/>
                    <a:pt x="8654" y="6763"/>
                    <a:pt x="8667" y="6763"/>
                  </a:cubicBezTo>
                  <a:cubicBezTo>
                    <a:pt x="8804" y="6763"/>
                    <a:pt x="8851" y="6545"/>
                    <a:pt x="8698" y="6501"/>
                  </a:cubicBezTo>
                  <a:cubicBezTo>
                    <a:pt x="7741" y="6222"/>
                    <a:pt x="7605" y="4898"/>
                    <a:pt x="6655" y="4538"/>
                  </a:cubicBezTo>
                  <a:cubicBezTo>
                    <a:pt x="6643" y="4534"/>
                    <a:pt x="6630" y="4532"/>
                    <a:pt x="6617" y="4532"/>
                  </a:cubicBezTo>
                  <a:cubicBezTo>
                    <a:pt x="6557" y="4532"/>
                    <a:pt x="6501" y="4575"/>
                    <a:pt x="6488" y="4634"/>
                  </a:cubicBezTo>
                  <a:cubicBezTo>
                    <a:pt x="6296" y="5344"/>
                    <a:pt x="6129" y="6079"/>
                    <a:pt x="5897" y="6773"/>
                  </a:cubicBezTo>
                  <a:cubicBezTo>
                    <a:pt x="5754" y="7188"/>
                    <a:pt x="5435" y="7299"/>
                    <a:pt x="5067" y="7467"/>
                  </a:cubicBezTo>
                  <a:cubicBezTo>
                    <a:pt x="4724" y="7627"/>
                    <a:pt x="4381" y="7786"/>
                    <a:pt x="4046" y="7946"/>
                  </a:cubicBezTo>
                  <a:cubicBezTo>
                    <a:pt x="3360" y="8265"/>
                    <a:pt x="2674" y="8576"/>
                    <a:pt x="1995" y="8895"/>
                  </a:cubicBezTo>
                  <a:cubicBezTo>
                    <a:pt x="1676" y="9039"/>
                    <a:pt x="1365" y="9190"/>
                    <a:pt x="1046" y="9334"/>
                  </a:cubicBezTo>
                  <a:cubicBezTo>
                    <a:pt x="964" y="9375"/>
                    <a:pt x="675" y="9543"/>
                    <a:pt x="522" y="9543"/>
                  </a:cubicBezTo>
                  <a:cubicBezTo>
                    <a:pt x="495" y="9543"/>
                    <a:pt x="472" y="9538"/>
                    <a:pt x="455" y="9526"/>
                  </a:cubicBezTo>
                  <a:cubicBezTo>
                    <a:pt x="408" y="9486"/>
                    <a:pt x="455" y="9015"/>
                    <a:pt x="447" y="8927"/>
                  </a:cubicBezTo>
                  <a:cubicBezTo>
                    <a:pt x="415" y="5999"/>
                    <a:pt x="296" y="3062"/>
                    <a:pt x="272" y="126"/>
                  </a:cubicBezTo>
                  <a:cubicBezTo>
                    <a:pt x="268" y="42"/>
                    <a:pt x="200" y="0"/>
                    <a:pt x="1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598;p48"/>
            <p:cNvSpPr/>
            <p:nvPr/>
          </p:nvSpPr>
          <p:spPr>
            <a:xfrm>
              <a:off x="7026725" y="2259875"/>
              <a:ext cx="254325" cy="120875"/>
            </a:xfrm>
            <a:custGeom>
              <a:avLst/>
              <a:gdLst/>
              <a:ahLst/>
              <a:cxnLst/>
              <a:rect l="l" t="t" r="r" b="b"/>
              <a:pathLst>
                <a:path w="10173" h="4835" extrusionOk="0">
                  <a:moveTo>
                    <a:pt x="9964" y="1"/>
                  </a:moveTo>
                  <a:cubicBezTo>
                    <a:pt x="9945" y="1"/>
                    <a:pt x="9925" y="5"/>
                    <a:pt x="9905" y="14"/>
                  </a:cubicBezTo>
                  <a:cubicBezTo>
                    <a:pt x="6634" y="1506"/>
                    <a:pt x="3362" y="3014"/>
                    <a:pt x="130" y="4594"/>
                  </a:cubicBezTo>
                  <a:cubicBezTo>
                    <a:pt x="1" y="4656"/>
                    <a:pt x="81" y="4834"/>
                    <a:pt x="202" y="4834"/>
                  </a:cubicBezTo>
                  <a:cubicBezTo>
                    <a:pt x="223" y="4834"/>
                    <a:pt x="244" y="4829"/>
                    <a:pt x="266" y="4818"/>
                  </a:cubicBezTo>
                  <a:cubicBezTo>
                    <a:pt x="3498" y="3238"/>
                    <a:pt x="6769" y="1730"/>
                    <a:pt x="10041" y="246"/>
                  </a:cubicBezTo>
                  <a:cubicBezTo>
                    <a:pt x="10172" y="183"/>
                    <a:pt x="10087" y="1"/>
                    <a:pt x="99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599;p48"/>
            <p:cNvSpPr/>
            <p:nvPr/>
          </p:nvSpPr>
          <p:spPr>
            <a:xfrm>
              <a:off x="7196025" y="1979850"/>
              <a:ext cx="83850" cy="286575"/>
            </a:xfrm>
            <a:custGeom>
              <a:avLst/>
              <a:gdLst/>
              <a:ahLst/>
              <a:cxnLst/>
              <a:rect l="l" t="t" r="r" b="b"/>
              <a:pathLst>
                <a:path w="3354" h="11463" extrusionOk="0">
                  <a:moveTo>
                    <a:pt x="160" y="0"/>
                  </a:moveTo>
                  <a:cubicBezTo>
                    <a:pt x="81" y="0"/>
                    <a:pt x="0" y="63"/>
                    <a:pt x="29" y="164"/>
                  </a:cubicBezTo>
                  <a:cubicBezTo>
                    <a:pt x="1082" y="3890"/>
                    <a:pt x="2016" y="7640"/>
                    <a:pt x="3069" y="11367"/>
                  </a:cubicBezTo>
                  <a:cubicBezTo>
                    <a:pt x="3088" y="11433"/>
                    <a:pt x="3140" y="11462"/>
                    <a:pt x="3193" y="11462"/>
                  </a:cubicBezTo>
                  <a:cubicBezTo>
                    <a:pt x="3272" y="11462"/>
                    <a:pt x="3353" y="11396"/>
                    <a:pt x="3325" y="11295"/>
                  </a:cubicBezTo>
                  <a:cubicBezTo>
                    <a:pt x="2271" y="7577"/>
                    <a:pt x="1338" y="3818"/>
                    <a:pt x="284" y="92"/>
                  </a:cubicBezTo>
                  <a:cubicBezTo>
                    <a:pt x="265" y="28"/>
                    <a:pt x="213" y="0"/>
                    <a:pt x="1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600;p48"/>
            <p:cNvSpPr/>
            <p:nvPr/>
          </p:nvSpPr>
          <p:spPr>
            <a:xfrm>
              <a:off x="6911075" y="2178025"/>
              <a:ext cx="107750" cy="107750"/>
            </a:xfrm>
            <a:custGeom>
              <a:avLst/>
              <a:gdLst/>
              <a:ahLst/>
              <a:cxnLst/>
              <a:rect l="l" t="t" r="r" b="b"/>
              <a:pathLst>
                <a:path w="4310" h="4310" extrusionOk="0">
                  <a:moveTo>
                    <a:pt x="2155" y="264"/>
                  </a:moveTo>
                  <a:cubicBezTo>
                    <a:pt x="3200" y="264"/>
                    <a:pt x="4046" y="1118"/>
                    <a:pt x="4046" y="2155"/>
                  </a:cubicBezTo>
                  <a:cubicBezTo>
                    <a:pt x="4046" y="3200"/>
                    <a:pt x="3200" y="4046"/>
                    <a:pt x="2155" y="4046"/>
                  </a:cubicBezTo>
                  <a:cubicBezTo>
                    <a:pt x="1118" y="4046"/>
                    <a:pt x="264" y="3200"/>
                    <a:pt x="264" y="2155"/>
                  </a:cubicBezTo>
                  <a:cubicBezTo>
                    <a:pt x="264" y="1118"/>
                    <a:pt x="1118" y="264"/>
                    <a:pt x="2155" y="264"/>
                  </a:cubicBezTo>
                  <a:close/>
                  <a:moveTo>
                    <a:pt x="2155" y="1"/>
                  </a:moveTo>
                  <a:cubicBezTo>
                    <a:pt x="966" y="1"/>
                    <a:pt x="1" y="966"/>
                    <a:pt x="1" y="2155"/>
                  </a:cubicBezTo>
                  <a:cubicBezTo>
                    <a:pt x="1" y="3344"/>
                    <a:pt x="966" y="4310"/>
                    <a:pt x="2155" y="4310"/>
                  </a:cubicBezTo>
                  <a:cubicBezTo>
                    <a:pt x="3344" y="4310"/>
                    <a:pt x="4310" y="3344"/>
                    <a:pt x="4310" y="2155"/>
                  </a:cubicBezTo>
                  <a:cubicBezTo>
                    <a:pt x="4310" y="966"/>
                    <a:pt x="3344" y="1"/>
                    <a:pt x="21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601;p48"/>
            <p:cNvSpPr/>
            <p:nvPr/>
          </p:nvSpPr>
          <p:spPr>
            <a:xfrm>
              <a:off x="6970125" y="2280425"/>
              <a:ext cx="14800" cy="52425"/>
            </a:xfrm>
            <a:custGeom>
              <a:avLst/>
              <a:gdLst/>
              <a:ahLst/>
              <a:cxnLst/>
              <a:rect l="l" t="t" r="r" b="b"/>
              <a:pathLst>
                <a:path w="592" h="2097" extrusionOk="0">
                  <a:moveTo>
                    <a:pt x="128" y="0"/>
                  </a:moveTo>
                  <a:cubicBezTo>
                    <a:pt x="62" y="0"/>
                    <a:pt x="1" y="42"/>
                    <a:pt x="9" y="126"/>
                  </a:cubicBezTo>
                  <a:cubicBezTo>
                    <a:pt x="56" y="756"/>
                    <a:pt x="160" y="1387"/>
                    <a:pt x="312" y="2001"/>
                  </a:cubicBezTo>
                  <a:cubicBezTo>
                    <a:pt x="328" y="2068"/>
                    <a:pt x="377" y="2096"/>
                    <a:pt x="429" y="2096"/>
                  </a:cubicBezTo>
                  <a:cubicBezTo>
                    <a:pt x="508" y="2096"/>
                    <a:pt x="591" y="2030"/>
                    <a:pt x="567" y="1929"/>
                  </a:cubicBezTo>
                  <a:cubicBezTo>
                    <a:pt x="423" y="1339"/>
                    <a:pt x="320" y="732"/>
                    <a:pt x="272" y="126"/>
                  </a:cubicBezTo>
                  <a:cubicBezTo>
                    <a:pt x="264" y="42"/>
                    <a:pt x="194" y="0"/>
                    <a:pt x="1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602;p48"/>
            <p:cNvSpPr/>
            <p:nvPr/>
          </p:nvSpPr>
          <p:spPr>
            <a:xfrm>
              <a:off x="7226825" y="2213625"/>
              <a:ext cx="25125" cy="50075"/>
            </a:xfrm>
            <a:custGeom>
              <a:avLst/>
              <a:gdLst/>
              <a:ahLst/>
              <a:cxnLst/>
              <a:rect l="l" t="t" r="r" b="b"/>
              <a:pathLst>
                <a:path w="1005" h="2003" extrusionOk="0">
                  <a:moveTo>
                    <a:pt x="845" y="1"/>
                  </a:moveTo>
                  <a:cubicBezTo>
                    <a:pt x="792" y="1"/>
                    <a:pt x="739" y="29"/>
                    <a:pt x="720" y="93"/>
                  </a:cubicBezTo>
                  <a:cubicBezTo>
                    <a:pt x="537" y="675"/>
                    <a:pt x="321" y="1250"/>
                    <a:pt x="50" y="1800"/>
                  </a:cubicBezTo>
                  <a:cubicBezTo>
                    <a:pt x="0" y="1905"/>
                    <a:pt x="95" y="2002"/>
                    <a:pt x="183" y="2002"/>
                  </a:cubicBezTo>
                  <a:cubicBezTo>
                    <a:pt x="222" y="2002"/>
                    <a:pt x="259" y="1983"/>
                    <a:pt x="281" y="1936"/>
                  </a:cubicBezTo>
                  <a:cubicBezTo>
                    <a:pt x="561" y="1362"/>
                    <a:pt x="792" y="771"/>
                    <a:pt x="976" y="165"/>
                  </a:cubicBezTo>
                  <a:cubicBezTo>
                    <a:pt x="1004" y="64"/>
                    <a:pt x="924" y="1"/>
                    <a:pt x="8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603;p48"/>
            <p:cNvSpPr/>
            <p:nvPr/>
          </p:nvSpPr>
          <p:spPr>
            <a:xfrm>
              <a:off x="7224475" y="2208475"/>
              <a:ext cx="15575" cy="28200"/>
            </a:xfrm>
            <a:custGeom>
              <a:avLst/>
              <a:gdLst/>
              <a:ahLst/>
              <a:cxnLst/>
              <a:rect l="l" t="t" r="r" b="b"/>
              <a:pathLst>
                <a:path w="623" h="1128" extrusionOk="0">
                  <a:moveTo>
                    <a:pt x="472" y="0"/>
                  </a:moveTo>
                  <a:cubicBezTo>
                    <a:pt x="413" y="0"/>
                    <a:pt x="364" y="38"/>
                    <a:pt x="343" y="99"/>
                  </a:cubicBezTo>
                  <a:cubicBezTo>
                    <a:pt x="240" y="387"/>
                    <a:pt x="128" y="674"/>
                    <a:pt x="24" y="961"/>
                  </a:cubicBezTo>
                  <a:cubicBezTo>
                    <a:pt x="0" y="1025"/>
                    <a:pt x="56" y="1113"/>
                    <a:pt x="120" y="1121"/>
                  </a:cubicBezTo>
                  <a:cubicBezTo>
                    <a:pt x="134" y="1125"/>
                    <a:pt x="148" y="1128"/>
                    <a:pt x="161" y="1128"/>
                  </a:cubicBezTo>
                  <a:cubicBezTo>
                    <a:pt x="215" y="1128"/>
                    <a:pt x="260" y="1091"/>
                    <a:pt x="280" y="1033"/>
                  </a:cubicBezTo>
                  <a:cubicBezTo>
                    <a:pt x="391" y="746"/>
                    <a:pt x="495" y="458"/>
                    <a:pt x="599" y="163"/>
                  </a:cubicBezTo>
                  <a:cubicBezTo>
                    <a:pt x="623" y="99"/>
                    <a:pt x="575" y="20"/>
                    <a:pt x="503" y="4"/>
                  </a:cubicBezTo>
                  <a:cubicBezTo>
                    <a:pt x="492" y="1"/>
                    <a:pt x="482" y="0"/>
                    <a:pt x="4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604;p48"/>
            <p:cNvSpPr/>
            <p:nvPr/>
          </p:nvSpPr>
          <p:spPr>
            <a:xfrm>
              <a:off x="6842650" y="2223125"/>
              <a:ext cx="15900" cy="49875"/>
            </a:xfrm>
            <a:custGeom>
              <a:avLst/>
              <a:gdLst/>
              <a:ahLst/>
              <a:cxnLst/>
              <a:rect l="l" t="t" r="r" b="b"/>
              <a:pathLst>
                <a:path w="636" h="1995" extrusionOk="0">
                  <a:moveTo>
                    <a:pt x="475" y="0"/>
                  </a:moveTo>
                  <a:cubicBezTo>
                    <a:pt x="423" y="0"/>
                    <a:pt x="371" y="29"/>
                    <a:pt x="352" y="96"/>
                  </a:cubicBezTo>
                  <a:cubicBezTo>
                    <a:pt x="176" y="670"/>
                    <a:pt x="65" y="1261"/>
                    <a:pt x="9" y="1867"/>
                  </a:cubicBezTo>
                  <a:cubicBezTo>
                    <a:pt x="1" y="1939"/>
                    <a:pt x="73" y="1995"/>
                    <a:pt x="136" y="1995"/>
                  </a:cubicBezTo>
                  <a:cubicBezTo>
                    <a:pt x="216" y="1995"/>
                    <a:pt x="264" y="1939"/>
                    <a:pt x="272" y="1867"/>
                  </a:cubicBezTo>
                  <a:cubicBezTo>
                    <a:pt x="328" y="1285"/>
                    <a:pt x="440" y="718"/>
                    <a:pt x="607" y="168"/>
                  </a:cubicBezTo>
                  <a:cubicBezTo>
                    <a:pt x="636" y="67"/>
                    <a:pt x="555" y="0"/>
                    <a:pt x="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605;p48"/>
            <p:cNvSpPr/>
            <p:nvPr/>
          </p:nvSpPr>
          <p:spPr>
            <a:xfrm>
              <a:off x="6861825" y="2235200"/>
              <a:ext cx="8375" cy="15275"/>
            </a:xfrm>
            <a:custGeom>
              <a:avLst/>
              <a:gdLst/>
              <a:ahLst/>
              <a:cxnLst/>
              <a:rect l="l" t="t" r="r" b="b"/>
              <a:pathLst>
                <a:path w="335" h="611" extrusionOk="0">
                  <a:moveTo>
                    <a:pt x="212" y="1"/>
                  </a:moveTo>
                  <a:cubicBezTo>
                    <a:pt x="187" y="1"/>
                    <a:pt x="161" y="8"/>
                    <a:pt x="143" y="20"/>
                  </a:cubicBezTo>
                  <a:cubicBezTo>
                    <a:pt x="111" y="36"/>
                    <a:pt x="88" y="68"/>
                    <a:pt x="80" y="100"/>
                  </a:cubicBezTo>
                  <a:cubicBezTo>
                    <a:pt x="32" y="219"/>
                    <a:pt x="8" y="347"/>
                    <a:pt x="8" y="483"/>
                  </a:cubicBezTo>
                  <a:cubicBezTo>
                    <a:pt x="0" y="543"/>
                    <a:pt x="57" y="611"/>
                    <a:pt x="124" y="611"/>
                  </a:cubicBezTo>
                  <a:cubicBezTo>
                    <a:pt x="128" y="611"/>
                    <a:pt x="132" y="611"/>
                    <a:pt x="135" y="610"/>
                  </a:cubicBezTo>
                  <a:cubicBezTo>
                    <a:pt x="207" y="610"/>
                    <a:pt x="271" y="554"/>
                    <a:pt x="271" y="483"/>
                  </a:cubicBezTo>
                  <a:cubicBezTo>
                    <a:pt x="271" y="443"/>
                    <a:pt x="271" y="411"/>
                    <a:pt x="279" y="371"/>
                  </a:cubicBezTo>
                  <a:lnTo>
                    <a:pt x="279" y="371"/>
                  </a:lnTo>
                  <a:lnTo>
                    <a:pt x="271" y="411"/>
                  </a:lnTo>
                  <a:cubicBezTo>
                    <a:pt x="287" y="323"/>
                    <a:pt x="303" y="243"/>
                    <a:pt x="335" y="171"/>
                  </a:cubicBezTo>
                  <a:lnTo>
                    <a:pt x="319" y="68"/>
                  </a:lnTo>
                  <a:cubicBezTo>
                    <a:pt x="303" y="44"/>
                    <a:pt x="271" y="12"/>
                    <a:pt x="239" y="4"/>
                  </a:cubicBezTo>
                  <a:cubicBezTo>
                    <a:pt x="231" y="2"/>
                    <a:pt x="221" y="1"/>
                    <a:pt x="2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606;p48"/>
            <p:cNvSpPr/>
            <p:nvPr/>
          </p:nvSpPr>
          <p:spPr>
            <a:xfrm>
              <a:off x="6931425" y="2217325"/>
              <a:ext cx="20975" cy="19975"/>
            </a:xfrm>
            <a:custGeom>
              <a:avLst/>
              <a:gdLst/>
              <a:ahLst/>
              <a:cxnLst/>
              <a:rect l="l" t="t" r="r" b="b"/>
              <a:pathLst>
                <a:path w="839" h="799" extrusionOk="0">
                  <a:moveTo>
                    <a:pt x="400" y="1"/>
                  </a:moveTo>
                  <a:cubicBezTo>
                    <a:pt x="352" y="1"/>
                    <a:pt x="296" y="9"/>
                    <a:pt x="248" y="33"/>
                  </a:cubicBezTo>
                  <a:cubicBezTo>
                    <a:pt x="200" y="49"/>
                    <a:pt x="160" y="80"/>
                    <a:pt x="120" y="120"/>
                  </a:cubicBezTo>
                  <a:cubicBezTo>
                    <a:pt x="80" y="152"/>
                    <a:pt x="56" y="192"/>
                    <a:pt x="40" y="248"/>
                  </a:cubicBezTo>
                  <a:cubicBezTo>
                    <a:pt x="17" y="296"/>
                    <a:pt x="1" y="344"/>
                    <a:pt x="1" y="400"/>
                  </a:cubicBezTo>
                  <a:cubicBezTo>
                    <a:pt x="9" y="432"/>
                    <a:pt x="17" y="471"/>
                    <a:pt x="17" y="503"/>
                  </a:cubicBezTo>
                  <a:cubicBezTo>
                    <a:pt x="40" y="575"/>
                    <a:pt x="72" y="631"/>
                    <a:pt x="120" y="679"/>
                  </a:cubicBezTo>
                  <a:lnTo>
                    <a:pt x="200" y="743"/>
                  </a:lnTo>
                  <a:cubicBezTo>
                    <a:pt x="264" y="783"/>
                    <a:pt x="328" y="799"/>
                    <a:pt x="400" y="799"/>
                  </a:cubicBezTo>
                  <a:lnTo>
                    <a:pt x="439" y="799"/>
                  </a:lnTo>
                  <a:cubicBezTo>
                    <a:pt x="495" y="799"/>
                    <a:pt x="543" y="791"/>
                    <a:pt x="591" y="767"/>
                  </a:cubicBezTo>
                  <a:cubicBezTo>
                    <a:pt x="639" y="751"/>
                    <a:pt x="687" y="719"/>
                    <a:pt x="719" y="679"/>
                  </a:cubicBezTo>
                  <a:cubicBezTo>
                    <a:pt x="759" y="647"/>
                    <a:pt x="783" y="599"/>
                    <a:pt x="798" y="551"/>
                  </a:cubicBezTo>
                  <a:cubicBezTo>
                    <a:pt x="830" y="503"/>
                    <a:pt x="838" y="455"/>
                    <a:pt x="838" y="400"/>
                  </a:cubicBezTo>
                  <a:cubicBezTo>
                    <a:pt x="830" y="360"/>
                    <a:pt x="822" y="328"/>
                    <a:pt x="822" y="296"/>
                  </a:cubicBezTo>
                  <a:cubicBezTo>
                    <a:pt x="806" y="224"/>
                    <a:pt x="767" y="168"/>
                    <a:pt x="719" y="120"/>
                  </a:cubicBezTo>
                  <a:lnTo>
                    <a:pt x="639" y="56"/>
                  </a:lnTo>
                  <a:cubicBezTo>
                    <a:pt x="575" y="17"/>
                    <a:pt x="511" y="1"/>
                    <a:pt x="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607;p48"/>
            <p:cNvSpPr/>
            <p:nvPr/>
          </p:nvSpPr>
          <p:spPr>
            <a:xfrm>
              <a:off x="6976500" y="2218125"/>
              <a:ext cx="19975" cy="20975"/>
            </a:xfrm>
            <a:custGeom>
              <a:avLst/>
              <a:gdLst/>
              <a:ahLst/>
              <a:cxnLst/>
              <a:rect l="l" t="t" r="r" b="b"/>
              <a:pathLst>
                <a:path w="799" h="839" extrusionOk="0">
                  <a:moveTo>
                    <a:pt x="400" y="1"/>
                  </a:moveTo>
                  <a:cubicBezTo>
                    <a:pt x="368" y="9"/>
                    <a:pt x="328" y="9"/>
                    <a:pt x="296" y="17"/>
                  </a:cubicBezTo>
                  <a:cubicBezTo>
                    <a:pt x="232" y="32"/>
                    <a:pt x="168" y="72"/>
                    <a:pt x="121" y="120"/>
                  </a:cubicBezTo>
                  <a:lnTo>
                    <a:pt x="57" y="200"/>
                  </a:lnTo>
                  <a:cubicBezTo>
                    <a:pt x="25" y="264"/>
                    <a:pt x="1" y="328"/>
                    <a:pt x="1" y="400"/>
                  </a:cubicBezTo>
                  <a:lnTo>
                    <a:pt x="1" y="439"/>
                  </a:lnTo>
                  <a:cubicBezTo>
                    <a:pt x="1" y="487"/>
                    <a:pt x="9" y="543"/>
                    <a:pt x="41" y="591"/>
                  </a:cubicBezTo>
                  <a:cubicBezTo>
                    <a:pt x="57" y="639"/>
                    <a:pt x="81" y="679"/>
                    <a:pt x="121" y="719"/>
                  </a:cubicBezTo>
                  <a:cubicBezTo>
                    <a:pt x="152" y="759"/>
                    <a:pt x="200" y="783"/>
                    <a:pt x="248" y="798"/>
                  </a:cubicBezTo>
                  <a:cubicBezTo>
                    <a:pt x="296" y="822"/>
                    <a:pt x="344" y="838"/>
                    <a:pt x="400" y="838"/>
                  </a:cubicBezTo>
                  <a:cubicBezTo>
                    <a:pt x="440" y="830"/>
                    <a:pt x="472" y="822"/>
                    <a:pt x="512" y="822"/>
                  </a:cubicBezTo>
                  <a:cubicBezTo>
                    <a:pt x="575" y="798"/>
                    <a:pt x="631" y="767"/>
                    <a:pt x="687" y="719"/>
                  </a:cubicBezTo>
                  <a:lnTo>
                    <a:pt x="743" y="639"/>
                  </a:lnTo>
                  <a:cubicBezTo>
                    <a:pt x="783" y="575"/>
                    <a:pt x="799" y="511"/>
                    <a:pt x="799" y="439"/>
                  </a:cubicBezTo>
                  <a:lnTo>
                    <a:pt x="799" y="400"/>
                  </a:lnTo>
                  <a:cubicBezTo>
                    <a:pt x="799" y="344"/>
                    <a:pt x="791" y="296"/>
                    <a:pt x="767" y="248"/>
                  </a:cubicBezTo>
                  <a:cubicBezTo>
                    <a:pt x="751" y="200"/>
                    <a:pt x="719" y="152"/>
                    <a:pt x="687" y="120"/>
                  </a:cubicBezTo>
                  <a:cubicBezTo>
                    <a:pt x="647" y="80"/>
                    <a:pt x="607" y="56"/>
                    <a:pt x="551" y="40"/>
                  </a:cubicBezTo>
                  <a:cubicBezTo>
                    <a:pt x="512" y="9"/>
                    <a:pt x="456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608;p48"/>
            <p:cNvSpPr/>
            <p:nvPr/>
          </p:nvSpPr>
          <p:spPr>
            <a:xfrm>
              <a:off x="5816900" y="2018250"/>
              <a:ext cx="819725" cy="281850"/>
            </a:xfrm>
            <a:custGeom>
              <a:avLst/>
              <a:gdLst/>
              <a:ahLst/>
              <a:cxnLst/>
              <a:rect l="l" t="t" r="r" b="b"/>
              <a:pathLst>
                <a:path w="32789" h="11274" extrusionOk="0">
                  <a:moveTo>
                    <a:pt x="6703" y="0"/>
                  </a:moveTo>
                  <a:lnTo>
                    <a:pt x="6703" y="0"/>
                  </a:lnTo>
                  <a:cubicBezTo>
                    <a:pt x="6703" y="1"/>
                    <a:pt x="3575" y="4166"/>
                    <a:pt x="1860" y="7150"/>
                  </a:cubicBezTo>
                  <a:cubicBezTo>
                    <a:pt x="136" y="10126"/>
                    <a:pt x="1" y="10908"/>
                    <a:pt x="1" y="10908"/>
                  </a:cubicBezTo>
                  <a:cubicBezTo>
                    <a:pt x="1" y="10908"/>
                    <a:pt x="832" y="11112"/>
                    <a:pt x="2290" y="11112"/>
                  </a:cubicBezTo>
                  <a:cubicBezTo>
                    <a:pt x="4146" y="11112"/>
                    <a:pt x="7018" y="10782"/>
                    <a:pt x="10486" y="9280"/>
                  </a:cubicBezTo>
                  <a:lnTo>
                    <a:pt x="13151" y="8012"/>
                  </a:lnTo>
                  <a:lnTo>
                    <a:pt x="15864" y="9280"/>
                  </a:lnTo>
                  <a:lnTo>
                    <a:pt x="18433" y="11020"/>
                  </a:lnTo>
                  <a:lnTo>
                    <a:pt x="20675" y="7597"/>
                  </a:lnTo>
                  <a:cubicBezTo>
                    <a:pt x="20675" y="7597"/>
                    <a:pt x="22997" y="9575"/>
                    <a:pt x="30394" y="11068"/>
                  </a:cubicBezTo>
                  <a:cubicBezTo>
                    <a:pt x="30394" y="11068"/>
                    <a:pt x="31145" y="11273"/>
                    <a:pt x="31766" y="11273"/>
                  </a:cubicBezTo>
                  <a:cubicBezTo>
                    <a:pt x="32331" y="11273"/>
                    <a:pt x="32788" y="11103"/>
                    <a:pt x="32477" y="10453"/>
                  </a:cubicBezTo>
                  <a:cubicBezTo>
                    <a:pt x="31815" y="9089"/>
                    <a:pt x="29062" y="5721"/>
                    <a:pt x="29062" y="5721"/>
                  </a:cubicBezTo>
                  <a:lnTo>
                    <a:pt x="24434" y="647"/>
                  </a:lnTo>
                  <a:lnTo>
                    <a:pt x="24434" y="647"/>
                  </a:lnTo>
                  <a:cubicBezTo>
                    <a:pt x="24434" y="647"/>
                    <a:pt x="24744" y="2003"/>
                    <a:pt x="21888" y="3751"/>
                  </a:cubicBezTo>
                  <a:lnTo>
                    <a:pt x="18297" y="5729"/>
                  </a:lnTo>
                  <a:lnTo>
                    <a:pt x="11044" y="3575"/>
                  </a:lnTo>
                  <a:cubicBezTo>
                    <a:pt x="11044" y="3575"/>
                    <a:pt x="6536" y="1915"/>
                    <a:pt x="67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609;p48"/>
            <p:cNvSpPr/>
            <p:nvPr/>
          </p:nvSpPr>
          <p:spPr>
            <a:xfrm>
              <a:off x="5977300" y="2003350"/>
              <a:ext cx="305075" cy="159500"/>
            </a:xfrm>
            <a:custGeom>
              <a:avLst/>
              <a:gdLst/>
              <a:ahLst/>
              <a:cxnLst/>
              <a:rect l="l" t="t" r="r" b="b"/>
              <a:pathLst>
                <a:path w="12203" h="6380" extrusionOk="0">
                  <a:moveTo>
                    <a:pt x="2327" y="1"/>
                  </a:moveTo>
                  <a:cubicBezTo>
                    <a:pt x="2003" y="1"/>
                    <a:pt x="1679" y="20"/>
                    <a:pt x="1357" y="62"/>
                  </a:cubicBezTo>
                  <a:cubicBezTo>
                    <a:pt x="918" y="117"/>
                    <a:pt x="319" y="181"/>
                    <a:pt x="168" y="684"/>
                  </a:cubicBezTo>
                  <a:cubicBezTo>
                    <a:pt x="0" y="1235"/>
                    <a:pt x="439" y="1841"/>
                    <a:pt x="806" y="2192"/>
                  </a:cubicBezTo>
                  <a:cubicBezTo>
                    <a:pt x="1317" y="2671"/>
                    <a:pt x="1955" y="3038"/>
                    <a:pt x="2569" y="3365"/>
                  </a:cubicBezTo>
                  <a:cubicBezTo>
                    <a:pt x="3950" y="4099"/>
                    <a:pt x="5458" y="4578"/>
                    <a:pt x="6958" y="5009"/>
                  </a:cubicBezTo>
                  <a:cubicBezTo>
                    <a:pt x="8626" y="5480"/>
                    <a:pt x="10309" y="5918"/>
                    <a:pt x="11977" y="6373"/>
                  </a:cubicBezTo>
                  <a:cubicBezTo>
                    <a:pt x="11991" y="6377"/>
                    <a:pt x="12005" y="6379"/>
                    <a:pt x="12018" y="6379"/>
                  </a:cubicBezTo>
                  <a:cubicBezTo>
                    <a:pt x="12155" y="6379"/>
                    <a:pt x="12202" y="6162"/>
                    <a:pt x="12049" y="6118"/>
                  </a:cubicBezTo>
                  <a:cubicBezTo>
                    <a:pt x="9440" y="5408"/>
                    <a:pt x="6735" y="4825"/>
                    <a:pt x="4221" y="3828"/>
                  </a:cubicBezTo>
                  <a:cubicBezTo>
                    <a:pt x="3607" y="3580"/>
                    <a:pt x="3008" y="3309"/>
                    <a:pt x="2434" y="2982"/>
                  </a:cubicBezTo>
                  <a:cubicBezTo>
                    <a:pt x="1859" y="2663"/>
                    <a:pt x="1237" y="2312"/>
                    <a:pt x="806" y="1809"/>
                  </a:cubicBezTo>
                  <a:cubicBezTo>
                    <a:pt x="583" y="1554"/>
                    <a:pt x="311" y="1107"/>
                    <a:pt x="423" y="756"/>
                  </a:cubicBezTo>
                  <a:cubicBezTo>
                    <a:pt x="551" y="365"/>
                    <a:pt x="1189" y="341"/>
                    <a:pt x="1516" y="309"/>
                  </a:cubicBezTo>
                  <a:cubicBezTo>
                    <a:pt x="1787" y="277"/>
                    <a:pt x="2057" y="262"/>
                    <a:pt x="2327" y="262"/>
                  </a:cubicBezTo>
                  <a:cubicBezTo>
                    <a:pt x="2798" y="262"/>
                    <a:pt x="3268" y="308"/>
                    <a:pt x="3734" y="389"/>
                  </a:cubicBezTo>
                  <a:cubicBezTo>
                    <a:pt x="3744" y="391"/>
                    <a:pt x="3754" y="391"/>
                    <a:pt x="3763" y="391"/>
                  </a:cubicBezTo>
                  <a:cubicBezTo>
                    <a:pt x="3910" y="391"/>
                    <a:pt x="3964" y="163"/>
                    <a:pt x="3806" y="133"/>
                  </a:cubicBezTo>
                  <a:cubicBezTo>
                    <a:pt x="3315" y="47"/>
                    <a:pt x="2821" y="1"/>
                    <a:pt x="23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610;p48"/>
            <p:cNvSpPr/>
            <p:nvPr/>
          </p:nvSpPr>
          <p:spPr>
            <a:xfrm>
              <a:off x="6275275" y="2010350"/>
              <a:ext cx="159250" cy="149975"/>
            </a:xfrm>
            <a:custGeom>
              <a:avLst/>
              <a:gdLst/>
              <a:ahLst/>
              <a:cxnLst/>
              <a:rect l="l" t="t" r="r" b="b"/>
              <a:pathLst>
                <a:path w="6370" h="5999" extrusionOk="0">
                  <a:moveTo>
                    <a:pt x="4828" y="0"/>
                  </a:moveTo>
                  <a:cubicBezTo>
                    <a:pt x="4716" y="0"/>
                    <a:pt x="4604" y="15"/>
                    <a:pt x="4495" y="45"/>
                  </a:cubicBezTo>
                  <a:cubicBezTo>
                    <a:pt x="4339" y="82"/>
                    <a:pt x="4390" y="304"/>
                    <a:pt x="4532" y="304"/>
                  </a:cubicBezTo>
                  <a:cubicBezTo>
                    <a:pt x="4543" y="304"/>
                    <a:pt x="4554" y="303"/>
                    <a:pt x="4567" y="300"/>
                  </a:cubicBezTo>
                  <a:cubicBezTo>
                    <a:pt x="4658" y="276"/>
                    <a:pt x="4749" y="264"/>
                    <a:pt x="4838" y="264"/>
                  </a:cubicBezTo>
                  <a:cubicBezTo>
                    <a:pt x="5496" y="264"/>
                    <a:pt x="6026" y="903"/>
                    <a:pt x="5843" y="1585"/>
                  </a:cubicBezTo>
                  <a:cubicBezTo>
                    <a:pt x="5644" y="2359"/>
                    <a:pt x="4878" y="2933"/>
                    <a:pt x="4279" y="3396"/>
                  </a:cubicBezTo>
                  <a:cubicBezTo>
                    <a:pt x="3011" y="4362"/>
                    <a:pt x="1558" y="5064"/>
                    <a:pt x="130" y="5758"/>
                  </a:cubicBezTo>
                  <a:cubicBezTo>
                    <a:pt x="0" y="5820"/>
                    <a:pt x="75" y="5998"/>
                    <a:pt x="194" y="5998"/>
                  </a:cubicBezTo>
                  <a:cubicBezTo>
                    <a:pt x="215" y="5998"/>
                    <a:pt x="236" y="5993"/>
                    <a:pt x="258" y="5982"/>
                  </a:cubicBezTo>
                  <a:cubicBezTo>
                    <a:pt x="2005" y="5144"/>
                    <a:pt x="3793" y="4282"/>
                    <a:pt x="5221" y="2949"/>
                  </a:cubicBezTo>
                  <a:cubicBezTo>
                    <a:pt x="5763" y="2439"/>
                    <a:pt x="6370" y="1673"/>
                    <a:pt x="6091" y="867"/>
                  </a:cubicBezTo>
                  <a:cubicBezTo>
                    <a:pt x="5905" y="338"/>
                    <a:pt x="5369" y="0"/>
                    <a:pt x="48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611;p48"/>
            <p:cNvSpPr/>
            <p:nvPr/>
          </p:nvSpPr>
          <p:spPr>
            <a:xfrm>
              <a:off x="5813325" y="2014800"/>
              <a:ext cx="471025" cy="283200"/>
            </a:xfrm>
            <a:custGeom>
              <a:avLst/>
              <a:gdLst/>
              <a:ahLst/>
              <a:cxnLst/>
              <a:rect l="l" t="t" r="r" b="b"/>
              <a:pathLst>
                <a:path w="18841" h="11328" extrusionOk="0">
                  <a:moveTo>
                    <a:pt x="6832" y="0"/>
                  </a:moveTo>
                  <a:cubicBezTo>
                    <a:pt x="6804" y="0"/>
                    <a:pt x="6775" y="13"/>
                    <a:pt x="6751" y="42"/>
                  </a:cubicBezTo>
                  <a:cubicBezTo>
                    <a:pt x="4030" y="3370"/>
                    <a:pt x="1763" y="7048"/>
                    <a:pt x="32" y="10974"/>
                  </a:cubicBezTo>
                  <a:cubicBezTo>
                    <a:pt x="0" y="11046"/>
                    <a:pt x="16" y="11158"/>
                    <a:pt x="112" y="11174"/>
                  </a:cubicBezTo>
                  <a:cubicBezTo>
                    <a:pt x="875" y="11278"/>
                    <a:pt x="1641" y="11327"/>
                    <a:pt x="2406" y="11327"/>
                  </a:cubicBezTo>
                  <a:cubicBezTo>
                    <a:pt x="4927" y="11327"/>
                    <a:pt x="7436" y="10789"/>
                    <a:pt x="9799" y="9889"/>
                  </a:cubicBezTo>
                  <a:cubicBezTo>
                    <a:pt x="11347" y="9299"/>
                    <a:pt x="12791" y="8525"/>
                    <a:pt x="14243" y="7743"/>
                  </a:cubicBezTo>
                  <a:cubicBezTo>
                    <a:pt x="15009" y="7328"/>
                    <a:pt x="15799" y="6937"/>
                    <a:pt x="16629" y="6673"/>
                  </a:cubicBezTo>
                  <a:cubicBezTo>
                    <a:pt x="17347" y="6450"/>
                    <a:pt x="18081" y="6306"/>
                    <a:pt x="18720" y="5883"/>
                  </a:cubicBezTo>
                  <a:cubicBezTo>
                    <a:pt x="18841" y="5803"/>
                    <a:pt x="18764" y="5632"/>
                    <a:pt x="18651" y="5632"/>
                  </a:cubicBezTo>
                  <a:cubicBezTo>
                    <a:pt x="18629" y="5632"/>
                    <a:pt x="18607" y="5638"/>
                    <a:pt x="18584" y="5652"/>
                  </a:cubicBezTo>
                  <a:cubicBezTo>
                    <a:pt x="17882" y="6123"/>
                    <a:pt x="17044" y="6242"/>
                    <a:pt x="16262" y="6522"/>
                  </a:cubicBezTo>
                  <a:cubicBezTo>
                    <a:pt x="15568" y="6761"/>
                    <a:pt x="14898" y="7088"/>
                    <a:pt x="14243" y="7439"/>
                  </a:cubicBezTo>
                  <a:cubicBezTo>
                    <a:pt x="12807" y="8205"/>
                    <a:pt x="11403" y="8987"/>
                    <a:pt x="9879" y="9578"/>
                  </a:cubicBezTo>
                  <a:cubicBezTo>
                    <a:pt x="7495" y="10504"/>
                    <a:pt x="4962" y="11067"/>
                    <a:pt x="2412" y="11067"/>
                  </a:cubicBezTo>
                  <a:cubicBezTo>
                    <a:pt x="1719" y="11067"/>
                    <a:pt x="1025" y="11026"/>
                    <a:pt x="332" y="10939"/>
                  </a:cubicBezTo>
                  <a:lnTo>
                    <a:pt x="332" y="10939"/>
                  </a:lnTo>
                  <a:cubicBezTo>
                    <a:pt x="2053" y="7093"/>
                    <a:pt x="4269" y="3489"/>
                    <a:pt x="6934" y="234"/>
                  </a:cubicBezTo>
                  <a:cubicBezTo>
                    <a:pt x="7020" y="136"/>
                    <a:pt x="6927" y="0"/>
                    <a:pt x="68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612;p48"/>
            <p:cNvSpPr/>
            <p:nvPr/>
          </p:nvSpPr>
          <p:spPr>
            <a:xfrm>
              <a:off x="6139250" y="2155600"/>
              <a:ext cx="141950" cy="141150"/>
            </a:xfrm>
            <a:custGeom>
              <a:avLst/>
              <a:gdLst/>
              <a:ahLst/>
              <a:cxnLst/>
              <a:rect l="l" t="t" r="r" b="b"/>
              <a:pathLst>
                <a:path w="5678" h="5646" extrusionOk="0">
                  <a:moveTo>
                    <a:pt x="5339" y="0"/>
                  </a:moveTo>
                  <a:cubicBezTo>
                    <a:pt x="5272" y="0"/>
                    <a:pt x="5204" y="44"/>
                    <a:pt x="5204" y="132"/>
                  </a:cubicBezTo>
                  <a:cubicBezTo>
                    <a:pt x="5174" y="1828"/>
                    <a:pt x="5236" y="3532"/>
                    <a:pt x="5378" y="5230"/>
                  </a:cubicBezTo>
                  <a:lnTo>
                    <a:pt x="5378" y="5230"/>
                  </a:lnTo>
                  <a:cubicBezTo>
                    <a:pt x="3834" y="4010"/>
                    <a:pt x="2087" y="3066"/>
                    <a:pt x="217" y="2446"/>
                  </a:cubicBezTo>
                  <a:cubicBezTo>
                    <a:pt x="200" y="2440"/>
                    <a:pt x="185" y="2438"/>
                    <a:pt x="171" y="2438"/>
                  </a:cubicBezTo>
                  <a:cubicBezTo>
                    <a:pt x="39" y="2438"/>
                    <a:pt x="1" y="2651"/>
                    <a:pt x="145" y="2701"/>
                  </a:cubicBezTo>
                  <a:cubicBezTo>
                    <a:pt x="2076" y="3339"/>
                    <a:pt x="3871" y="4329"/>
                    <a:pt x="5443" y="5614"/>
                  </a:cubicBezTo>
                  <a:cubicBezTo>
                    <a:pt x="5470" y="5635"/>
                    <a:pt x="5506" y="5646"/>
                    <a:pt x="5542" y="5646"/>
                  </a:cubicBezTo>
                  <a:cubicBezTo>
                    <a:pt x="5611" y="5646"/>
                    <a:pt x="5677" y="5605"/>
                    <a:pt x="5667" y="5526"/>
                  </a:cubicBezTo>
                  <a:cubicBezTo>
                    <a:pt x="5507" y="3730"/>
                    <a:pt x="5435" y="1927"/>
                    <a:pt x="5467" y="132"/>
                  </a:cubicBezTo>
                  <a:cubicBezTo>
                    <a:pt x="5471" y="44"/>
                    <a:pt x="5405" y="0"/>
                    <a:pt x="53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613;p48"/>
            <p:cNvSpPr/>
            <p:nvPr/>
          </p:nvSpPr>
          <p:spPr>
            <a:xfrm>
              <a:off x="6267075" y="2024975"/>
              <a:ext cx="371725" cy="277800"/>
            </a:xfrm>
            <a:custGeom>
              <a:avLst/>
              <a:gdLst/>
              <a:ahLst/>
              <a:cxnLst/>
              <a:rect l="l" t="t" r="r" b="b"/>
              <a:pathLst>
                <a:path w="14869" h="11112" extrusionOk="0">
                  <a:moveTo>
                    <a:pt x="6205" y="0"/>
                  </a:moveTo>
                  <a:cubicBezTo>
                    <a:pt x="6107" y="0"/>
                    <a:pt x="6016" y="134"/>
                    <a:pt x="6107" y="226"/>
                  </a:cubicBezTo>
                  <a:cubicBezTo>
                    <a:pt x="8589" y="2891"/>
                    <a:pt x="11174" y="5500"/>
                    <a:pt x="13241" y="8517"/>
                  </a:cubicBezTo>
                  <a:cubicBezTo>
                    <a:pt x="13480" y="8860"/>
                    <a:pt x="13712" y="9219"/>
                    <a:pt x="13935" y="9570"/>
                  </a:cubicBezTo>
                  <a:cubicBezTo>
                    <a:pt x="14047" y="9753"/>
                    <a:pt x="14159" y="9929"/>
                    <a:pt x="14270" y="10112"/>
                  </a:cubicBezTo>
                  <a:cubicBezTo>
                    <a:pt x="14294" y="10160"/>
                    <a:pt x="14398" y="10296"/>
                    <a:pt x="14414" y="10368"/>
                  </a:cubicBezTo>
                  <a:cubicBezTo>
                    <a:pt x="14511" y="10817"/>
                    <a:pt x="14308" y="10847"/>
                    <a:pt x="14070" y="10847"/>
                  </a:cubicBezTo>
                  <a:cubicBezTo>
                    <a:pt x="14034" y="10847"/>
                    <a:pt x="13996" y="10846"/>
                    <a:pt x="13959" y="10846"/>
                  </a:cubicBezTo>
                  <a:cubicBezTo>
                    <a:pt x="12970" y="10831"/>
                    <a:pt x="11956" y="10607"/>
                    <a:pt x="10999" y="10384"/>
                  </a:cubicBezTo>
                  <a:cubicBezTo>
                    <a:pt x="9179" y="9969"/>
                    <a:pt x="7312" y="9442"/>
                    <a:pt x="5565" y="8756"/>
                  </a:cubicBezTo>
                  <a:cubicBezTo>
                    <a:pt x="3594" y="7974"/>
                    <a:pt x="1926" y="6625"/>
                    <a:pt x="290" y="5301"/>
                  </a:cubicBezTo>
                  <a:cubicBezTo>
                    <a:pt x="263" y="5277"/>
                    <a:pt x="233" y="5267"/>
                    <a:pt x="204" y="5267"/>
                  </a:cubicBezTo>
                  <a:cubicBezTo>
                    <a:pt x="96" y="5267"/>
                    <a:pt x="0" y="5403"/>
                    <a:pt x="107" y="5484"/>
                  </a:cubicBezTo>
                  <a:cubicBezTo>
                    <a:pt x="1639" y="6737"/>
                    <a:pt x="3203" y="8006"/>
                    <a:pt x="5030" y="8812"/>
                  </a:cubicBezTo>
                  <a:cubicBezTo>
                    <a:pt x="5932" y="9219"/>
                    <a:pt x="6889" y="9490"/>
                    <a:pt x="7839" y="9785"/>
                  </a:cubicBezTo>
                  <a:cubicBezTo>
                    <a:pt x="8916" y="10112"/>
                    <a:pt x="9993" y="10432"/>
                    <a:pt x="11095" y="10679"/>
                  </a:cubicBezTo>
                  <a:cubicBezTo>
                    <a:pt x="12000" y="10884"/>
                    <a:pt x="12999" y="11111"/>
                    <a:pt x="13941" y="11111"/>
                  </a:cubicBezTo>
                  <a:cubicBezTo>
                    <a:pt x="13987" y="11111"/>
                    <a:pt x="14033" y="11111"/>
                    <a:pt x="14079" y="11110"/>
                  </a:cubicBezTo>
                  <a:cubicBezTo>
                    <a:pt x="14310" y="11110"/>
                    <a:pt x="14574" y="11062"/>
                    <a:pt x="14693" y="10839"/>
                  </a:cubicBezTo>
                  <a:cubicBezTo>
                    <a:pt x="14869" y="10527"/>
                    <a:pt x="14613" y="10168"/>
                    <a:pt x="14462" y="9913"/>
                  </a:cubicBezTo>
                  <a:cubicBezTo>
                    <a:pt x="13440" y="8221"/>
                    <a:pt x="12244" y="6649"/>
                    <a:pt x="10967" y="5149"/>
                  </a:cubicBezTo>
                  <a:cubicBezTo>
                    <a:pt x="9475" y="3386"/>
                    <a:pt x="7863" y="1726"/>
                    <a:pt x="6291" y="42"/>
                  </a:cubicBezTo>
                  <a:cubicBezTo>
                    <a:pt x="6265" y="13"/>
                    <a:pt x="6234" y="0"/>
                    <a:pt x="62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614;p48"/>
            <p:cNvSpPr/>
            <p:nvPr/>
          </p:nvSpPr>
          <p:spPr>
            <a:xfrm>
              <a:off x="6276775" y="2206100"/>
              <a:ext cx="58125" cy="88000"/>
            </a:xfrm>
            <a:custGeom>
              <a:avLst/>
              <a:gdLst/>
              <a:ahLst/>
              <a:cxnLst/>
              <a:rect l="l" t="t" r="r" b="b"/>
              <a:pathLst>
                <a:path w="2325" h="3520" extrusionOk="0">
                  <a:moveTo>
                    <a:pt x="2138" y="1"/>
                  </a:moveTo>
                  <a:cubicBezTo>
                    <a:pt x="2108" y="1"/>
                    <a:pt x="2077" y="13"/>
                    <a:pt x="2049" y="43"/>
                  </a:cubicBezTo>
                  <a:cubicBezTo>
                    <a:pt x="1841" y="258"/>
                    <a:pt x="1690" y="529"/>
                    <a:pt x="1546" y="785"/>
                  </a:cubicBezTo>
                  <a:cubicBezTo>
                    <a:pt x="1379" y="1064"/>
                    <a:pt x="1219" y="1335"/>
                    <a:pt x="1059" y="1615"/>
                  </a:cubicBezTo>
                  <a:cubicBezTo>
                    <a:pt x="724" y="2181"/>
                    <a:pt x="397" y="2748"/>
                    <a:pt x="62" y="3322"/>
                  </a:cubicBezTo>
                  <a:cubicBezTo>
                    <a:pt x="1" y="3423"/>
                    <a:pt x="95" y="3519"/>
                    <a:pt x="188" y="3519"/>
                  </a:cubicBezTo>
                  <a:cubicBezTo>
                    <a:pt x="228" y="3519"/>
                    <a:pt x="267" y="3501"/>
                    <a:pt x="293" y="3458"/>
                  </a:cubicBezTo>
                  <a:cubicBezTo>
                    <a:pt x="613" y="2907"/>
                    <a:pt x="932" y="2349"/>
                    <a:pt x="1259" y="1798"/>
                  </a:cubicBezTo>
                  <a:cubicBezTo>
                    <a:pt x="1419" y="1527"/>
                    <a:pt x="1578" y="1248"/>
                    <a:pt x="1738" y="976"/>
                  </a:cubicBezTo>
                  <a:cubicBezTo>
                    <a:pt x="1889" y="721"/>
                    <a:pt x="2025" y="450"/>
                    <a:pt x="2232" y="234"/>
                  </a:cubicBezTo>
                  <a:cubicBezTo>
                    <a:pt x="2324" y="136"/>
                    <a:pt x="2237" y="1"/>
                    <a:pt x="21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615;p48"/>
            <p:cNvSpPr/>
            <p:nvPr/>
          </p:nvSpPr>
          <p:spPr>
            <a:xfrm>
              <a:off x="5879325" y="2245750"/>
              <a:ext cx="114050" cy="13975"/>
            </a:xfrm>
            <a:custGeom>
              <a:avLst/>
              <a:gdLst/>
              <a:ahLst/>
              <a:cxnLst/>
              <a:rect l="l" t="t" r="r" b="b"/>
              <a:pathLst>
                <a:path w="4562" h="559" extrusionOk="0">
                  <a:moveTo>
                    <a:pt x="4369" y="0"/>
                  </a:moveTo>
                  <a:cubicBezTo>
                    <a:pt x="4358" y="0"/>
                    <a:pt x="4346" y="2"/>
                    <a:pt x="4334" y="5"/>
                  </a:cubicBezTo>
                  <a:cubicBezTo>
                    <a:pt x="3529" y="196"/>
                    <a:pt x="2704" y="293"/>
                    <a:pt x="1877" y="293"/>
                  </a:cubicBezTo>
                  <a:cubicBezTo>
                    <a:pt x="1328" y="293"/>
                    <a:pt x="778" y="250"/>
                    <a:pt x="233" y="164"/>
                  </a:cubicBezTo>
                  <a:cubicBezTo>
                    <a:pt x="225" y="163"/>
                    <a:pt x="218" y="163"/>
                    <a:pt x="211" y="163"/>
                  </a:cubicBezTo>
                  <a:cubicBezTo>
                    <a:pt x="59" y="163"/>
                    <a:pt x="1" y="397"/>
                    <a:pt x="161" y="428"/>
                  </a:cubicBezTo>
                  <a:cubicBezTo>
                    <a:pt x="728" y="514"/>
                    <a:pt x="1300" y="558"/>
                    <a:pt x="1871" y="558"/>
                  </a:cubicBezTo>
                  <a:cubicBezTo>
                    <a:pt x="2721" y="558"/>
                    <a:pt x="3570" y="461"/>
                    <a:pt x="4406" y="260"/>
                  </a:cubicBezTo>
                  <a:cubicBezTo>
                    <a:pt x="4561" y="223"/>
                    <a:pt x="4511" y="0"/>
                    <a:pt x="43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616;p48"/>
            <p:cNvSpPr/>
            <p:nvPr/>
          </p:nvSpPr>
          <p:spPr>
            <a:xfrm>
              <a:off x="5921600" y="2227050"/>
              <a:ext cx="46250" cy="14600"/>
            </a:xfrm>
            <a:custGeom>
              <a:avLst/>
              <a:gdLst/>
              <a:ahLst/>
              <a:cxnLst/>
              <a:rect l="l" t="t" r="r" b="b"/>
              <a:pathLst>
                <a:path w="1850" h="584" extrusionOk="0">
                  <a:moveTo>
                    <a:pt x="1644" y="1"/>
                  </a:moveTo>
                  <a:cubicBezTo>
                    <a:pt x="1615" y="1"/>
                    <a:pt x="1585" y="11"/>
                    <a:pt x="1558" y="35"/>
                  </a:cubicBezTo>
                  <a:cubicBezTo>
                    <a:pt x="1352" y="221"/>
                    <a:pt x="1074" y="319"/>
                    <a:pt x="795" y="319"/>
                  </a:cubicBezTo>
                  <a:cubicBezTo>
                    <a:pt x="610" y="319"/>
                    <a:pt x="423" y="276"/>
                    <a:pt x="257" y="186"/>
                  </a:cubicBezTo>
                  <a:cubicBezTo>
                    <a:pt x="236" y="174"/>
                    <a:pt x="215" y="169"/>
                    <a:pt x="195" y="169"/>
                  </a:cubicBezTo>
                  <a:cubicBezTo>
                    <a:pt x="80" y="169"/>
                    <a:pt x="0" y="343"/>
                    <a:pt x="130" y="418"/>
                  </a:cubicBezTo>
                  <a:cubicBezTo>
                    <a:pt x="337" y="529"/>
                    <a:pt x="567" y="583"/>
                    <a:pt x="797" y="583"/>
                  </a:cubicBezTo>
                  <a:cubicBezTo>
                    <a:pt x="1142" y="583"/>
                    <a:pt x="1486" y="461"/>
                    <a:pt x="1749" y="226"/>
                  </a:cubicBezTo>
                  <a:cubicBezTo>
                    <a:pt x="1850" y="138"/>
                    <a:pt x="1753" y="1"/>
                    <a:pt x="16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617;p48"/>
            <p:cNvSpPr/>
            <p:nvPr/>
          </p:nvSpPr>
          <p:spPr>
            <a:xfrm>
              <a:off x="6412825" y="2200025"/>
              <a:ext cx="88125" cy="45075"/>
            </a:xfrm>
            <a:custGeom>
              <a:avLst/>
              <a:gdLst/>
              <a:ahLst/>
              <a:cxnLst/>
              <a:rect l="l" t="t" r="r" b="b"/>
              <a:pathLst>
                <a:path w="3525" h="1803" extrusionOk="0">
                  <a:moveTo>
                    <a:pt x="199" y="0"/>
                  </a:moveTo>
                  <a:cubicBezTo>
                    <a:pt x="96" y="0"/>
                    <a:pt x="1" y="137"/>
                    <a:pt x="94" y="230"/>
                  </a:cubicBezTo>
                  <a:cubicBezTo>
                    <a:pt x="964" y="1116"/>
                    <a:pt x="2129" y="1666"/>
                    <a:pt x="3357" y="1802"/>
                  </a:cubicBezTo>
                  <a:cubicBezTo>
                    <a:pt x="3362" y="1802"/>
                    <a:pt x="3367" y="1802"/>
                    <a:pt x="3372" y="1802"/>
                  </a:cubicBezTo>
                  <a:cubicBezTo>
                    <a:pt x="3525" y="1802"/>
                    <a:pt x="3520" y="1554"/>
                    <a:pt x="3357" y="1530"/>
                  </a:cubicBezTo>
                  <a:cubicBezTo>
                    <a:pt x="2200" y="1411"/>
                    <a:pt x="1099" y="876"/>
                    <a:pt x="285" y="38"/>
                  </a:cubicBezTo>
                  <a:cubicBezTo>
                    <a:pt x="259" y="12"/>
                    <a:pt x="228" y="0"/>
                    <a:pt x="199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618;p48"/>
            <p:cNvSpPr/>
            <p:nvPr/>
          </p:nvSpPr>
          <p:spPr>
            <a:xfrm>
              <a:off x="6450575" y="2192250"/>
              <a:ext cx="44100" cy="25000"/>
            </a:xfrm>
            <a:custGeom>
              <a:avLst/>
              <a:gdLst/>
              <a:ahLst/>
              <a:cxnLst/>
              <a:rect l="l" t="t" r="r" b="b"/>
              <a:pathLst>
                <a:path w="1764" h="1000" extrusionOk="0">
                  <a:moveTo>
                    <a:pt x="201" y="0"/>
                  </a:moveTo>
                  <a:cubicBezTo>
                    <a:pt x="94" y="0"/>
                    <a:pt x="1" y="137"/>
                    <a:pt x="100" y="230"/>
                  </a:cubicBezTo>
                  <a:cubicBezTo>
                    <a:pt x="507" y="605"/>
                    <a:pt x="1002" y="868"/>
                    <a:pt x="1536" y="996"/>
                  </a:cubicBezTo>
                  <a:cubicBezTo>
                    <a:pt x="1548" y="999"/>
                    <a:pt x="1560" y="1000"/>
                    <a:pt x="1571" y="1000"/>
                  </a:cubicBezTo>
                  <a:cubicBezTo>
                    <a:pt x="1713" y="1000"/>
                    <a:pt x="1764" y="777"/>
                    <a:pt x="1608" y="740"/>
                  </a:cubicBezTo>
                  <a:cubicBezTo>
                    <a:pt x="1113" y="621"/>
                    <a:pt x="659" y="381"/>
                    <a:pt x="291" y="38"/>
                  </a:cubicBezTo>
                  <a:cubicBezTo>
                    <a:pt x="263" y="11"/>
                    <a:pt x="231" y="0"/>
                    <a:pt x="201" y="0"/>
                  </a:cubicBezTo>
                  <a:close/>
                </a:path>
              </a:pathLst>
            </a:custGeom>
            <a:solidFill>
              <a:srgbClr val="5F1F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619;p48"/>
            <p:cNvSpPr/>
            <p:nvPr/>
          </p:nvSpPr>
          <p:spPr>
            <a:xfrm>
              <a:off x="6005600" y="2260350"/>
              <a:ext cx="456575" cy="131650"/>
            </a:xfrm>
            <a:custGeom>
              <a:avLst/>
              <a:gdLst/>
              <a:ahLst/>
              <a:cxnLst/>
              <a:rect l="l" t="t" r="r" b="b"/>
              <a:pathLst>
                <a:path w="18263" h="5266" extrusionOk="0">
                  <a:moveTo>
                    <a:pt x="18080" y="1"/>
                  </a:moveTo>
                  <a:cubicBezTo>
                    <a:pt x="18039" y="1"/>
                    <a:pt x="17998" y="20"/>
                    <a:pt x="17971" y="67"/>
                  </a:cubicBezTo>
                  <a:cubicBezTo>
                    <a:pt x="16678" y="2357"/>
                    <a:pt x="14436" y="3993"/>
                    <a:pt x="11906" y="4671"/>
                  </a:cubicBezTo>
                  <a:cubicBezTo>
                    <a:pt x="11053" y="4898"/>
                    <a:pt x="10177" y="5006"/>
                    <a:pt x="9300" y="5006"/>
                  </a:cubicBezTo>
                  <a:cubicBezTo>
                    <a:pt x="7374" y="5006"/>
                    <a:pt x="5444" y="4486"/>
                    <a:pt x="3744" y="3570"/>
                  </a:cubicBezTo>
                  <a:cubicBezTo>
                    <a:pt x="2403" y="2844"/>
                    <a:pt x="919" y="1846"/>
                    <a:pt x="280" y="402"/>
                  </a:cubicBezTo>
                  <a:cubicBezTo>
                    <a:pt x="258" y="351"/>
                    <a:pt x="219" y="330"/>
                    <a:pt x="178" y="330"/>
                  </a:cubicBezTo>
                  <a:cubicBezTo>
                    <a:pt x="92" y="330"/>
                    <a:pt x="0" y="426"/>
                    <a:pt x="49" y="530"/>
                  </a:cubicBezTo>
                  <a:cubicBezTo>
                    <a:pt x="624" y="1830"/>
                    <a:pt x="1860" y="2756"/>
                    <a:pt x="3041" y="3474"/>
                  </a:cubicBezTo>
                  <a:cubicBezTo>
                    <a:pt x="4318" y="4248"/>
                    <a:pt x="5738" y="4807"/>
                    <a:pt x="7207" y="5078"/>
                  </a:cubicBezTo>
                  <a:cubicBezTo>
                    <a:pt x="7880" y="5203"/>
                    <a:pt x="8559" y="5265"/>
                    <a:pt x="9236" y="5265"/>
                  </a:cubicBezTo>
                  <a:cubicBezTo>
                    <a:pt x="11328" y="5265"/>
                    <a:pt x="13394" y="4670"/>
                    <a:pt x="15154" y="3482"/>
                  </a:cubicBezTo>
                  <a:cubicBezTo>
                    <a:pt x="16407" y="2636"/>
                    <a:pt x="17460" y="1519"/>
                    <a:pt x="18202" y="203"/>
                  </a:cubicBezTo>
                  <a:cubicBezTo>
                    <a:pt x="18263" y="98"/>
                    <a:pt x="18171" y="1"/>
                    <a:pt x="1808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620;p48"/>
            <p:cNvSpPr/>
            <p:nvPr/>
          </p:nvSpPr>
          <p:spPr>
            <a:xfrm>
              <a:off x="6272325" y="2287250"/>
              <a:ext cx="7800" cy="100175"/>
            </a:xfrm>
            <a:custGeom>
              <a:avLst/>
              <a:gdLst/>
              <a:ahLst/>
              <a:cxnLst/>
              <a:rect l="l" t="t" r="r" b="b"/>
              <a:pathLst>
                <a:path w="312" h="4007" extrusionOk="0">
                  <a:moveTo>
                    <a:pt x="180" y="0"/>
                  </a:moveTo>
                  <a:cubicBezTo>
                    <a:pt x="114" y="0"/>
                    <a:pt x="49" y="44"/>
                    <a:pt x="49" y="132"/>
                  </a:cubicBezTo>
                  <a:cubicBezTo>
                    <a:pt x="9" y="1377"/>
                    <a:pt x="1" y="2630"/>
                    <a:pt x="25" y="3874"/>
                  </a:cubicBezTo>
                  <a:cubicBezTo>
                    <a:pt x="25" y="3962"/>
                    <a:pt x="92" y="4006"/>
                    <a:pt x="159" y="4006"/>
                  </a:cubicBezTo>
                  <a:cubicBezTo>
                    <a:pt x="226" y="4006"/>
                    <a:pt x="292" y="3962"/>
                    <a:pt x="288" y="3874"/>
                  </a:cubicBezTo>
                  <a:cubicBezTo>
                    <a:pt x="264" y="2630"/>
                    <a:pt x="272" y="1377"/>
                    <a:pt x="312" y="132"/>
                  </a:cubicBezTo>
                  <a:cubicBezTo>
                    <a:pt x="312" y="44"/>
                    <a:pt x="246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621;p48"/>
            <p:cNvSpPr/>
            <p:nvPr/>
          </p:nvSpPr>
          <p:spPr>
            <a:xfrm>
              <a:off x="5905425" y="2285250"/>
              <a:ext cx="648925" cy="185850"/>
            </a:xfrm>
            <a:custGeom>
              <a:avLst/>
              <a:gdLst/>
              <a:ahLst/>
              <a:cxnLst/>
              <a:rect l="l" t="t" r="r" b="b"/>
              <a:pathLst>
                <a:path w="25957" h="7434" extrusionOk="0">
                  <a:moveTo>
                    <a:pt x="25797" y="0"/>
                  </a:moveTo>
                  <a:cubicBezTo>
                    <a:pt x="25744" y="0"/>
                    <a:pt x="25691" y="29"/>
                    <a:pt x="25672" y="92"/>
                  </a:cubicBezTo>
                  <a:cubicBezTo>
                    <a:pt x="24364" y="4329"/>
                    <a:pt x="20087" y="6580"/>
                    <a:pt x="15921" y="7058"/>
                  </a:cubicBezTo>
                  <a:cubicBezTo>
                    <a:pt x="15302" y="7130"/>
                    <a:pt x="14679" y="7165"/>
                    <a:pt x="14057" y="7165"/>
                  </a:cubicBezTo>
                  <a:cubicBezTo>
                    <a:pt x="10930" y="7165"/>
                    <a:pt x="7814" y="6280"/>
                    <a:pt x="5125" y="4696"/>
                  </a:cubicBezTo>
                  <a:cubicBezTo>
                    <a:pt x="3266" y="3595"/>
                    <a:pt x="1622" y="2167"/>
                    <a:pt x="306" y="459"/>
                  </a:cubicBezTo>
                  <a:cubicBezTo>
                    <a:pt x="275" y="420"/>
                    <a:pt x="234" y="403"/>
                    <a:pt x="193" y="403"/>
                  </a:cubicBezTo>
                  <a:cubicBezTo>
                    <a:pt x="95" y="403"/>
                    <a:pt x="1" y="499"/>
                    <a:pt x="74" y="595"/>
                  </a:cubicBezTo>
                  <a:cubicBezTo>
                    <a:pt x="2468" y="3691"/>
                    <a:pt x="5899" y="5893"/>
                    <a:pt x="9682" y="6867"/>
                  </a:cubicBezTo>
                  <a:cubicBezTo>
                    <a:pt x="11111" y="7236"/>
                    <a:pt x="12618" y="7434"/>
                    <a:pt x="14126" y="7434"/>
                  </a:cubicBezTo>
                  <a:cubicBezTo>
                    <a:pt x="16793" y="7434"/>
                    <a:pt x="19464" y="6814"/>
                    <a:pt x="21722" y="5423"/>
                  </a:cubicBezTo>
                  <a:cubicBezTo>
                    <a:pt x="23677" y="4210"/>
                    <a:pt x="25241" y="2382"/>
                    <a:pt x="25928" y="164"/>
                  </a:cubicBezTo>
                  <a:cubicBezTo>
                    <a:pt x="25956" y="64"/>
                    <a:pt x="25876" y="0"/>
                    <a:pt x="257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622;p48"/>
            <p:cNvSpPr/>
            <p:nvPr/>
          </p:nvSpPr>
          <p:spPr>
            <a:xfrm>
              <a:off x="6569750" y="2140175"/>
              <a:ext cx="8225" cy="56575"/>
            </a:xfrm>
            <a:custGeom>
              <a:avLst/>
              <a:gdLst/>
              <a:ahLst/>
              <a:cxnLst/>
              <a:rect l="l" t="t" r="r" b="b"/>
              <a:pathLst>
                <a:path w="329" h="2263" extrusionOk="0">
                  <a:moveTo>
                    <a:pt x="129" y="1"/>
                  </a:moveTo>
                  <a:cubicBezTo>
                    <a:pt x="63" y="1"/>
                    <a:pt x="1" y="42"/>
                    <a:pt x="9" y="126"/>
                  </a:cubicBezTo>
                  <a:cubicBezTo>
                    <a:pt x="57" y="797"/>
                    <a:pt x="65" y="1467"/>
                    <a:pt x="17" y="2137"/>
                  </a:cubicBezTo>
                  <a:cubicBezTo>
                    <a:pt x="13" y="2221"/>
                    <a:pt x="77" y="2263"/>
                    <a:pt x="144" y="2263"/>
                  </a:cubicBezTo>
                  <a:cubicBezTo>
                    <a:pt x="210" y="2263"/>
                    <a:pt x="280" y="2221"/>
                    <a:pt x="288" y="2137"/>
                  </a:cubicBezTo>
                  <a:cubicBezTo>
                    <a:pt x="328" y="1467"/>
                    <a:pt x="328" y="797"/>
                    <a:pt x="272" y="126"/>
                  </a:cubicBezTo>
                  <a:cubicBezTo>
                    <a:pt x="264" y="42"/>
                    <a:pt x="194" y="1"/>
                    <a:pt x="1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623;p48"/>
            <p:cNvSpPr/>
            <p:nvPr/>
          </p:nvSpPr>
          <p:spPr>
            <a:xfrm>
              <a:off x="5944925" y="2289375"/>
              <a:ext cx="79700" cy="51950"/>
            </a:xfrm>
            <a:custGeom>
              <a:avLst/>
              <a:gdLst/>
              <a:ahLst/>
              <a:cxnLst/>
              <a:rect l="l" t="t" r="r" b="b"/>
              <a:pathLst>
                <a:path w="3188" h="2078" extrusionOk="0">
                  <a:moveTo>
                    <a:pt x="3008" y="0"/>
                  </a:moveTo>
                  <a:cubicBezTo>
                    <a:pt x="2986" y="0"/>
                    <a:pt x="2963" y="7"/>
                    <a:pt x="2939" y="23"/>
                  </a:cubicBezTo>
                  <a:cubicBezTo>
                    <a:pt x="2029" y="669"/>
                    <a:pt x="1096" y="1276"/>
                    <a:pt x="122" y="1826"/>
                  </a:cubicBezTo>
                  <a:cubicBezTo>
                    <a:pt x="1" y="1901"/>
                    <a:pt x="73" y="2077"/>
                    <a:pt x="190" y="2077"/>
                  </a:cubicBezTo>
                  <a:cubicBezTo>
                    <a:pt x="211" y="2077"/>
                    <a:pt x="234" y="2071"/>
                    <a:pt x="258" y="2058"/>
                  </a:cubicBezTo>
                  <a:cubicBezTo>
                    <a:pt x="1223" y="1499"/>
                    <a:pt x="2165" y="901"/>
                    <a:pt x="3075" y="255"/>
                  </a:cubicBezTo>
                  <a:cubicBezTo>
                    <a:pt x="3188" y="175"/>
                    <a:pt x="3118" y="0"/>
                    <a:pt x="30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624;p48"/>
            <p:cNvSpPr/>
            <p:nvPr/>
          </p:nvSpPr>
          <p:spPr>
            <a:xfrm>
              <a:off x="5997400" y="2320050"/>
              <a:ext cx="55950" cy="67075"/>
            </a:xfrm>
            <a:custGeom>
              <a:avLst/>
              <a:gdLst/>
              <a:ahLst/>
              <a:cxnLst/>
              <a:rect l="l" t="t" r="r" b="b"/>
              <a:pathLst>
                <a:path w="2238" h="2683" extrusionOk="0">
                  <a:moveTo>
                    <a:pt x="2045" y="1"/>
                  </a:moveTo>
                  <a:cubicBezTo>
                    <a:pt x="2005" y="1"/>
                    <a:pt x="1963" y="17"/>
                    <a:pt x="1933" y="57"/>
                  </a:cubicBezTo>
                  <a:cubicBezTo>
                    <a:pt x="1319" y="863"/>
                    <a:pt x="696" y="1677"/>
                    <a:pt x="74" y="2491"/>
                  </a:cubicBezTo>
                  <a:cubicBezTo>
                    <a:pt x="0" y="2587"/>
                    <a:pt x="95" y="2682"/>
                    <a:pt x="193" y="2682"/>
                  </a:cubicBezTo>
                  <a:cubicBezTo>
                    <a:pt x="234" y="2682"/>
                    <a:pt x="275" y="2666"/>
                    <a:pt x="305" y="2626"/>
                  </a:cubicBezTo>
                  <a:cubicBezTo>
                    <a:pt x="928" y="1812"/>
                    <a:pt x="1542" y="998"/>
                    <a:pt x="2164" y="193"/>
                  </a:cubicBezTo>
                  <a:cubicBezTo>
                    <a:pt x="2238" y="97"/>
                    <a:pt x="2144" y="1"/>
                    <a:pt x="20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625;p48"/>
            <p:cNvSpPr/>
            <p:nvPr/>
          </p:nvSpPr>
          <p:spPr>
            <a:xfrm>
              <a:off x="6060025" y="2352525"/>
              <a:ext cx="42750" cy="76350"/>
            </a:xfrm>
            <a:custGeom>
              <a:avLst/>
              <a:gdLst/>
              <a:ahLst/>
              <a:cxnLst/>
              <a:rect l="l" t="t" r="r" b="b"/>
              <a:pathLst>
                <a:path w="1710" h="3054" extrusionOk="0">
                  <a:moveTo>
                    <a:pt x="1527" y="0"/>
                  </a:moveTo>
                  <a:cubicBezTo>
                    <a:pt x="1487" y="0"/>
                    <a:pt x="1448" y="20"/>
                    <a:pt x="1423" y="66"/>
                  </a:cubicBezTo>
                  <a:cubicBezTo>
                    <a:pt x="936" y="984"/>
                    <a:pt x="481" y="1910"/>
                    <a:pt x="50" y="2851"/>
                  </a:cubicBezTo>
                  <a:cubicBezTo>
                    <a:pt x="1" y="2956"/>
                    <a:pt x="96" y="3053"/>
                    <a:pt x="181" y="3053"/>
                  </a:cubicBezTo>
                  <a:cubicBezTo>
                    <a:pt x="218" y="3053"/>
                    <a:pt x="254" y="3034"/>
                    <a:pt x="274" y="2987"/>
                  </a:cubicBezTo>
                  <a:cubicBezTo>
                    <a:pt x="705" y="2045"/>
                    <a:pt x="1168" y="1112"/>
                    <a:pt x="1654" y="202"/>
                  </a:cubicBezTo>
                  <a:cubicBezTo>
                    <a:pt x="1709" y="97"/>
                    <a:pt x="1616" y="0"/>
                    <a:pt x="152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626;p48"/>
            <p:cNvSpPr/>
            <p:nvPr/>
          </p:nvSpPr>
          <p:spPr>
            <a:xfrm>
              <a:off x="6133050" y="2377475"/>
              <a:ext cx="34475" cy="75525"/>
            </a:xfrm>
            <a:custGeom>
              <a:avLst/>
              <a:gdLst/>
              <a:ahLst/>
              <a:cxnLst/>
              <a:rect l="l" t="t" r="r" b="b"/>
              <a:pathLst>
                <a:path w="1379" h="3021" extrusionOk="0">
                  <a:moveTo>
                    <a:pt x="1214" y="0"/>
                  </a:moveTo>
                  <a:cubicBezTo>
                    <a:pt x="1160" y="0"/>
                    <a:pt x="1104" y="27"/>
                    <a:pt x="1079" y="90"/>
                  </a:cubicBezTo>
                  <a:cubicBezTo>
                    <a:pt x="704" y="1000"/>
                    <a:pt x="353" y="1925"/>
                    <a:pt x="34" y="2859"/>
                  </a:cubicBezTo>
                  <a:cubicBezTo>
                    <a:pt x="0" y="2956"/>
                    <a:pt x="81" y="3020"/>
                    <a:pt x="162" y="3020"/>
                  </a:cubicBezTo>
                  <a:cubicBezTo>
                    <a:pt x="215" y="3020"/>
                    <a:pt x="267" y="2993"/>
                    <a:pt x="289" y="2931"/>
                  </a:cubicBezTo>
                  <a:cubicBezTo>
                    <a:pt x="608" y="1997"/>
                    <a:pt x="960" y="1071"/>
                    <a:pt x="1335" y="162"/>
                  </a:cubicBezTo>
                  <a:cubicBezTo>
                    <a:pt x="1378" y="65"/>
                    <a:pt x="1298" y="0"/>
                    <a:pt x="12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627;p48"/>
            <p:cNvSpPr/>
            <p:nvPr/>
          </p:nvSpPr>
          <p:spPr>
            <a:xfrm>
              <a:off x="6222250" y="2387750"/>
              <a:ext cx="13200" cy="81050"/>
            </a:xfrm>
            <a:custGeom>
              <a:avLst/>
              <a:gdLst/>
              <a:ahLst/>
              <a:cxnLst/>
              <a:rect l="l" t="t" r="r" b="b"/>
              <a:pathLst>
                <a:path w="528" h="3242" extrusionOk="0">
                  <a:moveTo>
                    <a:pt x="400" y="0"/>
                  </a:moveTo>
                  <a:cubicBezTo>
                    <a:pt x="334" y="0"/>
                    <a:pt x="264" y="42"/>
                    <a:pt x="256" y="126"/>
                  </a:cubicBezTo>
                  <a:cubicBezTo>
                    <a:pt x="168" y="1123"/>
                    <a:pt x="89" y="2121"/>
                    <a:pt x="9" y="3110"/>
                  </a:cubicBezTo>
                  <a:cubicBezTo>
                    <a:pt x="1" y="3198"/>
                    <a:pt x="63" y="3242"/>
                    <a:pt x="128" y="3242"/>
                  </a:cubicBezTo>
                  <a:cubicBezTo>
                    <a:pt x="194" y="3242"/>
                    <a:pt x="264" y="3198"/>
                    <a:pt x="272" y="3110"/>
                  </a:cubicBezTo>
                  <a:cubicBezTo>
                    <a:pt x="352" y="2121"/>
                    <a:pt x="440" y="1123"/>
                    <a:pt x="519" y="126"/>
                  </a:cubicBezTo>
                  <a:cubicBezTo>
                    <a:pt x="527" y="42"/>
                    <a:pt x="466" y="0"/>
                    <a:pt x="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628;p48"/>
            <p:cNvSpPr/>
            <p:nvPr/>
          </p:nvSpPr>
          <p:spPr>
            <a:xfrm>
              <a:off x="6305925" y="2377700"/>
              <a:ext cx="19200" cy="85925"/>
            </a:xfrm>
            <a:custGeom>
              <a:avLst/>
              <a:gdLst/>
              <a:ahLst/>
              <a:cxnLst/>
              <a:rect l="l" t="t" r="r" b="b"/>
              <a:pathLst>
                <a:path w="768" h="3437" extrusionOk="0">
                  <a:moveTo>
                    <a:pt x="163" y="1"/>
                  </a:moveTo>
                  <a:cubicBezTo>
                    <a:pt x="83" y="1"/>
                    <a:pt x="0" y="65"/>
                    <a:pt x="29" y="161"/>
                  </a:cubicBezTo>
                  <a:cubicBezTo>
                    <a:pt x="276" y="1198"/>
                    <a:pt x="428" y="2243"/>
                    <a:pt x="492" y="3305"/>
                  </a:cubicBezTo>
                  <a:cubicBezTo>
                    <a:pt x="500" y="3392"/>
                    <a:pt x="570" y="3436"/>
                    <a:pt x="637" y="3436"/>
                  </a:cubicBezTo>
                  <a:cubicBezTo>
                    <a:pt x="703" y="3436"/>
                    <a:pt x="767" y="3392"/>
                    <a:pt x="763" y="3305"/>
                  </a:cubicBezTo>
                  <a:cubicBezTo>
                    <a:pt x="691" y="2227"/>
                    <a:pt x="540" y="1150"/>
                    <a:pt x="284" y="97"/>
                  </a:cubicBezTo>
                  <a:cubicBezTo>
                    <a:pt x="268" y="30"/>
                    <a:pt x="217" y="1"/>
                    <a:pt x="1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629;p48"/>
            <p:cNvSpPr/>
            <p:nvPr/>
          </p:nvSpPr>
          <p:spPr>
            <a:xfrm>
              <a:off x="6361725" y="2355200"/>
              <a:ext cx="40675" cy="87225"/>
            </a:xfrm>
            <a:custGeom>
              <a:avLst/>
              <a:gdLst/>
              <a:ahLst/>
              <a:cxnLst/>
              <a:rect l="l" t="t" r="r" b="b"/>
              <a:pathLst>
                <a:path w="1627" h="3489" extrusionOk="0">
                  <a:moveTo>
                    <a:pt x="161" y="1"/>
                  </a:moveTo>
                  <a:cubicBezTo>
                    <a:pt x="79" y="1"/>
                    <a:pt x="1" y="62"/>
                    <a:pt x="39" y="159"/>
                  </a:cubicBezTo>
                  <a:cubicBezTo>
                    <a:pt x="470" y="1236"/>
                    <a:pt x="893" y="2321"/>
                    <a:pt x="1324" y="3399"/>
                  </a:cubicBezTo>
                  <a:cubicBezTo>
                    <a:pt x="1349" y="3461"/>
                    <a:pt x="1405" y="3488"/>
                    <a:pt x="1460" y="3488"/>
                  </a:cubicBezTo>
                  <a:cubicBezTo>
                    <a:pt x="1544" y="3488"/>
                    <a:pt x="1626" y="3424"/>
                    <a:pt x="1587" y="3327"/>
                  </a:cubicBezTo>
                  <a:cubicBezTo>
                    <a:pt x="1156" y="2250"/>
                    <a:pt x="726" y="1172"/>
                    <a:pt x="295" y="87"/>
                  </a:cubicBezTo>
                  <a:cubicBezTo>
                    <a:pt x="269" y="27"/>
                    <a:pt x="214" y="1"/>
                    <a:pt x="1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630;p48"/>
            <p:cNvSpPr/>
            <p:nvPr/>
          </p:nvSpPr>
          <p:spPr>
            <a:xfrm>
              <a:off x="6414875" y="2320725"/>
              <a:ext cx="57450" cy="78000"/>
            </a:xfrm>
            <a:custGeom>
              <a:avLst/>
              <a:gdLst/>
              <a:ahLst/>
              <a:cxnLst/>
              <a:rect l="l" t="t" r="r" b="b"/>
              <a:pathLst>
                <a:path w="2298" h="3120" extrusionOk="0">
                  <a:moveTo>
                    <a:pt x="188" y="0"/>
                  </a:moveTo>
                  <a:cubicBezTo>
                    <a:pt x="93" y="0"/>
                    <a:pt x="1" y="95"/>
                    <a:pt x="68" y="189"/>
                  </a:cubicBezTo>
                  <a:cubicBezTo>
                    <a:pt x="714" y="1147"/>
                    <a:pt x="1360" y="2105"/>
                    <a:pt x="2007" y="3062"/>
                  </a:cubicBezTo>
                  <a:cubicBezTo>
                    <a:pt x="2035" y="3103"/>
                    <a:pt x="2076" y="3120"/>
                    <a:pt x="2115" y="3120"/>
                  </a:cubicBezTo>
                  <a:cubicBezTo>
                    <a:pt x="2208" y="3120"/>
                    <a:pt x="2297" y="3027"/>
                    <a:pt x="2230" y="2926"/>
                  </a:cubicBezTo>
                  <a:cubicBezTo>
                    <a:pt x="1584" y="1969"/>
                    <a:pt x="937" y="1011"/>
                    <a:pt x="299" y="62"/>
                  </a:cubicBezTo>
                  <a:cubicBezTo>
                    <a:pt x="270" y="18"/>
                    <a:pt x="229" y="0"/>
                    <a:pt x="1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631;p48"/>
            <p:cNvSpPr/>
            <p:nvPr/>
          </p:nvSpPr>
          <p:spPr>
            <a:xfrm>
              <a:off x="6447650" y="2272525"/>
              <a:ext cx="80900" cy="69975"/>
            </a:xfrm>
            <a:custGeom>
              <a:avLst/>
              <a:gdLst/>
              <a:ahLst/>
              <a:cxnLst/>
              <a:rect l="l" t="t" r="r" b="b"/>
              <a:pathLst>
                <a:path w="3236" h="2799" extrusionOk="0">
                  <a:moveTo>
                    <a:pt x="171" y="1"/>
                  </a:moveTo>
                  <a:cubicBezTo>
                    <a:pt x="68" y="1"/>
                    <a:pt x="0" y="173"/>
                    <a:pt x="105" y="258"/>
                  </a:cubicBezTo>
                  <a:cubicBezTo>
                    <a:pt x="1119" y="1016"/>
                    <a:pt x="2068" y="1854"/>
                    <a:pt x="2954" y="2756"/>
                  </a:cubicBezTo>
                  <a:cubicBezTo>
                    <a:pt x="2982" y="2786"/>
                    <a:pt x="3014" y="2798"/>
                    <a:pt x="3044" y="2798"/>
                  </a:cubicBezTo>
                  <a:cubicBezTo>
                    <a:pt x="3146" y="2798"/>
                    <a:pt x="3235" y="2664"/>
                    <a:pt x="3137" y="2572"/>
                  </a:cubicBezTo>
                  <a:cubicBezTo>
                    <a:pt x="2244" y="1647"/>
                    <a:pt x="1270" y="801"/>
                    <a:pt x="241" y="27"/>
                  </a:cubicBezTo>
                  <a:cubicBezTo>
                    <a:pt x="217" y="9"/>
                    <a:pt x="193" y="1"/>
                    <a:pt x="1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632;p48"/>
            <p:cNvSpPr/>
            <p:nvPr/>
          </p:nvSpPr>
          <p:spPr>
            <a:xfrm>
              <a:off x="5645750" y="2221925"/>
              <a:ext cx="119625" cy="424700"/>
            </a:xfrm>
            <a:custGeom>
              <a:avLst/>
              <a:gdLst/>
              <a:ahLst/>
              <a:cxnLst/>
              <a:rect l="l" t="t" r="r" b="b"/>
              <a:pathLst>
                <a:path w="4785" h="16988" extrusionOk="0">
                  <a:moveTo>
                    <a:pt x="4624" y="1"/>
                  </a:moveTo>
                  <a:cubicBezTo>
                    <a:pt x="4572" y="1"/>
                    <a:pt x="4520" y="29"/>
                    <a:pt x="4501" y="96"/>
                  </a:cubicBezTo>
                  <a:cubicBezTo>
                    <a:pt x="2873" y="5634"/>
                    <a:pt x="1381" y="11211"/>
                    <a:pt x="24" y="16821"/>
                  </a:cubicBezTo>
                  <a:cubicBezTo>
                    <a:pt x="0" y="16922"/>
                    <a:pt x="83" y="16988"/>
                    <a:pt x="162" y="16988"/>
                  </a:cubicBezTo>
                  <a:cubicBezTo>
                    <a:pt x="214" y="16988"/>
                    <a:pt x="264" y="16959"/>
                    <a:pt x="280" y="16893"/>
                  </a:cubicBezTo>
                  <a:cubicBezTo>
                    <a:pt x="1636" y="11283"/>
                    <a:pt x="3136" y="5705"/>
                    <a:pt x="4756" y="168"/>
                  </a:cubicBezTo>
                  <a:cubicBezTo>
                    <a:pt x="4785" y="67"/>
                    <a:pt x="4704" y="1"/>
                    <a:pt x="4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633;p48"/>
            <p:cNvSpPr/>
            <p:nvPr/>
          </p:nvSpPr>
          <p:spPr>
            <a:xfrm>
              <a:off x="6655950" y="2190825"/>
              <a:ext cx="148100" cy="450425"/>
            </a:xfrm>
            <a:custGeom>
              <a:avLst/>
              <a:gdLst/>
              <a:ahLst/>
              <a:cxnLst/>
              <a:rect l="l" t="t" r="r" b="b"/>
              <a:pathLst>
                <a:path w="5924" h="18017" extrusionOk="0">
                  <a:moveTo>
                    <a:pt x="180" y="0"/>
                  </a:moveTo>
                  <a:cubicBezTo>
                    <a:pt x="91" y="0"/>
                    <a:pt x="1" y="94"/>
                    <a:pt x="56" y="199"/>
                  </a:cubicBezTo>
                  <a:cubicBezTo>
                    <a:pt x="3168" y="5641"/>
                    <a:pt x="4429" y="11841"/>
                    <a:pt x="5649" y="17921"/>
                  </a:cubicBezTo>
                  <a:cubicBezTo>
                    <a:pt x="5662" y="17988"/>
                    <a:pt x="5710" y="18016"/>
                    <a:pt x="5761" y="18016"/>
                  </a:cubicBezTo>
                  <a:cubicBezTo>
                    <a:pt x="5839" y="18016"/>
                    <a:pt x="5924" y="17950"/>
                    <a:pt x="5905" y="17849"/>
                  </a:cubicBezTo>
                  <a:cubicBezTo>
                    <a:pt x="4676" y="11745"/>
                    <a:pt x="3407" y="5529"/>
                    <a:pt x="287" y="63"/>
                  </a:cubicBezTo>
                  <a:cubicBezTo>
                    <a:pt x="260" y="19"/>
                    <a:pt x="220" y="0"/>
                    <a:pt x="1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634;p48"/>
            <p:cNvSpPr/>
            <p:nvPr/>
          </p:nvSpPr>
          <p:spPr>
            <a:xfrm>
              <a:off x="6868975" y="2433225"/>
              <a:ext cx="21975" cy="206975"/>
            </a:xfrm>
            <a:custGeom>
              <a:avLst/>
              <a:gdLst/>
              <a:ahLst/>
              <a:cxnLst/>
              <a:rect l="l" t="t" r="r" b="b"/>
              <a:pathLst>
                <a:path w="879" h="8279" extrusionOk="0">
                  <a:moveTo>
                    <a:pt x="129" y="0"/>
                  </a:moveTo>
                  <a:cubicBezTo>
                    <a:pt x="63" y="0"/>
                    <a:pt x="1" y="42"/>
                    <a:pt x="9" y="126"/>
                  </a:cubicBezTo>
                  <a:cubicBezTo>
                    <a:pt x="208" y="2799"/>
                    <a:pt x="408" y="5480"/>
                    <a:pt x="607" y="8153"/>
                  </a:cubicBezTo>
                  <a:cubicBezTo>
                    <a:pt x="611" y="8237"/>
                    <a:pt x="681" y="8279"/>
                    <a:pt x="748" y="8279"/>
                  </a:cubicBezTo>
                  <a:cubicBezTo>
                    <a:pt x="815" y="8279"/>
                    <a:pt x="879" y="8237"/>
                    <a:pt x="871" y="8153"/>
                  </a:cubicBezTo>
                  <a:lnTo>
                    <a:pt x="272" y="126"/>
                  </a:lnTo>
                  <a:cubicBezTo>
                    <a:pt x="264" y="42"/>
                    <a:pt x="194" y="0"/>
                    <a:pt x="1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635;p48"/>
            <p:cNvSpPr/>
            <p:nvPr/>
          </p:nvSpPr>
          <p:spPr>
            <a:xfrm>
              <a:off x="5578925" y="1167775"/>
              <a:ext cx="674750" cy="931450"/>
            </a:xfrm>
            <a:custGeom>
              <a:avLst/>
              <a:gdLst/>
              <a:ahLst/>
              <a:cxnLst/>
              <a:rect l="l" t="t" r="r" b="b"/>
              <a:pathLst>
                <a:path w="26990" h="37258" extrusionOk="0">
                  <a:moveTo>
                    <a:pt x="16116" y="2592"/>
                  </a:moveTo>
                  <a:lnTo>
                    <a:pt x="16116" y="2592"/>
                  </a:lnTo>
                  <a:cubicBezTo>
                    <a:pt x="16236" y="2633"/>
                    <a:pt x="16354" y="2682"/>
                    <a:pt x="16470" y="2740"/>
                  </a:cubicBezTo>
                  <a:cubicBezTo>
                    <a:pt x="17196" y="3115"/>
                    <a:pt x="17850" y="3953"/>
                    <a:pt x="17611" y="4807"/>
                  </a:cubicBezTo>
                  <a:cubicBezTo>
                    <a:pt x="17451" y="5372"/>
                    <a:pt x="16873" y="5840"/>
                    <a:pt x="16303" y="5840"/>
                  </a:cubicBezTo>
                  <a:cubicBezTo>
                    <a:pt x="16078" y="5840"/>
                    <a:pt x="15853" y="5766"/>
                    <a:pt x="15656" y="5597"/>
                  </a:cubicBezTo>
                  <a:cubicBezTo>
                    <a:pt x="15097" y="5134"/>
                    <a:pt x="15217" y="4296"/>
                    <a:pt x="15440" y="3690"/>
                  </a:cubicBezTo>
                  <a:cubicBezTo>
                    <a:pt x="15595" y="3274"/>
                    <a:pt x="15831" y="2914"/>
                    <a:pt x="16116" y="2592"/>
                  </a:cubicBezTo>
                  <a:close/>
                  <a:moveTo>
                    <a:pt x="6356" y="12842"/>
                  </a:moveTo>
                  <a:cubicBezTo>
                    <a:pt x="6418" y="12842"/>
                    <a:pt x="6481" y="12844"/>
                    <a:pt x="6543" y="12850"/>
                  </a:cubicBezTo>
                  <a:cubicBezTo>
                    <a:pt x="7309" y="12914"/>
                    <a:pt x="8179" y="13496"/>
                    <a:pt x="8051" y="14358"/>
                  </a:cubicBezTo>
                  <a:cubicBezTo>
                    <a:pt x="7949" y="15110"/>
                    <a:pt x="7130" y="15635"/>
                    <a:pt x="6408" y="15635"/>
                  </a:cubicBezTo>
                  <a:cubicBezTo>
                    <a:pt x="6403" y="15635"/>
                    <a:pt x="6397" y="15635"/>
                    <a:pt x="6392" y="15635"/>
                  </a:cubicBezTo>
                  <a:cubicBezTo>
                    <a:pt x="5546" y="15619"/>
                    <a:pt x="4900" y="14909"/>
                    <a:pt x="4628" y="14158"/>
                  </a:cubicBezTo>
                  <a:cubicBezTo>
                    <a:pt x="4566" y="13991"/>
                    <a:pt x="4520" y="13821"/>
                    <a:pt x="4490" y="13650"/>
                  </a:cubicBezTo>
                  <a:lnTo>
                    <a:pt x="4490" y="13650"/>
                  </a:lnTo>
                  <a:cubicBezTo>
                    <a:pt x="5045" y="13175"/>
                    <a:pt x="5672" y="12842"/>
                    <a:pt x="6356" y="12842"/>
                  </a:cubicBezTo>
                  <a:close/>
                  <a:moveTo>
                    <a:pt x="8083" y="26302"/>
                  </a:moveTo>
                  <a:cubicBezTo>
                    <a:pt x="8435" y="26302"/>
                    <a:pt x="8784" y="26373"/>
                    <a:pt x="9081" y="26558"/>
                  </a:cubicBezTo>
                  <a:cubicBezTo>
                    <a:pt x="9871" y="27037"/>
                    <a:pt x="9863" y="28059"/>
                    <a:pt x="9615" y="28849"/>
                  </a:cubicBezTo>
                  <a:cubicBezTo>
                    <a:pt x="9153" y="30325"/>
                    <a:pt x="7756" y="31450"/>
                    <a:pt x="6240" y="31657"/>
                  </a:cubicBezTo>
                  <a:cubicBezTo>
                    <a:pt x="6043" y="31685"/>
                    <a:pt x="5851" y="31699"/>
                    <a:pt x="5664" y="31699"/>
                  </a:cubicBezTo>
                  <a:cubicBezTo>
                    <a:pt x="5108" y="31699"/>
                    <a:pt x="4597" y="31580"/>
                    <a:pt x="4130" y="31370"/>
                  </a:cubicBezTo>
                  <a:lnTo>
                    <a:pt x="4130" y="31370"/>
                  </a:lnTo>
                  <a:cubicBezTo>
                    <a:pt x="4119" y="29242"/>
                    <a:pt x="5109" y="27040"/>
                    <a:pt x="7206" y="26431"/>
                  </a:cubicBezTo>
                  <a:cubicBezTo>
                    <a:pt x="7481" y="26354"/>
                    <a:pt x="7783" y="26302"/>
                    <a:pt x="8083" y="26302"/>
                  </a:cubicBezTo>
                  <a:close/>
                  <a:moveTo>
                    <a:pt x="21697" y="0"/>
                  </a:moveTo>
                  <a:cubicBezTo>
                    <a:pt x="20262" y="0"/>
                    <a:pt x="18824" y="364"/>
                    <a:pt x="17579" y="1088"/>
                  </a:cubicBezTo>
                  <a:cubicBezTo>
                    <a:pt x="17036" y="1401"/>
                    <a:pt x="16475" y="1810"/>
                    <a:pt x="16016" y="2301"/>
                  </a:cubicBezTo>
                  <a:lnTo>
                    <a:pt x="16016" y="2301"/>
                  </a:lnTo>
                  <a:cubicBezTo>
                    <a:pt x="15754" y="2234"/>
                    <a:pt x="15482" y="2200"/>
                    <a:pt x="15209" y="2197"/>
                  </a:cubicBezTo>
                  <a:cubicBezTo>
                    <a:pt x="15196" y="2197"/>
                    <a:pt x="15183" y="2197"/>
                    <a:pt x="15170" y="2197"/>
                  </a:cubicBezTo>
                  <a:cubicBezTo>
                    <a:pt x="13228" y="2197"/>
                    <a:pt x="11273" y="3370"/>
                    <a:pt x="9823" y="4559"/>
                  </a:cubicBezTo>
                  <a:cubicBezTo>
                    <a:pt x="8259" y="5836"/>
                    <a:pt x="6982" y="7424"/>
                    <a:pt x="5865" y="9092"/>
                  </a:cubicBezTo>
                  <a:cubicBezTo>
                    <a:pt x="4983" y="10398"/>
                    <a:pt x="3977" y="11980"/>
                    <a:pt x="4211" y="13591"/>
                  </a:cubicBezTo>
                  <a:lnTo>
                    <a:pt x="4211" y="13591"/>
                  </a:lnTo>
                  <a:cubicBezTo>
                    <a:pt x="4109" y="13685"/>
                    <a:pt x="4012" y="13782"/>
                    <a:pt x="3918" y="13879"/>
                  </a:cubicBezTo>
                  <a:cubicBezTo>
                    <a:pt x="3232" y="14589"/>
                    <a:pt x="2633" y="15403"/>
                    <a:pt x="2131" y="16249"/>
                  </a:cubicBezTo>
                  <a:cubicBezTo>
                    <a:pt x="1133" y="17941"/>
                    <a:pt x="495" y="19832"/>
                    <a:pt x="240" y="21779"/>
                  </a:cubicBezTo>
                  <a:cubicBezTo>
                    <a:pt x="0" y="23686"/>
                    <a:pt x="112" y="25713"/>
                    <a:pt x="750" y="27540"/>
                  </a:cubicBezTo>
                  <a:cubicBezTo>
                    <a:pt x="1301" y="29127"/>
                    <a:pt x="2305" y="30722"/>
                    <a:pt x="3852" y="31497"/>
                  </a:cubicBezTo>
                  <a:lnTo>
                    <a:pt x="3852" y="31497"/>
                  </a:lnTo>
                  <a:cubicBezTo>
                    <a:pt x="3883" y="33102"/>
                    <a:pt x="4528" y="34682"/>
                    <a:pt x="5753" y="35751"/>
                  </a:cubicBezTo>
                  <a:cubicBezTo>
                    <a:pt x="6879" y="36727"/>
                    <a:pt x="8375" y="37258"/>
                    <a:pt x="9864" y="37258"/>
                  </a:cubicBezTo>
                  <a:cubicBezTo>
                    <a:pt x="10042" y="37258"/>
                    <a:pt x="10220" y="37250"/>
                    <a:pt x="10397" y="37235"/>
                  </a:cubicBezTo>
                  <a:cubicBezTo>
                    <a:pt x="11211" y="37163"/>
                    <a:pt x="11993" y="36932"/>
                    <a:pt x="12703" y="36541"/>
                  </a:cubicBezTo>
                  <a:cubicBezTo>
                    <a:pt x="12833" y="36472"/>
                    <a:pt x="12758" y="36293"/>
                    <a:pt x="12639" y="36293"/>
                  </a:cubicBezTo>
                  <a:cubicBezTo>
                    <a:pt x="12619" y="36293"/>
                    <a:pt x="12598" y="36298"/>
                    <a:pt x="12576" y="36309"/>
                  </a:cubicBezTo>
                  <a:cubicBezTo>
                    <a:pt x="11740" y="36767"/>
                    <a:pt x="10800" y="36986"/>
                    <a:pt x="9860" y="36986"/>
                  </a:cubicBezTo>
                  <a:cubicBezTo>
                    <a:pt x="7802" y="36986"/>
                    <a:pt x="5742" y="35940"/>
                    <a:pt x="4756" y="34067"/>
                  </a:cubicBezTo>
                  <a:cubicBezTo>
                    <a:pt x="4384" y="33356"/>
                    <a:pt x="4175" y="32504"/>
                    <a:pt x="4137" y="31627"/>
                  </a:cubicBezTo>
                  <a:lnTo>
                    <a:pt x="4137" y="31627"/>
                  </a:lnTo>
                  <a:cubicBezTo>
                    <a:pt x="4652" y="31840"/>
                    <a:pt x="5191" y="31944"/>
                    <a:pt x="5727" y="31944"/>
                  </a:cubicBezTo>
                  <a:cubicBezTo>
                    <a:pt x="6691" y="31944"/>
                    <a:pt x="7645" y="31609"/>
                    <a:pt x="8434" y="30979"/>
                  </a:cubicBezTo>
                  <a:cubicBezTo>
                    <a:pt x="9552" y="30085"/>
                    <a:pt x="10733" y="28003"/>
                    <a:pt x="9623" y="26678"/>
                  </a:cubicBezTo>
                  <a:cubicBezTo>
                    <a:pt x="9233" y="26210"/>
                    <a:pt x="8679" y="26026"/>
                    <a:pt x="8095" y="26026"/>
                  </a:cubicBezTo>
                  <a:cubicBezTo>
                    <a:pt x="7305" y="26026"/>
                    <a:pt x="6461" y="26363"/>
                    <a:pt x="5897" y="26790"/>
                  </a:cubicBezTo>
                  <a:cubicBezTo>
                    <a:pt x="4572" y="27779"/>
                    <a:pt x="3902" y="29559"/>
                    <a:pt x="3854" y="31171"/>
                  </a:cubicBezTo>
                  <a:cubicBezTo>
                    <a:pt x="3854" y="31191"/>
                    <a:pt x="3853" y="31211"/>
                    <a:pt x="3853" y="31231"/>
                  </a:cubicBezTo>
                  <a:lnTo>
                    <a:pt x="3853" y="31231"/>
                  </a:lnTo>
                  <a:cubicBezTo>
                    <a:pt x="1956" y="30192"/>
                    <a:pt x="853" y="27621"/>
                    <a:pt x="543" y="25585"/>
                  </a:cubicBezTo>
                  <a:cubicBezTo>
                    <a:pt x="32" y="22250"/>
                    <a:pt x="822" y="18739"/>
                    <a:pt x="2657" y="15906"/>
                  </a:cubicBezTo>
                  <a:cubicBezTo>
                    <a:pt x="3063" y="15285"/>
                    <a:pt x="3607" y="14485"/>
                    <a:pt x="4261" y="13858"/>
                  </a:cubicBezTo>
                  <a:lnTo>
                    <a:pt x="4261" y="13858"/>
                  </a:lnTo>
                  <a:cubicBezTo>
                    <a:pt x="4303" y="14038"/>
                    <a:pt x="4361" y="14218"/>
                    <a:pt x="4437" y="14398"/>
                  </a:cubicBezTo>
                  <a:cubicBezTo>
                    <a:pt x="4724" y="15076"/>
                    <a:pt x="5291" y="15699"/>
                    <a:pt x="6041" y="15858"/>
                  </a:cubicBezTo>
                  <a:cubicBezTo>
                    <a:pt x="6163" y="15885"/>
                    <a:pt x="6288" y="15899"/>
                    <a:pt x="6413" y="15899"/>
                  </a:cubicBezTo>
                  <a:cubicBezTo>
                    <a:pt x="6983" y="15899"/>
                    <a:pt x="7559" y="15629"/>
                    <a:pt x="7932" y="15204"/>
                  </a:cubicBezTo>
                  <a:cubicBezTo>
                    <a:pt x="9009" y="13981"/>
                    <a:pt x="7706" y="12573"/>
                    <a:pt x="6359" y="12573"/>
                  </a:cubicBezTo>
                  <a:cubicBezTo>
                    <a:pt x="6309" y="12573"/>
                    <a:pt x="6259" y="12575"/>
                    <a:pt x="6208" y="12579"/>
                  </a:cubicBezTo>
                  <a:cubicBezTo>
                    <a:pt x="5548" y="12631"/>
                    <a:pt x="4959" y="12960"/>
                    <a:pt x="4454" y="13378"/>
                  </a:cubicBezTo>
                  <a:lnTo>
                    <a:pt x="4454" y="13378"/>
                  </a:lnTo>
                  <a:cubicBezTo>
                    <a:pt x="4405" y="12804"/>
                    <a:pt x="4514" y="12221"/>
                    <a:pt x="4716" y="11669"/>
                  </a:cubicBezTo>
                  <a:cubicBezTo>
                    <a:pt x="5043" y="10791"/>
                    <a:pt x="5570" y="10001"/>
                    <a:pt x="6089" y="9227"/>
                  </a:cubicBezTo>
                  <a:cubicBezTo>
                    <a:pt x="6559" y="8533"/>
                    <a:pt x="7046" y="7863"/>
                    <a:pt x="7573" y="7224"/>
                  </a:cubicBezTo>
                  <a:cubicBezTo>
                    <a:pt x="8618" y="5948"/>
                    <a:pt x="9807" y="4767"/>
                    <a:pt x="11203" y="3881"/>
                  </a:cubicBezTo>
                  <a:cubicBezTo>
                    <a:pt x="12263" y="3208"/>
                    <a:pt x="13749" y="2438"/>
                    <a:pt x="15125" y="2438"/>
                  </a:cubicBezTo>
                  <a:cubicBezTo>
                    <a:pt x="15363" y="2438"/>
                    <a:pt x="15599" y="2461"/>
                    <a:pt x="15828" y="2512"/>
                  </a:cubicBezTo>
                  <a:lnTo>
                    <a:pt x="15828" y="2512"/>
                  </a:lnTo>
                  <a:cubicBezTo>
                    <a:pt x="15309" y="3134"/>
                    <a:pt x="14961" y="3873"/>
                    <a:pt x="14994" y="4703"/>
                  </a:cubicBezTo>
                  <a:cubicBezTo>
                    <a:pt x="15017" y="5309"/>
                    <a:pt x="15337" y="5876"/>
                    <a:pt x="15943" y="6059"/>
                  </a:cubicBezTo>
                  <a:cubicBezTo>
                    <a:pt x="16059" y="6093"/>
                    <a:pt x="16177" y="6109"/>
                    <a:pt x="16295" y="6109"/>
                  </a:cubicBezTo>
                  <a:cubicBezTo>
                    <a:pt x="16836" y="6109"/>
                    <a:pt x="17363" y="5770"/>
                    <a:pt x="17659" y="5317"/>
                  </a:cubicBezTo>
                  <a:cubicBezTo>
                    <a:pt x="18090" y="4647"/>
                    <a:pt x="17938" y="3825"/>
                    <a:pt x="17467" y="3219"/>
                  </a:cubicBezTo>
                  <a:cubicBezTo>
                    <a:pt x="17161" y="2827"/>
                    <a:pt x="16756" y="2555"/>
                    <a:pt x="16306" y="2390"/>
                  </a:cubicBezTo>
                  <a:lnTo>
                    <a:pt x="16306" y="2390"/>
                  </a:lnTo>
                  <a:cubicBezTo>
                    <a:pt x="16438" y="2256"/>
                    <a:pt x="16579" y="2128"/>
                    <a:pt x="16725" y="2006"/>
                  </a:cubicBezTo>
                  <a:cubicBezTo>
                    <a:pt x="18103" y="849"/>
                    <a:pt x="19910" y="263"/>
                    <a:pt x="21712" y="263"/>
                  </a:cubicBezTo>
                  <a:cubicBezTo>
                    <a:pt x="22831" y="263"/>
                    <a:pt x="23948" y="489"/>
                    <a:pt x="24960" y="945"/>
                  </a:cubicBezTo>
                  <a:cubicBezTo>
                    <a:pt x="25590" y="1232"/>
                    <a:pt x="26181" y="1615"/>
                    <a:pt x="26699" y="2070"/>
                  </a:cubicBezTo>
                  <a:cubicBezTo>
                    <a:pt x="26730" y="2097"/>
                    <a:pt x="26762" y="2108"/>
                    <a:pt x="26794" y="2108"/>
                  </a:cubicBezTo>
                  <a:cubicBezTo>
                    <a:pt x="26902" y="2108"/>
                    <a:pt x="26990" y="1973"/>
                    <a:pt x="26891" y="1886"/>
                  </a:cubicBezTo>
                  <a:cubicBezTo>
                    <a:pt x="25459" y="627"/>
                    <a:pt x="23581" y="0"/>
                    <a:pt x="216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636;p48"/>
            <p:cNvSpPr/>
            <p:nvPr/>
          </p:nvSpPr>
          <p:spPr>
            <a:xfrm>
              <a:off x="6406700" y="1220100"/>
              <a:ext cx="340125" cy="127350"/>
            </a:xfrm>
            <a:custGeom>
              <a:avLst/>
              <a:gdLst/>
              <a:ahLst/>
              <a:cxnLst/>
              <a:rect l="l" t="t" r="r" b="b"/>
              <a:pathLst>
                <a:path w="13605" h="5094" extrusionOk="0">
                  <a:moveTo>
                    <a:pt x="8458" y="2070"/>
                  </a:moveTo>
                  <a:cubicBezTo>
                    <a:pt x="8459" y="2072"/>
                    <a:pt x="8461" y="2074"/>
                    <a:pt x="8462" y="2075"/>
                  </a:cubicBezTo>
                  <a:cubicBezTo>
                    <a:pt x="8909" y="2714"/>
                    <a:pt x="9204" y="3719"/>
                    <a:pt x="8614" y="4365"/>
                  </a:cubicBezTo>
                  <a:cubicBezTo>
                    <a:pt x="8380" y="4621"/>
                    <a:pt x="8073" y="4747"/>
                    <a:pt x="7783" y="4747"/>
                  </a:cubicBezTo>
                  <a:cubicBezTo>
                    <a:pt x="7341" y="4747"/>
                    <a:pt x="6938" y="4455"/>
                    <a:pt x="6890" y="3887"/>
                  </a:cubicBezTo>
                  <a:cubicBezTo>
                    <a:pt x="6818" y="3105"/>
                    <a:pt x="7425" y="2546"/>
                    <a:pt x="8079" y="2235"/>
                  </a:cubicBezTo>
                  <a:cubicBezTo>
                    <a:pt x="8200" y="2177"/>
                    <a:pt x="8327" y="2122"/>
                    <a:pt x="8458" y="2070"/>
                  </a:cubicBezTo>
                  <a:close/>
                  <a:moveTo>
                    <a:pt x="4255" y="0"/>
                  </a:moveTo>
                  <a:cubicBezTo>
                    <a:pt x="2838" y="0"/>
                    <a:pt x="1404" y="381"/>
                    <a:pt x="139" y="958"/>
                  </a:cubicBezTo>
                  <a:cubicBezTo>
                    <a:pt x="1" y="1014"/>
                    <a:pt x="85" y="1195"/>
                    <a:pt x="214" y="1195"/>
                  </a:cubicBezTo>
                  <a:cubicBezTo>
                    <a:pt x="233" y="1195"/>
                    <a:pt x="254" y="1191"/>
                    <a:pt x="275" y="1182"/>
                  </a:cubicBezTo>
                  <a:cubicBezTo>
                    <a:pt x="1425" y="660"/>
                    <a:pt x="2938" y="258"/>
                    <a:pt x="4399" y="258"/>
                  </a:cubicBezTo>
                  <a:cubicBezTo>
                    <a:pt x="5901" y="258"/>
                    <a:pt x="7348" y="683"/>
                    <a:pt x="8285" y="1840"/>
                  </a:cubicBezTo>
                  <a:lnTo>
                    <a:pt x="8285" y="1840"/>
                  </a:lnTo>
                  <a:cubicBezTo>
                    <a:pt x="8080" y="1924"/>
                    <a:pt x="7885" y="2020"/>
                    <a:pt x="7704" y="2123"/>
                  </a:cubicBezTo>
                  <a:cubicBezTo>
                    <a:pt x="7066" y="2498"/>
                    <a:pt x="6571" y="3113"/>
                    <a:pt x="6627" y="3887"/>
                  </a:cubicBezTo>
                  <a:cubicBezTo>
                    <a:pt x="6667" y="4501"/>
                    <a:pt x="7105" y="5036"/>
                    <a:pt x="7752" y="5036"/>
                  </a:cubicBezTo>
                  <a:cubicBezTo>
                    <a:pt x="8438" y="5036"/>
                    <a:pt x="9012" y="4501"/>
                    <a:pt x="9164" y="3855"/>
                  </a:cubicBezTo>
                  <a:cubicBezTo>
                    <a:pt x="9319" y="3160"/>
                    <a:pt x="9119" y="2518"/>
                    <a:pt x="8732" y="1971"/>
                  </a:cubicBezTo>
                  <a:lnTo>
                    <a:pt x="8732" y="1971"/>
                  </a:lnTo>
                  <a:cubicBezTo>
                    <a:pt x="9141" y="1835"/>
                    <a:pt x="9580" y="1744"/>
                    <a:pt x="10004" y="1744"/>
                  </a:cubicBezTo>
                  <a:cubicBezTo>
                    <a:pt x="10183" y="1744"/>
                    <a:pt x="10359" y="1760"/>
                    <a:pt x="10529" y="1796"/>
                  </a:cubicBezTo>
                  <a:cubicBezTo>
                    <a:pt x="12029" y="2115"/>
                    <a:pt x="12787" y="3759"/>
                    <a:pt x="13329" y="5028"/>
                  </a:cubicBezTo>
                  <a:cubicBezTo>
                    <a:pt x="13349" y="5075"/>
                    <a:pt x="13385" y="5094"/>
                    <a:pt x="13423" y="5094"/>
                  </a:cubicBezTo>
                  <a:cubicBezTo>
                    <a:pt x="13508" y="5094"/>
                    <a:pt x="13605" y="4997"/>
                    <a:pt x="13561" y="4892"/>
                  </a:cubicBezTo>
                  <a:cubicBezTo>
                    <a:pt x="12962" y="3504"/>
                    <a:pt x="12108" y="1772"/>
                    <a:pt x="10441" y="1517"/>
                  </a:cubicBezTo>
                  <a:cubicBezTo>
                    <a:pt x="10288" y="1492"/>
                    <a:pt x="10131" y="1481"/>
                    <a:pt x="9971" y="1481"/>
                  </a:cubicBezTo>
                  <a:cubicBezTo>
                    <a:pt x="9502" y="1481"/>
                    <a:pt x="9011" y="1579"/>
                    <a:pt x="8552" y="1739"/>
                  </a:cubicBezTo>
                  <a:lnTo>
                    <a:pt x="8552" y="1739"/>
                  </a:lnTo>
                  <a:cubicBezTo>
                    <a:pt x="7993" y="1077"/>
                    <a:pt x="7168" y="580"/>
                    <a:pt x="6427" y="336"/>
                  </a:cubicBezTo>
                  <a:cubicBezTo>
                    <a:pt x="5725" y="104"/>
                    <a:pt x="4992" y="0"/>
                    <a:pt x="42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637;p48"/>
            <p:cNvSpPr/>
            <p:nvPr/>
          </p:nvSpPr>
          <p:spPr>
            <a:xfrm>
              <a:off x="6548425" y="1968625"/>
              <a:ext cx="170975" cy="182500"/>
            </a:xfrm>
            <a:custGeom>
              <a:avLst/>
              <a:gdLst/>
              <a:ahLst/>
              <a:cxnLst/>
              <a:rect l="l" t="t" r="r" b="b"/>
              <a:pathLst>
                <a:path w="6839" h="7300" extrusionOk="0">
                  <a:moveTo>
                    <a:pt x="2288" y="1109"/>
                  </a:moveTo>
                  <a:cubicBezTo>
                    <a:pt x="3388" y="1109"/>
                    <a:pt x="4468" y="1977"/>
                    <a:pt x="5019" y="2871"/>
                  </a:cubicBezTo>
                  <a:cubicBezTo>
                    <a:pt x="5168" y="3113"/>
                    <a:pt x="5293" y="3367"/>
                    <a:pt x="5397" y="3630"/>
                  </a:cubicBezTo>
                  <a:lnTo>
                    <a:pt x="5397" y="3630"/>
                  </a:lnTo>
                  <a:cubicBezTo>
                    <a:pt x="5238" y="3831"/>
                    <a:pt x="5060" y="4018"/>
                    <a:pt x="4860" y="4188"/>
                  </a:cubicBezTo>
                  <a:cubicBezTo>
                    <a:pt x="4290" y="4658"/>
                    <a:pt x="3484" y="4985"/>
                    <a:pt x="2712" y="4985"/>
                  </a:cubicBezTo>
                  <a:cubicBezTo>
                    <a:pt x="2123" y="4985"/>
                    <a:pt x="1554" y="4794"/>
                    <a:pt x="1125" y="4331"/>
                  </a:cubicBezTo>
                  <a:cubicBezTo>
                    <a:pt x="343" y="3485"/>
                    <a:pt x="263" y="1850"/>
                    <a:pt x="1436" y="1299"/>
                  </a:cubicBezTo>
                  <a:cubicBezTo>
                    <a:pt x="1716" y="1168"/>
                    <a:pt x="2002" y="1109"/>
                    <a:pt x="2288" y="1109"/>
                  </a:cubicBezTo>
                  <a:close/>
                  <a:moveTo>
                    <a:pt x="6711" y="0"/>
                  </a:moveTo>
                  <a:cubicBezTo>
                    <a:pt x="6645" y="0"/>
                    <a:pt x="6575" y="42"/>
                    <a:pt x="6567" y="126"/>
                  </a:cubicBezTo>
                  <a:cubicBezTo>
                    <a:pt x="6470" y="1241"/>
                    <a:pt x="6212" y="2434"/>
                    <a:pt x="5580" y="3377"/>
                  </a:cubicBezTo>
                  <a:lnTo>
                    <a:pt x="5580" y="3377"/>
                  </a:lnTo>
                  <a:cubicBezTo>
                    <a:pt x="5498" y="3187"/>
                    <a:pt x="5404" y="3002"/>
                    <a:pt x="5298" y="2823"/>
                  </a:cubicBezTo>
                  <a:cubicBezTo>
                    <a:pt x="4697" y="1791"/>
                    <a:pt x="3530" y="852"/>
                    <a:pt x="2298" y="852"/>
                  </a:cubicBezTo>
                  <a:cubicBezTo>
                    <a:pt x="2044" y="852"/>
                    <a:pt x="1787" y="892"/>
                    <a:pt x="1532" y="980"/>
                  </a:cubicBezTo>
                  <a:cubicBezTo>
                    <a:pt x="239" y="1419"/>
                    <a:pt x="0" y="2967"/>
                    <a:pt x="607" y="4060"/>
                  </a:cubicBezTo>
                  <a:cubicBezTo>
                    <a:pt x="1063" y="4884"/>
                    <a:pt x="1894" y="5236"/>
                    <a:pt x="2756" y="5236"/>
                  </a:cubicBezTo>
                  <a:cubicBezTo>
                    <a:pt x="3280" y="5236"/>
                    <a:pt x="3815" y="5106"/>
                    <a:pt x="4285" y="4874"/>
                  </a:cubicBezTo>
                  <a:cubicBezTo>
                    <a:pt x="4772" y="4632"/>
                    <a:pt x="5172" y="4303"/>
                    <a:pt x="5499" y="3914"/>
                  </a:cubicBezTo>
                  <a:lnTo>
                    <a:pt x="5499" y="3914"/>
                  </a:lnTo>
                  <a:cubicBezTo>
                    <a:pt x="5836" y="4945"/>
                    <a:pt x="5851" y="6082"/>
                    <a:pt x="5610" y="7132"/>
                  </a:cubicBezTo>
                  <a:cubicBezTo>
                    <a:pt x="5586" y="7233"/>
                    <a:pt x="5669" y="7299"/>
                    <a:pt x="5747" y="7299"/>
                  </a:cubicBezTo>
                  <a:cubicBezTo>
                    <a:pt x="5799" y="7299"/>
                    <a:pt x="5849" y="7270"/>
                    <a:pt x="5865" y="7204"/>
                  </a:cubicBezTo>
                  <a:cubicBezTo>
                    <a:pt x="6137" y="6044"/>
                    <a:pt x="6103" y="4784"/>
                    <a:pt x="5694" y="3663"/>
                  </a:cubicBezTo>
                  <a:lnTo>
                    <a:pt x="5694" y="3663"/>
                  </a:lnTo>
                  <a:cubicBezTo>
                    <a:pt x="6415" y="2662"/>
                    <a:pt x="6724" y="1346"/>
                    <a:pt x="6830" y="126"/>
                  </a:cubicBezTo>
                  <a:cubicBezTo>
                    <a:pt x="6838" y="42"/>
                    <a:pt x="6777" y="0"/>
                    <a:pt x="671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858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achers and Kids Minitheme by Slidesgo">
  <a:themeElements>
    <a:clrScheme name="Simple Light">
      <a:dk1>
        <a:srgbClr val="5F1F3E"/>
      </a:dk1>
      <a:lt1>
        <a:srgbClr val="FFF6ED"/>
      </a:lt1>
      <a:dk2>
        <a:srgbClr val="7C9DBF"/>
      </a:dk2>
      <a:lt2>
        <a:srgbClr val="F6A01F"/>
      </a:lt2>
      <a:accent1>
        <a:srgbClr val="E66548"/>
      </a:accent1>
      <a:accent2>
        <a:srgbClr val="FD8036"/>
      </a:accent2>
      <a:accent3>
        <a:srgbClr val="844D3C"/>
      </a:accent3>
      <a:accent4>
        <a:srgbClr val="8B7635"/>
      </a:accent4>
      <a:accent5>
        <a:srgbClr val="FCA987"/>
      </a:accent5>
      <a:accent6>
        <a:srgbClr val="C2755C"/>
      </a:accent6>
      <a:hlink>
        <a:srgbClr val="5F1F3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1400</Words>
  <Application>Microsoft Office PowerPoint</Application>
  <PresentationFormat>On-screen Show (16:9)</PresentationFormat>
  <Paragraphs>327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Darker Grotesque SemiBold</vt:lpstr>
      <vt:lpstr>Fredoka</vt:lpstr>
      <vt:lpstr>Fredoka One</vt:lpstr>
      <vt:lpstr>Lexend Deca</vt:lpstr>
      <vt:lpstr>Times New Roman</vt:lpstr>
      <vt:lpstr>Teachers and Kids Minitheme by Slidesgo</vt:lpstr>
      <vt:lpstr>PowerPoint Presentation</vt:lpstr>
      <vt:lpstr>PowerPoint Presentation</vt:lpstr>
      <vt:lpstr>01</vt:lpstr>
      <vt:lpstr>BÀI TẬP 1 </vt:lpstr>
      <vt:lpstr>PowerPoint Presentation</vt:lpstr>
      <vt:lpstr>BÀI TẬP 2 </vt:lpstr>
      <vt:lpstr>PowerPoint Presentation</vt:lpstr>
      <vt:lpstr>PowerPoint Presentation</vt:lpstr>
      <vt:lpstr>PowerPoint Presentation</vt:lpstr>
      <vt:lpstr>PowerPoint Presentation</vt:lpstr>
      <vt:lpstr>BÀI TẬP 3 </vt:lpstr>
      <vt:lpstr>PowerPoint Presentation</vt:lpstr>
      <vt:lpstr>PowerPoint Presentation</vt:lpstr>
      <vt:lpstr>BÀI TẬP 4 </vt:lpstr>
      <vt:lpstr>PowerPoint Presentation</vt:lpstr>
      <vt:lpstr>PowerPoint Presentation</vt:lpstr>
      <vt:lpstr>PowerPoint Presentation</vt:lpstr>
      <vt:lpstr>BÀI TẬP 5 </vt:lpstr>
      <vt:lpstr>PowerPoint Presentation</vt:lpstr>
      <vt:lpstr>PowerPoint Presentation</vt:lpstr>
      <vt:lpstr>PowerPoint Presentation</vt:lpstr>
      <vt:lpstr>BÀI TẬP 6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FPT SHOP</dc:creator>
  <cp:lastModifiedBy>FPT SHOP</cp:lastModifiedBy>
  <cp:revision>11</cp:revision>
  <dcterms:modified xsi:type="dcterms:W3CDTF">2026-01-03T09:22:56Z</dcterms:modified>
</cp:coreProperties>
</file>