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2" r:id="rId1"/>
  </p:sldMasterIdLst>
  <p:notesMasterIdLst>
    <p:notesMasterId r:id="rId18"/>
  </p:notesMasterIdLst>
  <p:sldIdLst>
    <p:sldId id="257" r:id="rId2"/>
    <p:sldId id="265" r:id="rId3"/>
    <p:sldId id="256" r:id="rId4"/>
    <p:sldId id="259" r:id="rId5"/>
    <p:sldId id="261" r:id="rId6"/>
    <p:sldId id="269" r:id="rId7"/>
    <p:sldId id="281" r:id="rId8"/>
    <p:sldId id="312" r:id="rId9"/>
    <p:sldId id="313" r:id="rId10"/>
    <p:sldId id="273" r:id="rId11"/>
    <p:sldId id="315" r:id="rId12"/>
    <p:sldId id="316" r:id="rId13"/>
    <p:sldId id="317" r:id="rId14"/>
    <p:sldId id="258" r:id="rId15"/>
    <p:sldId id="274" r:id="rId16"/>
    <p:sldId id="311"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70A95DD-9D98-48BE-B903-ADBFC3FE0F6C}">
  <a:tblStyle styleId="{D70A95DD-9D98-48BE-B903-ADBFC3FE0F6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3" d="100"/>
          <a:sy n="113" d="100"/>
        </p:scale>
        <p:origin x="1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2"/>
        <p:cNvGrpSpPr/>
        <p:nvPr/>
      </p:nvGrpSpPr>
      <p:grpSpPr>
        <a:xfrm>
          <a:off x="0" y="0"/>
          <a:ext cx="0" cy="0"/>
          <a:chOff x="0" y="0"/>
          <a:chExt cx="0" cy="0"/>
        </a:xfrm>
      </p:grpSpPr>
      <p:sp>
        <p:nvSpPr>
          <p:cNvPr id="2103" name="Google Shape;2103;g85cf8b5f36_0_60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4" name="Google Shape;2104;g85cf8b5f36_0_60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8"/>
        <p:cNvGrpSpPr/>
        <p:nvPr/>
      </p:nvGrpSpPr>
      <p:grpSpPr>
        <a:xfrm>
          <a:off x="0" y="0"/>
          <a:ext cx="0" cy="0"/>
          <a:chOff x="0" y="0"/>
          <a:chExt cx="0" cy="0"/>
        </a:xfrm>
      </p:grpSpPr>
      <p:sp>
        <p:nvSpPr>
          <p:cNvPr id="2819" name="Google Shape;2819;g13725df0672_0_26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0" name="Google Shape;2820;g13725df0672_0_26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9"/>
        <p:cNvGrpSpPr/>
        <p:nvPr/>
      </p:nvGrpSpPr>
      <p:grpSpPr>
        <a:xfrm>
          <a:off x="0" y="0"/>
          <a:ext cx="0" cy="0"/>
          <a:chOff x="0" y="0"/>
          <a:chExt cx="0" cy="0"/>
        </a:xfrm>
      </p:grpSpPr>
      <p:sp>
        <p:nvSpPr>
          <p:cNvPr id="2670" name="Google Shape;2670;g13725df0672_0_25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1" name="Google Shape;2671;g13725df0672_0_25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033634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9"/>
        <p:cNvGrpSpPr/>
        <p:nvPr/>
      </p:nvGrpSpPr>
      <p:grpSpPr>
        <a:xfrm>
          <a:off x="0" y="0"/>
          <a:ext cx="0" cy="0"/>
          <a:chOff x="0" y="0"/>
          <a:chExt cx="0" cy="0"/>
        </a:xfrm>
      </p:grpSpPr>
      <p:sp>
        <p:nvSpPr>
          <p:cNvPr id="2670" name="Google Shape;2670;g13725df0672_0_25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1" name="Google Shape;2671;g13725df0672_0_25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632920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9"/>
        <p:cNvGrpSpPr/>
        <p:nvPr/>
      </p:nvGrpSpPr>
      <p:grpSpPr>
        <a:xfrm>
          <a:off x="0" y="0"/>
          <a:ext cx="0" cy="0"/>
          <a:chOff x="0" y="0"/>
          <a:chExt cx="0" cy="0"/>
        </a:xfrm>
      </p:grpSpPr>
      <p:sp>
        <p:nvSpPr>
          <p:cNvPr id="2670" name="Google Shape;2670;g13725df0672_0_25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1" name="Google Shape;2671;g13725df0672_0_25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65368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1"/>
        <p:cNvGrpSpPr/>
        <p:nvPr/>
      </p:nvGrpSpPr>
      <p:grpSpPr>
        <a:xfrm>
          <a:off x="0" y="0"/>
          <a:ext cx="0" cy="0"/>
          <a:chOff x="0" y="0"/>
          <a:chExt cx="0" cy="0"/>
        </a:xfrm>
      </p:grpSpPr>
      <p:sp>
        <p:nvSpPr>
          <p:cNvPr id="2112" name="Google Shape;2112;gc6ac5e8787_1_4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3" name="Google Shape;2113;gc6ac5e8787_1_4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7"/>
        <p:cNvGrpSpPr/>
        <p:nvPr/>
      </p:nvGrpSpPr>
      <p:grpSpPr>
        <a:xfrm>
          <a:off x="0" y="0"/>
          <a:ext cx="0" cy="0"/>
          <a:chOff x="0" y="0"/>
          <a:chExt cx="0" cy="0"/>
        </a:xfrm>
      </p:grpSpPr>
      <p:sp>
        <p:nvSpPr>
          <p:cNvPr id="2928" name="Google Shape;2928;g13725df0672_0_27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9" name="Google Shape;2929;g13725df0672_0_27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2"/>
        <p:cNvGrpSpPr/>
        <p:nvPr/>
      </p:nvGrpSpPr>
      <p:grpSpPr>
        <a:xfrm>
          <a:off x="0" y="0"/>
          <a:ext cx="0" cy="0"/>
          <a:chOff x="0" y="0"/>
          <a:chExt cx="0" cy="0"/>
        </a:xfrm>
      </p:grpSpPr>
      <p:sp>
        <p:nvSpPr>
          <p:cNvPr id="2103" name="Google Shape;2103;g85cf8b5f36_0_60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4" name="Google Shape;2104;g85cf8b5f36_0_60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01716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6"/>
        <p:cNvGrpSpPr/>
        <p:nvPr/>
      </p:nvGrpSpPr>
      <p:grpSpPr>
        <a:xfrm>
          <a:off x="0" y="0"/>
          <a:ext cx="0" cy="0"/>
          <a:chOff x="0" y="0"/>
          <a:chExt cx="0" cy="0"/>
        </a:xfrm>
      </p:grpSpPr>
      <p:sp>
        <p:nvSpPr>
          <p:cNvPr id="2527" name="Google Shape;2527;g13725df0672_0_21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28" name="Google Shape;2528;g13725df0672_0_21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2"/>
        <p:cNvGrpSpPr/>
        <p:nvPr/>
      </p:nvGrpSpPr>
      <p:grpSpPr>
        <a:xfrm>
          <a:off x="0" y="0"/>
          <a:ext cx="0" cy="0"/>
          <a:chOff x="0" y="0"/>
          <a:chExt cx="0" cy="0"/>
        </a:xfrm>
      </p:grpSpPr>
      <p:sp>
        <p:nvSpPr>
          <p:cNvPr id="1943" name="Google Shape;1943;g8794a74c9d_0_24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4" name="Google Shape;1944;g8794a74c9d_0_24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0"/>
        <p:cNvGrpSpPr/>
        <p:nvPr/>
      </p:nvGrpSpPr>
      <p:grpSpPr>
        <a:xfrm>
          <a:off x="0" y="0"/>
          <a:ext cx="0" cy="0"/>
          <a:chOff x="0" y="0"/>
          <a:chExt cx="0" cy="0"/>
        </a:xfrm>
      </p:grpSpPr>
      <p:sp>
        <p:nvSpPr>
          <p:cNvPr id="2211" name="Google Shape;2211;ge34544eb2f_0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2" name="Google Shape;2212;ge34544eb2f_0_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9"/>
        <p:cNvGrpSpPr/>
        <p:nvPr/>
      </p:nvGrpSpPr>
      <p:grpSpPr>
        <a:xfrm>
          <a:off x="0" y="0"/>
          <a:ext cx="0" cy="0"/>
          <a:chOff x="0" y="0"/>
          <a:chExt cx="0" cy="0"/>
        </a:xfrm>
      </p:grpSpPr>
      <p:sp>
        <p:nvSpPr>
          <p:cNvPr id="2310" name="Google Shape;2310;gc6ac5e8787_2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1" name="Google Shape;2311;gc6ac5e8787_2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9"/>
        <p:cNvGrpSpPr/>
        <p:nvPr/>
      </p:nvGrpSpPr>
      <p:grpSpPr>
        <a:xfrm>
          <a:off x="0" y="0"/>
          <a:ext cx="0" cy="0"/>
          <a:chOff x="0" y="0"/>
          <a:chExt cx="0" cy="0"/>
        </a:xfrm>
      </p:grpSpPr>
      <p:sp>
        <p:nvSpPr>
          <p:cNvPr id="2670" name="Google Shape;2670;g13725df0672_0_25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71" name="Google Shape;2671;g13725df0672_0_25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2"/>
        <p:cNvGrpSpPr/>
        <p:nvPr/>
      </p:nvGrpSpPr>
      <p:grpSpPr>
        <a:xfrm>
          <a:off x="0" y="0"/>
          <a:ext cx="0" cy="0"/>
          <a:chOff x="0" y="0"/>
          <a:chExt cx="0" cy="0"/>
        </a:xfrm>
      </p:grpSpPr>
      <p:sp>
        <p:nvSpPr>
          <p:cNvPr id="3333" name="Google Shape;3333;g13725df0672_0_3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34" name="Google Shape;3334;g13725df0672_0_3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2"/>
        <p:cNvGrpSpPr/>
        <p:nvPr/>
      </p:nvGrpSpPr>
      <p:grpSpPr>
        <a:xfrm>
          <a:off x="0" y="0"/>
          <a:ext cx="0" cy="0"/>
          <a:chOff x="0" y="0"/>
          <a:chExt cx="0" cy="0"/>
        </a:xfrm>
      </p:grpSpPr>
      <p:sp>
        <p:nvSpPr>
          <p:cNvPr id="3333" name="Google Shape;3333;g13725df0672_0_3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34" name="Google Shape;3334;g13725df0672_0_3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92494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32"/>
        <p:cNvGrpSpPr/>
        <p:nvPr/>
      </p:nvGrpSpPr>
      <p:grpSpPr>
        <a:xfrm>
          <a:off x="0" y="0"/>
          <a:ext cx="0" cy="0"/>
          <a:chOff x="0" y="0"/>
          <a:chExt cx="0" cy="0"/>
        </a:xfrm>
      </p:grpSpPr>
      <p:sp>
        <p:nvSpPr>
          <p:cNvPr id="3333" name="Google Shape;3333;g13725df0672_0_31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34" name="Google Shape;3334;g13725df0672_0_3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81063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1918200" y="1177400"/>
            <a:ext cx="5307900" cy="2366400"/>
          </a:xfrm>
          <a:prstGeom prst="rect">
            <a:avLst/>
          </a:prstGeom>
        </p:spPr>
        <p:txBody>
          <a:bodyPr spcFirstLastPara="1" wrap="square" lIns="91425" tIns="91425" rIns="91425" bIns="91425" anchor="b" anchorCtr="0">
            <a:noAutofit/>
          </a:bodyPr>
          <a:lstStyle>
            <a:lvl1pPr lvl="0" algn="ctr" rtl="0">
              <a:lnSpc>
                <a:spcPct val="80000"/>
              </a:lnSpc>
              <a:spcBef>
                <a:spcPts val="0"/>
              </a:spcBef>
              <a:spcAft>
                <a:spcPts val="0"/>
              </a:spcAft>
              <a:buSzPts val="5500"/>
              <a:buNone/>
              <a:defRPr sz="6000"/>
            </a:lvl1pPr>
            <a:lvl2pPr lvl="1" rtl="0">
              <a:spcBef>
                <a:spcPts val="0"/>
              </a:spcBef>
              <a:spcAft>
                <a:spcPts val="0"/>
              </a:spcAft>
              <a:buSzPts val="5200"/>
              <a:buNone/>
              <a:defRPr sz="5200"/>
            </a:lvl2pPr>
            <a:lvl3pPr lvl="2" rtl="0">
              <a:spcBef>
                <a:spcPts val="0"/>
              </a:spcBef>
              <a:spcAft>
                <a:spcPts val="0"/>
              </a:spcAft>
              <a:buSzPts val="5200"/>
              <a:buNone/>
              <a:defRPr sz="5200"/>
            </a:lvl3pPr>
            <a:lvl4pPr lvl="3" rtl="0">
              <a:spcBef>
                <a:spcPts val="0"/>
              </a:spcBef>
              <a:spcAft>
                <a:spcPts val="0"/>
              </a:spcAft>
              <a:buSzPts val="5200"/>
              <a:buNone/>
              <a:defRPr sz="5200"/>
            </a:lvl4pPr>
            <a:lvl5pPr lvl="4" rtl="0">
              <a:spcBef>
                <a:spcPts val="0"/>
              </a:spcBef>
              <a:spcAft>
                <a:spcPts val="0"/>
              </a:spcAft>
              <a:buSzPts val="5200"/>
              <a:buNone/>
              <a:defRPr sz="5200"/>
            </a:lvl5pPr>
            <a:lvl6pPr lvl="5" rtl="0">
              <a:spcBef>
                <a:spcPts val="0"/>
              </a:spcBef>
              <a:spcAft>
                <a:spcPts val="0"/>
              </a:spcAft>
              <a:buSzPts val="5200"/>
              <a:buNone/>
              <a:defRPr sz="5200"/>
            </a:lvl6pPr>
            <a:lvl7pPr lvl="6" rtl="0">
              <a:spcBef>
                <a:spcPts val="0"/>
              </a:spcBef>
              <a:spcAft>
                <a:spcPts val="0"/>
              </a:spcAft>
              <a:buSzPts val="5200"/>
              <a:buNone/>
              <a:defRPr sz="5200"/>
            </a:lvl7pPr>
            <a:lvl8pPr lvl="7" rtl="0">
              <a:spcBef>
                <a:spcPts val="0"/>
              </a:spcBef>
              <a:spcAft>
                <a:spcPts val="0"/>
              </a:spcAft>
              <a:buSzPts val="5200"/>
              <a:buNone/>
              <a:defRPr sz="5200"/>
            </a:lvl8pPr>
            <a:lvl9pPr lvl="8" rtl="0">
              <a:spcBef>
                <a:spcPts val="0"/>
              </a:spcBef>
              <a:spcAft>
                <a:spcPts val="0"/>
              </a:spcAft>
              <a:buSzPts val="5200"/>
              <a:buNone/>
              <a:defRPr sz="5200"/>
            </a:lvl9pPr>
          </a:lstStyle>
          <a:p>
            <a:endParaRPr/>
          </a:p>
        </p:txBody>
      </p:sp>
      <p:sp>
        <p:nvSpPr>
          <p:cNvPr id="10" name="Google Shape;10;p2"/>
          <p:cNvSpPr txBox="1">
            <a:spLocks noGrp="1"/>
          </p:cNvSpPr>
          <p:nvPr>
            <p:ph type="subTitle" idx="1"/>
          </p:nvPr>
        </p:nvSpPr>
        <p:spPr>
          <a:xfrm>
            <a:off x="1918200" y="3532150"/>
            <a:ext cx="5307900" cy="463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500"/>
              <a:buNone/>
              <a:defRPr sz="1700"/>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11" name="Google Shape;11;p2"/>
          <p:cNvSpPr/>
          <p:nvPr/>
        </p:nvSpPr>
        <p:spPr>
          <a:xfrm>
            <a:off x="5483144" y="-238648"/>
            <a:ext cx="1103708" cy="547936"/>
          </a:xfrm>
          <a:custGeom>
            <a:avLst/>
            <a:gdLst/>
            <a:ahLst/>
            <a:cxnLst/>
            <a:rect l="l" t="t" r="r" b="b"/>
            <a:pathLst>
              <a:path w="36199" h="17971" extrusionOk="0">
                <a:moveTo>
                  <a:pt x="20352" y="1"/>
                </a:moveTo>
                <a:cubicBezTo>
                  <a:pt x="15124" y="1"/>
                  <a:pt x="15329" y="7544"/>
                  <a:pt x="15329" y="7544"/>
                </a:cubicBezTo>
                <a:cubicBezTo>
                  <a:pt x="15329" y="7544"/>
                  <a:pt x="11899" y="79"/>
                  <a:pt x="8139" y="79"/>
                </a:cubicBezTo>
                <a:cubicBezTo>
                  <a:pt x="7615" y="79"/>
                  <a:pt x="7086" y="223"/>
                  <a:pt x="6558" y="553"/>
                </a:cubicBezTo>
                <a:cubicBezTo>
                  <a:pt x="2211" y="3224"/>
                  <a:pt x="5484" y="8382"/>
                  <a:pt x="5484" y="8382"/>
                </a:cubicBezTo>
                <a:cubicBezTo>
                  <a:pt x="5272" y="8185"/>
                  <a:pt x="4905" y="8084"/>
                  <a:pt x="4477" y="8084"/>
                </a:cubicBezTo>
                <a:cubicBezTo>
                  <a:pt x="2743" y="8084"/>
                  <a:pt x="0" y="9750"/>
                  <a:pt x="2394" y="13488"/>
                </a:cubicBezTo>
                <a:cubicBezTo>
                  <a:pt x="4427" y="16610"/>
                  <a:pt x="10940" y="17971"/>
                  <a:pt x="16891" y="17971"/>
                </a:cubicBezTo>
                <a:cubicBezTo>
                  <a:pt x="19524" y="17971"/>
                  <a:pt x="22047" y="17704"/>
                  <a:pt x="24023" y="17206"/>
                </a:cubicBezTo>
                <a:cubicBezTo>
                  <a:pt x="30909" y="15478"/>
                  <a:pt x="36198" y="8539"/>
                  <a:pt x="31721" y="5030"/>
                </a:cubicBezTo>
                <a:cubicBezTo>
                  <a:pt x="30724" y="4251"/>
                  <a:pt x="29767" y="3956"/>
                  <a:pt x="28888" y="3956"/>
                </a:cubicBezTo>
                <a:cubicBezTo>
                  <a:pt x="26166" y="3956"/>
                  <a:pt x="24206" y="6785"/>
                  <a:pt x="24206" y="6785"/>
                </a:cubicBezTo>
                <a:cubicBezTo>
                  <a:pt x="24206" y="6785"/>
                  <a:pt x="25882" y="160"/>
                  <a:pt x="20514" y="3"/>
                </a:cubicBezTo>
                <a:cubicBezTo>
                  <a:pt x="20460" y="2"/>
                  <a:pt x="20406" y="1"/>
                  <a:pt x="203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2571550" y="-242025"/>
            <a:ext cx="842578" cy="547962"/>
          </a:xfrm>
          <a:custGeom>
            <a:avLst/>
            <a:gdLst/>
            <a:ahLst/>
            <a:cxnLst/>
            <a:rect l="l" t="t" r="r" b="b"/>
            <a:pathLst>
              <a:path w="27930" h="18164" extrusionOk="0">
                <a:moveTo>
                  <a:pt x="15898" y="0"/>
                </a:moveTo>
                <a:cubicBezTo>
                  <a:pt x="11757" y="0"/>
                  <a:pt x="12088" y="6629"/>
                  <a:pt x="12088" y="6629"/>
                </a:cubicBezTo>
                <a:cubicBezTo>
                  <a:pt x="12088" y="6629"/>
                  <a:pt x="11441" y="2524"/>
                  <a:pt x="8832" y="2524"/>
                </a:cubicBezTo>
                <a:cubicBezTo>
                  <a:pt x="8472" y="2524"/>
                  <a:pt x="8075" y="2602"/>
                  <a:pt x="7637" y="2779"/>
                </a:cubicBezTo>
                <a:cubicBezTo>
                  <a:pt x="4023" y="4220"/>
                  <a:pt x="6930" y="9378"/>
                  <a:pt x="6930" y="9378"/>
                </a:cubicBezTo>
                <a:cubicBezTo>
                  <a:pt x="6233" y="8699"/>
                  <a:pt x="5173" y="8329"/>
                  <a:pt x="4091" y="8329"/>
                </a:cubicBezTo>
                <a:cubicBezTo>
                  <a:pt x="2083" y="8329"/>
                  <a:pt x="0" y="9603"/>
                  <a:pt x="17" y="12546"/>
                </a:cubicBezTo>
                <a:cubicBezTo>
                  <a:pt x="17" y="17731"/>
                  <a:pt x="10255" y="17966"/>
                  <a:pt x="10255" y="17966"/>
                </a:cubicBezTo>
                <a:cubicBezTo>
                  <a:pt x="11475" y="18099"/>
                  <a:pt x="12767" y="18163"/>
                  <a:pt x="14073" y="18163"/>
                </a:cubicBezTo>
                <a:cubicBezTo>
                  <a:pt x="20786" y="18163"/>
                  <a:pt x="27908" y="16453"/>
                  <a:pt x="27930" y="13384"/>
                </a:cubicBezTo>
                <a:cubicBezTo>
                  <a:pt x="27930" y="10786"/>
                  <a:pt x="25557" y="10543"/>
                  <a:pt x="24671" y="10543"/>
                </a:cubicBezTo>
                <a:cubicBezTo>
                  <a:pt x="24467" y="10543"/>
                  <a:pt x="24342" y="10556"/>
                  <a:pt x="24342" y="10556"/>
                </a:cubicBezTo>
                <a:cubicBezTo>
                  <a:pt x="24342" y="10556"/>
                  <a:pt x="26516" y="6550"/>
                  <a:pt x="23897" y="5319"/>
                </a:cubicBezTo>
                <a:cubicBezTo>
                  <a:pt x="23559" y="5163"/>
                  <a:pt x="23234" y="5095"/>
                  <a:pt x="22924" y="5095"/>
                </a:cubicBezTo>
                <a:cubicBezTo>
                  <a:pt x="20952" y="5095"/>
                  <a:pt x="19603" y="7833"/>
                  <a:pt x="19603" y="7833"/>
                </a:cubicBezTo>
                <a:cubicBezTo>
                  <a:pt x="19603" y="7833"/>
                  <a:pt x="20389" y="161"/>
                  <a:pt x="16068" y="4"/>
                </a:cubicBezTo>
                <a:cubicBezTo>
                  <a:pt x="16011" y="1"/>
                  <a:pt x="15954" y="0"/>
                  <a:pt x="158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655868" y="221050"/>
            <a:ext cx="842810" cy="547947"/>
          </a:xfrm>
          <a:custGeom>
            <a:avLst/>
            <a:gdLst/>
            <a:ahLst/>
            <a:cxnLst/>
            <a:rect l="l" t="t" r="r" b="b"/>
            <a:pathLst>
              <a:path w="27940" h="18165" extrusionOk="0">
                <a:moveTo>
                  <a:pt x="15932" y="1"/>
                </a:moveTo>
                <a:cubicBezTo>
                  <a:pt x="11765" y="1"/>
                  <a:pt x="12098" y="6654"/>
                  <a:pt x="12098" y="6654"/>
                </a:cubicBezTo>
                <a:cubicBezTo>
                  <a:pt x="12098" y="6654"/>
                  <a:pt x="11448" y="2531"/>
                  <a:pt x="8824" y="2531"/>
                </a:cubicBezTo>
                <a:cubicBezTo>
                  <a:pt x="8469" y="2531"/>
                  <a:pt x="8077" y="2607"/>
                  <a:pt x="7646" y="2779"/>
                </a:cubicBezTo>
                <a:cubicBezTo>
                  <a:pt x="4033" y="4219"/>
                  <a:pt x="6939" y="9377"/>
                  <a:pt x="6939" y="9377"/>
                </a:cubicBezTo>
                <a:cubicBezTo>
                  <a:pt x="6233" y="8699"/>
                  <a:pt x="5170" y="8328"/>
                  <a:pt x="4087" y="8328"/>
                </a:cubicBezTo>
                <a:cubicBezTo>
                  <a:pt x="2078" y="8328"/>
                  <a:pt x="0" y="9602"/>
                  <a:pt x="0" y="12546"/>
                </a:cubicBezTo>
                <a:cubicBezTo>
                  <a:pt x="27" y="17730"/>
                  <a:pt x="10238" y="17966"/>
                  <a:pt x="10238" y="17966"/>
                </a:cubicBezTo>
                <a:cubicBezTo>
                  <a:pt x="11474" y="18099"/>
                  <a:pt x="12781" y="18165"/>
                  <a:pt x="14103" y="18165"/>
                </a:cubicBezTo>
                <a:cubicBezTo>
                  <a:pt x="20820" y="18165"/>
                  <a:pt x="27917" y="16473"/>
                  <a:pt x="27939" y="13410"/>
                </a:cubicBezTo>
                <a:cubicBezTo>
                  <a:pt x="27939" y="10821"/>
                  <a:pt x="25621" y="10567"/>
                  <a:pt x="24711" y="10567"/>
                </a:cubicBezTo>
                <a:cubicBezTo>
                  <a:pt x="24490" y="10567"/>
                  <a:pt x="24352" y="10582"/>
                  <a:pt x="24352" y="10582"/>
                </a:cubicBezTo>
                <a:cubicBezTo>
                  <a:pt x="24352" y="10582"/>
                  <a:pt x="26525" y="6549"/>
                  <a:pt x="23907" y="5319"/>
                </a:cubicBezTo>
                <a:cubicBezTo>
                  <a:pt x="23569" y="5162"/>
                  <a:pt x="23243" y="5095"/>
                  <a:pt x="22932" y="5095"/>
                </a:cubicBezTo>
                <a:cubicBezTo>
                  <a:pt x="20955" y="5095"/>
                  <a:pt x="19586" y="7832"/>
                  <a:pt x="19586" y="7832"/>
                </a:cubicBezTo>
                <a:cubicBezTo>
                  <a:pt x="19586" y="7832"/>
                  <a:pt x="20398" y="160"/>
                  <a:pt x="16078" y="3"/>
                </a:cubicBezTo>
                <a:cubicBezTo>
                  <a:pt x="16028" y="2"/>
                  <a:pt x="15980" y="1"/>
                  <a:pt x="159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1387169" y="3725988"/>
            <a:ext cx="626809" cy="1269508"/>
            <a:chOff x="3739625" y="3597525"/>
            <a:chExt cx="543350" cy="1100475"/>
          </a:xfrm>
        </p:grpSpPr>
        <p:sp>
          <p:nvSpPr>
            <p:cNvPr id="15" name="Google Shape;15;p2"/>
            <p:cNvSpPr/>
            <p:nvPr/>
          </p:nvSpPr>
          <p:spPr>
            <a:xfrm>
              <a:off x="4017825" y="3956225"/>
              <a:ext cx="39250" cy="741775"/>
            </a:xfrm>
            <a:custGeom>
              <a:avLst/>
              <a:gdLst/>
              <a:ahLst/>
              <a:cxnLst/>
              <a:rect l="l" t="t" r="r" b="b"/>
              <a:pathLst>
                <a:path w="1570" h="29671" extrusionOk="0">
                  <a:moveTo>
                    <a:pt x="342" y="0"/>
                  </a:moveTo>
                  <a:cubicBezTo>
                    <a:pt x="180" y="0"/>
                    <a:pt x="27" y="119"/>
                    <a:pt x="27" y="368"/>
                  </a:cubicBezTo>
                  <a:cubicBezTo>
                    <a:pt x="1" y="3431"/>
                    <a:pt x="1" y="6495"/>
                    <a:pt x="53" y="9585"/>
                  </a:cubicBezTo>
                  <a:cubicBezTo>
                    <a:pt x="105" y="12648"/>
                    <a:pt x="210" y="15738"/>
                    <a:pt x="367" y="18828"/>
                  </a:cubicBezTo>
                  <a:cubicBezTo>
                    <a:pt x="446" y="20556"/>
                    <a:pt x="760" y="27521"/>
                    <a:pt x="865" y="29249"/>
                  </a:cubicBezTo>
                  <a:cubicBezTo>
                    <a:pt x="891" y="29459"/>
                    <a:pt x="1022" y="29668"/>
                    <a:pt x="1205" y="29668"/>
                  </a:cubicBezTo>
                  <a:cubicBezTo>
                    <a:pt x="1217" y="29670"/>
                    <a:pt x="1229" y="29671"/>
                    <a:pt x="1240" y="29671"/>
                  </a:cubicBezTo>
                  <a:cubicBezTo>
                    <a:pt x="1411" y="29671"/>
                    <a:pt x="1570" y="29497"/>
                    <a:pt x="1545" y="29301"/>
                  </a:cubicBezTo>
                  <a:cubicBezTo>
                    <a:pt x="1362" y="26212"/>
                    <a:pt x="969" y="17911"/>
                    <a:pt x="865" y="14848"/>
                  </a:cubicBezTo>
                  <a:cubicBezTo>
                    <a:pt x="760" y="11758"/>
                    <a:pt x="708" y="8668"/>
                    <a:pt x="681" y="5605"/>
                  </a:cubicBezTo>
                  <a:cubicBezTo>
                    <a:pt x="681" y="3877"/>
                    <a:pt x="681" y="2148"/>
                    <a:pt x="708" y="420"/>
                  </a:cubicBezTo>
                  <a:cubicBezTo>
                    <a:pt x="708" y="145"/>
                    <a:pt x="520" y="0"/>
                    <a:pt x="3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3919625" y="3903225"/>
              <a:ext cx="147975" cy="272550"/>
            </a:xfrm>
            <a:custGeom>
              <a:avLst/>
              <a:gdLst/>
              <a:ahLst/>
              <a:cxnLst/>
              <a:rect l="l" t="t" r="r" b="b"/>
              <a:pathLst>
                <a:path w="5919" h="10902" extrusionOk="0">
                  <a:moveTo>
                    <a:pt x="3745" y="0"/>
                  </a:moveTo>
                  <a:cubicBezTo>
                    <a:pt x="3457" y="707"/>
                    <a:pt x="2934" y="1310"/>
                    <a:pt x="2384" y="1833"/>
                  </a:cubicBezTo>
                  <a:cubicBezTo>
                    <a:pt x="1808" y="2383"/>
                    <a:pt x="1179" y="2881"/>
                    <a:pt x="682" y="3483"/>
                  </a:cubicBezTo>
                  <a:cubicBezTo>
                    <a:pt x="446" y="3771"/>
                    <a:pt x="237" y="4111"/>
                    <a:pt x="106" y="4452"/>
                  </a:cubicBezTo>
                  <a:cubicBezTo>
                    <a:pt x="27" y="4740"/>
                    <a:pt x="1" y="5054"/>
                    <a:pt x="27" y="5342"/>
                  </a:cubicBezTo>
                  <a:cubicBezTo>
                    <a:pt x="53" y="5735"/>
                    <a:pt x="158" y="6101"/>
                    <a:pt x="315" y="6468"/>
                  </a:cubicBezTo>
                  <a:cubicBezTo>
                    <a:pt x="498" y="6861"/>
                    <a:pt x="760" y="7201"/>
                    <a:pt x="917" y="7620"/>
                  </a:cubicBezTo>
                  <a:cubicBezTo>
                    <a:pt x="1022" y="7934"/>
                    <a:pt x="1048" y="8275"/>
                    <a:pt x="1022" y="8615"/>
                  </a:cubicBezTo>
                  <a:cubicBezTo>
                    <a:pt x="970" y="8982"/>
                    <a:pt x="839" y="9322"/>
                    <a:pt x="813" y="9689"/>
                  </a:cubicBezTo>
                  <a:cubicBezTo>
                    <a:pt x="760" y="10055"/>
                    <a:pt x="839" y="10474"/>
                    <a:pt x="1127" y="10710"/>
                  </a:cubicBezTo>
                  <a:cubicBezTo>
                    <a:pt x="1314" y="10855"/>
                    <a:pt x="1550" y="10902"/>
                    <a:pt x="1796" y="10902"/>
                  </a:cubicBezTo>
                  <a:cubicBezTo>
                    <a:pt x="1861" y="10902"/>
                    <a:pt x="1926" y="10898"/>
                    <a:pt x="1991" y="10893"/>
                  </a:cubicBezTo>
                  <a:cubicBezTo>
                    <a:pt x="3012" y="10762"/>
                    <a:pt x="3850" y="9950"/>
                    <a:pt x="4426" y="9086"/>
                  </a:cubicBezTo>
                  <a:cubicBezTo>
                    <a:pt x="5421" y="7568"/>
                    <a:pt x="5919" y="5735"/>
                    <a:pt x="5631" y="3954"/>
                  </a:cubicBezTo>
                  <a:cubicBezTo>
                    <a:pt x="5369" y="2514"/>
                    <a:pt x="4609" y="1205"/>
                    <a:pt x="374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3790675" y="3902575"/>
              <a:ext cx="221950" cy="192975"/>
            </a:xfrm>
            <a:custGeom>
              <a:avLst/>
              <a:gdLst/>
              <a:ahLst/>
              <a:cxnLst/>
              <a:rect l="l" t="t" r="r" b="b"/>
              <a:pathLst>
                <a:path w="8878" h="7719" extrusionOk="0">
                  <a:moveTo>
                    <a:pt x="8877" y="0"/>
                  </a:moveTo>
                  <a:lnTo>
                    <a:pt x="8877" y="0"/>
                  </a:lnTo>
                  <a:cubicBezTo>
                    <a:pt x="8222" y="367"/>
                    <a:pt x="7437" y="498"/>
                    <a:pt x="6651" y="550"/>
                  </a:cubicBezTo>
                  <a:cubicBezTo>
                    <a:pt x="5866" y="629"/>
                    <a:pt x="5080" y="602"/>
                    <a:pt x="4295" y="760"/>
                  </a:cubicBezTo>
                  <a:cubicBezTo>
                    <a:pt x="3928" y="838"/>
                    <a:pt x="3562" y="943"/>
                    <a:pt x="3247" y="1152"/>
                  </a:cubicBezTo>
                  <a:cubicBezTo>
                    <a:pt x="2986" y="1309"/>
                    <a:pt x="2802" y="1545"/>
                    <a:pt x="2619" y="1781"/>
                  </a:cubicBezTo>
                  <a:cubicBezTo>
                    <a:pt x="2410" y="2095"/>
                    <a:pt x="2252" y="2462"/>
                    <a:pt x="2148" y="2828"/>
                  </a:cubicBezTo>
                  <a:cubicBezTo>
                    <a:pt x="2043" y="3247"/>
                    <a:pt x="2017" y="3692"/>
                    <a:pt x="1860" y="4111"/>
                  </a:cubicBezTo>
                  <a:cubicBezTo>
                    <a:pt x="1755" y="4425"/>
                    <a:pt x="1572" y="4713"/>
                    <a:pt x="1310" y="4949"/>
                  </a:cubicBezTo>
                  <a:cubicBezTo>
                    <a:pt x="1048" y="5211"/>
                    <a:pt x="734" y="5394"/>
                    <a:pt x="472" y="5656"/>
                  </a:cubicBezTo>
                  <a:cubicBezTo>
                    <a:pt x="210" y="5918"/>
                    <a:pt x="1" y="6284"/>
                    <a:pt x="79" y="6625"/>
                  </a:cubicBezTo>
                  <a:cubicBezTo>
                    <a:pt x="158" y="6939"/>
                    <a:pt x="367" y="7148"/>
                    <a:pt x="629" y="7306"/>
                  </a:cubicBezTo>
                  <a:cubicBezTo>
                    <a:pt x="1087" y="7602"/>
                    <a:pt x="1615" y="7718"/>
                    <a:pt x="2155" y="7718"/>
                  </a:cubicBezTo>
                  <a:cubicBezTo>
                    <a:pt x="2664" y="7718"/>
                    <a:pt x="3184" y="7615"/>
                    <a:pt x="3666" y="7463"/>
                  </a:cubicBezTo>
                  <a:cubicBezTo>
                    <a:pt x="5368" y="6939"/>
                    <a:pt x="6939" y="5813"/>
                    <a:pt x="7830" y="4242"/>
                  </a:cubicBezTo>
                  <a:cubicBezTo>
                    <a:pt x="8563" y="2959"/>
                    <a:pt x="8799" y="1466"/>
                    <a:pt x="88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3739625" y="3807425"/>
              <a:ext cx="271675" cy="142575"/>
            </a:xfrm>
            <a:custGeom>
              <a:avLst/>
              <a:gdLst/>
              <a:ahLst/>
              <a:cxnLst/>
              <a:rect l="l" t="t" r="r" b="b"/>
              <a:pathLst>
                <a:path w="10867" h="5703" extrusionOk="0">
                  <a:moveTo>
                    <a:pt x="5822" y="0"/>
                  </a:moveTo>
                  <a:cubicBezTo>
                    <a:pt x="5751" y="0"/>
                    <a:pt x="5678" y="3"/>
                    <a:pt x="5604" y="9"/>
                  </a:cubicBezTo>
                  <a:cubicBezTo>
                    <a:pt x="5237" y="9"/>
                    <a:pt x="4844" y="114"/>
                    <a:pt x="4504" y="271"/>
                  </a:cubicBezTo>
                  <a:cubicBezTo>
                    <a:pt x="4085" y="428"/>
                    <a:pt x="3718" y="690"/>
                    <a:pt x="3326" y="821"/>
                  </a:cubicBezTo>
                  <a:cubicBezTo>
                    <a:pt x="3066" y="901"/>
                    <a:pt x="2806" y="935"/>
                    <a:pt x="2557" y="935"/>
                  </a:cubicBezTo>
                  <a:cubicBezTo>
                    <a:pt x="2480" y="935"/>
                    <a:pt x="2405" y="932"/>
                    <a:pt x="2331" y="926"/>
                  </a:cubicBezTo>
                  <a:cubicBezTo>
                    <a:pt x="1964" y="874"/>
                    <a:pt x="1597" y="743"/>
                    <a:pt x="1231" y="690"/>
                  </a:cubicBezTo>
                  <a:cubicBezTo>
                    <a:pt x="1156" y="679"/>
                    <a:pt x="1077" y="672"/>
                    <a:pt x="998" y="672"/>
                  </a:cubicBezTo>
                  <a:cubicBezTo>
                    <a:pt x="715" y="672"/>
                    <a:pt x="420" y="754"/>
                    <a:pt x="236" y="978"/>
                  </a:cubicBezTo>
                  <a:cubicBezTo>
                    <a:pt x="26" y="1214"/>
                    <a:pt x="0" y="1528"/>
                    <a:pt x="26" y="1816"/>
                  </a:cubicBezTo>
                  <a:cubicBezTo>
                    <a:pt x="131" y="2864"/>
                    <a:pt x="917" y="3701"/>
                    <a:pt x="1781" y="4304"/>
                  </a:cubicBezTo>
                  <a:cubicBezTo>
                    <a:pt x="3009" y="5159"/>
                    <a:pt x="4513" y="5702"/>
                    <a:pt x="6015" y="5702"/>
                  </a:cubicBezTo>
                  <a:cubicBezTo>
                    <a:pt x="6306" y="5702"/>
                    <a:pt x="6597" y="5682"/>
                    <a:pt x="6887" y="5639"/>
                  </a:cubicBezTo>
                  <a:lnTo>
                    <a:pt x="6860" y="5639"/>
                  </a:lnTo>
                  <a:cubicBezTo>
                    <a:pt x="8327" y="5403"/>
                    <a:pt x="9662" y="4670"/>
                    <a:pt x="10867" y="3859"/>
                  </a:cubicBezTo>
                  <a:lnTo>
                    <a:pt x="10867" y="3832"/>
                  </a:lnTo>
                  <a:cubicBezTo>
                    <a:pt x="10160" y="3544"/>
                    <a:pt x="9584" y="2994"/>
                    <a:pt x="9060" y="2418"/>
                  </a:cubicBezTo>
                  <a:cubicBezTo>
                    <a:pt x="8536" y="1842"/>
                    <a:pt x="8039" y="1214"/>
                    <a:pt x="7437" y="690"/>
                  </a:cubicBezTo>
                  <a:cubicBezTo>
                    <a:pt x="7175" y="455"/>
                    <a:pt x="6860" y="219"/>
                    <a:pt x="6494" y="114"/>
                  </a:cubicBezTo>
                  <a:cubicBezTo>
                    <a:pt x="6274" y="34"/>
                    <a:pt x="6054" y="0"/>
                    <a:pt x="58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3819475" y="3678925"/>
              <a:ext cx="192475" cy="223675"/>
            </a:xfrm>
            <a:custGeom>
              <a:avLst/>
              <a:gdLst/>
              <a:ahLst/>
              <a:cxnLst/>
              <a:rect l="l" t="t" r="r" b="b"/>
              <a:pathLst>
                <a:path w="7699" h="8947" extrusionOk="0">
                  <a:moveTo>
                    <a:pt x="1417" y="1"/>
                  </a:moveTo>
                  <a:cubicBezTo>
                    <a:pt x="1364" y="1"/>
                    <a:pt x="1311" y="6"/>
                    <a:pt x="1258" y="17"/>
                  </a:cubicBezTo>
                  <a:cubicBezTo>
                    <a:pt x="970" y="70"/>
                    <a:pt x="734" y="305"/>
                    <a:pt x="577" y="541"/>
                  </a:cubicBezTo>
                  <a:cubicBezTo>
                    <a:pt x="1" y="1405"/>
                    <a:pt x="79" y="2557"/>
                    <a:pt x="367" y="3578"/>
                  </a:cubicBezTo>
                  <a:cubicBezTo>
                    <a:pt x="865" y="5307"/>
                    <a:pt x="1938" y="6904"/>
                    <a:pt x="3483" y="7820"/>
                  </a:cubicBezTo>
                  <a:cubicBezTo>
                    <a:pt x="4740" y="8580"/>
                    <a:pt x="6233" y="8841"/>
                    <a:pt x="7699" y="8946"/>
                  </a:cubicBezTo>
                  <a:cubicBezTo>
                    <a:pt x="7332" y="8265"/>
                    <a:pt x="7228" y="7480"/>
                    <a:pt x="7201" y="6721"/>
                  </a:cubicBezTo>
                  <a:cubicBezTo>
                    <a:pt x="7149" y="5935"/>
                    <a:pt x="7175" y="5123"/>
                    <a:pt x="7044" y="4338"/>
                  </a:cubicBezTo>
                  <a:cubicBezTo>
                    <a:pt x="6966" y="3971"/>
                    <a:pt x="6861" y="3605"/>
                    <a:pt x="6678" y="3290"/>
                  </a:cubicBezTo>
                  <a:cubicBezTo>
                    <a:pt x="6521" y="3055"/>
                    <a:pt x="6285" y="2845"/>
                    <a:pt x="6049" y="2662"/>
                  </a:cubicBezTo>
                  <a:cubicBezTo>
                    <a:pt x="5735" y="2426"/>
                    <a:pt x="5395" y="2243"/>
                    <a:pt x="5028" y="2138"/>
                  </a:cubicBezTo>
                  <a:cubicBezTo>
                    <a:pt x="4609" y="2034"/>
                    <a:pt x="4164" y="2007"/>
                    <a:pt x="3745" y="1850"/>
                  </a:cubicBezTo>
                  <a:cubicBezTo>
                    <a:pt x="3431" y="1719"/>
                    <a:pt x="3143" y="1536"/>
                    <a:pt x="2933" y="1274"/>
                  </a:cubicBezTo>
                  <a:cubicBezTo>
                    <a:pt x="2671" y="1012"/>
                    <a:pt x="2488" y="698"/>
                    <a:pt x="2226" y="410"/>
                  </a:cubicBezTo>
                  <a:cubicBezTo>
                    <a:pt x="2025" y="186"/>
                    <a:pt x="1728" y="1"/>
                    <a:pt x="1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954975" y="3632000"/>
              <a:ext cx="147975" cy="272550"/>
            </a:xfrm>
            <a:custGeom>
              <a:avLst/>
              <a:gdLst/>
              <a:ahLst/>
              <a:cxnLst/>
              <a:rect l="l" t="t" r="r" b="b"/>
              <a:pathLst>
                <a:path w="5919" h="10902" extrusionOk="0">
                  <a:moveTo>
                    <a:pt x="4136" y="0"/>
                  </a:moveTo>
                  <a:cubicBezTo>
                    <a:pt x="4075" y="0"/>
                    <a:pt x="4014" y="4"/>
                    <a:pt x="3955" y="9"/>
                  </a:cubicBezTo>
                  <a:cubicBezTo>
                    <a:pt x="2907" y="140"/>
                    <a:pt x="2069" y="926"/>
                    <a:pt x="1493" y="1816"/>
                  </a:cubicBezTo>
                  <a:cubicBezTo>
                    <a:pt x="498" y="3308"/>
                    <a:pt x="1" y="5167"/>
                    <a:pt x="289" y="6948"/>
                  </a:cubicBezTo>
                  <a:cubicBezTo>
                    <a:pt x="551" y="8388"/>
                    <a:pt x="1310" y="9697"/>
                    <a:pt x="2174" y="10902"/>
                  </a:cubicBezTo>
                  <a:cubicBezTo>
                    <a:pt x="2462" y="10169"/>
                    <a:pt x="2986" y="9593"/>
                    <a:pt x="3536" y="9043"/>
                  </a:cubicBezTo>
                  <a:cubicBezTo>
                    <a:pt x="4112" y="8519"/>
                    <a:pt x="4740" y="7995"/>
                    <a:pt x="5238" y="7393"/>
                  </a:cubicBezTo>
                  <a:cubicBezTo>
                    <a:pt x="5473" y="7105"/>
                    <a:pt x="5709" y="6791"/>
                    <a:pt x="5814" y="6424"/>
                  </a:cubicBezTo>
                  <a:cubicBezTo>
                    <a:pt x="5892" y="6162"/>
                    <a:pt x="5919" y="5848"/>
                    <a:pt x="5892" y="5560"/>
                  </a:cubicBezTo>
                  <a:cubicBezTo>
                    <a:pt x="5866" y="5167"/>
                    <a:pt x="5761" y="4775"/>
                    <a:pt x="5604" y="4434"/>
                  </a:cubicBezTo>
                  <a:cubicBezTo>
                    <a:pt x="5421" y="4041"/>
                    <a:pt x="5159" y="3675"/>
                    <a:pt x="5002" y="3282"/>
                  </a:cubicBezTo>
                  <a:cubicBezTo>
                    <a:pt x="4897" y="2968"/>
                    <a:pt x="4871" y="2628"/>
                    <a:pt x="4897" y="2287"/>
                  </a:cubicBezTo>
                  <a:cubicBezTo>
                    <a:pt x="4950" y="1921"/>
                    <a:pt x="5081" y="1554"/>
                    <a:pt x="5107" y="1187"/>
                  </a:cubicBezTo>
                  <a:cubicBezTo>
                    <a:pt x="5159" y="821"/>
                    <a:pt x="5081" y="428"/>
                    <a:pt x="4793" y="192"/>
                  </a:cubicBezTo>
                  <a:cubicBezTo>
                    <a:pt x="4606" y="47"/>
                    <a:pt x="4369" y="0"/>
                    <a:pt x="41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4009975" y="3712150"/>
              <a:ext cx="221925" cy="193050"/>
            </a:xfrm>
            <a:custGeom>
              <a:avLst/>
              <a:gdLst/>
              <a:ahLst/>
              <a:cxnLst/>
              <a:rect l="l" t="t" r="r" b="b"/>
              <a:pathLst>
                <a:path w="8877" h="7722" extrusionOk="0">
                  <a:moveTo>
                    <a:pt x="6745" y="1"/>
                  </a:moveTo>
                  <a:cubicBezTo>
                    <a:pt x="6229" y="1"/>
                    <a:pt x="5701" y="105"/>
                    <a:pt x="5211" y="259"/>
                  </a:cubicBezTo>
                  <a:cubicBezTo>
                    <a:pt x="3509" y="783"/>
                    <a:pt x="1938" y="1909"/>
                    <a:pt x="1048" y="3454"/>
                  </a:cubicBezTo>
                  <a:cubicBezTo>
                    <a:pt x="315" y="4737"/>
                    <a:pt x="79" y="6229"/>
                    <a:pt x="0" y="7696"/>
                  </a:cubicBezTo>
                  <a:lnTo>
                    <a:pt x="0" y="7722"/>
                  </a:lnTo>
                  <a:cubicBezTo>
                    <a:pt x="655" y="7329"/>
                    <a:pt x="1440" y="7198"/>
                    <a:pt x="2226" y="7146"/>
                  </a:cubicBezTo>
                  <a:cubicBezTo>
                    <a:pt x="3012" y="7093"/>
                    <a:pt x="3823" y="7093"/>
                    <a:pt x="4583" y="6936"/>
                  </a:cubicBezTo>
                  <a:cubicBezTo>
                    <a:pt x="4949" y="6884"/>
                    <a:pt x="5316" y="6753"/>
                    <a:pt x="5630" y="6544"/>
                  </a:cubicBezTo>
                  <a:cubicBezTo>
                    <a:pt x="5866" y="6387"/>
                    <a:pt x="6075" y="6177"/>
                    <a:pt x="6258" y="5915"/>
                  </a:cubicBezTo>
                  <a:cubicBezTo>
                    <a:pt x="6468" y="5601"/>
                    <a:pt x="6625" y="5261"/>
                    <a:pt x="6730" y="4868"/>
                  </a:cubicBezTo>
                  <a:cubicBezTo>
                    <a:pt x="6861" y="4449"/>
                    <a:pt x="6887" y="4004"/>
                    <a:pt x="7018" y="3611"/>
                  </a:cubicBezTo>
                  <a:cubicBezTo>
                    <a:pt x="7122" y="3297"/>
                    <a:pt x="7306" y="3009"/>
                    <a:pt x="7568" y="2773"/>
                  </a:cubicBezTo>
                  <a:cubicBezTo>
                    <a:pt x="7829" y="2511"/>
                    <a:pt x="8144" y="2328"/>
                    <a:pt x="8406" y="2066"/>
                  </a:cubicBezTo>
                  <a:cubicBezTo>
                    <a:pt x="8667" y="1804"/>
                    <a:pt x="8877" y="1438"/>
                    <a:pt x="8798" y="1071"/>
                  </a:cubicBezTo>
                  <a:cubicBezTo>
                    <a:pt x="8746" y="783"/>
                    <a:pt x="8510" y="547"/>
                    <a:pt x="8248" y="390"/>
                  </a:cubicBezTo>
                  <a:cubicBezTo>
                    <a:pt x="7797" y="111"/>
                    <a:pt x="7277" y="1"/>
                    <a:pt x="67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4011275" y="3857750"/>
              <a:ext cx="271700" cy="142625"/>
            </a:xfrm>
            <a:custGeom>
              <a:avLst/>
              <a:gdLst/>
              <a:ahLst/>
              <a:cxnLst/>
              <a:rect l="l" t="t" r="r" b="b"/>
              <a:pathLst>
                <a:path w="10868" h="5705" extrusionOk="0">
                  <a:moveTo>
                    <a:pt x="4893" y="0"/>
                  </a:moveTo>
                  <a:cubicBezTo>
                    <a:pt x="4596" y="0"/>
                    <a:pt x="4300" y="21"/>
                    <a:pt x="4007" y="65"/>
                  </a:cubicBezTo>
                  <a:cubicBezTo>
                    <a:pt x="2541" y="274"/>
                    <a:pt x="1205" y="1008"/>
                    <a:pt x="1" y="1846"/>
                  </a:cubicBezTo>
                  <a:cubicBezTo>
                    <a:pt x="708" y="2160"/>
                    <a:pt x="1284" y="2683"/>
                    <a:pt x="1807" y="3259"/>
                  </a:cubicBezTo>
                  <a:cubicBezTo>
                    <a:pt x="2331" y="3836"/>
                    <a:pt x="2829" y="4490"/>
                    <a:pt x="3431" y="4988"/>
                  </a:cubicBezTo>
                  <a:cubicBezTo>
                    <a:pt x="3693" y="5250"/>
                    <a:pt x="4007" y="5459"/>
                    <a:pt x="4373" y="5590"/>
                  </a:cubicBezTo>
                  <a:cubicBezTo>
                    <a:pt x="4594" y="5670"/>
                    <a:pt x="4814" y="5704"/>
                    <a:pt x="5045" y="5704"/>
                  </a:cubicBezTo>
                  <a:cubicBezTo>
                    <a:pt x="5117" y="5704"/>
                    <a:pt x="5190" y="5701"/>
                    <a:pt x="5264" y="5695"/>
                  </a:cubicBezTo>
                  <a:cubicBezTo>
                    <a:pt x="5630" y="5668"/>
                    <a:pt x="6023" y="5590"/>
                    <a:pt x="6364" y="5433"/>
                  </a:cubicBezTo>
                  <a:cubicBezTo>
                    <a:pt x="6782" y="5250"/>
                    <a:pt x="7149" y="5014"/>
                    <a:pt x="7542" y="4857"/>
                  </a:cubicBezTo>
                  <a:cubicBezTo>
                    <a:pt x="7769" y="4787"/>
                    <a:pt x="7996" y="4752"/>
                    <a:pt x="8215" y="4752"/>
                  </a:cubicBezTo>
                  <a:cubicBezTo>
                    <a:pt x="8324" y="4752"/>
                    <a:pt x="8432" y="4761"/>
                    <a:pt x="8537" y="4778"/>
                  </a:cubicBezTo>
                  <a:cubicBezTo>
                    <a:pt x="8903" y="4831"/>
                    <a:pt x="9270" y="4961"/>
                    <a:pt x="9637" y="5014"/>
                  </a:cubicBezTo>
                  <a:cubicBezTo>
                    <a:pt x="9701" y="5024"/>
                    <a:pt x="9768" y="5029"/>
                    <a:pt x="9836" y="5029"/>
                  </a:cubicBezTo>
                  <a:cubicBezTo>
                    <a:pt x="10129" y="5029"/>
                    <a:pt x="10440" y="4933"/>
                    <a:pt x="10632" y="4700"/>
                  </a:cubicBezTo>
                  <a:cubicBezTo>
                    <a:pt x="10841" y="4490"/>
                    <a:pt x="10867" y="4150"/>
                    <a:pt x="10841" y="3862"/>
                  </a:cubicBezTo>
                  <a:cubicBezTo>
                    <a:pt x="10736" y="2814"/>
                    <a:pt x="9951" y="1976"/>
                    <a:pt x="9087" y="1374"/>
                  </a:cubicBezTo>
                  <a:cubicBezTo>
                    <a:pt x="7865" y="524"/>
                    <a:pt x="6372" y="0"/>
                    <a:pt x="48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4010625" y="3904525"/>
              <a:ext cx="192475" cy="224100"/>
            </a:xfrm>
            <a:custGeom>
              <a:avLst/>
              <a:gdLst/>
              <a:ahLst/>
              <a:cxnLst/>
              <a:rect l="l" t="t" r="r" b="b"/>
              <a:pathLst>
                <a:path w="7699" h="8964" extrusionOk="0">
                  <a:moveTo>
                    <a:pt x="1" y="1"/>
                  </a:moveTo>
                  <a:lnTo>
                    <a:pt x="1" y="1"/>
                  </a:lnTo>
                  <a:cubicBezTo>
                    <a:pt x="367" y="682"/>
                    <a:pt x="472" y="1467"/>
                    <a:pt x="498" y="2226"/>
                  </a:cubicBezTo>
                  <a:cubicBezTo>
                    <a:pt x="550" y="3038"/>
                    <a:pt x="524" y="3824"/>
                    <a:pt x="655" y="4609"/>
                  </a:cubicBezTo>
                  <a:cubicBezTo>
                    <a:pt x="734" y="4976"/>
                    <a:pt x="838" y="5342"/>
                    <a:pt x="1022" y="5657"/>
                  </a:cubicBezTo>
                  <a:cubicBezTo>
                    <a:pt x="1179" y="5918"/>
                    <a:pt x="1414" y="6128"/>
                    <a:pt x="1650" y="6311"/>
                  </a:cubicBezTo>
                  <a:cubicBezTo>
                    <a:pt x="1964" y="6521"/>
                    <a:pt x="2305" y="6704"/>
                    <a:pt x="2671" y="6809"/>
                  </a:cubicBezTo>
                  <a:cubicBezTo>
                    <a:pt x="3116" y="6913"/>
                    <a:pt x="3535" y="6966"/>
                    <a:pt x="3954" y="7123"/>
                  </a:cubicBezTo>
                  <a:cubicBezTo>
                    <a:pt x="4269" y="7228"/>
                    <a:pt x="4557" y="7437"/>
                    <a:pt x="4766" y="7673"/>
                  </a:cubicBezTo>
                  <a:cubicBezTo>
                    <a:pt x="5028" y="7935"/>
                    <a:pt x="5211" y="8275"/>
                    <a:pt x="5473" y="8537"/>
                  </a:cubicBezTo>
                  <a:cubicBezTo>
                    <a:pt x="5684" y="8771"/>
                    <a:pt x="6000" y="8964"/>
                    <a:pt x="6327" y="8964"/>
                  </a:cubicBezTo>
                  <a:cubicBezTo>
                    <a:pt x="6365" y="8964"/>
                    <a:pt x="6404" y="8961"/>
                    <a:pt x="6442" y="8956"/>
                  </a:cubicBezTo>
                  <a:cubicBezTo>
                    <a:pt x="6730" y="8903"/>
                    <a:pt x="6966" y="8668"/>
                    <a:pt x="7123" y="8432"/>
                  </a:cubicBezTo>
                  <a:cubicBezTo>
                    <a:pt x="7699" y="7542"/>
                    <a:pt x="7620" y="6390"/>
                    <a:pt x="7332" y="5395"/>
                  </a:cubicBezTo>
                  <a:cubicBezTo>
                    <a:pt x="6835" y="3667"/>
                    <a:pt x="5761" y="2069"/>
                    <a:pt x="4216" y="1153"/>
                  </a:cubicBezTo>
                  <a:cubicBezTo>
                    <a:pt x="2959" y="393"/>
                    <a:pt x="1467" y="105"/>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3972650" y="3871025"/>
              <a:ext cx="74000" cy="67300"/>
            </a:xfrm>
            <a:custGeom>
              <a:avLst/>
              <a:gdLst/>
              <a:ahLst/>
              <a:cxnLst/>
              <a:rect l="l" t="t" r="r" b="b"/>
              <a:pathLst>
                <a:path w="2960" h="2692" extrusionOk="0">
                  <a:moveTo>
                    <a:pt x="1474" y="0"/>
                  </a:moveTo>
                  <a:cubicBezTo>
                    <a:pt x="1377" y="0"/>
                    <a:pt x="1278" y="10"/>
                    <a:pt x="1179" y="32"/>
                  </a:cubicBezTo>
                  <a:cubicBezTo>
                    <a:pt x="446" y="215"/>
                    <a:pt x="1" y="922"/>
                    <a:pt x="184" y="1655"/>
                  </a:cubicBezTo>
                  <a:cubicBezTo>
                    <a:pt x="317" y="2277"/>
                    <a:pt x="865" y="2691"/>
                    <a:pt x="1459" y="2691"/>
                  </a:cubicBezTo>
                  <a:cubicBezTo>
                    <a:pt x="1566" y="2691"/>
                    <a:pt x="1674" y="2678"/>
                    <a:pt x="1781" y="2650"/>
                  </a:cubicBezTo>
                  <a:cubicBezTo>
                    <a:pt x="2515" y="2493"/>
                    <a:pt x="2960" y="1760"/>
                    <a:pt x="2803" y="1053"/>
                  </a:cubicBezTo>
                  <a:cubicBezTo>
                    <a:pt x="2644" y="419"/>
                    <a:pt x="2094" y="0"/>
                    <a:pt x="147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4042700" y="3915000"/>
              <a:ext cx="153200" cy="206075"/>
            </a:xfrm>
            <a:custGeom>
              <a:avLst/>
              <a:gdLst/>
              <a:ahLst/>
              <a:cxnLst/>
              <a:rect l="l" t="t" r="r" b="b"/>
              <a:pathLst>
                <a:path w="6128" h="8243" extrusionOk="0">
                  <a:moveTo>
                    <a:pt x="131" y="1"/>
                  </a:moveTo>
                  <a:cubicBezTo>
                    <a:pt x="79" y="1"/>
                    <a:pt x="27" y="27"/>
                    <a:pt x="27" y="79"/>
                  </a:cubicBezTo>
                  <a:cubicBezTo>
                    <a:pt x="1" y="132"/>
                    <a:pt x="27" y="184"/>
                    <a:pt x="53" y="210"/>
                  </a:cubicBezTo>
                  <a:cubicBezTo>
                    <a:pt x="79" y="236"/>
                    <a:pt x="105" y="236"/>
                    <a:pt x="105" y="236"/>
                  </a:cubicBezTo>
                  <a:cubicBezTo>
                    <a:pt x="1048" y="341"/>
                    <a:pt x="1964" y="681"/>
                    <a:pt x="2802" y="1179"/>
                  </a:cubicBezTo>
                  <a:cubicBezTo>
                    <a:pt x="3090" y="1388"/>
                    <a:pt x="3405" y="1624"/>
                    <a:pt x="3666" y="1860"/>
                  </a:cubicBezTo>
                  <a:cubicBezTo>
                    <a:pt x="4740" y="2829"/>
                    <a:pt x="5421" y="4138"/>
                    <a:pt x="5656" y="5578"/>
                  </a:cubicBezTo>
                  <a:cubicBezTo>
                    <a:pt x="5787" y="6416"/>
                    <a:pt x="5735" y="7280"/>
                    <a:pt x="5525" y="8092"/>
                  </a:cubicBezTo>
                  <a:cubicBezTo>
                    <a:pt x="5525" y="8144"/>
                    <a:pt x="5552" y="8196"/>
                    <a:pt x="5578" y="8223"/>
                  </a:cubicBezTo>
                  <a:cubicBezTo>
                    <a:pt x="5604" y="8236"/>
                    <a:pt x="5624" y="8242"/>
                    <a:pt x="5643" y="8242"/>
                  </a:cubicBezTo>
                  <a:cubicBezTo>
                    <a:pt x="5663" y="8242"/>
                    <a:pt x="5683" y="8236"/>
                    <a:pt x="5709" y="8223"/>
                  </a:cubicBezTo>
                  <a:cubicBezTo>
                    <a:pt x="5735" y="8223"/>
                    <a:pt x="5761" y="8196"/>
                    <a:pt x="5761" y="8144"/>
                  </a:cubicBezTo>
                  <a:cubicBezTo>
                    <a:pt x="6128" y="6651"/>
                    <a:pt x="5971" y="5028"/>
                    <a:pt x="5290" y="3614"/>
                  </a:cubicBezTo>
                  <a:cubicBezTo>
                    <a:pt x="4766" y="2567"/>
                    <a:pt x="3954" y="1650"/>
                    <a:pt x="2907" y="996"/>
                  </a:cubicBezTo>
                  <a:cubicBezTo>
                    <a:pt x="2724" y="865"/>
                    <a:pt x="2540" y="760"/>
                    <a:pt x="2331" y="681"/>
                  </a:cubicBezTo>
                  <a:cubicBezTo>
                    <a:pt x="1650" y="315"/>
                    <a:pt x="891" y="79"/>
                    <a:pt x="1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958900" y="4067025"/>
              <a:ext cx="95600" cy="98075"/>
            </a:xfrm>
            <a:custGeom>
              <a:avLst/>
              <a:gdLst/>
              <a:ahLst/>
              <a:cxnLst/>
              <a:rect l="l" t="t" r="r" b="b"/>
              <a:pathLst>
                <a:path w="3824" h="3923" extrusionOk="0">
                  <a:moveTo>
                    <a:pt x="3719" y="1"/>
                  </a:moveTo>
                  <a:cubicBezTo>
                    <a:pt x="3699" y="1"/>
                    <a:pt x="3680" y="8"/>
                    <a:pt x="3667" y="21"/>
                  </a:cubicBezTo>
                  <a:cubicBezTo>
                    <a:pt x="3641" y="21"/>
                    <a:pt x="3614" y="47"/>
                    <a:pt x="3588" y="73"/>
                  </a:cubicBezTo>
                  <a:cubicBezTo>
                    <a:pt x="3091" y="1330"/>
                    <a:pt x="2174" y="2430"/>
                    <a:pt x="1048" y="3163"/>
                  </a:cubicBezTo>
                  <a:cubicBezTo>
                    <a:pt x="734" y="3372"/>
                    <a:pt x="394" y="3555"/>
                    <a:pt x="53" y="3713"/>
                  </a:cubicBezTo>
                  <a:cubicBezTo>
                    <a:pt x="27" y="3739"/>
                    <a:pt x="1" y="3765"/>
                    <a:pt x="1" y="3791"/>
                  </a:cubicBezTo>
                  <a:cubicBezTo>
                    <a:pt x="1" y="3844"/>
                    <a:pt x="1" y="3896"/>
                    <a:pt x="53" y="3896"/>
                  </a:cubicBezTo>
                  <a:cubicBezTo>
                    <a:pt x="80" y="3922"/>
                    <a:pt x="132" y="3922"/>
                    <a:pt x="158" y="3922"/>
                  </a:cubicBezTo>
                  <a:cubicBezTo>
                    <a:pt x="1415" y="3346"/>
                    <a:pt x="2541" y="2403"/>
                    <a:pt x="3274" y="1199"/>
                  </a:cubicBezTo>
                  <a:cubicBezTo>
                    <a:pt x="3483" y="885"/>
                    <a:pt x="3667" y="518"/>
                    <a:pt x="3798" y="152"/>
                  </a:cubicBezTo>
                  <a:cubicBezTo>
                    <a:pt x="3824" y="99"/>
                    <a:pt x="3798" y="47"/>
                    <a:pt x="3772" y="21"/>
                  </a:cubicBezTo>
                  <a:cubicBezTo>
                    <a:pt x="3758" y="8"/>
                    <a:pt x="3739" y="1"/>
                    <a:pt x="37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3835200" y="3942000"/>
              <a:ext cx="164325" cy="151075"/>
            </a:xfrm>
            <a:custGeom>
              <a:avLst/>
              <a:gdLst/>
              <a:ahLst/>
              <a:cxnLst/>
              <a:rect l="l" t="t" r="r" b="b"/>
              <a:pathLst>
                <a:path w="6573" h="6043" extrusionOk="0">
                  <a:moveTo>
                    <a:pt x="6468" y="1"/>
                  </a:moveTo>
                  <a:cubicBezTo>
                    <a:pt x="6448" y="1"/>
                    <a:pt x="6428" y="7"/>
                    <a:pt x="6415" y="20"/>
                  </a:cubicBezTo>
                  <a:cubicBezTo>
                    <a:pt x="6363" y="20"/>
                    <a:pt x="6363" y="47"/>
                    <a:pt x="6337" y="99"/>
                  </a:cubicBezTo>
                  <a:cubicBezTo>
                    <a:pt x="6127" y="1199"/>
                    <a:pt x="5656" y="2246"/>
                    <a:pt x="4975" y="3136"/>
                  </a:cubicBezTo>
                  <a:cubicBezTo>
                    <a:pt x="4242" y="4079"/>
                    <a:pt x="3273" y="4812"/>
                    <a:pt x="2147" y="5283"/>
                  </a:cubicBezTo>
                  <a:cubicBezTo>
                    <a:pt x="1493" y="5571"/>
                    <a:pt x="812" y="5729"/>
                    <a:pt x="105" y="5807"/>
                  </a:cubicBezTo>
                  <a:cubicBezTo>
                    <a:pt x="52" y="5807"/>
                    <a:pt x="26" y="5833"/>
                    <a:pt x="26" y="5886"/>
                  </a:cubicBezTo>
                  <a:cubicBezTo>
                    <a:pt x="0" y="5938"/>
                    <a:pt x="26" y="5990"/>
                    <a:pt x="79" y="6017"/>
                  </a:cubicBezTo>
                  <a:cubicBezTo>
                    <a:pt x="105" y="6043"/>
                    <a:pt x="131" y="6043"/>
                    <a:pt x="157" y="6043"/>
                  </a:cubicBezTo>
                  <a:cubicBezTo>
                    <a:pt x="1440" y="5912"/>
                    <a:pt x="2671" y="5441"/>
                    <a:pt x="3692" y="4681"/>
                  </a:cubicBezTo>
                  <a:cubicBezTo>
                    <a:pt x="4661" y="4000"/>
                    <a:pt x="5446" y="3058"/>
                    <a:pt x="5970" y="2010"/>
                  </a:cubicBezTo>
                  <a:cubicBezTo>
                    <a:pt x="6258" y="1408"/>
                    <a:pt x="6441" y="780"/>
                    <a:pt x="6572" y="151"/>
                  </a:cubicBezTo>
                  <a:cubicBezTo>
                    <a:pt x="6572" y="99"/>
                    <a:pt x="6546" y="47"/>
                    <a:pt x="6520" y="20"/>
                  </a:cubicBezTo>
                  <a:cubicBezTo>
                    <a:pt x="6507" y="7"/>
                    <a:pt x="6487" y="1"/>
                    <a:pt x="6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3765800" y="3885275"/>
              <a:ext cx="214075" cy="58675"/>
            </a:xfrm>
            <a:custGeom>
              <a:avLst/>
              <a:gdLst/>
              <a:ahLst/>
              <a:cxnLst/>
              <a:rect l="l" t="t" r="r" b="b"/>
              <a:pathLst>
                <a:path w="8563" h="2347" extrusionOk="0">
                  <a:moveTo>
                    <a:pt x="138" y="1"/>
                  </a:moveTo>
                  <a:cubicBezTo>
                    <a:pt x="103" y="1"/>
                    <a:pt x="71" y="19"/>
                    <a:pt x="53" y="38"/>
                  </a:cubicBezTo>
                  <a:cubicBezTo>
                    <a:pt x="1" y="90"/>
                    <a:pt x="1" y="142"/>
                    <a:pt x="53" y="195"/>
                  </a:cubicBezTo>
                  <a:cubicBezTo>
                    <a:pt x="446" y="614"/>
                    <a:pt x="891" y="980"/>
                    <a:pt x="1362" y="1294"/>
                  </a:cubicBezTo>
                  <a:cubicBezTo>
                    <a:pt x="1833" y="1582"/>
                    <a:pt x="2331" y="1818"/>
                    <a:pt x="2855" y="2001"/>
                  </a:cubicBezTo>
                  <a:cubicBezTo>
                    <a:pt x="3550" y="2233"/>
                    <a:pt x="4264" y="2346"/>
                    <a:pt x="4985" y="2346"/>
                  </a:cubicBezTo>
                  <a:cubicBezTo>
                    <a:pt x="5486" y="2346"/>
                    <a:pt x="5990" y="2292"/>
                    <a:pt x="6494" y="2185"/>
                  </a:cubicBezTo>
                  <a:cubicBezTo>
                    <a:pt x="7201" y="2028"/>
                    <a:pt x="7882" y="1766"/>
                    <a:pt x="8510" y="1373"/>
                  </a:cubicBezTo>
                  <a:cubicBezTo>
                    <a:pt x="8537" y="1373"/>
                    <a:pt x="8563" y="1321"/>
                    <a:pt x="8563" y="1294"/>
                  </a:cubicBezTo>
                  <a:cubicBezTo>
                    <a:pt x="8563" y="1242"/>
                    <a:pt x="8537" y="1216"/>
                    <a:pt x="8510" y="1190"/>
                  </a:cubicBezTo>
                  <a:cubicBezTo>
                    <a:pt x="8484" y="1177"/>
                    <a:pt x="8465" y="1170"/>
                    <a:pt x="8445" y="1170"/>
                  </a:cubicBezTo>
                  <a:cubicBezTo>
                    <a:pt x="8425" y="1170"/>
                    <a:pt x="8406" y="1177"/>
                    <a:pt x="8380" y="1190"/>
                  </a:cubicBezTo>
                  <a:cubicBezTo>
                    <a:pt x="7378" y="1776"/>
                    <a:pt x="6240" y="2111"/>
                    <a:pt x="5093" y="2111"/>
                  </a:cubicBezTo>
                  <a:cubicBezTo>
                    <a:pt x="5010" y="2111"/>
                    <a:pt x="4927" y="2110"/>
                    <a:pt x="4845" y="2106"/>
                  </a:cubicBezTo>
                  <a:cubicBezTo>
                    <a:pt x="3719" y="2080"/>
                    <a:pt x="2619" y="1766"/>
                    <a:pt x="1650" y="1190"/>
                  </a:cubicBezTo>
                  <a:cubicBezTo>
                    <a:pt x="1598" y="1163"/>
                    <a:pt x="1545" y="1111"/>
                    <a:pt x="1493" y="1085"/>
                  </a:cubicBezTo>
                  <a:cubicBezTo>
                    <a:pt x="1022" y="797"/>
                    <a:pt x="603" y="430"/>
                    <a:pt x="210" y="38"/>
                  </a:cubicBezTo>
                  <a:lnTo>
                    <a:pt x="184" y="11"/>
                  </a:lnTo>
                  <a:cubicBezTo>
                    <a:pt x="169" y="4"/>
                    <a:pt x="153" y="1"/>
                    <a:pt x="1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3831925" y="3754800"/>
              <a:ext cx="139450" cy="137325"/>
            </a:xfrm>
            <a:custGeom>
              <a:avLst/>
              <a:gdLst/>
              <a:ahLst/>
              <a:cxnLst/>
              <a:rect l="l" t="t" r="r" b="b"/>
              <a:pathLst>
                <a:path w="5578" h="5493" extrusionOk="0">
                  <a:moveTo>
                    <a:pt x="128" y="0"/>
                  </a:moveTo>
                  <a:cubicBezTo>
                    <a:pt x="105" y="0"/>
                    <a:pt x="79" y="7"/>
                    <a:pt x="53" y="20"/>
                  </a:cubicBezTo>
                  <a:cubicBezTo>
                    <a:pt x="26" y="46"/>
                    <a:pt x="0" y="98"/>
                    <a:pt x="26" y="124"/>
                  </a:cubicBezTo>
                  <a:cubicBezTo>
                    <a:pt x="498" y="1931"/>
                    <a:pt x="1702" y="3555"/>
                    <a:pt x="3273" y="4550"/>
                  </a:cubicBezTo>
                  <a:cubicBezTo>
                    <a:pt x="3457" y="4681"/>
                    <a:pt x="3640" y="4785"/>
                    <a:pt x="3849" y="4890"/>
                  </a:cubicBezTo>
                  <a:cubicBezTo>
                    <a:pt x="4347" y="5126"/>
                    <a:pt x="4870" y="5335"/>
                    <a:pt x="5420" y="5492"/>
                  </a:cubicBezTo>
                  <a:cubicBezTo>
                    <a:pt x="5473" y="5492"/>
                    <a:pt x="5525" y="5466"/>
                    <a:pt x="5551" y="5414"/>
                  </a:cubicBezTo>
                  <a:cubicBezTo>
                    <a:pt x="5577" y="5361"/>
                    <a:pt x="5551" y="5309"/>
                    <a:pt x="5525" y="5283"/>
                  </a:cubicBezTo>
                  <a:cubicBezTo>
                    <a:pt x="5499" y="5257"/>
                    <a:pt x="5499" y="5257"/>
                    <a:pt x="5473" y="5257"/>
                  </a:cubicBezTo>
                  <a:cubicBezTo>
                    <a:pt x="4740" y="5073"/>
                    <a:pt x="4033" y="4759"/>
                    <a:pt x="3404" y="4340"/>
                  </a:cubicBezTo>
                  <a:cubicBezTo>
                    <a:pt x="2357" y="3686"/>
                    <a:pt x="1493" y="2769"/>
                    <a:pt x="917" y="1722"/>
                  </a:cubicBezTo>
                  <a:cubicBezTo>
                    <a:pt x="629" y="1198"/>
                    <a:pt x="393" y="648"/>
                    <a:pt x="236" y="72"/>
                  </a:cubicBezTo>
                  <a:cubicBezTo>
                    <a:pt x="236" y="46"/>
                    <a:pt x="210" y="20"/>
                    <a:pt x="183" y="20"/>
                  </a:cubicBezTo>
                  <a:cubicBezTo>
                    <a:pt x="170" y="7"/>
                    <a:pt x="151" y="0"/>
                    <a:pt x="1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3959575" y="3702250"/>
              <a:ext cx="37325" cy="167375"/>
            </a:xfrm>
            <a:custGeom>
              <a:avLst/>
              <a:gdLst/>
              <a:ahLst/>
              <a:cxnLst/>
              <a:rect l="l" t="t" r="r" b="b"/>
              <a:pathLst>
                <a:path w="1493" h="6695" extrusionOk="0">
                  <a:moveTo>
                    <a:pt x="969" y="1"/>
                  </a:moveTo>
                  <a:cubicBezTo>
                    <a:pt x="943" y="27"/>
                    <a:pt x="917" y="27"/>
                    <a:pt x="917" y="53"/>
                  </a:cubicBezTo>
                  <a:cubicBezTo>
                    <a:pt x="105" y="1677"/>
                    <a:pt x="0" y="3562"/>
                    <a:pt x="602" y="5290"/>
                  </a:cubicBezTo>
                  <a:cubicBezTo>
                    <a:pt x="786" y="5761"/>
                    <a:pt x="995" y="6233"/>
                    <a:pt x="1283" y="6625"/>
                  </a:cubicBezTo>
                  <a:cubicBezTo>
                    <a:pt x="1283" y="6652"/>
                    <a:pt x="1309" y="6678"/>
                    <a:pt x="1309" y="6678"/>
                  </a:cubicBezTo>
                  <a:cubicBezTo>
                    <a:pt x="1331" y="6689"/>
                    <a:pt x="1353" y="6695"/>
                    <a:pt x="1374" y="6695"/>
                  </a:cubicBezTo>
                  <a:cubicBezTo>
                    <a:pt x="1405" y="6695"/>
                    <a:pt x="1436" y="6682"/>
                    <a:pt x="1466" y="6652"/>
                  </a:cubicBezTo>
                  <a:cubicBezTo>
                    <a:pt x="1493" y="6625"/>
                    <a:pt x="1493" y="6573"/>
                    <a:pt x="1466" y="6521"/>
                  </a:cubicBezTo>
                  <a:cubicBezTo>
                    <a:pt x="524" y="5081"/>
                    <a:pt x="210" y="3274"/>
                    <a:pt x="602" y="1546"/>
                  </a:cubicBezTo>
                  <a:cubicBezTo>
                    <a:pt x="733" y="1074"/>
                    <a:pt x="890" y="603"/>
                    <a:pt x="1100" y="184"/>
                  </a:cubicBezTo>
                  <a:cubicBezTo>
                    <a:pt x="1126" y="106"/>
                    <a:pt x="1100" y="53"/>
                    <a:pt x="1048" y="27"/>
                  </a:cubicBezTo>
                  <a:cubicBezTo>
                    <a:pt x="1021" y="1"/>
                    <a:pt x="995" y="1"/>
                    <a:pt x="9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4021750" y="3720575"/>
              <a:ext cx="146000" cy="145850"/>
            </a:xfrm>
            <a:custGeom>
              <a:avLst/>
              <a:gdLst/>
              <a:ahLst/>
              <a:cxnLst/>
              <a:rect l="l" t="t" r="r" b="b"/>
              <a:pathLst>
                <a:path w="5840" h="5834" extrusionOk="0">
                  <a:moveTo>
                    <a:pt x="5683" y="1"/>
                  </a:moveTo>
                  <a:cubicBezTo>
                    <a:pt x="3431" y="420"/>
                    <a:pt x="1519" y="1912"/>
                    <a:pt x="551" y="3981"/>
                  </a:cubicBezTo>
                  <a:cubicBezTo>
                    <a:pt x="315" y="4531"/>
                    <a:pt x="132" y="5107"/>
                    <a:pt x="27" y="5683"/>
                  </a:cubicBezTo>
                  <a:cubicBezTo>
                    <a:pt x="1" y="5735"/>
                    <a:pt x="27" y="5788"/>
                    <a:pt x="79" y="5814"/>
                  </a:cubicBezTo>
                  <a:cubicBezTo>
                    <a:pt x="92" y="5827"/>
                    <a:pt x="105" y="5833"/>
                    <a:pt x="122" y="5833"/>
                  </a:cubicBezTo>
                  <a:cubicBezTo>
                    <a:pt x="138" y="5833"/>
                    <a:pt x="158" y="5827"/>
                    <a:pt x="184" y="5814"/>
                  </a:cubicBezTo>
                  <a:cubicBezTo>
                    <a:pt x="210" y="5814"/>
                    <a:pt x="236" y="5788"/>
                    <a:pt x="236" y="5735"/>
                  </a:cubicBezTo>
                  <a:cubicBezTo>
                    <a:pt x="629" y="3614"/>
                    <a:pt x="2017" y="1781"/>
                    <a:pt x="3928" y="839"/>
                  </a:cubicBezTo>
                  <a:cubicBezTo>
                    <a:pt x="4504" y="551"/>
                    <a:pt x="5107" y="368"/>
                    <a:pt x="5735" y="237"/>
                  </a:cubicBezTo>
                  <a:cubicBezTo>
                    <a:pt x="5787" y="237"/>
                    <a:pt x="5814" y="210"/>
                    <a:pt x="5814" y="158"/>
                  </a:cubicBezTo>
                  <a:cubicBezTo>
                    <a:pt x="5840" y="106"/>
                    <a:pt x="5814" y="53"/>
                    <a:pt x="5761" y="27"/>
                  </a:cubicBezTo>
                  <a:cubicBezTo>
                    <a:pt x="5735" y="1"/>
                    <a:pt x="5709" y="1"/>
                    <a:pt x="56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4043350" y="3864575"/>
              <a:ext cx="224550" cy="83025"/>
            </a:xfrm>
            <a:custGeom>
              <a:avLst/>
              <a:gdLst/>
              <a:ahLst/>
              <a:cxnLst/>
              <a:rect l="l" t="t" r="r" b="b"/>
              <a:pathLst>
                <a:path w="8982" h="3321" extrusionOk="0">
                  <a:moveTo>
                    <a:pt x="3303" y="1"/>
                  </a:moveTo>
                  <a:cubicBezTo>
                    <a:pt x="2961" y="1"/>
                    <a:pt x="2618" y="27"/>
                    <a:pt x="2279" y="80"/>
                  </a:cubicBezTo>
                  <a:cubicBezTo>
                    <a:pt x="1493" y="211"/>
                    <a:pt x="734" y="473"/>
                    <a:pt x="53" y="866"/>
                  </a:cubicBezTo>
                  <a:cubicBezTo>
                    <a:pt x="27" y="892"/>
                    <a:pt x="1" y="918"/>
                    <a:pt x="1" y="970"/>
                  </a:cubicBezTo>
                  <a:cubicBezTo>
                    <a:pt x="1" y="1023"/>
                    <a:pt x="27" y="1049"/>
                    <a:pt x="53" y="1075"/>
                  </a:cubicBezTo>
                  <a:cubicBezTo>
                    <a:pt x="79" y="1088"/>
                    <a:pt x="99" y="1095"/>
                    <a:pt x="119" y="1095"/>
                  </a:cubicBezTo>
                  <a:cubicBezTo>
                    <a:pt x="138" y="1095"/>
                    <a:pt x="158" y="1088"/>
                    <a:pt x="184" y="1075"/>
                  </a:cubicBezTo>
                  <a:cubicBezTo>
                    <a:pt x="1154" y="524"/>
                    <a:pt x="2292" y="232"/>
                    <a:pt x="3424" y="232"/>
                  </a:cubicBezTo>
                  <a:cubicBezTo>
                    <a:pt x="3637" y="232"/>
                    <a:pt x="3849" y="243"/>
                    <a:pt x="4059" y="263"/>
                  </a:cubicBezTo>
                  <a:cubicBezTo>
                    <a:pt x="5002" y="368"/>
                    <a:pt x="5918" y="682"/>
                    <a:pt x="6730" y="1206"/>
                  </a:cubicBezTo>
                  <a:cubicBezTo>
                    <a:pt x="6966" y="1363"/>
                    <a:pt x="7201" y="1546"/>
                    <a:pt x="7437" y="1730"/>
                  </a:cubicBezTo>
                  <a:cubicBezTo>
                    <a:pt x="7961" y="2175"/>
                    <a:pt x="8406" y="2698"/>
                    <a:pt x="8746" y="3275"/>
                  </a:cubicBezTo>
                  <a:cubicBezTo>
                    <a:pt x="8746" y="3275"/>
                    <a:pt x="8772" y="3301"/>
                    <a:pt x="8772" y="3301"/>
                  </a:cubicBezTo>
                  <a:cubicBezTo>
                    <a:pt x="8799" y="3314"/>
                    <a:pt x="8825" y="3320"/>
                    <a:pt x="8851" y="3320"/>
                  </a:cubicBezTo>
                  <a:cubicBezTo>
                    <a:pt x="8877" y="3320"/>
                    <a:pt x="8903" y="3314"/>
                    <a:pt x="8930" y="3301"/>
                  </a:cubicBezTo>
                  <a:cubicBezTo>
                    <a:pt x="8956" y="3248"/>
                    <a:pt x="8982" y="3196"/>
                    <a:pt x="8956" y="3144"/>
                  </a:cubicBezTo>
                  <a:cubicBezTo>
                    <a:pt x="8432" y="2306"/>
                    <a:pt x="7699" y="1546"/>
                    <a:pt x="6835" y="1023"/>
                  </a:cubicBezTo>
                  <a:cubicBezTo>
                    <a:pt x="6625" y="892"/>
                    <a:pt x="6416" y="761"/>
                    <a:pt x="6206" y="656"/>
                  </a:cubicBezTo>
                  <a:cubicBezTo>
                    <a:pt x="5308" y="226"/>
                    <a:pt x="4307" y="1"/>
                    <a:pt x="33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762525" y="4025800"/>
              <a:ext cx="60900" cy="118400"/>
            </a:xfrm>
            <a:custGeom>
              <a:avLst/>
              <a:gdLst/>
              <a:ahLst/>
              <a:cxnLst/>
              <a:rect l="l" t="t" r="r" b="b"/>
              <a:pathLst>
                <a:path w="2436" h="4736" extrusionOk="0">
                  <a:moveTo>
                    <a:pt x="128" y="0"/>
                  </a:moveTo>
                  <a:cubicBezTo>
                    <a:pt x="105" y="0"/>
                    <a:pt x="79" y="7"/>
                    <a:pt x="53" y="20"/>
                  </a:cubicBezTo>
                  <a:cubicBezTo>
                    <a:pt x="27" y="46"/>
                    <a:pt x="1" y="99"/>
                    <a:pt x="1" y="151"/>
                  </a:cubicBezTo>
                  <a:cubicBezTo>
                    <a:pt x="158" y="1853"/>
                    <a:pt x="996" y="3503"/>
                    <a:pt x="2226" y="4707"/>
                  </a:cubicBezTo>
                  <a:lnTo>
                    <a:pt x="2252" y="4707"/>
                  </a:lnTo>
                  <a:cubicBezTo>
                    <a:pt x="2272" y="4727"/>
                    <a:pt x="2293" y="4736"/>
                    <a:pt x="2313" y="4736"/>
                  </a:cubicBezTo>
                  <a:cubicBezTo>
                    <a:pt x="2345" y="4736"/>
                    <a:pt x="2377" y="4713"/>
                    <a:pt x="2410" y="4681"/>
                  </a:cubicBezTo>
                  <a:cubicBezTo>
                    <a:pt x="2436" y="4655"/>
                    <a:pt x="2436" y="4602"/>
                    <a:pt x="2383" y="4550"/>
                  </a:cubicBezTo>
                  <a:cubicBezTo>
                    <a:pt x="1153" y="3372"/>
                    <a:pt x="393" y="1801"/>
                    <a:pt x="236" y="99"/>
                  </a:cubicBezTo>
                  <a:cubicBezTo>
                    <a:pt x="210" y="46"/>
                    <a:pt x="210" y="20"/>
                    <a:pt x="184" y="20"/>
                  </a:cubicBezTo>
                  <a:cubicBezTo>
                    <a:pt x="171" y="7"/>
                    <a:pt x="151" y="0"/>
                    <a:pt x="1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3769725" y="4095900"/>
              <a:ext cx="39300" cy="51125"/>
            </a:xfrm>
            <a:custGeom>
              <a:avLst/>
              <a:gdLst/>
              <a:ahLst/>
              <a:cxnLst/>
              <a:rect l="l" t="t" r="r" b="b"/>
              <a:pathLst>
                <a:path w="1572" h="2045" extrusionOk="0">
                  <a:moveTo>
                    <a:pt x="121" y="1"/>
                  </a:moveTo>
                  <a:cubicBezTo>
                    <a:pt x="93" y="1"/>
                    <a:pt x="68" y="13"/>
                    <a:pt x="53" y="44"/>
                  </a:cubicBezTo>
                  <a:cubicBezTo>
                    <a:pt x="1" y="70"/>
                    <a:pt x="1" y="122"/>
                    <a:pt x="27" y="175"/>
                  </a:cubicBezTo>
                  <a:cubicBezTo>
                    <a:pt x="341" y="882"/>
                    <a:pt x="786" y="1484"/>
                    <a:pt x="1362" y="2008"/>
                  </a:cubicBezTo>
                  <a:lnTo>
                    <a:pt x="1362" y="2034"/>
                  </a:lnTo>
                  <a:cubicBezTo>
                    <a:pt x="1383" y="2041"/>
                    <a:pt x="1402" y="2044"/>
                    <a:pt x="1420" y="2044"/>
                  </a:cubicBezTo>
                  <a:cubicBezTo>
                    <a:pt x="1469" y="2044"/>
                    <a:pt x="1507" y="2020"/>
                    <a:pt x="1546" y="1982"/>
                  </a:cubicBezTo>
                  <a:cubicBezTo>
                    <a:pt x="1572" y="1955"/>
                    <a:pt x="1572" y="1877"/>
                    <a:pt x="1519" y="1851"/>
                  </a:cubicBezTo>
                  <a:cubicBezTo>
                    <a:pt x="969" y="1327"/>
                    <a:pt x="551" y="751"/>
                    <a:pt x="210" y="70"/>
                  </a:cubicBezTo>
                  <a:cubicBezTo>
                    <a:pt x="210" y="44"/>
                    <a:pt x="184" y="18"/>
                    <a:pt x="184" y="18"/>
                  </a:cubicBezTo>
                  <a:cubicBezTo>
                    <a:pt x="162" y="7"/>
                    <a:pt x="141" y="1"/>
                    <a:pt x="1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4146125" y="4121425"/>
              <a:ext cx="77275" cy="49550"/>
            </a:xfrm>
            <a:custGeom>
              <a:avLst/>
              <a:gdLst/>
              <a:ahLst/>
              <a:cxnLst/>
              <a:rect l="l" t="t" r="r" b="b"/>
              <a:pathLst>
                <a:path w="3091" h="1982" extrusionOk="0">
                  <a:moveTo>
                    <a:pt x="2994" y="1"/>
                  </a:moveTo>
                  <a:cubicBezTo>
                    <a:pt x="2968" y="1"/>
                    <a:pt x="2938" y="13"/>
                    <a:pt x="2907" y="44"/>
                  </a:cubicBezTo>
                  <a:cubicBezTo>
                    <a:pt x="2122" y="830"/>
                    <a:pt x="1127" y="1432"/>
                    <a:pt x="79" y="1772"/>
                  </a:cubicBezTo>
                  <a:cubicBezTo>
                    <a:pt x="27" y="1772"/>
                    <a:pt x="1" y="1825"/>
                    <a:pt x="1" y="1851"/>
                  </a:cubicBezTo>
                  <a:cubicBezTo>
                    <a:pt x="1" y="1903"/>
                    <a:pt x="1" y="1956"/>
                    <a:pt x="53" y="1982"/>
                  </a:cubicBezTo>
                  <a:lnTo>
                    <a:pt x="132" y="1982"/>
                  </a:lnTo>
                  <a:cubicBezTo>
                    <a:pt x="1231" y="1641"/>
                    <a:pt x="2253" y="1013"/>
                    <a:pt x="3064" y="201"/>
                  </a:cubicBezTo>
                  <a:cubicBezTo>
                    <a:pt x="3090" y="175"/>
                    <a:pt x="3090" y="123"/>
                    <a:pt x="3090" y="123"/>
                  </a:cubicBezTo>
                  <a:cubicBezTo>
                    <a:pt x="3090" y="70"/>
                    <a:pt x="3064" y="44"/>
                    <a:pt x="3038" y="18"/>
                  </a:cubicBezTo>
                  <a:cubicBezTo>
                    <a:pt x="3027" y="7"/>
                    <a:pt x="3012" y="1"/>
                    <a:pt x="29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4166425" y="4154750"/>
              <a:ext cx="47150" cy="25675"/>
            </a:xfrm>
            <a:custGeom>
              <a:avLst/>
              <a:gdLst/>
              <a:ahLst/>
              <a:cxnLst/>
              <a:rect l="l" t="t" r="r" b="b"/>
              <a:pathLst>
                <a:path w="1886" h="1027" extrusionOk="0">
                  <a:moveTo>
                    <a:pt x="1755" y="1"/>
                  </a:moveTo>
                  <a:cubicBezTo>
                    <a:pt x="1729" y="1"/>
                    <a:pt x="1702" y="7"/>
                    <a:pt x="1676" y="20"/>
                  </a:cubicBezTo>
                  <a:cubicBezTo>
                    <a:pt x="1205" y="387"/>
                    <a:pt x="681" y="649"/>
                    <a:pt x="79" y="806"/>
                  </a:cubicBezTo>
                  <a:cubicBezTo>
                    <a:pt x="53" y="806"/>
                    <a:pt x="0" y="832"/>
                    <a:pt x="0" y="884"/>
                  </a:cubicBezTo>
                  <a:cubicBezTo>
                    <a:pt x="0" y="937"/>
                    <a:pt x="27" y="989"/>
                    <a:pt x="53" y="1015"/>
                  </a:cubicBezTo>
                  <a:cubicBezTo>
                    <a:pt x="70" y="1015"/>
                    <a:pt x="88" y="1027"/>
                    <a:pt x="105" y="1027"/>
                  </a:cubicBezTo>
                  <a:cubicBezTo>
                    <a:pt x="114" y="1027"/>
                    <a:pt x="123" y="1024"/>
                    <a:pt x="131" y="1015"/>
                  </a:cubicBezTo>
                  <a:cubicBezTo>
                    <a:pt x="760" y="858"/>
                    <a:pt x="1336" y="570"/>
                    <a:pt x="1833" y="177"/>
                  </a:cubicBezTo>
                  <a:cubicBezTo>
                    <a:pt x="1886" y="151"/>
                    <a:pt x="1886" y="125"/>
                    <a:pt x="1886" y="99"/>
                  </a:cubicBezTo>
                  <a:cubicBezTo>
                    <a:pt x="1886" y="73"/>
                    <a:pt x="1859" y="20"/>
                    <a:pt x="1833" y="20"/>
                  </a:cubicBezTo>
                  <a:cubicBezTo>
                    <a:pt x="1807" y="7"/>
                    <a:pt x="1781" y="1"/>
                    <a:pt x="17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3973325" y="3607750"/>
              <a:ext cx="74650" cy="13350"/>
            </a:xfrm>
            <a:custGeom>
              <a:avLst/>
              <a:gdLst/>
              <a:ahLst/>
              <a:cxnLst/>
              <a:rect l="l" t="t" r="r" b="b"/>
              <a:pathLst>
                <a:path w="2986" h="534" extrusionOk="0">
                  <a:moveTo>
                    <a:pt x="1477" y="0"/>
                  </a:moveTo>
                  <a:cubicBezTo>
                    <a:pt x="1004" y="0"/>
                    <a:pt x="529" y="92"/>
                    <a:pt x="79" y="272"/>
                  </a:cubicBezTo>
                  <a:cubicBezTo>
                    <a:pt x="26" y="272"/>
                    <a:pt x="26" y="298"/>
                    <a:pt x="0" y="351"/>
                  </a:cubicBezTo>
                  <a:cubicBezTo>
                    <a:pt x="0" y="377"/>
                    <a:pt x="26" y="429"/>
                    <a:pt x="79" y="455"/>
                  </a:cubicBezTo>
                  <a:cubicBezTo>
                    <a:pt x="79" y="455"/>
                    <a:pt x="102" y="467"/>
                    <a:pt x="133" y="467"/>
                  </a:cubicBezTo>
                  <a:cubicBezTo>
                    <a:pt x="148" y="467"/>
                    <a:pt x="166" y="464"/>
                    <a:pt x="183" y="455"/>
                  </a:cubicBezTo>
                  <a:cubicBezTo>
                    <a:pt x="572" y="297"/>
                    <a:pt x="990" y="218"/>
                    <a:pt x="1409" y="218"/>
                  </a:cubicBezTo>
                  <a:cubicBezTo>
                    <a:pt x="1893" y="218"/>
                    <a:pt x="2379" y="324"/>
                    <a:pt x="2828" y="534"/>
                  </a:cubicBezTo>
                  <a:cubicBezTo>
                    <a:pt x="2880" y="534"/>
                    <a:pt x="2933" y="534"/>
                    <a:pt x="2959" y="482"/>
                  </a:cubicBezTo>
                  <a:cubicBezTo>
                    <a:pt x="2985" y="429"/>
                    <a:pt x="2985" y="351"/>
                    <a:pt x="2906" y="298"/>
                  </a:cubicBezTo>
                  <a:cubicBezTo>
                    <a:pt x="2454" y="99"/>
                    <a:pt x="1967" y="0"/>
                    <a:pt x="14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4011925" y="3597525"/>
              <a:ext cx="44550" cy="14675"/>
            </a:xfrm>
            <a:custGeom>
              <a:avLst/>
              <a:gdLst/>
              <a:ahLst/>
              <a:cxnLst/>
              <a:rect l="l" t="t" r="r" b="b"/>
              <a:pathLst>
                <a:path w="1782" h="587" extrusionOk="0">
                  <a:moveTo>
                    <a:pt x="132" y="0"/>
                  </a:moveTo>
                  <a:cubicBezTo>
                    <a:pt x="79" y="0"/>
                    <a:pt x="27" y="26"/>
                    <a:pt x="27" y="79"/>
                  </a:cubicBezTo>
                  <a:cubicBezTo>
                    <a:pt x="1" y="131"/>
                    <a:pt x="27" y="184"/>
                    <a:pt x="53" y="210"/>
                  </a:cubicBezTo>
                  <a:lnTo>
                    <a:pt x="106" y="210"/>
                  </a:lnTo>
                  <a:cubicBezTo>
                    <a:pt x="629" y="236"/>
                    <a:pt x="1127" y="341"/>
                    <a:pt x="1598" y="576"/>
                  </a:cubicBezTo>
                  <a:cubicBezTo>
                    <a:pt x="1612" y="583"/>
                    <a:pt x="1628" y="587"/>
                    <a:pt x="1644" y="587"/>
                  </a:cubicBezTo>
                  <a:cubicBezTo>
                    <a:pt x="1689" y="587"/>
                    <a:pt x="1736" y="562"/>
                    <a:pt x="1755" y="524"/>
                  </a:cubicBezTo>
                  <a:cubicBezTo>
                    <a:pt x="1781" y="472"/>
                    <a:pt x="1781" y="419"/>
                    <a:pt x="1703" y="367"/>
                  </a:cubicBezTo>
                  <a:cubicBezTo>
                    <a:pt x="1205" y="131"/>
                    <a:pt x="682" y="0"/>
                    <a:pt x="1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 name="Google Shape;39;p2"/>
          <p:cNvGrpSpPr/>
          <p:nvPr/>
        </p:nvGrpSpPr>
        <p:grpSpPr>
          <a:xfrm>
            <a:off x="3804142" y="4168942"/>
            <a:ext cx="441902" cy="922744"/>
            <a:chOff x="2707300" y="3957900"/>
            <a:chExt cx="329950" cy="688975"/>
          </a:xfrm>
        </p:grpSpPr>
        <p:sp>
          <p:nvSpPr>
            <p:cNvPr id="40" name="Google Shape;40;p2"/>
            <p:cNvSpPr/>
            <p:nvPr/>
          </p:nvSpPr>
          <p:spPr>
            <a:xfrm>
              <a:off x="2772750" y="4259325"/>
              <a:ext cx="91675" cy="387550"/>
            </a:xfrm>
            <a:custGeom>
              <a:avLst/>
              <a:gdLst/>
              <a:ahLst/>
              <a:cxnLst/>
              <a:rect l="l" t="t" r="r" b="b"/>
              <a:pathLst>
                <a:path w="3667" h="15502" extrusionOk="0">
                  <a:moveTo>
                    <a:pt x="3510" y="1"/>
                  </a:moveTo>
                  <a:cubicBezTo>
                    <a:pt x="2750" y="2148"/>
                    <a:pt x="2096" y="4373"/>
                    <a:pt x="1546" y="6573"/>
                  </a:cubicBezTo>
                  <a:cubicBezTo>
                    <a:pt x="917" y="9191"/>
                    <a:pt x="315" y="12805"/>
                    <a:pt x="1" y="15475"/>
                  </a:cubicBezTo>
                  <a:lnTo>
                    <a:pt x="158" y="15502"/>
                  </a:lnTo>
                  <a:cubicBezTo>
                    <a:pt x="446" y="12831"/>
                    <a:pt x="1048" y="9217"/>
                    <a:pt x="1703" y="6625"/>
                  </a:cubicBezTo>
                  <a:cubicBezTo>
                    <a:pt x="2227" y="4400"/>
                    <a:pt x="2881" y="2200"/>
                    <a:pt x="3667" y="53"/>
                  </a:cubicBezTo>
                  <a:lnTo>
                    <a:pt x="3510"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2707300" y="4304500"/>
              <a:ext cx="113275" cy="86925"/>
            </a:xfrm>
            <a:custGeom>
              <a:avLst/>
              <a:gdLst/>
              <a:ahLst/>
              <a:cxnLst/>
              <a:rect l="l" t="t" r="r" b="b"/>
              <a:pathLst>
                <a:path w="4531" h="3477" extrusionOk="0">
                  <a:moveTo>
                    <a:pt x="760" y="0"/>
                  </a:moveTo>
                  <a:cubicBezTo>
                    <a:pt x="524" y="0"/>
                    <a:pt x="262" y="26"/>
                    <a:pt x="0" y="26"/>
                  </a:cubicBezTo>
                  <a:cubicBezTo>
                    <a:pt x="184" y="184"/>
                    <a:pt x="341" y="367"/>
                    <a:pt x="472" y="550"/>
                  </a:cubicBezTo>
                  <a:cubicBezTo>
                    <a:pt x="786" y="995"/>
                    <a:pt x="1022" y="1467"/>
                    <a:pt x="1283" y="1938"/>
                  </a:cubicBezTo>
                  <a:cubicBezTo>
                    <a:pt x="1467" y="2278"/>
                    <a:pt x="1807" y="2566"/>
                    <a:pt x="2095" y="2802"/>
                  </a:cubicBezTo>
                  <a:cubicBezTo>
                    <a:pt x="2436" y="3038"/>
                    <a:pt x="2802" y="3221"/>
                    <a:pt x="3195" y="3326"/>
                  </a:cubicBezTo>
                  <a:cubicBezTo>
                    <a:pt x="3506" y="3423"/>
                    <a:pt x="3831" y="3477"/>
                    <a:pt x="4160" y="3477"/>
                  </a:cubicBezTo>
                  <a:cubicBezTo>
                    <a:pt x="4274" y="3477"/>
                    <a:pt x="4389" y="3470"/>
                    <a:pt x="4504" y="3457"/>
                  </a:cubicBezTo>
                  <a:cubicBezTo>
                    <a:pt x="4530" y="3457"/>
                    <a:pt x="4504" y="2959"/>
                    <a:pt x="4504" y="2907"/>
                  </a:cubicBezTo>
                  <a:cubicBezTo>
                    <a:pt x="4452" y="2514"/>
                    <a:pt x="4347" y="2121"/>
                    <a:pt x="4138" y="1781"/>
                  </a:cubicBezTo>
                  <a:cubicBezTo>
                    <a:pt x="3980" y="1467"/>
                    <a:pt x="3719" y="1205"/>
                    <a:pt x="3457" y="969"/>
                  </a:cubicBezTo>
                  <a:cubicBezTo>
                    <a:pt x="3195" y="760"/>
                    <a:pt x="2933" y="603"/>
                    <a:pt x="2619" y="472"/>
                  </a:cubicBezTo>
                  <a:cubicBezTo>
                    <a:pt x="2357" y="341"/>
                    <a:pt x="2069" y="236"/>
                    <a:pt x="1807" y="184"/>
                  </a:cubicBezTo>
                  <a:cubicBezTo>
                    <a:pt x="1493" y="79"/>
                    <a:pt x="1179" y="26"/>
                    <a:pt x="86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2730200" y="3957900"/>
              <a:ext cx="307050" cy="321100"/>
            </a:xfrm>
            <a:custGeom>
              <a:avLst/>
              <a:gdLst/>
              <a:ahLst/>
              <a:cxnLst/>
              <a:rect l="l" t="t" r="r" b="b"/>
              <a:pathLst>
                <a:path w="12282" h="12844" extrusionOk="0">
                  <a:moveTo>
                    <a:pt x="6836" y="1"/>
                  </a:moveTo>
                  <a:cubicBezTo>
                    <a:pt x="5855" y="1"/>
                    <a:pt x="4902" y="297"/>
                    <a:pt x="4033" y="720"/>
                  </a:cubicBezTo>
                  <a:lnTo>
                    <a:pt x="3929" y="772"/>
                  </a:lnTo>
                  <a:cubicBezTo>
                    <a:pt x="3929" y="772"/>
                    <a:pt x="3929" y="798"/>
                    <a:pt x="3902" y="798"/>
                  </a:cubicBezTo>
                  <a:cubicBezTo>
                    <a:pt x="3195" y="1165"/>
                    <a:pt x="2541" y="1662"/>
                    <a:pt x="2069" y="2160"/>
                  </a:cubicBezTo>
                  <a:cubicBezTo>
                    <a:pt x="1886" y="2317"/>
                    <a:pt x="1729" y="2500"/>
                    <a:pt x="1598" y="2684"/>
                  </a:cubicBezTo>
                  <a:cubicBezTo>
                    <a:pt x="1572" y="2710"/>
                    <a:pt x="1546" y="2736"/>
                    <a:pt x="1520" y="2788"/>
                  </a:cubicBezTo>
                  <a:cubicBezTo>
                    <a:pt x="813" y="3731"/>
                    <a:pt x="472" y="4700"/>
                    <a:pt x="289" y="5433"/>
                  </a:cubicBezTo>
                  <a:cubicBezTo>
                    <a:pt x="289" y="5433"/>
                    <a:pt x="289" y="5433"/>
                    <a:pt x="289" y="5459"/>
                  </a:cubicBezTo>
                  <a:cubicBezTo>
                    <a:pt x="289" y="5485"/>
                    <a:pt x="263" y="5512"/>
                    <a:pt x="263" y="5564"/>
                  </a:cubicBezTo>
                  <a:cubicBezTo>
                    <a:pt x="184" y="6009"/>
                    <a:pt x="132" y="6323"/>
                    <a:pt x="132" y="6533"/>
                  </a:cubicBezTo>
                  <a:cubicBezTo>
                    <a:pt x="79" y="7004"/>
                    <a:pt x="1" y="7737"/>
                    <a:pt x="158" y="8575"/>
                  </a:cubicBezTo>
                  <a:lnTo>
                    <a:pt x="184" y="8680"/>
                  </a:lnTo>
                  <a:lnTo>
                    <a:pt x="184" y="8706"/>
                  </a:lnTo>
                  <a:cubicBezTo>
                    <a:pt x="289" y="9256"/>
                    <a:pt x="498" y="9832"/>
                    <a:pt x="865" y="10408"/>
                  </a:cubicBezTo>
                  <a:cubicBezTo>
                    <a:pt x="1127" y="10827"/>
                    <a:pt x="1441" y="11167"/>
                    <a:pt x="1781" y="11455"/>
                  </a:cubicBezTo>
                  <a:cubicBezTo>
                    <a:pt x="1781" y="11455"/>
                    <a:pt x="1781" y="11482"/>
                    <a:pt x="1808" y="11482"/>
                  </a:cubicBezTo>
                  <a:cubicBezTo>
                    <a:pt x="1834" y="11508"/>
                    <a:pt x="1860" y="11534"/>
                    <a:pt x="1886" y="11534"/>
                  </a:cubicBezTo>
                  <a:lnTo>
                    <a:pt x="1886" y="11560"/>
                  </a:lnTo>
                  <a:cubicBezTo>
                    <a:pt x="2776" y="12293"/>
                    <a:pt x="3902" y="12686"/>
                    <a:pt x="4950" y="12791"/>
                  </a:cubicBezTo>
                  <a:lnTo>
                    <a:pt x="5107" y="12817"/>
                  </a:lnTo>
                  <a:cubicBezTo>
                    <a:pt x="5395" y="12843"/>
                    <a:pt x="5683" y="12843"/>
                    <a:pt x="5971" y="12843"/>
                  </a:cubicBezTo>
                  <a:cubicBezTo>
                    <a:pt x="6835" y="12791"/>
                    <a:pt x="7621" y="12555"/>
                    <a:pt x="8249" y="12215"/>
                  </a:cubicBezTo>
                  <a:lnTo>
                    <a:pt x="8275" y="12215"/>
                  </a:lnTo>
                  <a:cubicBezTo>
                    <a:pt x="8301" y="12215"/>
                    <a:pt x="8328" y="12189"/>
                    <a:pt x="8380" y="12162"/>
                  </a:cubicBezTo>
                  <a:cubicBezTo>
                    <a:pt x="9532" y="11534"/>
                    <a:pt x="10318" y="10644"/>
                    <a:pt x="10684" y="10172"/>
                  </a:cubicBezTo>
                  <a:cubicBezTo>
                    <a:pt x="10684" y="10146"/>
                    <a:pt x="10684" y="10146"/>
                    <a:pt x="10684" y="10146"/>
                  </a:cubicBezTo>
                  <a:cubicBezTo>
                    <a:pt x="10710" y="10120"/>
                    <a:pt x="10736" y="10094"/>
                    <a:pt x="10763" y="10068"/>
                  </a:cubicBezTo>
                  <a:cubicBezTo>
                    <a:pt x="10763" y="10068"/>
                    <a:pt x="10763" y="10068"/>
                    <a:pt x="10763" y="10041"/>
                  </a:cubicBezTo>
                  <a:cubicBezTo>
                    <a:pt x="10789" y="10015"/>
                    <a:pt x="10815" y="9989"/>
                    <a:pt x="10815" y="9963"/>
                  </a:cubicBezTo>
                  <a:cubicBezTo>
                    <a:pt x="11103" y="9596"/>
                    <a:pt x="11679" y="8811"/>
                    <a:pt x="11967" y="7632"/>
                  </a:cubicBezTo>
                  <a:cubicBezTo>
                    <a:pt x="11993" y="7554"/>
                    <a:pt x="11993" y="7502"/>
                    <a:pt x="12020" y="7423"/>
                  </a:cubicBezTo>
                  <a:cubicBezTo>
                    <a:pt x="12020" y="7423"/>
                    <a:pt x="12020" y="7423"/>
                    <a:pt x="12020" y="7397"/>
                  </a:cubicBezTo>
                  <a:cubicBezTo>
                    <a:pt x="12020" y="7371"/>
                    <a:pt x="12020" y="7344"/>
                    <a:pt x="12046" y="7292"/>
                  </a:cubicBezTo>
                  <a:lnTo>
                    <a:pt x="12046" y="7266"/>
                  </a:lnTo>
                  <a:cubicBezTo>
                    <a:pt x="12281" y="5983"/>
                    <a:pt x="12046" y="4909"/>
                    <a:pt x="11836" y="4307"/>
                  </a:cubicBezTo>
                  <a:cubicBezTo>
                    <a:pt x="11836" y="4255"/>
                    <a:pt x="11810" y="4229"/>
                    <a:pt x="11810" y="4202"/>
                  </a:cubicBezTo>
                  <a:lnTo>
                    <a:pt x="11810" y="4176"/>
                  </a:lnTo>
                  <a:cubicBezTo>
                    <a:pt x="11784" y="4098"/>
                    <a:pt x="11758" y="4019"/>
                    <a:pt x="11731" y="3967"/>
                  </a:cubicBezTo>
                  <a:cubicBezTo>
                    <a:pt x="11574" y="3574"/>
                    <a:pt x="11182" y="2474"/>
                    <a:pt x="10291" y="1532"/>
                  </a:cubicBezTo>
                  <a:cubicBezTo>
                    <a:pt x="10265" y="1505"/>
                    <a:pt x="10239" y="1479"/>
                    <a:pt x="10213" y="1453"/>
                  </a:cubicBezTo>
                  <a:lnTo>
                    <a:pt x="10187" y="1427"/>
                  </a:lnTo>
                  <a:cubicBezTo>
                    <a:pt x="9768" y="1008"/>
                    <a:pt x="9270" y="615"/>
                    <a:pt x="8616" y="353"/>
                  </a:cubicBezTo>
                  <a:cubicBezTo>
                    <a:pt x="8197" y="196"/>
                    <a:pt x="7751" y="91"/>
                    <a:pt x="7333" y="39"/>
                  </a:cubicBezTo>
                  <a:lnTo>
                    <a:pt x="7306" y="39"/>
                  </a:lnTo>
                  <a:cubicBezTo>
                    <a:pt x="7280" y="39"/>
                    <a:pt x="7228" y="13"/>
                    <a:pt x="7202" y="13"/>
                  </a:cubicBezTo>
                  <a:lnTo>
                    <a:pt x="7175" y="13"/>
                  </a:lnTo>
                  <a:cubicBezTo>
                    <a:pt x="7062" y="5"/>
                    <a:pt x="6949" y="1"/>
                    <a:pt x="683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2842800" y="4075800"/>
              <a:ext cx="81200" cy="86025"/>
            </a:xfrm>
            <a:custGeom>
              <a:avLst/>
              <a:gdLst/>
              <a:ahLst/>
              <a:cxnLst/>
              <a:rect l="l" t="t" r="r" b="b"/>
              <a:pathLst>
                <a:path w="3248" h="3441" extrusionOk="0">
                  <a:moveTo>
                    <a:pt x="1806" y="1"/>
                  </a:moveTo>
                  <a:cubicBezTo>
                    <a:pt x="1608" y="1"/>
                    <a:pt x="1417" y="35"/>
                    <a:pt x="1257" y="115"/>
                  </a:cubicBezTo>
                  <a:cubicBezTo>
                    <a:pt x="1205" y="115"/>
                    <a:pt x="1179" y="141"/>
                    <a:pt x="1153" y="141"/>
                  </a:cubicBezTo>
                  <a:cubicBezTo>
                    <a:pt x="917" y="246"/>
                    <a:pt x="708" y="403"/>
                    <a:pt x="577" y="534"/>
                  </a:cubicBezTo>
                  <a:lnTo>
                    <a:pt x="550" y="560"/>
                  </a:lnTo>
                  <a:cubicBezTo>
                    <a:pt x="524" y="586"/>
                    <a:pt x="498" y="612"/>
                    <a:pt x="498" y="638"/>
                  </a:cubicBezTo>
                  <a:cubicBezTo>
                    <a:pt x="315" y="822"/>
                    <a:pt x="184" y="1031"/>
                    <a:pt x="132" y="1241"/>
                  </a:cubicBezTo>
                  <a:cubicBezTo>
                    <a:pt x="105" y="1267"/>
                    <a:pt x="105" y="1319"/>
                    <a:pt x="79" y="1345"/>
                  </a:cubicBezTo>
                  <a:cubicBezTo>
                    <a:pt x="53" y="1529"/>
                    <a:pt x="27" y="1660"/>
                    <a:pt x="27" y="1738"/>
                  </a:cubicBezTo>
                  <a:cubicBezTo>
                    <a:pt x="1" y="1843"/>
                    <a:pt x="1" y="1974"/>
                    <a:pt x="1" y="2105"/>
                  </a:cubicBezTo>
                  <a:cubicBezTo>
                    <a:pt x="1" y="2157"/>
                    <a:pt x="1" y="2183"/>
                    <a:pt x="27" y="2236"/>
                  </a:cubicBezTo>
                  <a:cubicBezTo>
                    <a:pt x="27" y="2393"/>
                    <a:pt x="105" y="2602"/>
                    <a:pt x="210" y="2786"/>
                  </a:cubicBezTo>
                  <a:cubicBezTo>
                    <a:pt x="262" y="2864"/>
                    <a:pt x="315" y="2916"/>
                    <a:pt x="367" y="2969"/>
                  </a:cubicBezTo>
                  <a:cubicBezTo>
                    <a:pt x="393" y="2995"/>
                    <a:pt x="420" y="3021"/>
                    <a:pt x="446" y="3047"/>
                  </a:cubicBezTo>
                  <a:cubicBezTo>
                    <a:pt x="655" y="3231"/>
                    <a:pt x="917" y="3335"/>
                    <a:pt x="1179" y="3388"/>
                  </a:cubicBezTo>
                  <a:cubicBezTo>
                    <a:pt x="1205" y="3414"/>
                    <a:pt x="1231" y="3414"/>
                    <a:pt x="1284" y="3414"/>
                  </a:cubicBezTo>
                  <a:cubicBezTo>
                    <a:pt x="1388" y="3440"/>
                    <a:pt x="1493" y="3440"/>
                    <a:pt x="1598" y="3440"/>
                  </a:cubicBezTo>
                  <a:cubicBezTo>
                    <a:pt x="1755" y="3414"/>
                    <a:pt x="1886" y="3388"/>
                    <a:pt x="2017" y="3335"/>
                  </a:cubicBezTo>
                  <a:cubicBezTo>
                    <a:pt x="2069" y="3335"/>
                    <a:pt x="2095" y="3309"/>
                    <a:pt x="2122" y="3309"/>
                  </a:cubicBezTo>
                  <a:cubicBezTo>
                    <a:pt x="2383" y="3204"/>
                    <a:pt x="2567" y="3021"/>
                    <a:pt x="2698" y="2890"/>
                  </a:cubicBezTo>
                  <a:cubicBezTo>
                    <a:pt x="2724" y="2864"/>
                    <a:pt x="2750" y="2838"/>
                    <a:pt x="2776" y="2812"/>
                  </a:cubicBezTo>
                  <a:cubicBezTo>
                    <a:pt x="2829" y="2733"/>
                    <a:pt x="2855" y="2707"/>
                    <a:pt x="2881" y="2655"/>
                  </a:cubicBezTo>
                  <a:cubicBezTo>
                    <a:pt x="2959" y="2576"/>
                    <a:pt x="3064" y="2419"/>
                    <a:pt x="3143" y="2183"/>
                  </a:cubicBezTo>
                  <a:cubicBezTo>
                    <a:pt x="3169" y="2157"/>
                    <a:pt x="3169" y="2131"/>
                    <a:pt x="3169" y="2079"/>
                  </a:cubicBezTo>
                  <a:cubicBezTo>
                    <a:pt x="3195" y="2079"/>
                    <a:pt x="3195" y="2052"/>
                    <a:pt x="3195" y="2026"/>
                  </a:cubicBezTo>
                  <a:cubicBezTo>
                    <a:pt x="3247" y="1764"/>
                    <a:pt x="3247" y="1529"/>
                    <a:pt x="3195" y="1345"/>
                  </a:cubicBezTo>
                  <a:cubicBezTo>
                    <a:pt x="3195" y="1319"/>
                    <a:pt x="3195" y="1267"/>
                    <a:pt x="3169" y="1241"/>
                  </a:cubicBezTo>
                  <a:cubicBezTo>
                    <a:pt x="3169" y="1162"/>
                    <a:pt x="3143" y="1110"/>
                    <a:pt x="3117" y="1057"/>
                  </a:cubicBezTo>
                  <a:cubicBezTo>
                    <a:pt x="3090" y="979"/>
                    <a:pt x="3012" y="743"/>
                    <a:pt x="2855" y="534"/>
                  </a:cubicBezTo>
                  <a:cubicBezTo>
                    <a:pt x="2829" y="508"/>
                    <a:pt x="2802" y="481"/>
                    <a:pt x="2776" y="455"/>
                  </a:cubicBezTo>
                  <a:cubicBezTo>
                    <a:pt x="2645" y="298"/>
                    <a:pt x="2488" y="167"/>
                    <a:pt x="2279" y="89"/>
                  </a:cubicBezTo>
                  <a:cubicBezTo>
                    <a:pt x="2226" y="62"/>
                    <a:pt x="2148" y="36"/>
                    <a:pt x="2095" y="36"/>
                  </a:cubicBezTo>
                  <a:cubicBezTo>
                    <a:pt x="2043" y="10"/>
                    <a:pt x="2017" y="10"/>
                    <a:pt x="1991" y="10"/>
                  </a:cubicBezTo>
                  <a:cubicBezTo>
                    <a:pt x="1929" y="4"/>
                    <a:pt x="1867" y="1"/>
                    <a:pt x="180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2889925" y="3958875"/>
              <a:ext cx="23600" cy="118500"/>
            </a:xfrm>
            <a:custGeom>
              <a:avLst/>
              <a:gdLst/>
              <a:ahLst/>
              <a:cxnLst/>
              <a:rect l="l" t="t" r="r" b="b"/>
              <a:pathLst>
                <a:path w="944" h="4740" extrusionOk="0">
                  <a:moveTo>
                    <a:pt x="786" y="0"/>
                  </a:moveTo>
                  <a:cubicBezTo>
                    <a:pt x="525" y="655"/>
                    <a:pt x="341" y="1335"/>
                    <a:pt x="210" y="2016"/>
                  </a:cubicBezTo>
                  <a:cubicBezTo>
                    <a:pt x="53" y="2906"/>
                    <a:pt x="1" y="3797"/>
                    <a:pt x="79" y="4687"/>
                  </a:cubicBezTo>
                  <a:lnTo>
                    <a:pt x="79" y="4713"/>
                  </a:lnTo>
                  <a:lnTo>
                    <a:pt x="106" y="4713"/>
                  </a:lnTo>
                  <a:cubicBezTo>
                    <a:pt x="132" y="4713"/>
                    <a:pt x="184" y="4713"/>
                    <a:pt x="210" y="4739"/>
                  </a:cubicBezTo>
                  <a:lnTo>
                    <a:pt x="237" y="4739"/>
                  </a:lnTo>
                  <a:lnTo>
                    <a:pt x="237" y="4713"/>
                  </a:lnTo>
                  <a:cubicBezTo>
                    <a:pt x="158" y="3823"/>
                    <a:pt x="184" y="2906"/>
                    <a:pt x="341" y="2042"/>
                  </a:cubicBezTo>
                  <a:cubicBezTo>
                    <a:pt x="472" y="1362"/>
                    <a:pt x="682" y="681"/>
                    <a:pt x="944" y="26"/>
                  </a:cubicBezTo>
                  <a:lnTo>
                    <a:pt x="917" y="26"/>
                  </a:lnTo>
                  <a:cubicBezTo>
                    <a:pt x="891" y="0"/>
                    <a:pt x="839" y="0"/>
                    <a:pt x="81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2827750" y="3976550"/>
              <a:ext cx="47150" cy="103450"/>
            </a:xfrm>
            <a:custGeom>
              <a:avLst/>
              <a:gdLst/>
              <a:ahLst/>
              <a:cxnLst/>
              <a:rect l="l" t="t" r="r" b="b"/>
              <a:pathLst>
                <a:path w="1886" h="4138" extrusionOk="0">
                  <a:moveTo>
                    <a:pt x="1886" y="4085"/>
                  </a:moveTo>
                  <a:lnTo>
                    <a:pt x="1873" y="4098"/>
                  </a:lnTo>
                  <a:lnTo>
                    <a:pt x="1873" y="4098"/>
                  </a:lnTo>
                  <a:lnTo>
                    <a:pt x="1886" y="4111"/>
                  </a:lnTo>
                  <a:lnTo>
                    <a:pt x="1886" y="4085"/>
                  </a:lnTo>
                  <a:close/>
                  <a:moveTo>
                    <a:pt x="131" y="0"/>
                  </a:moveTo>
                  <a:lnTo>
                    <a:pt x="27" y="52"/>
                  </a:lnTo>
                  <a:lnTo>
                    <a:pt x="0" y="52"/>
                  </a:lnTo>
                  <a:cubicBezTo>
                    <a:pt x="105" y="602"/>
                    <a:pt x="236" y="1152"/>
                    <a:pt x="445" y="1676"/>
                  </a:cubicBezTo>
                  <a:cubicBezTo>
                    <a:pt x="760" y="2540"/>
                    <a:pt x="1205" y="3378"/>
                    <a:pt x="1729" y="4137"/>
                  </a:cubicBezTo>
                  <a:lnTo>
                    <a:pt x="1755" y="4137"/>
                  </a:lnTo>
                  <a:lnTo>
                    <a:pt x="1859" y="4111"/>
                  </a:lnTo>
                  <a:lnTo>
                    <a:pt x="1873" y="4098"/>
                  </a:lnTo>
                  <a:lnTo>
                    <a:pt x="1873" y="4098"/>
                  </a:lnTo>
                  <a:lnTo>
                    <a:pt x="1859" y="4085"/>
                  </a:lnTo>
                  <a:cubicBezTo>
                    <a:pt x="1336" y="3325"/>
                    <a:pt x="891" y="2488"/>
                    <a:pt x="576" y="1623"/>
                  </a:cubicBezTo>
                  <a:cubicBezTo>
                    <a:pt x="393" y="1100"/>
                    <a:pt x="236" y="550"/>
                    <a:pt x="13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2767525" y="4024975"/>
              <a:ext cx="90350" cy="67450"/>
            </a:xfrm>
            <a:custGeom>
              <a:avLst/>
              <a:gdLst/>
              <a:ahLst/>
              <a:cxnLst/>
              <a:rect l="l" t="t" r="r" b="b"/>
              <a:pathLst>
                <a:path w="3614" h="2698" extrusionOk="0">
                  <a:moveTo>
                    <a:pt x="105" y="1"/>
                  </a:moveTo>
                  <a:cubicBezTo>
                    <a:pt x="79" y="1"/>
                    <a:pt x="79" y="27"/>
                    <a:pt x="79" y="27"/>
                  </a:cubicBezTo>
                  <a:cubicBezTo>
                    <a:pt x="53" y="53"/>
                    <a:pt x="53" y="79"/>
                    <a:pt x="27" y="105"/>
                  </a:cubicBezTo>
                  <a:cubicBezTo>
                    <a:pt x="27" y="105"/>
                    <a:pt x="27" y="105"/>
                    <a:pt x="0" y="132"/>
                  </a:cubicBezTo>
                  <a:cubicBezTo>
                    <a:pt x="341" y="498"/>
                    <a:pt x="707" y="839"/>
                    <a:pt x="1074" y="1179"/>
                  </a:cubicBezTo>
                  <a:cubicBezTo>
                    <a:pt x="1807" y="1781"/>
                    <a:pt x="2619" y="2305"/>
                    <a:pt x="3483" y="2671"/>
                  </a:cubicBezTo>
                  <a:lnTo>
                    <a:pt x="3509" y="2698"/>
                  </a:lnTo>
                  <a:lnTo>
                    <a:pt x="3509" y="2671"/>
                  </a:lnTo>
                  <a:lnTo>
                    <a:pt x="3561" y="2645"/>
                  </a:lnTo>
                  <a:lnTo>
                    <a:pt x="3561" y="2619"/>
                  </a:lnTo>
                  <a:cubicBezTo>
                    <a:pt x="3588" y="2619"/>
                    <a:pt x="3588" y="2593"/>
                    <a:pt x="3588" y="2593"/>
                  </a:cubicBezTo>
                  <a:lnTo>
                    <a:pt x="3614" y="2567"/>
                  </a:lnTo>
                  <a:lnTo>
                    <a:pt x="3588" y="2567"/>
                  </a:lnTo>
                  <a:cubicBezTo>
                    <a:pt x="2697" y="2174"/>
                    <a:pt x="1886" y="1676"/>
                    <a:pt x="1153" y="1048"/>
                  </a:cubicBezTo>
                  <a:cubicBezTo>
                    <a:pt x="786" y="734"/>
                    <a:pt x="419" y="393"/>
                    <a:pt x="10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2736750" y="4094375"/>
              <a:ext cx="110000" cy="17075"/>
            </a:xfrm>
            <a:custGeom>
              <a:avLst/>
              <a:gdLst/>
              <a:ahLst/>
              <a:cxnLst/>
              <a:rect l="l" t="t" r="r" b="b"/>
              <a:pathLst>
                <a:path w="4400" h="683" extrusionOk="0">
                  <a:moveTo>
                    <a:pt x="27" y="0"/>
                  </a:moveTo>
                  <a:cubicBezTo>
                    <a:pt x="1" y="53"/>
                    <a:pt x="1" y="79"/>
                    <a:pt x="1" y="105"/>
                  </a:cubicBezTo>
                  <a:cubicBezTo>
                    <a:pt x="1" y="105"/>
                    <a:pt x="1" y="131"/>
                    <a:pt x="1" y="131"/>
                  </a:cubicBezTo>
                  <a:cubicBezTo>
                    <a:pt x="472" y="288"/>
                    <a:pt x="996" y="419"/>
                    <a:pt x="1493" y="524"/>
                  </a:cubicBezTo>
                  <a:cubicBezTo>
                    <a:pt x="1624" y="550"/>
                    <a:pt x="1755" y="576"/>
                    <a:pt x="1886" y="576"/>
                  </a:cubicBezTo>
                  <a:cubicBezTo>
                    <a:pt x="2343" y="650"/>
                    <a:pt x="2809" y="682"/>
                    <a:pt x="3274" y="682"/>
                  </a:cubicBezTo>
                  <a:cubicBezTo>
                    <a:pt x="3634" y="682"/>
                    <a:pt x="3993" y="663"/>
                    <a:pt x="4347" y="629"/>
                  </a:cubicBezTo>
                  <a:lnTo>
                    <a:pt x="4347" y="602"/>
                  </a:lnTo>
                  <a:cubicBezTo>
                    <a:pt x="4374" y="576"/>
                    <a:pt x="4374" y="550"/>
                    <a:pt x="4400" y="498"/>
                  </a:cubicBezTo>
                  <a:lnTo>
                    <a:pt x="4400" y="471"/>
                  </a:lnTo>
                  <a:lnTo>
                    <a:pt x="4374" y="471"/>
                  </a:lnTo>
                  <a:cubicBezTo>
                    <a:pt x="4006" y="517"/>
                    <a:pt x="3644" y="538"/>
                    <a:pt x="3284" y="538"/>
                  </a:cubicBezTo>
                  <a:cubicBezTo>
                    <a:pt x="2824" y="538"/>
                    <a:pt x="2368" y="504"/>
                    <a:pt x="1912" y="445"/>
                  </a:cubicBezTo>
                  <a:cubicBezTo>
                    <a:pt x="1781" y="419"/>
                    <a:pt x="1650" y="393"/>
                    <a:pt x="1519" y="393"/>
                  </a:cubicBezTo>
                  <a:cubicBezTo>
                    <a:pt x="1022" y="288"/>
                    <a:pt x="498" y="157"/>
                    <a:pt x="2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2"/>
            <p:cNvSpPr/>
            <p:nvPr/>
          </p:nvSpPr>
          <p:spPr>
            <a:xfrm>
              <a:off x="2734125" y="4127750"/>
              <a:ext cx="110000" cy="48475"/>
            </a:xfrm>
            <a:custGeom>
              <a:avLst/>
              <a:gdLst/>
              <a:ahLst/>
              <a:cxnLst/>
              <a:rect l="l" t="t" r="r" b="b"/>
              <a:pathLst>
                <a:path w="4400" h="1939" extrusionOk="0">
                  <a:moveTo>
                    <a:pt x="4374" y="1"/>
                  </a:moveTo>
                  <a:lnTo>
                    <a:pt x="4348" y="27"/>
                  </a:lnTo>
                  <a:cubicBezTo>
                    <a:pt x="3588" y="550"/>
                    <a:pt x="2777" y="996"/>
                    <a:pt x="1912" y="1310"/>
                  </a:cubicBezTo>
                  <a:cubicBezTo>
                    <a:pt x="1284" y="1519"/>
                    <a:pt x="656" y="1676"/>
                    <a:pt x="1" y="1781"/>
                  </a:cubicBezTo>
                  <a:cubicBezTo>
                    <a:pt x="1" y="1781"/>
                    <a:pt x="1" y="1807"/>
                    <a:pt x="1" y="1807"/>
                  </a:cubicBezTo>
                  <a:lnTo>
                    <a:pt x="1" y="1912"/>
                  </a:lnTo>
                  <a:lnTo>
                    <a:pt x="1" y="1938"/>
                  </a:lnTo>
                  <a:cubicBezTo>
                    <a:pt x="682" y="1833"/>
                    <a:pt x="1336" y="1676"/>
                    <a:pt x="1965" y="1441"/>
                  </a:cubicBezTo>
                  <a:cubicBezTo>
                    <a:pt x="2829" y="1126"/>
                    <a:pt x="3641" y="708"/>
                    <a:pt x="4374" y="184"/>
                  </a:cubicBezTo>
                  <a:lnTo>
                    <a:pt x="4400" y="158"/>
                  </a:lnTo>
                  <a:lnTo>
                    <a:pt x="4400" y="131"/>
                  </a:lnTo>
                  <a:cubicBezTo>
                    <a:pt x="4374" y="105"/>
                    <a:pt x="4374" y="53"/>
                    <a:pt x="4374" y="27"/>
                  </a:cubicBezTo>
                  <a:lnTo>
                    <a:pt x="437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2774725" y="4149350"/>
              <a:ext cx="79875" cy="97575"/>
            </a:xfrm>
            <a:custGeom>
              <a:avLst/>
              <a:gdLst/>
              <a:ahLst/>
              <a:cxnLst/>
              <a:rect l="l" t="t" r="r" b="b"/>
              <a:pathLst>
                <a:path w="3195" h="3903" extrusionOk="0">
                  <a:moveTo>
                    <a:pt x="3090" y="1"/>
                  </a:moveTo>
                  <a:lnTo>
                    <a:pt x="3090" y="27"/>
                  </a:lnTo>
                  <a:cubicBezTo>
                    <a:pt x="2697" y="839"/>
                    <a:pt x="2226" y="1572"/>
                    <a:pt x="1676" y="2252"/>
                  </a:cubicBezTo>
                  <a:cubicBezTo>
                    <a:pt x="1257" y="2724"/>
                    <a:pt x="603" y="3352"/>
                    <a:pt x="0" y="3824"/>
                  </a:cubicBezTo>
                  <a:lnTo>
                    <a:pt x="27" y="3824"/>
                  </a:lnTo>
                  <a:cubicBezTo>
                    <a:pt x="53" y="3850"/>
                    <a:pt x="79" y="3876"/>
                    <a:pt x="105" y="3902"/>
                  </a:cubicBezTo>
                  <a:cubicBezTo>
                    <a:pt x="707" y="3431"/>
                    <a:pt x="1362" y="2829"/>
                    <a:pt x="1781" y="2357"/>
                  </a:cubicBezTo>
                  <a:cubicBezTo>
                    <a:pt x="2331" y="1676"/>
                    <a:pt x="2828" y="917"/>
                    <a:pt x="3195" y="132"/>
                  </a:cubicBezTo>
                  <a:lnTo>
                    <a:pt x="3195" y="105"/>
                  </a:lnTo>
                  <a:cubicBezTo>
                    <a:pt x="3169" y="79"/>
                    <a:pt x="3143" y="53"/>
                    <a:pt x="3116" y="27"/>
                  </a:cubicBezTo>
                  <a:lnTo>
                    <a:pt x="3090"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2853925" y="4159825"/>
              <a:ext cx="22950" cy="118500"/>
            </a:xfrm>
            <a:custGeom>
              <a:avLst/>
              <a:gdLst/>
              <a:ahLst/>
              <a:cxnLst/>
              <a:rect l="l" t="t" r="r" b="b"/>
              <a:pathLst>
                <a:path w="918" h="4740" extrusionOk="0">
                  <a:moveTo>
                    <a:pt x="708" y="1"/>
                  </a:moveTo>
                  <a:lnTo>
                    <a:pt x="708" y="27"/>
                  </a:lnTo>
                  <a:cubicBezTo>
                    <a:pt x="786" y="943"/>
                    <a:pt x="760" y="1833"/>
                    <a:pt x="603" y="2698"/>
                  </a:cubicBezTo>
                  <a:cubicBezTo>
                    <a:pt x="472" y="3352"/>
                    <a:pt x="263" y="4085"/>
                    <a:pt x="1" y="4740"/>
                  </a:cubicBezTo>
                  <a:lnTo>
                    <a:pt x="158" y="4740"/>
                  </a:lnTo>
                  <a:cubicBezTo>
                    <a:pt x="420" y="4112"/>
                    <a:pt x="603" y="3431"/>
                    <a:pt x="734" y="2750"/>
                  </a:cubicBezTo>
                  <a:lnTo>
                    <a:pt x="734" y="2724"/>
                  </a:lnTo>
                  <a:cubicBezTo>
                    <a:pt x="891" y="1860"/>
                    <a:pt x="917" y="943"/>
                    <a:pt x="839" y="53"/>
                  </a:cubicBezTo>
                  <a:lnTo>
                    <a:pt x="839" y="27"/>
                  </a:lnTo>
                  <a:lnTo>
                    <a:pt x="734" y="27"/>
                  </a:lnTo>
                  <a:lnTo>
                    <a:pt x="70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2892550" y="4157875"/>
              <a:ext cx="47150" cy="105400"/>
            </a:xfrm>
            <a:custGeom>
              <a:avLst/>
              <a:gdLst/>
              <a:ahLst/>
              <a:cxnLst/>
              <a:rect l="l" t="t" r="r" b="b"/>
              <a:pathLst>
                <a:path w="1886" h="4216" extrusionOk="0">
                  <a:moveTo>
                    <a:pt x="132" y="0"/>
                  </a:moveTo>
                  <a:cubicBezTo>
                    <a:pt x="105" y="26"/>
                    <a:pt x="79" y="26"/>
                    <a:pt x="27" y="52"/>
                  </a:cubicBezTo>
                  <a:lnTo>
                    <a:pt x="1" y="52"/>
                  </a:lnTo>
                  <a:lnTo>
                    <a:pt x="27" y="79"/>
                  </a:lnTo>
                  <a:cubicBezTo>
                    <a:pt x="577" y="812"/>
                    <a:pt x="996" y="1623"/>
                    <a:pt x="1310" y="2514"/>
                  </a:cubicBezTo>
                  <a:cubicBezTo>
                    <a:pt x="1519" y="3064"/>
                    <a:pt x="1650" y="3640"/>
                    <a:pt x="1755" y="4216"/>
                  </a:cubicBezTo>
                  <a:lnTo>
                    <a:pt x="1781" y="4216"/>
                  </a:lnTo>
                  <a:cubicBezTo>
                    <a:pt x="1807" y="4216"/>
                    <a:pt x="1834" y="4190"/>
                    <a:pt x="1886" y="4163"/>
                  </a:cubicBezTo>
                  <a:cubicBezTo>
                    <a:pt x="1807" y="3587"/>
                    <a:pt x="1650" y="3011"/>
                    <a:pt x="1441" y="2461"/>
                  </a:cubicBezTo>
                  <a:cubicBezTo>
                    <a:pt x="1127" y="1571"/>
                    <a:pt x="708" y="759"/>
                    <a:pt x="15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2909575" y="4145425"/>
              <a:ext cx="89700" cy="66800"/>
            </a:xfrm>
            <a:custGeom>
              <a:avLst/>
              <a:gdLst/>
              <a:ahLst/>
              <a:cxnLst/>
              <a:rect l="l" t="t" r="r" b="b"/>
              <a:pathLst>
                <a:path w="3588" h="2672" extrusionOk="0">
                  <a:moveTo>
                    <a:pt x="105" y="1"/>
                  </a:moveTo>
                  <a:cubicBezTo>
                    <a:pt x="79" y="27"/>
                    <a:pt x="53" y="53"/>
                    <a:pt x="27" y="79"/>
                  </a:cubicBezTo>
                  <a:lnTo>
                    <a:pt x="0" y="105"/>
                  </a:lnTo>
                  <a:lnTo>
                    <a:pt x="27" y="105"/>
                  </a:lnTo>
                  <a:cubicBezTo>
                    <a:pt x="917" y="498"/>
                    <a:pt x="1729" y="1022"/>
                    <a:pt x="2436" y="1624"/>
                  </a:cubicBezTo>
                  <a:cubicBezTo>
                    <a:pt x="2828" y="1938"/>
                    <a:pt x="3169" y="2279"/>
                    <a:pt x="3509" y="2671"/>
                  </a:cubicBezTo>
                  <a:cubicBezTo>
                    <a:pt x="3509" y="2671"/>
                    <a:pt x="3509" y="2645"/>
                    <a:pt x="3509" y="2645"/>
                  </a:cubicBezTo>
                  <a:cubicBezTo>
                    <a:pt x="3535" y="2619"/>
                    <a:pt x="3561" y="2593"/>
                    <a:pt x="3588" y="2567"/>
                  </a:cubicBezTo>
                  <a:cubicBezTo>
                    <a:pt x="3588" y="2567"/>
                    <a:pt x="3588" y="2540"/>
                    <a:pt x="3588" y="2540"/>
                  </a:cubicBezTo>
                  <a:cubicBezTo>
                    <a:pt x="3273" y="2174"/>
                    <a:pt x="2907" y="1833"/>
                    <a:pt x="2540" y="1519"/>
                  </a:cubicBezTo>
                  <a:cubicBezTo>
                    <a:pt x="1807" y="891"/>
                    <a:pt x="995" y="393"/>
                    <a:pt x="1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2920700" y="4126075"/>
              <a:ext cx="110650" cy="17400"/>
            </a:xfrm>
            <a:custGeom>
              <a:avLst/>
              <a:gdLst/>
              <a:ahLst/>
              <a:cxnLst/>
              <a:rect l="l" t="t" r="r" b="b"/>
              <a:pathLst>
                <a:path w="4426" h="696" extrusionOk="0">
                  <a:moveTo>
                    <a:pt x="1129" y="1"/>
                  </a:moveTo>
                  <a:cubicBezTo>
                    <a:pt x="770" y="1"/>
                    <a:pt x="409" y="22"/>
                    <a:pt x="53" y="68"/>
                  </a:cubicBezTo>
                  <a:cubicBezTo>
                    <a:pt x="27" y="94"/>
                    <a:pt x="27" y="146"/>
                    <a:pt x="1" y="172"/>
                  </a:cubicBezTo>
                  <a:lnTo>
                    <a:pt x="1" y="198"/>
                  </a:lnTo>
                  <a:lnTo>
                    <a:pt x="27" y="198"/>
                  </a:lnTo>
                  <a:cubicBezTo>
                    <a:pt x="403" y="162"/>
                    <a:pt x="786" y="142"/>
                    <a:pt x="1169" y="142"/>
                  </a:cubicBezTo>
                  <a:cubicBezTo>
                    <a:pt x="1611" y="142"/>
                    <a:pt x="2053" y="169"/>
                    <a:pt x="2488" y="225"/>
                  </a:cubicBezTo>
                  <a:cubicBezTo>
                    <a:pt x="2619" y="251"/>
                    <a:pt x="2750" y="277"/>
                    <a:pt x="2881" y="303"/>
                  </a:cubicBezTo>
                  <a:cubicBezTo>
                    <a:pt x="3378" y="382"/>
                    <a:pt x="3902" y="513"/>
                    <a:pt x="4400" y="696"/>
                  </a:cubicBezTo>
                  <a:cubicBezTo>
                    <a:pt x="4400" y="696"/>
                    <a:pt x="4400" y="696"/>
                    <a:pt x="4400" y="670"/>
                  </a:cubicBezTo>
                  <a:cubicBezTo>
                    <a:pt x="4400" y="644"/>
                    <a:pt x="4400" y="617"/>
                    <a:pt x="4426" y="565"/>
                  </a:cubicBezTo>
                  <a:cubicBezTo>
                    <a:pt x="3928" y="382"/>
                    <a:pt x="3431" y="251"/>
                    <a:pt x="2907" y="146"/>
                  </a:cubicBezTo>
                  <a:cubicBezTo>
                    <a:pt x="2776" y="120"/>
                    <a:pt x="2619" y="120"/>
                    <a:pt x="2488" y="94"/>
                  </a:cubicBezTo>
                  <a:cubicBezTo>
                    <a:pt x="2047" y="35"/>
                    <a:pt x="1589" y="1"/>
                    <a:pt x="112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2922000" y="4062950"/>
              <a:ext cx="104125" cy="47800"/>
            </a:xfrm>
            <a:custGeom>
              <a:avLst/>
              <a:gdLst/>
              <a:ahLst/>
              <a:cxnLst/>
              <a:rect l="l" t="t" r="r" b="b"/>
              <a:pathLst>
                <a:path w="4165" h="1912" extrusionOk="0">
                  <a:moveTo>
                    <a:pt x="4112" y="0"/>
                  </a:moveTo>
                  <a:cubicBezTo>
                    <a:pt x="3562" y="105"/>
                    <a:pt x="3012" y="236"/>
                    <a:pt x="2488" y="419"/>
                  </a:cubicBezTo>
                  <a:cubicBezTo>
                    <a:pt x="1624" y="733"/>
                    <a:pt x="786" y="1179"/>
                    <a:pt x="1" y="1728"/>
                  </a:cubicBezTo>
                  <a:lnTo>
                    <a:pt x="1" y="1755"/>
                  </a:lnTo>
                  <a:cubicBezTo>
                    <a:pt x="1" y="1807"/>
                    <a:pt x="27" y="1833"/>
                    <a:pt x="27" y="1886"/>
                  </a:cubicBezTo>
                  <a:lnTo>
                    <a:pt x="27" y="1912"/>
                  </a:lnTo>
                  <a:lnTo>
                    <a:pt x="53" y="1886"/>
                  </a:lnTo>
                  <a:cubicBezTo>
                    <a:pt x="813" y="1336"/>
                    <a:pt x="1651" y="891"/>
                    <a:pt x="2541" y="550"/>
                  </a:cubicBezTo>
                  <a:cubicBezTo>
                    <a:pt x="3064" y="367"/>
                    <a:pt x="3614" y="236"/>
                    <a:pt x="4164" y="131"/>
                  </a:cubicBezTo>
                  <a:lnTo>
                    <a:pt x="4112"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2911525" y="3994200"/>
              <a:ext cx="75975" cy="96275"/>
            </a:xfrm>
            <a:custGeom>
              <a:avLst/>
              <a:gdLst/>
              <a:ahLst/>
              <a:cxnLst/>
              <a:rect l="l" t="t" r="r" b="b"/>
              <a:pathLst>
                <a:path w="3039" h="3851" extrusionOk="0">
                  <a:moveTo>
                    <a:pt x="2934" y="1"/>
                  </a:moveTo>
                  <a:cubicBezTo>
                    <a:pt x="2410" y="420"/>
                    <a:pt x="1912" y="891"/>
                    <a:pt x="1467" y="1415"/>
                  </a:cubicBezTo>
                  <a:cubicBezTo>
                    <a:pt x="891" y="2096"/>
                    <a:pt x="394" y="2881"/>
                    <a:pt x="1" y="3693"/>
                  </a:cubicBezTo>
                  <a:lnTo>
                    <a:pt x="1" y="3719"/>
                  </a:lnTo>
                  <a:lnTo>
                    <a:pt x="27" y="3719"/>
                  </a:lnTo>
                  <a:cubicBezTo>
                    <a:pt x="53" y="3745"/>
                    <a:pt x="80" y="3798"/>
                    <a:pt x="80" y="3824"/>
                  </a:cubicBezTo>
                  <a:lnTo>
                    <a:pt x="106" y="3850"/>
                  </a:lnTo>
                  <a:lnTo>
                    <a:pt x="132" y="3798"/>
                  </a:lnTo>
                  <a:cubicBezTo>
                    <a:pt x="498" y="2960"/>
                    <a:pt x="996" y="2200"/>
                    <a:pt x="1572" y="1493"/>
                  </a:cubicBezTo>
                  <a:cubicBezTo>
                    <a:pt x="2017" y="996"/>
                    <a:pt x="2488" y="525"/>
                    <a:pt x="3038" y="106"/>
                  </a:cubicBezTo>
                  <a:lnTo>
                    <a:pt x="3012" y="80"/>
                  </a:lnTo>
                  <a:cubicBezTo>
                    <a:pt x="2986" y="53"/>
                    <a:pt x="2960" y="27"/>
                    <a:pt x="2934" y="27"/>
                  </a:cubicBezTo>
                  <a:lnTo>
                    <a:pt x="293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 name="Google Shape;56;p2"/>
          <p:cNvGrpSpPr/>
          <p:nvPr/>
        </p:nvGrpSpPr>
        <p:grpSpPr>
          <a:xfrm>
            <a:off x="-432985" y="4303689"/>
            <a:ext cx="10009970" cy="853912"/>
            <a:chOff x="-432985" y="4303689"/>
            <a:chExt cx="10009970" cy="853912"/>
          </a:xfrm>
        </p:grpSpPr>
        <p:sp>
          <p:nvSpPr>
            <p:cNvPr id="57" name="Google Shape;57;p2"/>
            <p:cNvSpPr/>
            <p:nvPr/>
          </p:nvSpPr>
          <p:spPr>
            <a:xfrm>
              <a:off x="6433387" y="4411892"/>
              <a:ext cx="3143599" cy="745709"/>
            </a:xfrm>
            <a:custGeom>
              <a:avLst/>
              <a:gdLst/>
              <a:ahLst/>
              <a:cxnLst/>
              <a:rect l="l" t="t" r="r" b="b"/>
              <a:pathLst>
                <a:path w="89657" h="21268" extrusionOk="0">
                  <a:moveTo>
                    <a:pt x="50100" y="1"/>
                  </a:moveTo>
                  <a:cubicBezTo>
                    <a:pt x="49957" y="1"/>
                    <a:pt x="49815" y="3"/>
                    <a:pt x="49673" y="6"/>
                  </a:cubicBezTo>
                  <a:cubicBezTo>
                    <a:pt x="43834" y="137"/>
                    <a:pt x="38099" y="2938"/>
                    <a:pt x="34433" y="7468"/>
                  </a:cubicBezTo>
                  <a:cubicBezTo>
                    <a:pt x="32077" y="10375"/>
                    <a:pt x="30244" y="14145"/>
                    <a:pt x="26709" y="15376"/>
                  </a:cubicBezTo>
                  <a:cubicBezTo>
                    <a:pt x="25903" y="15646"/>
                    <a:pt x="25090" y="15758"/>
                    <a:pt x="24272" y="15758"/>
                  </a:cubicBezTo>
                  <a:cubicBezTo>
                    <a:pt x="20966" y="15758"/>
                    <a:pt x="17566" y="13942"/>
                    <a:pt x="14167" y="13438"/>
                  </a:cubicBezTo>
                  <a:cubicBezTo>
                    <a:pt x="13578" y="13350"/>
                    <a:pt x="12987" y="13307"/>
                    <a:pt x="12397" y="13307"/>
                  </a:cubicBezTo>
                  <a:cubicBezTo>
                    <a:pt x="7235" y="13307"/>
                    <a:pt x="2163" y="16591"/>
                    <a:pt x="1" y="21267"/>
                  </a:cubicBezTo>
                  <a:lnTo>
                    <a:pt x="89656" y="21267"/>
                  </a:lnTo>
                  <a:cubicBezTo>
                    <a:pt x="89028" y="18387"/>
                    <a:pt x="85624" y="16292"/>
                    <a:pt x="82482" y="15742"/>
                  </a:cubicBezTo>
                  <a:cubicBezTo>
                    <a:pt x="78790" y="15062"/>
                    <a:pt x="74731" y="15481"/>
                    <a:pt x="71484" y="13543"/>
                  </a:cubicBezTo>
                  <a:cubicBezTo>
                    <a:pt x="68840" y="11946"/>
                    <a:pt x="67269" y="9118"/>
                    <a:pt x="65226" y="6814"/>
                  </a:cubicBezTo>
                  <a:cubicBezTo>
                    <a:pt x="61445" y="2547"/>
                    <a:pt x="55795" y="1"/>
                    <a:pt x="501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 name="Google Shape;58;p2"/>
            <p:cNvGrpSpPr/>
            <p:nvPr/>
          </p:nvGrpSpPr>
          <p:grpSpPr>
            <a:xfrm>
              <a:off x="4627515" y="4303725"/>
              <a:ext cx="2850686" cy="853877"/>
              <a:chOff x="3846325" y="4177475"/>
              <a:chExt cx="2032575" cy="608825"/>
            </a:xfrm>
          </p:grpSpPr>
          <p:sp>
            <p:nvSpPr>
              <p:cNvPr id="59" name="Google Shape;59;p2"/>
              <p:cNvSpPr/>
              <p:nvPr/>
            </p:nvSpPr>
            <p:spPr>
              <a:xfrm>
                <a:off x="3846325" y="4177475"/>
                <a:ext cx="2032575" cy="608825"/>
              </a:xfrm>
              <a:custGeom>
                <a:avLst/>
                <a:gdLst/>
                <a:ahLst/>
                <a:cxnLst/>
                <a:rect l="l" t="t" r="r" b="b"/>
                <a:pathLst>
                  <a:path w="81303" h="24353" extrusionOk="0">
                    <a:moveTo>
                      <a:pt x="40295" y="0"/>
                    </a:moveTo>
                    <a:cubicBezTo>
                      <a:pt x="39709" y="0"/>
                      <a:pt x="39124" y="27"/>
                      <a:pt x="38544" y="80"/>
                    </a:cubicBezTo>
                    <a:cubicBezTo>
                      <a:pt x="38465" y="106"/>
                      <a:pt x="38387" y="106"/>
                      <a:pt x="38334" y="106"/>
                    </a:cubicBezTo>
                    <a:cubicBezTo>
                      <a:pt x="36789" y="290"/>
                      <a:pt x="35271" y="682"/>
                      <a:pt x="33857" y="1258"/>
                    </a:cubicBezTo>
                    <a:cubicBezTo>
                      <a:pt x="33830" y="1285"/>
                      <a:pt x="33804" y="1285"/>
                      <a:pt x="33752" y="1285"/>
                    </a:cubicBezTo>
                    <a:cubicBezTo>
                      <a:pt x="33464" y="1416"/>
                      <a:pt x="33150" y="1546"/>
                      <a:pt x="32862" y="1704"/>
                    </a:cubicBezTo>
                    <a:cubicBezTo>
                      <a:pt x="32809" y="1730"/>
                      <a:pt x="32731" y="1756"/>
                      <a:pt x="32678" y="1782"/>
                    </a:cubicBezTo>
                    <a:cubicBezTo>
                      <a:pt x="30872" y="2672"/>
                      <a:pt x="29222" y="3877"/>
                      <a:pt x="27887" y="5369"/>
                    </a:cubicBezTo>
                    <a:cubicBezTo>
                      <a:pt x="27834" y="5422"/>
                      <a:pt x="27782" y="5500"/>
                      <a:pt x="27729" y="5553"/>
                    </a:cubicBezTo>
                    <a:cubicBezTo>
                      <a:pt x="27206" y="6129"/>
                      <a:pt x="26761" y="6757"/>
                      <a:pt x="26342" y="7438"/>
                    </a:cubicBezTo>
                    <a:cubicBezTo>
                      <a:pt x="26316" y="7464"/>
                      <a:pt x="26289" y="7490"/>
                      <a:pt x="26289" y="7543"/>
                    </a:cubicBezTo>
                    <a:cubicBezTo>
                      <a:pt x="26158" y="7700"/>
                      <a:pt x="26080" y="7883"/>
                      <a:pt x="25975" y="8066"/>
                    </a:cubicBezTo>
                    <a:cubicBezTo>
                      <a:pt x="25190" y="9506"/>
                      <a:pt x="24561" y="11208"/>
                      <a:pt x="23671" y="12596"/>
                    </a:cubicBezTo>
                    <a:lnTo>
                      <a:pt x="23514" y="12806"/>
                    </a:lnTo>
                    <a:cubicBezTo>
                      <a:pt x="22859" y="13774"/>
                      <a:pt x="22074" y="14560"/>
                      <a:pt x="20974" y="15005"/>
                    </a:cubicBezTo>
                    <a:cubicBezTo>
                      <a:pt x="20384" y="15241"/>
                      <a:pt x="19794" y="15349"/>
                      <a:pt x="19185" y="15349"/>
                    </a:cubicBezTo>
                    <a:cubicBezTo>
                      <a:pt x="19118" y="15349"/>
                      <a:pt x="19051" y="15348"/>
                      <a:pt x="18984" y="15346"/>
                    </a:cubicBezTo>
                    <a:lnTo>
                      <a:pt x="18879" y="15346"/>
                    </a:lnTo>
                    <a:cubicBezTo>
                      <a:pt x="18486" y="15346"/>
                      <a:pt x="18094" y="15293"/>
                      <a:pt x="17675" y="15215"/>
                    </a:cubicBezTo>
                    <a:cubicBezTo>
                      <a:pt x="17596" y="15215"/>
                      <a:pt x="17544" y="15188"/>
                      <a:pt x="17465" y="15188"/>
                    </a:cubicBezTo>
                    <a:cubicBezTo>
                      <a:pt x="15868" y="14874"/>
                      <a:pt x="14245" y="14220"/>
                      <a:pt x="12647" y="13905"/>
                    </a:cubicBezTo>
                    <a:cubicBezTo>
                      <a:pt x="11940" y="13774"/>
                      <a:pt x="11233" y="13722"/>
                      <a:pt x="10526" y="13722"/>
                    </a:cubicBezTo>
                    <a:cubicBezTo>
                      <a:pt x="10448" y="13722"/>
                      <a:pt x="10369" y="13722"/>
                      <a:pt x="10317" y="13748"/>
                    </a:cubicBezTo>
                    <a:cubicBezTo>
                      <a:pt x="9741" y="13748"/>
                      <a:pt x="9191" y="13827"/>
                      <a:pt x="8641" y="13932"/>
                    </a:cubicBezTo>
                    <a:cubicBezTo>
                      <a:pt x="8615" y="13932"/>
                      <a:pt x="8589" y="13958"/>
                      <a:pt x="8563" y="13958"/>
                    </a:cubicBezTo>
                    <a:cubicBezTo>
                      <a:pt x="6442" y="14377"/>
                      <a:pt x="4478" y="15424"/>
                      <a:pt x="2985" y="16969"/>
                    </a:cubicBezTo>
                    <a:cubicBezTo>
                      <a:pt x="2645" y="17309"/>
                      <a:pt x="2331" y="17702"/>
                      <a:pt x="2069" y="18069"/>
                    </a:cubicBezTo>
                    <a:cubicBezTo>
                      <a:pt x="2043" y="18095"/>
                      <a:pt x="2016" y="18121"/>
                      <a:pt x="2016" y="18147"/>
                    </a:cubicBezTo>
                    <a:cubicBezTo>
                      <a:pt x="733" y="19954"/>
                      <a:pt x="26" y="22153"/>
                      <a:pt x="0" y="24353"/>
                    </a:cubicBezTo>
                    <a:lnTo>
                      <a:pt x="81303" y="24353"/>
                    </a:lnTo>
                    <a:cubicBezTo>
                      <a:pt x="80046" y="21970"/>
                      <a:pt x="77925" y="20059"/>
                      <a:pt x="75464" y="18933"/>
                    </a:cubicBezTo>
                    <a:cubicBezTo>
                      <a:pt x="75411" y="18933"/>
                      <a:pt x="75385" y="18907"/>
                      <a:pt x="75359" y="18880"/>
                    </a:cubicBezTo>
                    <a:cubicBezTo>
                      <a:pt x="73904" y="18261"/>
                      <a:pt x="72320" y="17901"/>
                      <a:pt x="70743" y="17901"/>
                    </a:cubicBezTo>
                    <a:cubicBezTo>
                      <a:pt x="70588" y="17901"/>
                      <a:pt x="70434" y="17905"/>
                      <a:pt x="70279" y="17912"/>
                    </a:cubicBezTo>
                    <a:cubicBezTo>
                      <a:pt x="68682" y="17962"/>
                      <a:pt x="67032" y="18339"/>
                      <a:pt x="65450" y="18339"/>
                    </a:cubicBezTo>
                    <a:cubicBezTo>
                      <a:pt x="64542" y="18339"/>
                      <a:pt x="63657" y="18215"/>
                      <a:pt x="62817" y="17833"/>
                    </a:cubicBezTo>
                    <a:cubicBezTo>
                      <a:pt x="62581" y="17702"/>
                      <a:pt x="62345" y="17571"/>
                      <a:pt x="62110" y="17440"/>
                    </a:cubicBezTo>
                    <a:cubicBezTo>
                      <a:pt x="62083" y="17414"/>
                      <a:pt x="62057" y="17388"/>
                      <a:pt x="62031" y="17388"/>
                    </a:cubicBezTo>
                    <a:cubicBezTo>
                      <a:pt x="60198" y="16105"/>
                      <a:pt x="59255" y="13748"/>
                      <a:pt x="58208" y="11706"/>
                    </a:cubicBezTo>
                    <a:cubicBezTo>
                      <a:pt x="57553" y="10475"/>
                      <a:pt x="56794" y="9297"/>
                      <a:pt x="55930" y="8197"/>
                    </a:cubicBezTo>
                    <a:cubicBezTo>
                      <a:pt x="55799" y="8040"/>
                      <a:pt x="55668" y="7883"/>
                      <a:pt x="55537" y="7700"/>
                    </a:cubicBezTo>
                    <a:cubicBezTo>
                      <a:pt x="54987" y="7019"/>
                      <a:pt x="54359" y="6338"/>
                      <a:pt x="53704" y="5736"/>
                    </a:cubicBezTo>
                    <a:cubicBezTo>
                      <a:pt x="53678" y="5710"/>
                      <a:pt x="53652" y="5684"/>
                      <a:pt x="53626" y="5657"/>
                    </a:cubicBezTo>
                    <a:cubicBezTo>
                      <a:pt x="51400" y="3536"/>
                      <a:pt x="48756" y="1861"/>
                      <a:pt x="45849" y="918"/>
                    </a:cubicBezTo>
                    <a:cubicBezTo>
                      <a:pt x="45771" y="866"/>
                      <a:pt x="45640" y="839"/>
                      <a:pt x="45561" y="813"/>
                    </a:cubicBezTo>
                    <a:cubicBezTo>
                      <a:pt x="45116" y="656"/>
                      <a:pt x="44671" y="551"/>
                      <a:pt x="44226" y="447"/>
                    </a:cubicBezTo>
                    <a:cubicBezTo>
                      <a:pt x="44173" y="421"/>
                      <a:pt x="44147" y="421"/>
                      <a:pt x="44121" y="421"/>
                    </a:cubicBezTo>
                    <a:cubicBezTo>
                      <a:pt x="43728" y="316"/>
                      <a:pt x="43309" y="237"/>
                      <a:pt x="42890" y="185"/>
                    </a:cubicBezTo>
                    <a:cubicBezTo>
                      <a:pt x="42031" y="60"/>
                      <a:pt x="41162" y="0"/>
                      <a:pt x="40295"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5234750" y="4369950"/>
                <a:ext cx="121775" cy="416350"/>
              </a:xfrm>
              <a:custGeom>
                <a:avLst/>
                <a:gdLst/>
                <a:ahLst/>
                <a:cxnLst/>
                <a:rect l="l" t="t" r="r" b="b"/>
                <a:pathLst>
                  <a:path w="4871" h="16654" extrusionOk="0">
                    <a:moveTo>
                      <a:pt x="0" y="1"/>
                    </a:moveTo>
                    <a:lnTo>
                      <a:pt x="0" y="1"/>
                    </a:lnTo>
                    <a:cubicBezTo>
                      <a:pt x="2252" y="6128"/>
                      <a:pt x="3980" y="13538"/>
                      <a:pt x="4661" y="16654"/>
                    </a:cubicBezTo>
                    <a:lnTo>
                      <a:pt x="4871" y="16654"/>
                    </a:lnTo>
                    <a:cubicBezTo>
                      <a:pt x="4216" y="13669"/>
                      <a:pt x="2566" y="6547"/>
                      <a:pt x="393" y="498"/>
                    </a:cubicBezTo>
                    <a:cubicBezTo>
                      <a:pt x="262" y="315"/>
                      <a:pt x="131" y="158"/>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4984675" y="4197150"/>
                <a:ext cx="202950" cy="589150"/>
              </a:xfrm>
              <a:custGeom>
                <a:avLst/>
                <a:gdLst/>
                <a:ahLst/>
                <a:cxnLst/>
                <a:rect l="l" t="t" r="r" b="b"/>
                <a:pathLst>
                  <a:path w="8118" h="23566" extrusionOk="0">
                    <a:moveTo>
                      <a:pt x="1" y="0"/>
                    </a:moveTo>
                    <a:cubicBezTo>
                      <a:pt x="12" y="3"/>
                      <a:pt x="22" y="6"/>
                      <a:pt x="33" y="9"/>
                    </a:cubicBezTo>
                    <a:lnTo>
                      <a:pt x="33" y="9"/>
                    </a:lnTo>
                    <a:cubicBezTo>
                      <a:pt x="31" y="6"/>
                      <a:pt x="29" y="3"/>
                      <a:pt x="27" y="0"/>
                    </a:cubicBezTo>
                    <a:close/>
                    <a:moveTo>
                      <a:pt x="33" y="9"/>
                    </a:moveTo>
                    <a:lnTo>
                      <a:pt x="33" y="9"/>
                    </a:lnTo>
                    <a:cubicBezTo>
                      <a:pt x="3775" y="5644"/>
                      <a:pt x="6940" y="19065"/>
                      <a:pt x="7935" y="23566"/>
                    </a:cubicBezTo>
                    <a:lnTo>
                      <a:pt x="8118" y="23566"/>
                    </a:lnTo>
                    <a:cubicBezTo>
                      <a:pt x="7175" y="19167"/>
                      <a:pt x="4059" y="5918"/>
                      <a:pt x="315" y="105"/>
                    </a:cubicBezTo>
                    <a:cubicBezTo>
                      <a:pt x="221" y="81"/>
                      <a:pt x="127" y="37"/>
                      <a:pt x="33" y="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4804675" y="4179475"/>
                <a:ext cx="214725" cy="606825"/>
              </a:xfrm>
              <a:custGeom>
                <a:avLst/>
                <a:gdLst/>
                <a:ahLst/>
                <a:cxnLst/>
                <a:rect l="l" t="t" r="r" b="b"/>
                <a:pathLst>
                  <a:path w="8589" h="24273" extrusionOk="0">
                    <a:moveTo>
                      <a:pt x="210" y="0"/>
                    </a:moveTo>
                    <a:cubicBezTo>
                      <a:pt x="131" y="0"/>
                      <a:pt x="53" y="26"/>
                      <a:pt x="0" y="26"/>
                    </a:cubicBezTo>
                    <a:cubicBezTo>
                      <a:pt x="3954" y="5158"/>
                      <a:pt x="7358" y="19560"/>
                      <a:pt x="8379" y="24273"/>
                    </a:cubicBezTo>
                    <a:lnTo>
                      <a:pt x="8589" y="24273"/>
                    </a:lnTo>
                    <a:cubicBezTo>
                      <a:pt x="7567" y="19638"/>
                      <a:pt x="4216" y="5289"/>
                      <a:pt x="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4663275" y="4220050"/>
                <a:ext cx="187250" cy="566250"/>
              </a:xfrm>
              <a:custGeom>
                <a:avLst/>
                <a:gdLst/>
                <a:ahLst/>
                <a:cxnLst/>
                <a:rect l="l" t="t" r="r" b="b"/>
                <a:pathLst>
                  <a:path w="7490" h="22650" extrusionOk="0">
                    <a:moveTo>
                      <a:pt x="184" y="1"/>
                    </a:moveTo>
                    <a:cubicBezTo>
                      <a:pt x="131" y="27"/>
                      <a:pt x="53" y="53"/>
                      <a:pt x="0" y="79"/>
                    </a:cubicBezTo>
                    <a:cubicBezTo>
                      <a:pt x="3483" y="6154"/>
                      <a:pt x="6363" y="18382"/>
                      <a:pt x="7306" y="22650"/>
                    </a:cubicBezTo>
                    <a:lnTo>
                      <a:pt x="7489" y="22650"/>
                    </a:lnTo>
                    <a:cubicBezTo>
                      <a:pt x="6573" y="18434"/>
                      <a:pt x="3692" y="6154"/>
                      <a:pt x="1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4539550" y="4311700"/>
                <a:ext cx="142725" cy="474600"/>
              </a:xfrm>
              <a:custGeom>
                <a:avLst/>
                <a:gdLst/>
                <a:ahLst/>
                <a:cxnLst/>
                <a:rect l="l" t="t" r="r" b="b"/>
                <a:pathLst>
                  <a:path w="5709" h="18984" extrusionOk="0">
                    <a:moveTo>
                      <a:pt x="158" y="0"/>
                    </a:moveTo>
                    <a:cubicBezTo>
                      <a:pt x="105" y="53"/>
                      <a:pt x="53" y="105"/>
                      <a:pt x="0" y="157"/>
                    </a:cubicBezTo>
                    <a:cubicBezTo>
                      <a:pt x="2671" y="6599"/>
                      <a:pt x="4740" y="15475"/>
                      <a:pt x="5499" y="18984"/>
                    </a:cubicBezTo>
                    <a:lnTo>
                      <a:pt x="5709" y="18984"/>
                    </a:lnTo>
                    <a:cubicBezTo>
                      <a:pt x="4949" y="15501"/>
                      <a:pt x="2855" y="6494"/>
                      <a:pt x="1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4434150" y="4492375"/>
                <a:ext cx="79250" cy="293925"/>
              </a:xfrm>
              <a:custGeom>
                <a:avLst/>
                <a:gdLst/>
                <a:ahLst/>
                <a:cxnLst/>
                <a:rect l="l" t="t" r="r" b="b"/>
                <a:pathLst>
                  <a:path w="3170" h="11757" extrusionOk="0">
                    <a:moveTo>
                      <a:pt x="158" y="0"/>
                    </a:moveTo>
                    <a:lnTo>
                      <a:pt x="1" y="210"/>
                    </a:lnTo>
                    <a:cubicBezTo>
                      <a:pt x="1415" y="4897"/>
                      <a:pt x="2488" y="9479"/>
                      <a:pt x="2986" y="11757"/>
                    </a:cubicBezTo>
                    <a:lnTo>
                      <a:pt x="3169" y="11757"/>
                    </a:lnTo>
                    <a:cubicBezTo>
                      <a:pt x="2672" y="9479"/>
                      <a:pt x="1598" y="4792"/>
                      <a:pt x="1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4282950" y="4557175"/>
                <a:ext cx="62200" cy="229125"/>
              </a:xfrm>
              <a:custGeom>
                <a:avLst/>
                <a:gdLst/>
                <a:ahLst/>
                <a:cxnLst/>
                <a:rect l="l" t="t" r="r" b="b"/>
                <a:pathLst>
                  <a:path w="2488" h="9165" extrusionOk="0">
                    <a:moveTo>
                      <a:pt x="0" y="0"/>
                    </a:moveTo>
                    <a:cubicBezTo>
                      <a:pt x="1074" y="3797"/>
                      <a:pt x="1859" y="7280"/>
                      <a:pt x="2278" y="9165"/>
                    </a:cubicBezTo>
                    <a:lnTo>
                      <a:pt x="2488" y="9165"/>
                    </a:lnTo>
                    <a:cubicBezTo>
                      <a:pt x="2095" y="7306"/>
                      <a:pt x="1283" y="3850"/>
                      <a:pt x="236" y="27"/>
                    </a:cubicBezTo>
                    <a:cubicBezTo>
                      <a:pt x="157" y="27"/>
                      <a:pt x="79"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4104225" y="4520525"/>
                <a:ext cx="72050" cy="265775"/>
              </a:xfrm>
              <a:custGeom>
                <a:avLst/>
                <a:gdLst/>
                <a:ahLst/>
                <a:cxnLst/>
                <a:rect l="l" t="t" r="r" b="b"/>
                <a:pathLst>
                  <a:path w="2882" h="10631" extrusionOk="0">
                    <a:moveTo>
                      <a:pt x="210" y="0"/>
                    </a:moveTo>
                    <a:cubicBezTo>
                      <a:pt x="132" y="0"/>
                      <a:pt x="53" y="0"/>
                      <a:pt x="1" y="26"/>
                    </a:cubicBezTo>
                    <a:cubicBezTo>
                      <a:pt x="1284" y="4373"/>
                      <a:pt x="2227" y="8510"/>
                      <a:pt x="2698" y="10631"/>
                    </a:cubicBezTo>
                    <a:lnTo>
                      <a:pt x="2881" y="10631"/>
                    </a:lnTo>
                    <a:cubicBezTo>
                      <a:pt x="2436" y="8536"/>
                      <a:pt x="1493" y="4399"/>
                      <a:pt x="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8" name="Google Shape;68;p2"/>
            <p:cNvSpPr/>
            <p:nvPr/>
          </p:nvSpPr>
          <p:spPr>
            <a:xfrm>
              <a:off x="3483573" y="4696565"/>
              <a:ext cx="1939973" cy="461037"/>
            </a:xfrm>
            <a:custGeom>
              <a:avLst/>
              <a:gdLst/>
              <a:ahLst/>
              <a:cxnLst/>
              <a:rect l="l" t="t" r="r" b="b"/>
              <a:pathLst>
                <a:path w="55329" h="13149" extrusionOk="0">
                  <a:moveTo>
                    <a:pt x="30917" y="1"/>
                  </a:moveTo>
                  <a:cubicBezTo>
                    <a:pt x="30832" y="1"/>
                    <a:pt x="30747" y="2"/>
                    <a:pt x="30662" y="4"/>
                  </a:cubicBezTo>
                  <a:cubicBezTo>
                    <a:pt x="27075" y="82"/>
                    <a:pt x="23540" y="1810"/>
                    <a:pt x="21262" y="4612"/>
                  </a:cubicBezTo>
                  <a:cubicBezTo>
                    <a:pt x="19796" y="6419"/>
                    <a:pt x="18670" y="8749"/>
                    <a:pt x="16497" y="9482"/>
                  </a:cubicBezTo>
                  <a:cubicBezTo>
                    <a:pt x="15987" y="9657"/>
                    <a:pt x="15473" y="9729"/>
                    <a:pt x="14956" y="9729"/>
                  </a:cubicBezTo>
                  <a:cubicBezTo>
                    <a:pt x="12922" y="9729"/>
                    <a:pt x="10834" y="8617"/>
                    <a:pt x="8746" y="8304"/>
                  </a:cubicBezTo>
                  <a:cubicBezTo>
                    <a:pt x="8374" y="8246"/>
                    <a:pt x="8000" y="8218"/>
                    <a:pt x="7626" y="8218"/>
                  </a:cubicBezTo>
                  <a:cubicBezTo>
                    <a:pt x="4453" y="8218"/>
                    <a:pt x="1336" y="10240"/>
                    <a:pt x="1" y="13122"/>
                  </a:cubicBezTo>
                  <a:lnTo>
                    <a:pt x="1" y="13148"/>
                  </a:lnTo>
                  <a:lnTo>
                    <a:pt x="55328" y="13148"/>
                  </a:lnTo>
                  <a:cubicBezTo>
                    <a:pt x="54935" y="11368"/>
                    <a:pt x="52867" y="10058"/>
                    <a:pt x="50929" y="9718"/>
                  </a:cubicBezTo>
                  <a:cubicBezTo>
                    <a:pt x="48625" y="9299"/>
                    <a:pt x="46111" y="9561"/>
                    <a:pt x="44121" y="8356"/>
                  </a:cubicBezTo>
                  <a:cubicBezTo>
                    <a:pt x="42498" y="7388"/>
                    <a:pt x="41529" y="5633"/>
                    <a:pt x="40272" y="4219"/>
                  </a:cubicBezTo>
                  <a:cubicBezTo>
                    <a:pt x="37945" y="1586"/>
                    <a:pt x="34445" y="1"/>
                    <a:pt x="3091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 name="Google Shape;69;p2"/>
            <p:cNvGrpSpPr/>
            <p:nvPr/>
          </p:nvGrpSpPr>
          <p:grpSpPr>
            <a:xfrm>
              <a:off x="-432985" y="4303689"/>
              <a:ext cx="2850686" cy="853912"/>
              <a:chOff x="238125" y="4189250"/>
              <a:chExt cx="2032575" cy="608850"/>
            </a:xfrm>
          </p:grpSpPr>
          <p:sp>
            <p:nvSpPr>
              <p:cNvPr id="70" name="Google Shape;70;p2"/>
              <p:cNvSpPr/>
              <p:nvPr/>
            </p:nvSpPr>
            <p:spPr>
              <a:xfrm>
                <a:off x="238125" y="4189250"/>
                <a:ext cx="2032575" cy="608850"/>
              </a:xfrm>
              <a:custGeom>
                <a:avLst/>
                <a:gdLst/>
                <a:ahLst/>
                <a:cxnLst/>
                <a:rect l="l" t="t" r="r" b="b"/>
                <a:pathLst>
                  <a:path w="81303" h="24354" extrusionOk="0">
                    <a:moveTo>
                      <a:pt x="40982" y="0"/>
                    </a:moveTo>
                    <a:cubicBezTo>
                      <a:pt x="40115" y="0"/>
                      <a:pt x="39246" y="60"/>
                      <a:pt x="38386" y="185"/>
                    </a:cubicBezTo>
                    <a:cubicBezTo>
                      <a:pt x="37967" y="238"/>
                      <a:pt x="37575" y="316"/>
                      <a:pt x="37156" y="421"/>
                    </a:cubicBezTo>
                    <a:cubicBezTo>
                      <a:pt x="37129" y="421"/>
                      <a:pt x="37103" y="421"/>
                      <a:pt x="37077" y="447"/>
                    </a:cubicBezTo>
                    <a:cubicBezTo>
                      <a:pt x="36632" y="552"/>
                      <a:pt x="36187" y="656"/>
                      <a:pt x="35742" y="814"/>
                    </a:cubicBezTo>
                    <a:cubicBezTo>
                      <a:pt x="35637" y="840"/>
                      <a:pt x="35532" y="866"/>
                      <a:pt x="35427" y="892"/>
                    </a:cubicBezTo>
                    <a:cubicBezTo>
                      <a:pt x="32547" y="1861"/>
                      <a:pt x="29876" y="3511"/>
                      <a:pt x="27651" y="5658"/>
                    </a:cubicBezTo>
                    <a:cubicBezTo>
                      <a:pt x="27625" y="5684"/>
                      <a:pt x="27598" y="5710"/>
                      <a:pt x="27572" y="5736"/>
                    </a:cubicBezTo>
                    <a:cubicBezTo>
                      <a:pt x="26918" y="6338"/>
                      <a:pt x="26315" y="7019"/>
                      <a:pt x="25739" y="7700"/>
                    </a:cubicBezTo>
                    <a:cubicBezTo>
                      <a:pt x="25608" y="7883"/>
                      <a:pt x="25477" y="8040"/>
                      <a:pt x="25373" y="8198"/>
                    </a:cubicBezTo>
                    <a:cubicBezTo>
                      <a:pt x="24509" y="9297"/>
                      <a:pt x="23749" y="10476"/>
                      <a:pt x="23095" y="11706"/>
                    </a:cubicBezTo>
                    <a:cubicBezTo>
                      <a:pt x="22021" y="13749"/>
                      <a:pt x="21078" y="16105"/>
                      <a:pt x="19246" y="17388"/>
                    </a:cubicBezTo>
                    <a:cubicBezTo>
                      <a:pt x="19219" y="17388"/>
                      <a:pt x="19193" y="17414"/>
                      <a:pt x="19167" y="17441"/>
                    </a:cubicBezTo>
                    <a:cubicBezTo>
                      <a:pt x="18957" y="17572"/>
                      <a:pt x="18722" y="17702"/>
                      <a:pt x="18460" y="17833"/>
                    </a:cubicBezTo>
                    <a:cubicBezTo>
                      <a:pt x="17629" y="18215"/>
                      <a:pt x="16750" y="18340"/>
                      <a:pt x="15846" y="18340"/>
                    </a:cubicBezTo>
                    <a:cubicBezTo>
                      <a:pt x="14271" y="18340"/>
                      <a:pt x="12621" y="17962"/>
                      <a:pt x="11024" y="17912"/>
                    </a:cubicBezTo>
                    <a:cubicBezTo>
                      <a:pt x="10867" y="17905"/>
                      <a:pt x="10710" y="17901"/>
                      <a:pt x="10554" y="17901"/>
                    </a:cubicBezTo>
                    <a:cubicBezTo>
                      <a:pt x="8961" y="17901"/>
                      <a:pt x="7398" y="18261"/>
                      <a:pt x="5944" y="18881"/>
                    </a:cubicBezTo>
                    <a:cubicBezTo>
                      <a:pt x="5891" y="18907"/>
                      <a:pt x="5865" y="18933"/>
                      <a:pt x="5839" y="18933"/>
                    </a:cubicBezTo>
                    <a:cubicBezTo>
                      <a:pt x="3352" y="20059"/>
                      <a:pt x="1257" y="21970"/>
                      <a:pt x="0" y="24353"/>
                    </a:cubicBezTo>
                    <a:lnTo>
                      <a:pt x="81302" y="24353"/>
                    </a:lnTo>
                    <a:cubicBezTo>
                      <a:pt x="81276" y="22154"/>
                      <a:pt x="80569" y="19954"/>
                      <a:pt x="79286" y="18148"/>
                    </a:cubicBezTo>
                    <a:cubicBezTo>
                      <a:pt x="79260" y="18121"/>
                      <a:pt x="79234" y="18095"/>
                      <a:pt x="79234" y="18069"/>
                    </a:cubicBezTo>
                    <a:cubicBezTo>
                      <a:pt x="78946" y="17702"/>
                      <a:pt x="78632" y="17310"/>
                      <a:pt x="78317" y="16969"/>
                    </a:cubicBezTo>
                    <a:cubicBezTo>
                      <a:pt x="76825" y="15424"/>
                      <a:pt x="74835" y="14377"/>
                      <a:pt x="72740" y="13958"/>
                    </a:cubicBezTo>
                    <a:cubicBezTo>
                      <a:pt x="72714" y="13958"/>
                      <a:pt x="72662" y="13932"/>
                      <a:pt x="72635" y="13932"/>
                    </a:cubicBezTo>
                    <a:cubicBezTo>
                      <a:pt x="72086" y="13827"/>
                      <a:pt x="71536" y="13749"/>
                      <a:pt x="70986" y="13749"/>
                    </a:cubicBezTo>
                    <a:cubicBezTo>
                      <a:pt x="70907" y="13722"/>
                      <a:pt x="70829" y="13722"/>
                      <a:pt x="70776" y="13722"/>
                    </a:cubicBezTo>
                    <a:cubicBezTo>
                      <a:pt x="70069" y="13722"/>
                      <a:pt x="69336" y="13775"/>
                      <a:pt x="68655" y="13906"/>
                    </a:cubicBezTo>
                    <a:cubicBezTo>
                      <a:pt x="67058" y="14220"/>
                      <a:pt x="65409" y="14875"/>
                      <a:pt x="63837" y="15189"/>
                    </a:cubicBezTo>
                    <a:cubicBezTo>
                      <a:pt x="63759" y="15189"/>
                      <a:pt x="63680" y="15215"/>
                      <a:pt x="63602" y="15215"/>
                    </a:cubicBezTo>
                    <a:cubicBezTo>
                      <a:pt x="63209" y="15293"/>
                      <a:pt x="62816" y="15346"/>
                      <a:pt x="62397" y="15346"/>
                    </a:cubicBezTo>
                    <a:lnTo>
                      <a:pt x="62319" y="15346"/>
                    </a:lnTo>
                    <a:cubicBezTo>
                      <a:pt x="62251" y="15348"/>
                      <a:pt x="62184" y="15350"/>
                      <a:pt x="62117" y="15350"/>
                    </a:cubicBezTo>
                    <a:cubicBezTo>
                      <a:pt x="61508" y="15350"/>
                      <a:pt x="60919" y="15241"/>
                      <a:pt x="60329" y="15005"/>
                    </a:cubicBezTo>
                    <a:cubicBezTo>
                      <a:pt x="59229" y="14560"/>
                      <a:pt x="58417" y="13775"/>
                      <a:pt x="57763" y="12806"/>
                    </a:cubicBezTo>
                    <a:lnTo>
                      <a:pt x="57632" y="12597"/>
                    </a:lnTo>
                    <a:cubicBezTo>
                      <a:pt x="56742" y="11209"/>
                      <a:pt x="56113" y="9507"/>
                      <a:pt x="55301" y="8067"/>
                    </a:cubicBezTo>
                    <a:cubicBezTo>
                      <a:pt x="55223" y="7883"/>
                      <a:pt x="55118" y="7700"/>
                      <a:pt x="55013" y="7543"/>
                    </a:cubicBezTo>
                    <a:cubicBezTo>
                      <a:pt x="54987" y="7491"/>
                      <a:pt x="54961" y="7464"/>
                      <a:pt x="54935" y="7438"/>
                    </a:cubicBezTo>
                    <a:cubicBezTo>
                      <a:pt x="54542" y="6757"/>
                      <a:pt x="54071" y="6129"/>
                      <a:pt x="53547" y="5553"/>
                    </a:cubicBezTo>
                    <a:cubicBezTo>
                      <a:pt x="53521" y="5474"/>
                      <a:pt x="53468" y="5422"/>
                      <a:pt x="53416" y="5370"/>
                    </a:cubicBezTo>
                    <a:cubicBezTo>
                      <a:pt x="52081" y="3877"/>
                      <a:pt x="50431" y="2673"/>
                      <a:pt x="48598" y="1782"/>
                    </a:cubicBezTo>
                    <a:cubicBezTo>
                      <a:pt x="48546" y="1756"/>
                      <a:pt x="48493" y="1730"/>
                      <a:pt x="48441" y="1704"/>
                    </a:cubicBezTo>
                    <a:cubicBezTo>
                      <a:pt x="48127" y="1547"/>
                      <a:pt x="47839" y="1416"/>
                      <a:pt x="47525" y="1285"/>
                    </a:cubicBezTo>
                    <a:cubicBezTo>
                      <a:pt x="47498" y="1285"/>
                      <a:pt x="47472" y="1285"/>
                      <a:pt x="47446" y="1259"/>
                    </a:cubicBezTo>
                    <a:cubicBezTo>
                      <a:pt x="46006" y="683"/>
                      <a:pt x="44513" y="290"/>
                      <a:pt x="42969" y="107"/>
                    </a:cubicBezTo>
                    <a:cubicBezTo>
                      <a:pt x="42890" y="107"/>
                      <a:pt x="42811" y="107"/>
                      <a:pt x="42733" y="80"/>
                    </a:cubicBezTo>
                    <a:cubicBezTo>
                      <a:pt x="42152" y="28"/>
                      <a:pt x="41568" y="0"/>
                      <a:pt x="4098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a:off x="760500" y="4381750"/>
                <a:ext cx="121125" cy="416350"/>
              </a:xfrm>
              <a:custGeom>
                <a:avLst/>
                <a:gdLst/>
                <a:ahLst/>
                <a:cxnLst/>
                <a:rect l="l" t="t" r="r" b="b"/>
                <a:pathLst>
                  <a:path w="4845" h="16654" extrusionOk="0">
                    <a:moveTo>
                      <a:pt x="4844" y="0"/>
                    </a:moveTo>
                    <a:lnTo>
                      <a:pt x="4844" y="0"/>
                    </a:lnTo>
                    <a:cubicBezTo>
                      <a:pt x="4713" y="157"/>
                      <a:pt x="4582" y="314"/>
                      <a:pt x="4451" y="498"/>
                    </a:cubicBezTo>
                    <a:cubicBezTo>
                      <a:pt x="2304" y="6546"/>
                      <a:pt x="655" y="13668"/>
                      <a:pt x="0" y="16653"/>
                    </a:cubicBezTo>
                    <a:lnTo>
                      <a:pt x="210" y="16653"/>
                    </a:lnTo>
                    <a:cubicBezTo>
                      <a:pt x="890" y="13537"/>
                      <a:pt x="2619" y="6127"/>
                      <a:pt x="48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928725" y="4208925"/>
                <a:ext cx="202950" cy="589175"/>
              </a:xfrm>
              <a:custGeom>
                <a:avLst/>
                <a:gdLst/>
                <a:ahLst/>
                <a:cxnLst/>
                <a:rect l="l" t="t" r="r" b="b"/>
                <a:pathLst>
                  <a:path w="8118" h="23567" extrusionOk="0">
                    <a:moveTo>
                      <a:pt x="8118" y="0"/>
                    </a:moveTo>
                    <a:lnTo>
                      <a:pt x="8118" y="0"/>
                    </a:lnTo>
                    <a:cubicBezTo>
                      <a:pt x="8013" y="27"/>
                      <a:pt x="7908" y="79"/>
                      <a:pt x="7803" y="105"/>
                    </a:cubicBezTo>
                    <a:cubicBezTo>
                      <a:pt x="4059" y="5918"/>
                      <a:pt x="969" y="19167"/>
                      <a:pt x="1" y="23566"/>
                    </a:cubicBezTo>
                    <a:lnTo>
                      <a:pt x="210" y="23566"/>
                    </a:lnTo>
                    <a:cubicBezTo>
                      <a:pt x="1205" y="19063"/>
                      <a:pt x="4347" y="5630"/>
                      <a:pt x="81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a:off x="1097625" y="4191250"/>
                <a:ext cx="214725" cy="606850"/>
              </a:xfrm>
              <a:custGeom>
                <a:avLst/>
                <a:gdLst/>
                <a:ahLst/>
                <a:cxnLst/>
                <a:rect l="l" t="t" r="r" b="b"/>
                <a:pathLst>
                  <a:path w="8589" h="24274" extrusionOk="0">
                    <a:moveTo>
                      <a:pt x="8353" y="0"/>
                    </a:moveTo>
                    <a:cubicBezTo>
                      <a:pt x="4373" y="5290"/>
                      <a:pt x="995" y="19639"/>
                      <a:pt x="0" y="24273"/>
                    </a:cubicBezTo>
                    <a:lnTo>
                      <a:pt x="210" y="24273"/>
                    </a:lnTo>
                    <a:cubicBezTo>
                      <a:pt x="1231" y="19560"/>
                      <a:pt x="4609" y="5159"/>
                      <a:pt x="8589" y="27"/>
                    </a:cubicBezTo>
                    <a:cubicBezTo>
                      <a:pt x="8510" y="27"/>
                      <a:pt x="8431" y="0"/>
                      <a:pt x="83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a:off x="1265850" y="4231825"/>
                <a:ext cx="187250" cy="566275"/>
              </a:xfrm>
              <a:custGeom>
                <a:avLst/>
                <a:gdLst/>
                <a:ahLst/>
                <a:cxnLst/>
                <a:rect l="l" t="t" r="r" b="b"/>
                <a:pathLst>
                  <a:path w="7490" h="22651" extrusionOk="0">
                    <a:moveTo>
                      <a:pt x="7332" y="1"/>
                    </a:moveTo>
                    <a:cubicBezTo>
                      <a:pt x="3797" y="6128"/>
                      <a:pt x="917" y="18435"/>
                      <a:pt x="0" y="22650"/>
                    </a:cubicBezTo>
                    <a:lnTo>
                      <a:pt x="210" y="22650"/>
                    </a:lnTo>
                    <a:cubicBezTo>
                      <a:pt x="1126" y="18382"/>
                      <a:pt x="4007" y="6154"/>
                      <a:pt x="7489" y="79"/>
                    </a:cubicBezTo>
                    <a:cubicBezTo>
                      <a:pt x="7437" y="53"/>
                      <a:pt x="7384" y="27"/>
                      <a:pt x="73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1434750" y="4323475"/>
                <a:ext cx="142075" cy="474625"/>
              </a:xfrm>
              <a:custGeom>
                <a:avLst/>
                <a:gdLst/>
                <a:ahLst/>
                <a:cxnLst/>
                <a:rect l="l" t="t" r="r" b="b"/>
                <a:pathLst>
                  <a:path w="5683" h="18985" extrusionOk="0">
                    <a:moveTo>
                      <a:pt x="5551" y="1"/>
                    </a:moveTo>
                    <a:cubicBezTo>
                      <a:pt x="2854" y="6494"/>
                      <a:pt x="759" y="15502"/>
                      <a:pt x="0" y="18984"/>
                    </a:cubicBezTo>
                    <a:lnTo>
                      <a:pt x="183" y="18984"/>
                    </a:lnTo>
                    <a:cubicBezTo>
                      <a:pt x="969" y="15476"/>
                      <a:pt x="3037" y="6599"/>
                      <a:pt x="5682" y="158"/>
                    </a:cubicBezTo>
                    <a:cubicBezTo>
                      <a:pt x="5656" y="105"/>
                      <a:pt x="5603" y="53"/>
                      <a:pt x="55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1602975" y="4504150"/>
                <a:ext cx="79225" cy="293950"/>
              </a:xfrm>
              <a:custGeom>
                <a:avLst/>
                <a:gdLst/>
                <a:ahLst/>
                <a:cxnLst/>
                <a:rect l="l" t="t" r="r" b="b"/>
                <a:pathLst>
                  <a:path w="3169" h="11758" extrusionOk="0">
                    <a:moveTo>
                      <a:pt x="3038" y="1"/>
                    </a:moveTo>
                    <a:cubicBezTo>
                      <a:pt x="1598" y="4792"/>
                      <a:pt x="498" y="9479"/>
                      <a:pt x="0" y="11757"/>
                    </a:cubicBezTo>
                    <a:lnTo>
                      <a:pt x="210" y="11757"/>
                    </a:lnTo>
                    <a:cubicBezTo>
                      <a:pt x="707" y="9479"/>
                      <a:pt x="1755" y="4897"/>
                      <a:pt x="3169" y="210"/>
                    </a:cubicBezTo>
                    <a:lnTo>
                      <a:pt x="30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1771200" y="4568950"/>
                <a:ext cx="62225" cy="229150"/>
              </a:xfrm>
              <a:custGeom>
                <a:avLst/>
                <a:gdLst/>
                <a:ahLst/>
                <a:cxnLst/>
                <a:rect l="l" t="t" r="r" b="b"/>
                <a:pathLst>
                  <a:path w="2489" h="9166" extrusionOk="0">
                    <a:moveTo>
                      <a:pt x="2488" y="1"/>
                    </a:moveTo>
                    <a:cubicBezTo>
                      <a:pt x="2436" y="1"/>
                      <a:pt x="2357" y="27"/>
                      <a:pt x="2279" y="27"/>
                    </a:cubicBezTo>
                    <a:cubicBezTo>
                      <a:pt x="1205" y="3850"/>
                      <a:pt x="420" y="7306"/>
                      <a:pt x="1" y="9165"/>
                    </a:cubicBezTo>
                    <a:lnTo>
                      <a:pt x="210" y="9165"/>
                    </a:lnTo>
                    <a:cubicBezTo>
                      <a:pt x="629" y="7280"/>
                      <a:pt x="1441" y="3797"/>
                      <a:pt x="24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1940100" y="4532300"/>
                <a:ext cx="72675" cy="265800"/>
              </a:xfrm>
              <a:custGeom>
                <a:avLst/>
                <a:gdLst/>
                <a:ahLst/>
                <a:cxnLst/>
                <a:rect l="l" t="t" r="r" b="b"/>
                <a:pathLst>
                  <a:path w="2907" h="10632" extrusionOk="0">
                    <a:moveTo>
                      <a:pt x="2697" y="0"/>
                    </a:moveTo>
                    <a:cubicBezTo>
                      <a:pt x="1414" y="4399"/>
                      <a:pt x="445" y="8537"/>
                      <a:pt x="0" y="10631"/>
                    </a:cubicBezTo>
                    <a:lnTo>
                      <a:pt x="210" y="10631"/>
                    </a:lnTo>
                    <a:cubicBezTo>
                      <a:pt x="681" y="8510"/>
                      <a:pt x="1624" y="4373"/>
                      <a:pt x="2907" y="27"/>
                    </a:cubicBezTo>
                    <a:cubicBezTo>
                      <a:pt x="2828" y="0"/>
                      <a:pt x="2750" y="0"/>
                      <a:pt x="26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 name="Google Shape;79;p2"/>
            <p:cNvSpPr/>
            <p:nvPr/>
          </p:nvSpPr>
          <p:spPr>
            <a:xfrm>
              <a:off x="1409623" y="4484437"/>
              <a:ext cx="2836907" cy="673165"/>
            </a:xfrm>
            <a:custGeom>
              <a:avLst/>
              <a:gdLst/>
              <a:ahLst/>
              <a:cxnLst/>
              <a:rect l="l" t="t" r="r" b="b"/>
              <a:pathLst>
                <a:path w="80910" h="19199" extrusionOk="0">
                  <a:moveTo>
                    <a:pt x="35634" y="0"/>
                  </a:moveTo>
                  <a:cubicBezTo>
                    <a:pt x="30513" y="0"/>
                    <a:pt x="25436" y="2310"/>
                    <a:pt x="22021" y="6159"/>
                  </a:cubicBezTo>
                  <a:cubicBezTo>
                    <a:pt x="20188" y="8227"/>
                    <a:pt x="18774" y="10793"/>
                    <a:pt x="16391" y="12207"/>
                  </a:cubicBezTo>
                  <a:cubicBezTo>
                    <a:pt x="13459" y="13962"/>
                    <a:pt x="9793" y="13595"/>
                    <a:pt x="6441" y="14197"/>
                  </a:cubicBezTo>
                  <a:cubicBezTo>
                    <a:pt x="3613" y="14695"/>
                    <a:pt x="550" y="16606"/>
                    <a:pt x="0" y="19198"/>
                  </a:cubicBezTo>
                  <a:lnTo>
                    <a:pt x="80910" y="19198"/>
                  </a:lnTo>
                  <a:cubicBezTo>
                    <a:pt x="78937" y="14972"/>
                    <a:pt x="74374" y="12008"/>
                    <a:pt x="69714" y="12008"/>
                  </a:cubicBezTo>
                  <a:cubicBezTo>
                    <a:pt x="69178" y="12008"/>
                    <a:pt x="68641" y="12048"/>
                    <a:pt x="68106" y="12129"/>
                  </a:cubicBezTo>
                  <a:cubicBezTo>
                    <a:pt x="65055" y="12588"/>
                    <a:pt x="62005" y="14215"/>
                    <a:pt x="59034" y="14215"/>
                  </a:cubicBezTo>
                  <a:cubicBezTo>
                    <a:pt x="58282" y="14215"/>
                    <a:pt x="57535" y="14111"/>
                    <a:pt x="56794" y="13857"/>
                  </a:cubicBezTo>
                  <a:cubicBezTo>
                    <a:pt x="53599" y="12757"/>
                    <a:pt x="51950" y="9353"/>
                    <a:pt x="49829" y="6735"/>
                  </a:cubicBezTo>
                  <a:cubicBezTo>
                    <a:pt x="46503" y="2624"/>
                    <a:pt x="41345" y="110"/>
                    <a:pt x="36056" y="5"/>
                  </a:cubicBezTo>
                  <a:cubicBezTo>
                    <a:pt x="35915" y="2"/>
                    <a:pt x="35775" y="0"/>
                    <a:pt x="35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 name="Google Shape;80;p2"/>
          <p:cNvGrpSpPr/>
          <p:nvPr/>
        </p:nvGrpSpPr>
        <p:grpSpPr>
          <a:xfrm>
            <a:off x="280650" y="221050"/>
            <a:ext cx="8582700" cy="3860375"/>
            <a:chOff x="-919350" y="221050"/>
            <a:chExt cx="8582700" cy="3860375"/>
          </a:xfrm>
        </p:grpSpPr>
        <p:sp>
          <p:nvSpPr>
            <p:cNvPr id="81" name="Google Shape;81;p2"/>
            <p:cNvSpPr/>
            <p:nvPr/>
          </p:nvSpPr>
          <p:spPr>
            <a:xfrm>
              <a:off x="6244875" y="468500"/>
              <a:ext cx="53050" cy="53050"/>
            </a:xfrm>
            <a:custGeom>
              <a:avLst/>
              <a:gdLst/>
              <a:ahLst/>
              <a:cxnLst/>
              <a:rect l="l" t="t" r="r" b="b"/>
              <a:pathLst>
                <a:path w="2122" h="2122" extrusionOk="0">
                  <a:moveTo>
                    <a:pt x="1048" y="1"/>
                  </a:moveTo>
                  <a:cubicBezTo>
                    <a:pt x="472" y="1"/>
                    <a:pt x="0" y="472"/>
                    <a:pt x="0" y="1075"/>
                  </a:cubicBezTo>
                  <a:cubicBezTo>
                    <a:pt x="0" y="1651"/>
                    <a:pt x="472" y="2122"/>
                    <a:pt x="1048" y="2122"/>
                  </a:cubicBezTo>
                  <a:cubicBezTo>
                    <a:pt x="1650" y="2122"/>
                    <a:pt x="2121" y="1651"/>
                    <a:pt x="2121" y="1075"/>
                  </a:cubicBezTo>
                  <a:cubicBezTo>
                    <a:pt x="2121" y="472"/>
                    <a:pt x="1650" y="1"/>
                    <a:pt x="10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a:off x="934100" y="626250"/>
              <a:ext cx="53050" cy="52400"/>
            </a:xfrm>
            <a:custGeom>
              <a:avLst/>
              <a:gdLst/>
              <a:ahLst/>
              <a:cxnLst/>
              <a:rect l="l" t="t" r="r" b="b"/>
              <a:pathLst>
                <a:path w="2122" h="2096" extrusionOk="0">
                  <a:moveTo>
                    <a:pt x="1074" y="1"/>
                  </a:moveTo>
                  <a:cubicBezTo>
                    <a:pt x="498" y="1"/>
                    <a:pt x="0" y="472"/>
                    <a:pt x="0" y="1048"/>
                  </a:cubicBezTo>
                  <a:cubicBezTo>
                    <a:pt x="0" y="1624"/>
                    <a:pt x="498" y="2095"/>
                    <a:pt x="1074" y="2095"/>
                  </a:cubicBezTo>
                  <a:cubicBezTo>
                    <a:pt x="1650" y="2095"/>
                    <a:pt x="2121" y="1624"/>
                    <a:pt x="2121" y="1048"/>
                  </a:cubicBezTo>
                  <a:cubicBezTo>
                    <a:pt x="2121" y="472"/>
                    <a:pt x="1650" y="1"/>
                    <a:pt x="10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a:off x="-730800" y="3969475"/>
              <a:ext cx="111300" cy="111950"/>
            </a:xfrm>
            <a:custGeom>
              <a:avLst/>
              <a:gdLst/>
              <a:ahLst/>
              <a:cxnLst/>
              <a:rect l="l" t="t" r="r" b="b"/>
              <a:pathLst>
                <a:path w="4452" h="4478" extrusionOk="0">
                  <a:moveTo>
                    <a:pt x="2226" y="0"/>
                  </a:moveTo>
                  <a:cubicBezTo>
                    <a:pt x="995" y="0"/>
                    <a:pt x="0" y="1021"/>
                    <a:pt x="0" y="2252"/>
                  </a:cubicBezTo>
                  <a:cubicBezTo>
                    <a:pt x="0" y="3483"/>
                    <a:pt x="995" y="4478"/>
                    <a:pt x="2226" y="4478"/>
                  </a:cubicBezTo>
                  <a:cubicBezTo>
                    <a:pt x="3456" y="4478"/>
                    <a:pt x="4451" y="3483"/>
                    <a:pt x="4451" y="2252"/>
                  </a:cubicBezTo>
                  <a:cubicBezTo>
                    <a:pt x="4451" y="1021"/>
                    <a:pt x="3456" y="0"/>
                    <a:pt x="22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a:off x="7422550" y="1289625"/>
              <a:ext cx="112600" cy="111950"/>
            </a:xfrm>
            <a:custGeom>
              <a:avLst/>
              <a:gdLst/>
              <a:ahLst/>
              <a:cxnLst/>
              <a:rect l="l" t="t" r="r" b="b"/>
              <a:pathLst>
                <a:path w="4504" h="4478" extrusionOk="0">
                  <a:moveTo>
                    <a:pt x="2252" y="0"/>
                  </a:moveTo>
                  <a:cubicBezTo>
                    <a:pt x="1021" y="0"/>
                    <a:pt x="0" y="995"/>
                    <a:pt x="0" y="2252"/>
                  </a:cubicBezTo>
                  <a:cubicBezTo>
                    <a:pt x="0" y="3483"/>
                    <a:pt x="1021" y="4478"/>
                    <a:pt x="2252" y="4478"/>
                  </a:cubicBezTo>
                  <a:cubicBezTo>
                    <a:pt x="3509" y="4478"/>
                    <a:pt x="4504" y="3483"/>
                    <a:pt x="4504" y="2252"/>
                  </a:cubicBezTo>
                  <a:cubicBezTo>
                    <a:pt x="4504" y="995"/>
                    <a:pt x="3509" y="0"/>
                    <a:pt x="225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a:off x="7577575" y="3995650"/>
              <a:ext cx="85775" cy="85775"/>
            </a:xfrm>
            <a:custGeom>
              <a:avLst/>
              <a:gdLst/>
              <a:ahLst/>
              <a:cxnLst/>
              <a:rect l="l" t="t" r="r" b="b"/>
              <a:pathLst>
                <a:path w="3431" h="3431" extrusionOk="0">
                  <a:moveTo>
                    <a:pt x="1702" y="1"/>
                  </a:moveTo>
                  <a:cubicBezTo>
                    <a:pt x="760" y="1"/>
                    <a:pt x="0" y="760"/>
                    <a:pt x="0" y="1702"/>
                  </a:cubicBezTo>
                  <a:cubicBezTo>
                    <a:pt x="0" y="2645"/>
                    <a:pt x="760" y="3431"/>
                    <a:pt x="1702" y="3431"/>
                  </a:cubicBezTo>
                  <a:cubicBezTo>
                    <a:pt x="2671" y="3431"/>
                    <a:pt x="3430" y="2645"/>
                    <a:pt x="3430" y="1702"/>
                  </a:cubicBezTo>
                  <a:cubicBezTo>
                    <a:pt x="3430" y="760"/>
                    <a:pt x="2671" y="1"/>
                    <a:pt x="17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a:off x="312050" y="2852600"/>
              <a:ext cx="85775" cy="85775"/>
            </a:xfrm>
            <a:custGeom>
              <a:avLst/>
              <a:gdLst/>
              <a:ahLst/>
              <a:cxnLst/>
              <a:rect l="l" t="t" r="r" b="b"/>
              <a:pathLst>
                <a:path w="3431" h="3431" extrusionOk="0">
                  <a:moveTo>
                    <a:pt x="1728" y="1"/>
                  </a:moveTo>
                  <a:cubicBezTo>
                    <a:pt x="760" y="1"/>
                    <a:pt x="0" y="760"/>
                    <a:pt x="0" y="1703"/>
                  </a:cubicBezTo>
                  <a:cubicBezTo>
                    <a:pt x="0" y="2672"/>
                    <a:pt x="760" y="3431"/>
                    <a:pt x="1728" y="3431"/>
                  </a:cubicBezTo>
                  <a:cubicBezTo>
                    <a:pt x="2671" y="3431"/>
                    <a:pt x="3430" y="2672"/>
                    <a:pt x="3430" y="1703"/>
                  </a:cubicBezTo>
                  <a:cubicBezTo>
                    <a:pt x="3430" y="760"/>
                    <a:pt x="2671" y="1"/>
                    <a:pt x="17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a:off x="525813" y="3144225"/>
              <a:ext cx="79900" cy="79875"/>
            </a:xfrm>
            <a:custGeom>
              <a:avLst/>
              <a:gdLst/>
              <a:ahLst/>
              <a:cxnLst/>
              <a:rect l="l" t="t" r="r" b="b"/>
              <a:pathLst>
                <a:path w="3196" h="3195" extrusionOk="0">
                  <a:moveTo>
                    <a:pt x="1598" y="0"/>
                  </a:moveTo>
                  <a:cubicBezTo>
                    <a:pt x="707" y="0"/>
                    <a:pt x="1" y="707"/>
                    <a:pt x="1" y="1598"/>
                  </a:cubicBezTo>
                  <a:cubicBezTo>
                    <a:pt x="1" y="2488"/>
                    <a:pt x="707" y="3195"/>
                    <a:pt x="1598" y="3195"/>
                  </a:cubicBezTo>
                  <a:cubicBezTo>
                    <a:pt x="2488" y="3195"/>
                    <a:pt x="3195" y="2488"/>
                    <a:pt x="3195" y="1598"/>
                  </a:cubicBezTo>
                  <a:cubicBezTo>
                    <a:pt x="3195" y="707"/>
                    <a:pt x="2488" y="0"/>
                    <a:pt x="159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a:off x="-919350" y="221050"/>
              <a:ext cx="188550" cy="188550"/>
            </a:xfrm>
            <a:custGeom>
              <a:avLst/>
              <a:gdLst/>
              <a:ahLst/>
              <a:cxnLst/>
              <a:rect l="l" t="t" r="r" b="b"/>
              <a:pathLst>
                <a:path w="7542" h="7542" extrusionOk="0">
                  <a:moveTo>
                    <a:pt x="3771" y="0"/>
                  </a:moveTo>
                  <a:cubicBezTo>
                    <a:pt x="1703" y="0"/>
                    <a:pt x="1" y="1702"/>
                    <a:pt x="1" y="3771"/>
                  </a:cubicBezTo>
                  <a:cubicBezTo>
                    <a:pt x="1" y="5866"/>
                    <a:pt x="1703" y="7541"/>
                    <a:pt x="3771" y="7541"/>
                  </a:cubicBezTo>
                  <a:cubicBezTo>
                    <a:pt x="5866" y="7541"/>
                    <a:pt x="7542" y="5866"/>
                    <a:pt x="7542" y="3771"/>
                  </a:cubicBezTo>
                  <a:cubicBezTo>
                    <a:pt x="7542" y="1702"/>
                    <a:pt x="5866" y="0"/>
                    <a:pt x="37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a:off x="3293650" y="452750"/>
              <a:ext cx="174150" cy="173500"/>
            </a:xfrm>
            <a:custGeom>
              <a:avLst/>
              <a:gdLst/>
              <a:ahLst/>
              <a:cxnLst/>
              <a:rect l="l" t="t" r="r" b="b"/>
              <a:pathLst>
                <a:path w="6966" h="6940" extrusionOk="0">
                  <a:moveTo>
                    <a:pt x="3483" y="0"/>
                  </a:moveTo>
                  <a:cubicBezTo>
                    <a:pt x="1572" y="0"/>
                    <a:pt x="1" y="1545"/>
                    <a:pt x="1" y="3483"/>
                  </a:cubicBezTo>
                  <a:cubicBezTo>
                    <a:pt x="1" y="5394"/>
                    <a:pt x="1572" y="6939"/>
                    <a:pt x="3483" y="6939"/>
                  </a:cubicBezTo>
                  <a:cubicBezTo>
                    <a:pt x="5395" y="6939"/>
                    <a:pt x="6966" y="5394"/>
                    <a:pt x="6966" y="3483"/>
                  </a:cubicBezTo>
                  <a:cubicBezTo>
                    <a:pt x="6966" y="1545"/>
                    <a:pt x="5395" y="0"/>
                    <a:pt x="348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 name="Google Shape;90;p2"/>
          <p:cNvGrpSpPr/>
          <p:nvPr/>
        </p:nvGrpSpPr>
        <p:grpSpPr>
          <a:xfrm>
            <a:off x="286288" y="305950"/>
            <a:ext cx="8571425" cy="3193650"/>
            <a:chOff x="-869450" y="305950"/>
            <a:chExt cx="8571425" cy="3193650"/>
          </a:xfrm>
        </p:grpSpPr>
        <p:sp>
          <p:nvSpPr>
            <p:cNvPr id="91" name="Google Shape;91;p2"/>
            <p:cNvSpPr/>
            <p:nvPr/>
          </p:nvSpPr>
          <p:spPr>
            <a:xfrm>
              <a:off x="-869450" y="1372100"/>
              <a:ext cx="58950" cy="58950"/>
            </a:xfrm>
            <a:custGeom>
              <a:avLst/>
              <a:gdLst/>
              <a:ahLst/>
              <a:cxnLst/>
              <a:rect l="l" t="t" r="r" b="b"/>
              <a:pathLst>
                <a:path w="2358" h="2358" extrusionOk="0">
                  <a:moveTo>
                    <a:pt x="1179" y="1"/>
                  </a:moveTo>
                  <a:cubicBezTo>
                    <a:pt x="525" y="1"/>
                    <a:pt x="1" y="524"/>
                    <a:pt x="1" y="1179"/>
                  </a:cubicBezTo>
                  <a:cubicBezTo>
                    <a:pt x="1" y="1833"/>
                    <a:pt x="525" y="2357"/>
                    <a:pt x="1179" y="2357"/>
                  </a:cubicBezTo>
                  <a:cubicBezTo>
                    <a:pt x="1834" y="2357"/>
                    <a:pt x="2357" y="1833"/>
                    <a:pt x="2357" y="1179"/>
                  </a:cubicBezTo>
                  <a:cubicBezTo>
                    <a:pt x="2357" y="524"/>
                    <a:pt x="183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a:off x="4591150" y="663325"/>
              <a:ext cx="55650" cy="55675"/>
            </a:xfrm>
            <a:custGeom>
              <a:avLst/>
              <a:gdLst/>
              <a:ahLst/>
              <a:cxnLst/>
              <a:rect l="l" t="t" r="r" b="b"/>
              <a:pathLst>
                <a:path w="2226" h="2227" extrusionOk="0">
                  <a:moveTo>
                    <a:pt x="1126" y="1"/>
                  </a:moveTo>
                  <a:cubicBezTo>
                    <a:pt x="498" y="1"/>
                    <a:pt x="0" y="498"/>
                    <a:pt x="0" y="1101"/>
                  </a:cubicBezTo>
                  <a:cubicBezTo>
                    <a:pt x="0" y="1729"/>
                    <a:pt x="498" y="2227"/>
                    <a:pt x="1126" y="2227"/>
                  </a:cubicBezTo>
                  <a:cubicBezTo>
                    <a:pt x="1728" y="2227"/>
                    <a:pt x="2226" y="1729"/>
                    <a:pt x="2226" y="1101"/>
                  </a:cubicBezTo>
                  <a:cubicBezTo>
                    <a:pt x="2226" y="498"/>
                    <a:pt x="1728" y="1"/>
                    <a:pt x="112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a:off x="432050" y="2332775"/>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a:off x="6714563" y="1965850"/>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a:off x="487725" y="305950"/>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a:off x="2354950" y="636975"/>
              <a:ext cx="60925" cy="61550"/>
            </a:xfrm>
            <a:custGeom>
              <a:avLst/>
              <a:gdLst/>
              <a:ahLst/>
              <a:cxnLst/>
              <a:rect l="l" t="t" r="r" b="b"/>
              <a:pathLst>
                <a:path w="2437" h="2462" extrusionOk="0">
                  <a:moveTo>
                    <a:pt x="1205" y="0"/>
                  </a:moveTo>
                  <a:cubicBezTo>
                    <a:pt x="525" y="0"/>
                    <a:pt x="1" y="550"/>
                    <a:pt x="1" y="1231"/>
                  </a:cubicBezTo>
                  <a:cubicBezTo>
                    <a:pt x="1" y="1911"/>
                    <a:pt x="525" y="2461"/>
                    <a:pt x="1205" y="2461"/>
                  </a:cubicBezTo>
                  <a:cubicBezTo>
                    <a:pt x="1886" y="2461"/>
                    <a:pt x="2436" y="1911"/>
                    <a:pt x="2436" y="1231"/>
                  </a:cubicBezTo>
                  <a:cubicBezTo>
                    <a:pt x="2436" y="550"/>
                    <a:pt x="1886" y="0"/>
                    <a:pt x="12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a:off x="184625" y="3450500"/>
              <a:ext cx="49125" cy="49100"/>
            </a:xfrm>
            <a:custGeom>
              <a:avLst/>
              <a:gdLst/>
              <a:ahLst/>
              <a:cxnLst/>
              <a:rect l="l" t="t" r="r" b="b"/>
              <a:pathLst>
                <a:path w="1965" h="1964" extrusionOk="0">
                  <a:moveTo>
                    <a:pt x="996" y="0"/>
                  </a:moveTo>
                  <a:cubicBezTo>
                    <a:pt x="446" y="0"/>
                    <a:pt x="1" y="445"/>
                    <a:pt x="1" y="995"/>
                  </a:cubicBezTo>
                  <a:cubicBezTo>
                    <a:pt x="1" y="1519"/>
                    <a:pt x="446" y="1964"/>
                    <a:pt x="996" y="1964"/>
                  </a:cubicBezTo>
                  <a:cubicBezTo>
                    <a:pt x="1519" y="1964"/>
                    <a:pt x="1964" y="1519"/>
                    <a:pt x="1964" y="995"/>
                  </a:cubicBezTo>
                  <a:cubicBezTo>
                    <a:pt x="1964" y="445"/>
                    <a:pt x="1519"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a:off x="7608350" y="1766350"/>
              <a:ext cx="93625" cy="93625"/>
            </a:xfrm>
            <a:custGeom>
              <a:avLst/>
              <a:gdLst/>
              <a:ahLst/>
              <a:cxnLst/>
              <a:rect l="l" t="t" r="r" b="b"/>
              <a:pathLst>
                <a:path w="3745" h="3745" extrusionOk="0">
                  <a:moveTo>
                    <a:pt x="1886" y="0"/>
                  </a:moveTo>
                  <a:cubicBezTo>
                    <a:pt x="838" y="0"/>
                    <a:pt x="0" y="838"/>
                    <a:pt x="0" y="1860"/>
                  </a:cubicBezTo>
                  <a:cubicBezTo>
                    <a:pt x="0" y="2907"/>
                    <a:pt x="838" y="3745"/>
                    <a:pt x="1886" y="3745"/>
                  </a:cubicBezTo>
                  <a:cubicBezTo>
                    <a:pt x="2907" y="3745"/>
                    <a:pt x="3745" y="2907"/>
                    <a:pt x="3745" y="1860"/>
                  </a:cubicBezTo>
                  <a:cubicBezTo>
                    <a:pt x="3745" y="838"/>
                    <a:pt x="2907" y="0"/>
                    <a:pt x="18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Numbers and text 1">
  <p:cSld name="CUSTOM_5_1_1_1_1_1_1">
    <p:spTree>
      <p:nvGrpSpPr>
        <p:cNvPr id="1" name="Shape 1242"/>
        <p:cNvGrpSpPr/>
        <p:nvPr/>
      </p:nvGrpSpPr>
      <p:grpSpPr>
        <a:xfrm>
          <a:off x="0" y="0"/>
          <a:ext cx="0" cy="0"/>
          <a:chOff x="0" y="0"/>
          <a:chExt cx="0" cy="0"/>
        </a:xfrm>
      </p:grpSpPr>
      <p:sp>
        <p:nvSpPr>
          <p:cNvPr id="1243" name="Google Shape;1243;p23"/>
          <p:cNvSpPr txBox="1">
            <a:spLocks noGrp="1"/>
          </p:cNvSpPr>
          <p:nvPr>
            <p:ph type="title" hasCustomPrompt="1"/>
          </p:nvPr>
        </p:nvSpPr>
        <p:spPr>
          <a:xfrm>
            <a:off x="903970" y="1279801"/>
            <a:ext cx="1392300" cy="527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5"/>
              </a:buClr>
              <a:buSzPts val="3200"/>
              <a:buNone/>
              <a:defRPr/>
            </a:lvl1pPr>
            <a:lvl2pPr lvl="1" rtl="0">
              <a:spcBef>
                <a:spcPts val="0"/>
              </a:spcBef>
              <a:spcAft>
                <a:spcPts val="0"/>
              </a:spcAft>
              <a:buSzPts val="3200"/>
              <a:buNone/>
              <a:defRPr sz="3200"/>
            </a:lvl2pPr>
            <a:lvl3pPr lvl="2" rtl="0">
              <a:spcBef>
                <a:spcPts val="0"/>
              </a:spcBef>
              <a:spcAft>
                <a:spcPts val="0"/>
              </a:spcAft>
              <a:buSzPts val="3200"/>
              <a:buNone/>
              <a:defRPr sz="3200"/>
            </a:lvl3pPr>
            <a:lvl4pPr lvl="3" rtl="0">
              <a:spcBef>
                <a:spcPts val="0"/>
              </a:spcBef>
              <a:spcAft>
                <a:spcPts val="0"/>
              </a:spcAft>
              <a:buSzPts val="3200"/>
              <a:buNone/>
              <a:defRPr sz="3200"/>
            </a:lvl4pPr>
            <a:lvl5pPr lvl="4" rtl="0">
              <a:spcBef>
                <a:spcPts val="0"/>
              </a:spcBef>
              <a:spcAft>
                <a:spcPts val="0"/>
              </a:spcAft>
              <a:buSzPts val="3200"/>
              <a:buNone/>
              <a:defRPr sz="3200"/>
            </a:lvl5pPr>
            <a:lvl6pPr lvl="5" rtl="0">
              <a:spcBef>
                <a:spcPts val="0"/>
              </a:spcBef>
              <a:spcAft>
                <a:spcPts val="0"/>
              </a:spcAft>
              <a:buSzPts val="3200"/>
              <a:buNone/>
              <a:defRPr sz="3200"/>
            </a:lvl6pPr>
            <a:lvl7pPr lvl="6" rtl="0">
              <a:spcBef>
                <a:spcPts val="0"/>
              </a:spcBef>
              <a:spcAft>
                <a:spcPts val="0"/>
              </a:spcAft>
              <a:buSzPts val="3200"/>
              <a:buNone/>
              <a:defRPr sz="3200"/>
            </a:lvl7pPr>
            <a:lvl8pPr lvl="7" rtl="0">
              <a:spcBef>
                <a:spcPts val="0"/>
              </a:spcBef>
              <a:spcAft>
                <a:spcPts val="0"/>
              </a:spcAft>
              <a:buSzPts val="3200"/>
              <a:buNone/>
              <a:defRPr sz="3200"/>
            </a:lvl8pPr>
            <a:lvl9pPr lvl="8" rtl="0">
              <a:spcBef>
                <a:spcPts val="0"/>
              </a:spcBef>
              <a:spcAft>
                <a:spcPts val="0"/>
              </a:spcAft>
              <a:buSzPts val="3200"/>
              <a:buNone/>
              <a:defRPr sz="3200"/>
            </a:lvl9pPr>
          </a:lstStyle>
          <a:p>
            <a:r>
              <a:t>xx%</a:t>
            </a:r>
          </a:p>
        </p:txBody>
      </p:sp>
      <p:sp>
        <p:nvSpPr>
          <p:cNvPr id="1244" name="Google Shape;1244;p23"/>
          <p:cNvSpPr txBox="1">
            <a:spLocks noGrp="1"/>
          </p:cNvSpPr>
          <p:nvPr>
            <p:ph type="title" idx="2" hasCustomPrompt="1"/>
          </p:nvPr>
        </p:nvSpPr>
        <p:spPr>
          <a:xfrm>
            <a:off x="6847730" y="1279801"/>
            <a:ext cx="1392300" cy="527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4"/>
              </a:buClr>
              <a:buSzPts val="3200"/>
              <a:buNone/>
              <a:defRPr/>
            </a:lvl1pPr>
            <a:lvl2pPr lvl="1" rtl="0">
              <a:spcBef>
                <a:spcPts val="0"/>
              </a:spcBef>
              <a:spcAft>
                <a:spcPts val="0"/>
              </a:spcAft>
              <a:buClr>
                <a:schemeClr val="accent4"/>
              </a:buClr>
              <a:buSzPts val="3200"/>
              <a:buNone/>
              <a:defRPr sz="3200">
                <a:solidFill>
                  <a:schemeClr val="accent4"/>
                </a:solidFill>
              </a:defRPr>
            </a:lvl2pPr>
            <a:lvl3pPr lvl="2" rtl="0">
              <a:spcBef>
                <a:spcPts val="0"/>
              </a:spcBef>
              <a:spcAft>
                <a:spcPts val="0"/>
              </a:spcAft>
              <a:buClr>
                <a:schemeClr val="accent4"/>
              </a:buClr>
              <a:buSzPts val="3200"/>
              <a:buNone/>
              <a:defRPr sz="3200">
                <a:solidFill>
                  <a:schemeClr val="accent4"/>
                </a:solidFill>
              </a:defRPr>
            </a:lvl3pPr>
            <a:lvl4pPr lvl="3" rtl="0">
              <a:spcBef>
                <a:spcPts val="0"/>
              </a:spcBef>
              <a:spcAft>
                <a:spcPts val="0"/>
              </a:spcAft>
              <a:buClr>
                <a:schemeClr val="accent4"/>
              </a:buClr>
              <a:buSzPts val="3200"/>
              <a:buNone/>
              <a:defRPr sz="3200">
                <a:solidFill>
                  <a:schemeClr val="accent4"/>
                </a:solidFill>
              </a:defRPr>
            </a:lvl4pPr>
            <a:lvl5pPr lvl="4" rtl="0">
              <a:spcBef>
                <a:spcPts val="0"/>
              </a:spcBef>
              <a:spcAft>
                <a:spcPts val="0"/>
              </a:spcAft>
              <a:buClr>
                <a:schemeClr val="accent4"/>
              </a:buClr>
              <a:buSzPts val="3200"/>
              <a:buNone/>
              <a:defRPr sz="3200">
                <a:solidFill>
                  <a:schemeClr val="accent4"/>
                </a:solidFill>
              </a:defRPr>
            </a:lvl5pPr>
            <a:lvl6pPr lvl="5" rtl="0">
              <a:spcBef>
                <a:spcPts val="0"/>
              </a:spcBef>
              <a:spcAft>
                <a:spcPts val="0"/>
              </a:spcAft>
              <a:buClr>
                <a:schemeClr val="accent4"/>
              </a:buClr>
              <a:buSzPts val="3200"/>
              <a:buNone/>
              <a:defRPr sz="3200">
                <a:solidFill>
                  <a:schemeClr val="accent4"/>
                </a:solidFill>
              </a:defRPr>
            </a:lvl6pPr>
            <a:lvl7pPr lvl="6" rtl="0">
              <a:spcBef>
                <a:spcPts val="0"/>
              </a:spcBef>
              <a:spcAft>
                <a:spcPts val="0"/>
              </a:spcAft>
              <a:buClr>
                <a:schemeClr val="accent4"/>
              </a:buClr>
              <a:buSzPts val="3200"/>
              <a:buNone/>
              <a:defRPr sz="3200">
                <a:solidFill>
                  <a:schemeClr val="accent4"/>
                </a:solidFill>
              </a:defRPr>
            </a:lvl7pPr>
            <a:lvl8pPr lvl="7" rtl="0">
              <a:spcBef>
                <a:spcPts val="0"/>
              </a:spcBef>
              <a:spcAft>
                <a:spcPts val="0"/>
              </a:spcAft>
              <a:buClr>
                <a:schemeClr val="accent4"/>
              </a:buClr>
              <a:buSzPts val="3200"/>
              <a:buNone/>
              <a:defRPr sz="3200">
                <a:solidFill>
                  <a:schemeClr val="accent4"/>
                </a:solidFill>
              </a:defRPr>
            </a:lvl8pPr>
            <a:lvl9pPr lvl="8" rtl="0">
              <a:spcBef>
                <a:spcPts val="0"/>
              </a:spcBef>
              <a:spcAft>
                <a:spcPts val="0"/>
              </a:spcAft>
              <a:buClr>
                <a:schemeClr val="accent4"/>
              </a:buClr>
              <a:buSzPts val="3200"/>
              <a:buNone/>
              <a:defRPr sz="3200">
                <a:solidFill>
                  <a:schemeClr val="accent4"/>
                </a:solidFill>
              </a:defRPr>
            </a:lvl9pPr>
          </a:lstStyle>
          <a:p>
            <a:r>
              <a:t>xx%</a:t>
            </a:r>
          </a:p>
        </p:txBody>
      </p:sp>
      <p:sp>
        <p:nvSpPr>
          <p:cNvPr id="1245" name="Google Shape;1245;p23"/>
          <p:cNvSpPr txBox="1">
            <a:spLocks noGrp="1"/>
          </p:cNvSpPr>
          <p:nvPr>
            <p:ph type="title" idx="3"/>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1246" name="Google Shape;1246;p23"/>
          <p:cNvSpPr txBox="1">
            <a:spLocks noGrp="1"/>
          </p:cNvSpPr>
          <p:nvPr>
            <p:ph type="subTitle" idx="1"/>
          </p:nvPr>
        </p:nvSpPr>
        <p:spPr>
          <a:xfrm flipH="1">
            <a:off x="719620" y="3165416"/>
            <a:ext cx="1761000" cy="530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algn="ctr"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algn="ctr"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algn="ctr"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algn="ctr"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algn="ctr"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algn="ctr"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algn="ctr"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algn="ctr"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1247" name="Google Shape;1247;p23"/>
          <p:cNvSpPr txBox="1">
            <a:spLocks noGrp="1"/>
          </p:cNvSpPr>
          <p:nvPr>
            <p:ph type="subTitle" idx="4"/>
          </p:nvPr>
        </p:nvSpPr>
        <p:spPr>
          <a:xfrm flipH="1">
            <a:off x="719620" y="3607800"/>
            <a:ext cx="1761000" cy="84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0"/>
              </a:spcBef>
              <a:spcAft>
                <a:spcPts val="0"/>
              </a:spcAft>
              <a:buNone/>
              <a:defRPr/>
            </a:lvl2pPr>
            <a:lvl3pPr lvl="2" algn="ctr" rtl="0">
              <a:lnSpc>
                <a:spcPct val="100000"/>
              </a:lnSpc>
              <a:spcBef>
                <a:spcPts val="0"/>
              </a:spcBef>
              <a:spcAft>
                <a:spcPts val="0"/>
              </a:spcAft>
              <a:buNone/>
              <a:defRPr/>
            </a:lvl3pPr>
            <a:lvl4pPr lvl="3" algn="ctr" rtl="0">
              <a:lnSpc>
                <a:spcPct val="100000"/>
              </a:lnSpc>
              <a:spcBef>
                <a:spcPts val="0"/>
              </a:spcBef>
              <a:spcAft>
                <a:spcPts val="0"/>
              </a:spcAft>
              <a:buNone/>
              <a:defRPr/>
            </a:lvl4pPr>
            <a:lvl5pPr lvl="4" algn="ctr" rtl="0">
              <a:lnSpc>
                <a:spcPct val="100000"/>
              </a:lnSpc>
              <a:spcBef>
                <a:spcPts val="0"/>
              </a:spcBef>
              <a:spcAft>
                <a:spcPts val="0"/>
              </a:spcAft>
              <a:buNone/>
              <a:defRPr/>
            </a:lvl5pPr>
            <a:lvl6pPr lvl="5" algn="ctr" rtl="0">
              <a:lnSpc>
                <a:spcPct val="100000"/>
              </a:lnSpc>
              <a:spcBef>
                <a:spcPts val="0"/>
              </a:spcBef>
              <a:spcAft>
                <a:spcPts val="0"/>
              </a:spcAft>
              <a:buNone/>
              <a:defRPr/>
            </a:lvl6pPr>
            <a:lvl7pPr lvl="6" algn="ctr" rtl="0">
              <a:lnSpc>
                <a:spcPct val="100000"/>
              </a:lnSpc>
              <a:spcBef>
                <a:spcPts val="0"/>
              </a:spcBef>
              <a:spcAft>
                <a:spcPts val="0"/>
              </a:spcAft>
              <a:buNone/>
              <a:defRPr/>
            </a:lvl7pPr>
            <a:lvl8pPr lvl="7" algn="ctr" rtl="0">
              <a:lnSpc>
                <a:spcPct val="100000"/>
              </a:lnSpc>
              <a:spcBef>
                <a:spcPts val="0"/>
              </a:spcBef>
              <a:spcAft>
                <a:spcPts val="0"/>
              </a:spcAft>
              <a:buNone/>
              <a:defRPr/>
            </a:lvl8pPr>
            <a:lvl9pPr lvl="8" algn="ctr" rtl="0">
              <a:lnSpc>
                <a:spcPct val="100000"/>
              </a:lnSpc>
              <a:spcBef>
                <a:spcPts val="0"/>
              </a:spcBef>
              <a:spcAft>
                <a:spcPts val="0"/>
              </a:spcAft>
              <a:buNone/>
              <a:defRPr/>
            </a:lvl9pPr>
          </a:lstStyle>
          <a:p>
            <a:endParaRPr/>
          </a:p>
        </p:txBody>
      </p:sp>
      <p:sp>
        <p:nvSpPr>
          <p:cNvPr id="1248" name="Google Shape;1248;p23"/>
          <p:cNvSpPr txBox="1">
            <a:spLocks noGrp="1"/>
          </p:cNvSpPr>
          <p:nvPr>
            <p:ph type="subTitle" idx="5"/>
          </p:nvPr>
        </p:nvSpPr>
        <p:spPr>
          <a:xfrm flipH="1">
            <a:off x="6663380" y="3165416"/>
            <a:ext cx="1761000" cy="530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algn="ctr"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algn="ctr"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algn="ctr"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algn="ctr"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algn="ctr"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algn="ctr"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algn="ctr"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algn="ctr"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1249" name="Google Shape;1249;p23"/>
          <p:cNvSpPr txBox="1">
            <a:spLocks noGrp="1"/>
          </p:cNvSpPr>
          <p:nvPr>
            <p:ph type="subTitle" idx="6"/>
          </p:nvPr>
        </p:nvSpPr>
        <p:spPr>
          <a:xfrm flipH="1">
            <a:off x="6663380" y="3607800"/>
            <a:ext cx="1761000" cy="84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0"/>
              </a:spcBef>
              <a:spcAft>
                <a:spcPts val="0"/>
              </a:spcAft>
              <a:buNone/>
              <a:defRPr/>
            </a:lvl2pPr>
            <a:lvl3pPr lvl="2" algn="ctr" rtl="0">
              <a:lnSpc>
                <a:spcPct val="100000"/>
              </a:lnSpc>
              <a:spcBef>
                <a:spcPts val="0"/>
              </a:spcBef>
              <a:spcAft>
                <a:spcPts val="0"/>
              </a:spcAft>
              <a:buNone/>
              <a:defRPr/>
            </a:lvl3pPr>
            <a:lvl4pPr lvl="3" algn="ctr" rtl="0">
              <a:lnSpc>
                <a:spcPct val="100000"/>
              </a:lnSpc>
              <a:spcBef>
                <a:spcPts val="0"/>
              </a:spcBef>
              <a:spcAft>
                <a:spcPts val="0"/>
              </a:spcAft>
              <a:buNone/>
              <a:defRPr/>
            </a:lvl4pPr>
            <a:lvl5pPr lvl="4" algn="ctr" rtl="0">
              <a:lnSpc>
                <a:spcPct val="100000"/>
              </a:lnSpc>
              <a:spcBef>
                <a:spcPts val="0"/>
              </a:spcBef>
              <a:spcAft>
                <a:spcPts val="0"/>
              </a:spcAft>
              <a:buNone/>
              <a:defRPr/>
            </a:lvl5pPr>
            <a:lvl6pPr lvl="5" algn="ctr" rtl="0">
              <a:lnSpc>
                <a:spcPct val="100000"/>
              </a:lnSpc>
              <a:spcBef>
                <a:spcPts val="0"/>
              </a:spcBef>
              <a:spcAft>
                <a:spcPts val="0"/>
              </a:spcAft>
              <a:buNone/>
              <a:defRPr/>
            </a:lvl6pPr>
            <a:lvl7pPr lvl="6" algn="ctr" rtl="0">
              <a:lnSpc>
                <a:spcPct val="100000"/>
              </a:lnSpc>
              <a:spcBef>
                <a:spcPts val="0"/>
              </a:spcBef>
              <a:spcAft>
                <a:spcPts val="0"/>
              </a:spcAft>
              <a:buNone/>
              <a:defRPr/>
            </a:lvl7pPr>
            <a:lvl8pPr lvl="7" algn="ctr" rtl="0">
              <a:lnSpc>
                <a:spcPct val="100000"/>
              </a:lnSpc>
              <a:spcBef>
                <a:spcPts val="0"/>
              </a:spcBef>
              <a:spcAft>
                <a:spcPts val="0"/>
              </a:spcAft>
              <a:buNone/>
              <a:defRPr/>
            </a:lvl8pPr>
            <a:lvl9pPr lvl="8" algn="ctr" rtl="0">
              <a:lnSpc>
                <a:spcPct val="100000"/>
              </a:lnSpc>
              <a:spcBef>
                <a:spcPts val="0"/>
              </a:spcBef>
              <a:spcAft>
                <a:spcPts val="0"/>
              </a:spcAft>
              <a:buNone/>
              <a:defRPr/>
            </a:lvl9pPr>
          </a:lstStyle>
          <a:p>
            <a:endParaRPr/>
          </a:p>
        </p:txBody>
      </p:sp>
      <p:sp>
        <p:nvSpPr>
          <p:cNvPr id="1250" name="Google Shape;1250;p23"/>
          <p:cNvSpPr txBox="1">
            <a:spLocks noGrp="1"/>
          </p:cNvSpPr>
          <p:nvPr>
            <p:ph type="title" idx="7" hasCustomPrompt="1"/>
          </p:nvPr>
        </p:nvSpPr>
        <p:spPr>
          <a:xfrm>
            <a:off x="2885223" y="1279801"/>
            <a:ext cx="1392300" cy="527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5"/>
              </a:buClr>
              <a:buSzPts val="3200"/>
              <a:buNone/>
              <a:defRPr/>
            </a:lvl1pPr>
            <a:lvl2pPr lvl="1" rtl="0">
              <a:spcBef>
                <a:spcPts val="0"/>
              </a:spcBef>
              <a:spcAft>
                <a:spcPts val="0"/>
              </a:spcAft>
              <a:buSzPts val="3200"/>
              <a:buNone/>
              <a:defRPr sz="3200"/>
            </a:lvl2pPr>
            <a:lvl3pPr lvl="2" rtl="0">
              <a:spcBef>
                <a:spcPts val="0"/>
              </a:spcBef>
              <a:spcAft>
                <a:spcPts val="0"/>
              </a:spcAft>
              <a:buSzPts val="3200"/>
              <a:buNone/>
              <a:defRPr sz="3200"/>
            </a:lvl3pPr>
            <a:lvl4pPr lvl="3" rtl="0">
              <a:spcBef>
                <a:spcPts val="0"/>
              </a:spcBef>
              <a:spcAft>
                <a:spcPts val="0"/>
              </a:spcAft>
              <a:buSzPts val="3200"/>
              <a:buNone/>
              <a:defRPr sz="3200"/>
            </a:lvl4pPr>
            <a:lvl5pPr lvl="4" rtl="0">
              <a:spcBef>
                <a:spcPts val="0"/>
              </a:spcBef>
              <a:spcAft>
                <a:spcPts val="0"/>
              </a:spcAft>
              <a:buSzPts val="3200"/>
              <a:buNone/>
              <a:defRPr sz="3200"/>
            </a:lvl5pPr>
            <a:lvl6pPr lvl="5" rtl="0">
              <a:spcBef>
                <a:spcPts val="0"/>
              </a:spcBef>
              <a:spcAft>
                <a:spcPts val="0"/>
              </a:spcAft>
              <a:buSzPts val="3200"/>
              <a:buNone/>
              <a:defRPr sz="3200"/>
            </a:lvl6pPr>
            <a:lvl7pPr lvl="6" rtl="0">
              <a:spcBef>
                <a:spcPts val="0"/>
              </a:spcBef>
              <a:spcAft>
                <a:spcPts val="0"/>
              </a:spcAft>
              <a:buSzPts val="3200"/>
              <a:buNone/>
              <a:defRPr sz="3200"/>
            </a:lvl7pPr>
            <a:lvl8pPr lvl="7" rtl="0">
              <a:spcBef>
                <a:spcPts val="0"/>
              </a:spcBef>
              <a:spcAft>
                <a:spcPts val="0"/>
              </a:spcAft>
              <a:buSzPts val="3200"/>
              <a:buNone/>
              <a:defRPr sz="3200"/>
            </a:lvl8pPr>
            <a:lvl9pPr lvl="8" rtl="0">
              <a:spcBef>
                <a:spcPts val="0"/>
              </a:spcBef>
              <a:spcAft>
                <a:spcPts val="0"/>
              </a:spcAft>
              <a:buSzPts val="3200"/>
              <a:buNone/>
              <a:defRPr sz="3200"/>
            </a:lvl9pPr>
          </a:lstStyle>
          <a:p>
            <a:r>
              <a:t>xx%</a:t>
            </a:r>
          </a:p>
        </p:txBody>
      </p:sp>
      <p:sp>
        <p:nvSpPr>
          <p:cNvPr id="1251" name="Google Shape;1251;p23"/>
          <p:cNvSpPr txBox="1">
            <a:spLocks noGrp="1"/>
          </p:cNvSpPr>
          <p:nvPr>
            <p:ph type="subTitle" idx="8"/>
          </p:nvPr>
        </p:nvSpPr>
        <p:spPr>
          <a:xfrm flipH="1">
            <a:off x="2700873" y="3165416"/>
            <a:ext cx="1761000" cy="530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algn="ctr"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algn="ctr"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algn="ctr"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algn="ctr"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algn="ctr"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algn="ctr"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algn="ctr"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algn="ctr"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1252" name="Google Shape;1252;p23"/>
          <p:cNvSpPr txBox="1">
            <a:spLocks noGrp="1"/>
          </p:cNvSpPr>
          <p:nvPr>
            <p:ph type="subTitle" idx="9"/>
          </p:nvPr>
        </p:nvSpPr>
        <p:spPr>
          <a:xfrm flipH="1">
            <a:off x="2700873" y="3607800"/>
            <a:ext cx="1761000" cy="84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0"/>
              </a:spcBef>
              <a:spcAft>
                <a:spcPts val="0"/>
              </a:spcAft>
              <a:buNone/>
              <a:defRPr/>
            </a:lvl2pPr>
            <a:lvl3pPr lvl="2" algn="ctr" rtl="0">
              <a:lnSpc>
                <a:spcPct val="100000"/>
              </a:lnSpc>
              <a:spcBef>
                <a:spcPts val="0"/>
              </a:spcBef>
              <a:spcAft>
                <a:spcPts val="0"/>
              </a:spcAft>
              <a:buNone/>
              <a:defRPr/>
            </a:lvl3pPr>
            <a:lvl4pPr lvl="3" algn="ctr" rtl="0">
              <a:lnSpc>
                <a:spcPct val="100000"/>
              </a:lnSpc>
              <a:spcBef>
                <a:spcPts val="0"/>
              </a:spcBef>
              <a:spcAft>
                <a:spcPts val="0"/>
              </a:spcAft>
              <a:buNone/>
              <a:defRPr/>
            </a:lvl4pPr>
            <a:lvl5pPr lvl="4" algn="ctr" rtl="0">
              <a:lnSpc>
                <a:spcPct val="100000"/>
              </a:lnSpc>
              <a:spcBef>
                <a:spcPts val="0"/>
              </a:spcBef>
              <a:spcAft>
                <a:spcPts val="0"/>
              </a:spcAft>
              <a:buNone/>
              <a:defRPr/>
            </a:lvl5pPr>
            <a:lvl6pPr lvl="5" algn="ctr" rtl="0">
              <a:lnSpc>
                <a:spcPct val="100000"/>
              </a:lnSpc>
              <a:spcBef>
                <a:spcPts val="0"/>
              </a:spcBef>
              <a:spcAft>
                <a:spcPts val="0"/>
              </a:spcAft>
              <a:buNone/>
              <a:defRPr/>
            </a:lvl6pPr>
            <a:lvl7pPr lvl="6" algn="ctr" rtl="0">
              <a:lnSpc>
                <a:spcPct val="100000"/>
              </a:lnSpc>
              <a:spcBef>
                <a:spcPts val="0"/>
              </a:spcBef>
              <a:spcAft>
                <a:spcPts val="0"/>
              </a:spcAft>
              <a:buNone/>
              <a:defRPr/>
            </a:lvl7pPr>
            <a:lvl8pPr lvl="7" algn="ctr" rtl="0">
              <a:lnSpc>
                <a:spcPct val="100000"/>
              </a:lnSpc>
              <a:spcBef>
                <a:spcPts val="0"/>
              </a:spcBef>
              <a:spcAft>
                <a:spcPts val="0"/>
              </a:spcAft>
              <a:buNone/>
              <a:defRPr/>
            </a:lvl8pPr>
            <a:lvl9pPr lvl="8" algn="ctr" rtl="0">
              <a:lnSpc>
                <a:spcPct val="100000"/>
              </a:lnSpc>
              <a:spcBef>
                <a:spcPts val="0"/>
              </a:spcBef>
              <a:spcAft>
                <a:spcPts val="0"/>
              </a:spcAft>
              <a:buNone/>
              <a:defRPr/>
            </a:lvl9pPr>
          </a:lstStyle>
          <a:p>
            <a:endParaRPr/>
          </a:p>
        </p:txBody>
      </p:sp>
      <p:sp>
        <p:nvSpPr>
          <p:cNvPr id="1253" name="Google Shape;1253;p23"/>
          <p:cNvSpPr txBox="1">
            <a:spLocks noGrp="1"/>
          </p:cNvSpPr>
          <p:nvPr>
            <p:ph type="title" idx="13" hasCustomPrompt="1"/>
          </p:nvPr>
        </p:nvSpPr>
        <p:spPr>
          <a:xfrm>
            <a:off x="4866477" y="1279801"/>
            <a:ext cx="1392300" cy="527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5"/>
              </a:buClr>
              <a:buSzPts val="3200"/>
              <a:buNone/>
              <a:defRPr/>
            </a:lvl1pPr>
            <a:lvl2pPr lvl="1" rtl="0">
              <a:spcBef>
                <a:spcPts val="0"/>
              </a:spcBef>
              <a:spcAft>
                <a:spcPts val="0"/>
              </a:spcAft>
              <a:buSzPts val="3200"/>
              <a:buNone/>
              <a:defRPr sz="3200"/>
            </a:lvl2pPr>
            <a:lvl3pPr lvl="2" rtl="0">
              <a:spcBef>
                <a:spcPts val="0"/>
              </a:spcBef>
              <a:spcAft>
                <a:spcPts val="0"/>
              </a:spcAft>
              <a:buSzPts val="3200"/>
              <a:buNone/>
              <a:defRPr sz="3200"/>
            </a:lvl3pPr>
            <a:lvl4pPr lvl="3" rtl="0">
              <a:spcBef>
                <a:spcPts val="0"/>
              </a:spcBef>
              <a:spcAft>
                <a:spcPts val="0"/>
              </a:spcAft>
              <a:buSzPts val="3200"/>
              <a:buNone/>
              <a:defRPr sz="3200"/>
            </a:lvl4pPr>
            <a:lvl5pPr lvl="4" rtl="0">
              <a:spcBef>
                <a:spcPts val="0"/>
              </a:spcBef>
              <a:spcAft>
                <a:spcPts val="0"/>
              </a:spcAft>
              <a:buSzPts val="3200"/>
              <a:buNone/>
              <a:defRPr sz="3200"/>
            </a:lvl5pPr>
            <a:lvl6pPr lvl="5" rtl="0">
              <a:spcBef>
                <a:spcPts val="0"/>
              </a:spcBef>
              <a:spcAft>
                <a:spcPts val="0"/>
              </a:spcAft>
              <a:buSzPts val="3200"/>
              <a:buNone/>
              <a:defRPr sz="3200"/>
            </a:lvl6pPr>
            <a:lvl7pPr lvl="6" rtl="0">
              <a:spcBef>
                <a:spcPts val="0"/>
              </a:spcBef>
              <a:spcAft>
                <a:spcPts val="0"/>
              </a:spcAft>
              <a:buSzPts val="3200"/>
              <a:buNone/>
              <a:defRPr sz="3200"/>
            </a:lvl7pPr>
            <a:lvl8pPr lvl="7" rtl="0">
              <a:spcBef>
                <a:spcPts val="0"/>
              </a:spcBef>
              <a:spcAft>
                <a:spcPts val="0"/>
              </a:spcAft>
              <a:buSzPts val="3200"/>
              <a:buNone/>
              <a:defRPr sz="3200"/>
            </a:lvl8pPr>
            <a:lvl9pPr lvl="8" rtl="0">
              <a:spcBef>
                <a:spcPts val="0"/>
              </a:spcBef>
              <a:spcAft>
                <a:spcPts val="0"/>
              </a:spcAft>
              <a:buSzPts val="3200"/>
              <a:buNone/>
              <a:defRPr sz="3200"/>
            </a:lvl9pPr>
          </a:lstStyle>
          <a:p>
            <a:r>
              <a:t>xx%</a:t>
            </a:r>
          </a:p>
        </p:txBody>
      </p:sp>
      <p:sp>
        <p:nvSpPr>
          <p:cNvPr id="1254" name="Google Shape;1254;p23"/>
          <p:cNvSpPr txBox="1">
            <a:spLocks noGrp="1"/>
          </p:cNvSpPr>
          <p:nvPr>
            <p:ph type="subTitle" idx="14"/>
          </p:nvPr>
        </p:nvSpPr>
        <p:spPr>
          <a:xfrm flipH="1">
            <a:off x="4682127" y="3165416"/>
            <a:ext cx="1761000" cy="530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algn="ctr"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algn="ctr"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algn="ctr"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algn="ctr"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algn="ctr"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algn="ctr"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algn="ctr"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algn="ctr"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1255" name="Google Shape;1255;p23"/>
          <p:cNvSpPr txBox="1">
            <a:spLocks noGrp="1"/>
          </p:cNvSpPr>
          <p:nvPr>
            <p:ph type="subTitle" idx="15"/>
          </p:nvPr>
        </p:nvSpPr>
        <p:spPr>
          <a:xfrm flipH="1">
            <a:off x="4682127" y="3607800"/>
            <a:ext cx="1761000" cy="84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algn="ctr" rtl="0">
              <a:lnSpc>
                <a:spcPct val="100000"/>
              </a:lnSpc>
              <a:spcBef>
                <a:spcPts val="0"/>
              </a:spcBef>
              <a:spcAft>
                <a:spcPts val="0"/>
              </a:spcAft>
              <a:buNone/>
              <a:defRPr/>
            </a:lvl2pPr>
            <a:lvl3pPr lvl="2" algn="ctr" rtl="0">
              <a:lnSpc>
                <a:spcPct val="100000"/>
              </a:lnSpc>
              <a:spcBef>
                <a:spcPts val="0"/>
              </a:spcBef>
              <a:spcAft>
                <a:spcPts val="0"/>
              </a:spcAft>
              <a:buNone/>
              <a:defRPr/>
            </a:lvl3pPr>
            <a:lvl4pPr lvl="3" algn="ctr" rtl="0">
              <a:lnSpc>
                <a:spcPct val="100000"/>
              </a:lnSpc>
              <a:spcBef>
                <a:spcPts val="0"/>
              </a:spcBef>
              <a:spcAft>
                <a:spcPts val="0"/>
              </a:spcAft>
              <a:buNone/>
              <a:defRPr/>
            </a:lvl4pPr>
            <a:lvl5pPr lvl="4" algn="ctr" rtl="0">
              <a:lnSpc>
                <a:spcPct val="100000"/>
              </a:lnSpc>
              <a:spcBef>
                <a:spcPts val="0"/>
              </a:spcBef>
              <a:spcAft>
                <a:spcPts val="0"/>
              </a:spcAft>
              <a:buNone/>
              <a:defRPr/>
            </a:lvl5pPr>
            <a:lvl6pPr lvl="5" algn="ctr" rtl="0">
              <a:lnSpc>
                <a:spcPct val="100000"/>
              </a:lnSpc>
              <a:spcBef>
                <a:spcPts val="0"/>
              </a:spcBef>
              <a:spcAft>
                <a:spcPts val="0"/>
              </a:spcAft>
              <a:buNone/>
              <a:defRPr/>
            </a:lvl6pPr>
            <a:lvl7pPr lvl="6" algn="ctr" rtl="0">
              <a:lnSpc>
                <a:spcPct val="100000"/>
              </a:lnSpc>
              <a:spcBef>
                <a:spcPts val="0"/>
              </a:spcBef>
              <a:spcAft>
                <a:spcPts val="0"/>
              </a:spcAft>
              <a:buNone/>
              <a:defRPr/>
            </a:lvl7pPr>
            <a:lvl8pPr lvl="7" algn="ctr" rtl="0">
              <a:lnSpc>
                <a:spcPct val="100000"/>
              </a:lnSpc>
              <a:spcBef>
                <a:spcPts val="0"/>
              </a:spcBef>
              <a:spcAft>
                <a:spcPts val="0"/>
              </a:spcAft>
              <a:buNone/>
              <a:defRPr/>
            </a:lvl8pPr>
            <a:lvl9pPr lvl="8" algn="ctr" rtl="0">
              <a:lnSpc>
                <a:spcPct val="100000"/>
              </a:lnSpc>
              <a:spcBef>
                <a:spcPts val="0"/>
              </a:spcBef>
              <a:spcAft>
                <a:spcPts val="0"/>
              </a:spcAft>
              <a:buNone/>
              <a:defRPr/>
            </a:lvl9pPr>
          </a:lstStyle>
          <a:p>
            <a:endParaRPr/>
          </a:p>
        </p:txBody>
      </p:sp>
      <p:sp>
        <p:nvSpPr>
          <p:cNvPr id="1256" name="Google Shape;1256;p23"/>
          <p:cNvSpPr/>
          <p:nvPr/>
        </p:nvSpPr>
        <p:spPr>
          <a:xfrm>
            <a:off x="-269900" y="199175"/>
            <a:ext cx="698500" cy="454125"/>
          </a:xfrm>
          <a:custGeom>
            <a:avLst/>
            <a:gdLst/>
            <a:ahLst/>
            <a:cxnLst/>
            <a:rect l="l" t="t" r="r" b="b"/>
            <a:pathLst>
              <a:path w="27940" h="18165" extrusionOk="0">
                <a:moveTo>
                  <a:pt x="15932" y="1"/>
                </a:moveTo>
                <a:cubicBezTo>
                  <a:pt x="11765" y="1"/>
                  <a:pt x="12098" y="6654"/>
                  <a:pt x="12098" y="6654"/>
                </a:cubicBezTo>
                <a:cubicBezTo>
                  <a:pt x="12098" y="6654"/>
                  <a:pt x="11448" y="2531"/>
                  <a:pt x="8824" y="2531"/>
                </a:cubicBezTo>
                <a:cubicBezTo>
                  <a:pt x="8469" y="2531"/>
                  <a:pt x="8077" y="2607"/>
                  <a:pt x="7646" y="2779"/>
                </a:cubicBezTo>
                <a:cubicBezTo>
                  <a:pt x="4033" y="4219"/>
                  <a:pt x="6939" y="9377"/>
                  <a:pt x="6939" y="9377"/>
                </a:cubicBezTo>
                <a:cubicBezTo>
                  <a:pt x="6233" y="8699"/>
                  <a:pt x="5170" y="8328"/>
                  <a:pt x="4087" y="8328"/>
                </a:cubicBezTo>
                <a:cubicBezTo>
                  <a:pt x="2078" y="8328"/>
                  <a:pt x="0" y="9602"/>
                  <a:pt x="0" y="12546"/>
                </a:cubicBezTo>
                <a:cubicBezTo>
                  <a:pt x="27" y="17730"/>
                  <a:pt x="10238" y="17966"/>
                  <a:pt x="10238" y="17966"/>
                </a:cubicBezTo>
                <a:cubicBezTo>
                  <a:pt x="11474" y="18099"/>
                  <a:pt x="12781" y="18165"/>
                  <a:pt x="14103" y="18165"/>
                </a:cubicBezTo>
                <a:cubicBezTo>
                  <a:pt x="20820" y="18165"/>
                  <a:pt x="27917" y="16473"/>
                  <a:pt x="27939" y="13410"/>
                </a:cubicBezTo>
                <a:cubicBezTo>
                  <a:pt x="27939" y="10821"/>
                  <a:pt x="25621" y="10567"/>
                  <a:pt x="24711" y="10567"/>
                </a:cubicBezTo>
                <a:cubicBezTo>
                  <a:pt x="24490" y="10567"/>
                  <a:pt x="24352" y="10582"/>
                  <a:pt x="24352" y="10582"/>
                </a:cubicBezTo>
                <a:cubicBezTo>
                  <a:pt x="24352" y="10582"/>
                  <a:pt x="26525" y="6549"/>
                  <a:pt x="23907" y="5319"/>
                </a:cubicBezTo>
                <a:cubicBezTo>
                  <a:pt x="23569" y="5162"/>
                  <a:pt x="23243" y="5095"/>
                  <a:pt x="22932" y="5095"/>
                </a:cubicBezTo>
                <a:cubicBezTo>
                  <a:pt x="20955" y="5095"/>
                  <a:pt x="19586" y="7832"/>
                  <a:pt x="19586" y="7832"/>
                </a:cubicBezTo>
                <a:cubicBezTo>
                  <a:pt x="19586" y="7832"/>
                  <a:pt x="20398" y="160"/>
                  <a:pt x="16078" y="3"/>
                </a:cubicBezTo>
                <a:cubicBezTo>
                  <a:pt x="16028" y="2"/>
                  <a:pt x="15980" y="1"/>
                  <a:pt x="159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7" name="Google Shape;1257;p23"/>
          <p:cNvSpPr/>
          <p:nvPr/>
        </p:nvSpPr>
        <p:spPr>
          <a:xfrm>
            <a:off x="7316925" y="4819728"/>
            <a:ext cx="1383225" cy="328725"/>
          </a:xfrm>
          <a:custGeom>
            <a:avLst/>
            <a:gdLst/>
            <a:ahLst/>
            <a:cxnLst/>
            <a:rect l="l" t="t" r="r" b="b"/>
            <a:pathLst>
              <a:path w="55329" h="13149" extrusionOk="0">
                <a:moveTo>
                  <a:pt x="30917" y="1"/>
                </a:moveTo>
                <a:cubicBezTo>
                  <a:pt x="30832" y="1"/>
                  <a:pt x="30747" y="2"/>
                  <a:pt x="30662" y="4"/>
                </a:cubicBezTo>
                <a:cubicBezTo>
                  <a:pt x="27075" y="82"/>
                  <a:pt x="23540" y="1810"/>
                  <a:pt x="21262" y="4612"/>
                </a:cubicBezTo>
                <a:cubicBezTo>
                  <a:pt x="19796" y="6419"/>
                  <a:pt x="18670" y="8749"/>
                  <a:pt x="16497" y="9482"/>
                </a:cubicBezTo>
                <a:cubicBezTo>
                  <a:pt x="15987" y="9657"/>
                  <a:pt x="15473" y="9729"/>
                  <a:pt x="14956" y="9729"/>
                </a:cubicBezTo>
                <a:cubicBezTo>
                  <a:pt x="12922" y="9729"/>
                  <a:pt x="10834" y="8617"/>
                  <a:pt x="8746" y="8304"/>
                </a:cubicBezTo>
                <a:cubicBezTo>
                  <a:pt x="8374" y="8246"/>
                  <a:pt x="8000" y="8218"/>
                  <a:pt x="7626" y="8218"/>
                </a:cubicBezTo>
                <a:cubicBezTo>
                  <a:pt x="4453" y="8218"/>
                  <a:pt x="1336" y="10240"/>
                  <a:pt x="1" y="13122"/>
                </a:cubicBezTo>
                <a:lnTo>
                  <a:pt x="1" y="13148"/>
                </a:lnTo>
                <a:lnTo>
                  <a:pt x="55328" y="13148"/>
                </a:lnTo>
                <a:cubicBezTo>
                  <a:pt x="54935" y="11368"/>
                  <a:pt x="52867" y="10058"/>
                  <a:pt x="50929" y="9718"/>
                </a:cubicBezTo>
                <a:cubicBezTo>
                  <a:pt x="48625" y="9299"/>
                  <a:pt x="46111" y="9561"/>
                  <a:pt x="44121" y="8356"/>
                </a:cubicBezTo>
                <a:cubicBezTo>
                  <a:pt x="42498" y="7388"/>
                  <a:pt x="41529" y="5633"/>
                  <a:pt x="40272" y="4219"/>
                </a:cubicBezTo>
                <a:cubicBezTo>
                  <a:pt x="37945" y="1586"/>
                  <a:pt x="34445" y="1"/>
                  <a:pt x="3091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58" name="Google Shape;1258;p23"/>
          <p:cNvGrpSpPr/>
          <p:nvPr/>
        </p:nvGrpSpPr>
        <p:grpSpPr>
          <a:xfrm>
            <a:off x="-540300" y="4539603"/>
            <a:ext cx="2032575" cy="608850"/>
            <a:chOff x="238125" y="4189250"/>
            <a:chExt cx="2032575" cy="608850"/>
          </a:xfrm>
        </p:grpSpPr>
        <p:sp>
          <p:nvSpPr>
            <p:cNvPr id="1259" name="Google Shape;1259;p23"/>
            <p:cNvSpPr/>
            <p:nvPr/>
          </p:nvSpPr>
          <p:spPr>
            <a:xfrm>
              <a:off x="238125" y="4189250"/>
              <a:ext cx="2032575" cy="608850"/>
            </a:xfrm>
            <a:custGeom>
              <a:avLst/>
              <a:gdLst/>
              <a:ahLst/>
              <a:cxnLst/>
              <a:rect l="l" t="t" r="r" b="b"/>
              <a:pathLst>
                <a:path w="81303" h="24354" extrusionOk="0">
                  <a:moveTo>
                    <a:pt x="40982" y="0"/>
                  </a:moveTo>
                  <a:cubicBezTo>
                    <a:pt x="40115" y="0"/>
                    <a:pt x="39246" y="60"/>
                    <a:pt x="38386" y="185"/>
                  </a:cubicBezTo>
                  <a:cubicBezTo>
                    <a:pt x="37967" y="238"/>
                    <a:pt x="37575" y="316"/>
                    <a:pt x="37156" y="421"/>
                  </a:cubicBezTo>
                  <a:cubicBezTo>
                    <a:pt x="37129" y="421"/>
                    <a:pt x="37103" y="421"/>
                    <a:pt x="37077" y="447"/>
                  </a:cubicBezTo>
                  <a:cubicBezTo>
                    <a:pt x="36632" y="552"/>
                    <a:pt x="36187" y="656"/>
                    <a:pt x="35742" y="814"/>
                  </a:cubicBezTo>
                  <a:cubicBezTo>
                    <a:pt x="35637" y="840"/>
                    <a:pt x="35532" y="866"/>
                    <a:pt x="35427" y="892"/>
                  </a:cubicBezTo>
                  <a:cubicBezTo>
                    <a:pt x="32547" y="1861"/>
                    <a:pt x="29876" y="3511"/>
                    <a:pt x="27651" y="5658"/>
                  </a:cubicBezTo>
                  <a:cubicBezTo>
                    <a:pt x="27625" y="5684"/>
                    <a:pt x="27598" y="5710"/>
                    <a:pt x="27572" y="5736"/>
                  </a:cubicBezTo>
                  <a:cubicBezTo>
                    <a:pt x="26918" y="6338"/>
                    <a:pt x="26315" y="7019"/>
                    <a:pt x="25739" y="7700"/>
                  </a:cubicBezTo>
                  <a:cubicBezTo>
                    <a:pt x="25608" y="7883"/>
                    <a:pt x="25477" y="8040"/>
                    <a:pt x="25373" y="8198"/>
                  </a:cubicBezTo>
                  <a:cubicBezTo>
                    <a:pt x="24509" y="9297"/>
                    <a:pt x="23749" y="10476"/>
                    <a:pt x="23095" y="11706"/>
                  </a:cubicBezTo>
                  <a:cubicBezTo>
                    <a:pt x="22021" y="13749"/>
                    <a:pt x="21078" y="16105"/>
                    <a:pt x="19246" y="17388"/>
                  </a:cubicBezTo>
                  <a:cubicBezTo>
                    <a:pt x="19219" y="17388"/>
                    <a:pt x="19193" y="17414"/>
                    <a:pt x="19167" y="17441"/>
                  </a:cubicBezTo>
                  <a:cubicBezTo>
                    <a:pt x="18957" y="17572"/>
                    <a:pt x="18722" y="17702"/>
                    <a:pt x="18460" y="17833"/>
                  </a:cubicBezTo>
                  <a:cubicBezTo>
                    <a:pt x="17629" y="18215"/>
                    <a:pt x="16750" y="18340"/>
                    <a:pt x="15846" y="18340"/>
                  </a:cubicBezTo>
                  <a:cubicBezTo>
                    <a:pt x="14271" y="18340"/>
                    <a:pt x="12621" y="17962"/>
                    <a:pt x="11024" y="17912"/>
                  </a:cubicBezTo>
                  <a:cubicBezTo>
                    <a:pt x="10867" y="17905"/>
                    <a:pt x="10710" y="17901"/>
                    <a:pt x="10554" y="17901"/>
                  </a:cubicBezTo>
                  <a:cubicBezTo>
                    <a:pt x="8961" y="17901"/>
                    <a:pt x="7398" y="18261"/>
                    <a:pt x="5944" y="18881"/>
                  </a:cubicBezTo>
                  <a:cubicBezTo>
                    <a:pt x="5891" y="18907"/>
                    <a:pt x="5865" y="18933"/>
                    <a:pt x="5839" y="18933"/>
                  </a:cubicBezTo>
                  <a:cubicBezTo>
                    <a:pt x="3352" y="20059"/>
                    <a:pt x="1257" y="21970"/>
                    <a:pt x="0" y="24353"/>
                  </a:cubicBezTo>
                  <a:lnTo>
                    <a:pt x="81302" y="24353"/>
                  </a:lnTo>
                  <a:cubicBezTo>
                    <a:pt x="81276" y="22154"/>
                    <a:pt x="80569" y="19954"/>
                    <a:pt x="79286" y="18148"/>
                  </a:cubicBezTo>
                  <a:cubicBezTo>
                    <a:pt x="79260" y="18121"/>
                    <a:pt x="79234" y="18095"/>
                    <a:pt x="79234" y="18069"/>
                  </a:cubicBezTo>
                  <a:cubicBezTo>
                    <a:pt x="78946" y="17702"/>
                    <a:pt x="78632" y="17310"/>
                    <a:pt x="78317" y="16969"/>
                  </a:cubicBezTo>
                  <a:cubicBezTo>
                    <a:pt x="76825" y="15424"/>
                    <a:pt x="74835" y="14377"/>
                    <a:pt x="72740" y="13958"/>
                  </a:cubicBezTo>
                  <a:cubicBezTo>
                    <a:pt x="72714" y="13958"/>
                    <a:pt x="72662" y="13932"/>
                    <a:pt x="72635" y="13932"/>
                  </a:cubicBezTo>
                  <a:cubicBezTo>
                    <a:pt x="72086" y="13827"/>
                    <a:pt x="71536" y="13749"/>
                    <a:pt x="70986" y="13749"/>
                  </a:cubicBezTo>
                  <a:cubicBezTo>
                    <a:pt x="70907" y="13722"/>
                    <a:pt x="70829" y="13722"/>
                    <a:pt x="70776" y="13722"/>
                  </a:cubicBezTo>
                  <a:cubicBezTo>
                    <a:pt x="70069" y="13722"/>
                    <a:pt x="69336" y="13775"/>
                    <a:pt x="68655" y="13906"/>
                  </a:cubicBezTo>
                  <a:cubicBezTo>
                    <a:pt x="67058" y="14220"/>
                    <a:pt x="65409" y="14875"/>
                    <a:pt x="63837" y="15189"/>
                  </a:cubicBezTo>
                  <a:cubicBezTo>
                    <a:pt x="63759" y="15189"/>
                    <a:pt x="63680" y="15215"/>
                    <a:pt x="63602" y="15215"/>
                  </a:cubicBezTo>
                  <a:cubicBezTo>
                    <a:pt x="63209" y="15293"/>
                    <a:pt x="62816" y="15346"/>
                    <a:pt x="62397" y="15346"/>
                  </a:cubicBezTo>
                  <a:lnTo>
                    <a:pt x="62319" y="15346"/>
                  </a:lnTo>
                  <a:cubicBezTo>
                    <a:pt x="62251" y="15348"/>
                    <a:pt x="62184" y="15350"/>
                    <a:pt x="62117" y="15350"/>
                  </a:cubicBezTo>
                  <a:cubicBezTo>
                    <a:pt x="61508" y="15350"/>
                    <a:pt x="60919" y="15241"/>
                    <a:pt x="60329" y="15005"/>
                  </a:cubicBezTo>
                  <a:cubicBezTo>
                    <a:pt x="59229" y="14560"/>
                    <a:pt x="58417" y="13775"/>
                    <a:pt x="57763" y="12806"/>
                  </a:cubicBezTo>
                  <a:lnTo>
                    <a:pt x="57632" y="12597"/>
                  </a:lnTo>
                  <a:cubicBezTo>
                    <a:pt x="56742" y="11209"/>
                    <a:pt x="56113" y="9507"/>
                    <a:pt x="55301" y="8067"/>
                  </a:cubicBezTo>
                  <a:cubicBezTo>
                    <a:pt x="55223" y="7883"/>
                    <a:pt x="55118" y="7700"/>
                    <a:pt x="55013" y="7543"/>
                  </a:cubicBezTo>
                  <a:cubicBezTo>
                    <a:pt x="54987" y="7491"/>
                    <a:pt x="54961" y="7464"/>
                    <a:pt x="54935" y="7438"/>
                  </a:cubicBezTo>
                  <a:cubicBezTo>
                    <a:pt x="54542" y="6757"/>
                    <a:pt x="54071" y="6129"/>
                    <a:pt x="53547" y="5553"/>
                  </a:cubicBezTo>
                  <a:cubicBezTo>
                    <a:pt x="53521" y="5474"/>
                    <a:pt x="53468" y="5422"/>
                    <a:pt x="53416" y="5370"/>
                  </a:cubicBezTo>
                  <a:cubicBezTo>
                    <a:pt x="52081" y="3877"/>
                    <a:pt x="50431" y="2673"/>
                    <a:pt x="48598" y="1782"/>
                  </a:cubicBezTo>
                  <a:cubicBezTo>
                    <a:pt x="48546" y="1756"/>
                    <a:pt x="48493" y="1730"/>
                    <a:pt x="48441" y="1704"/>
                  </a:cubicBezTo>
                  <a:cubicBezTo>
                    <a:pt x="48127" y="1547"/>
                    <a:pt x="47839" y="1416"/>
                    <a:pt x="47525" y="1285"/>
                  </a:cubicBezTo>
                  <a:cubicBezTo>
                    <a:pt x="47498" y="1285"/>
                    <a:pt x="47472" y="1285"/>
                    <a:pt x="47446" y="1259"/>
                  </a:cubicBezTo>
                  <a:cubicBezTo>
                    <a:pt x="46006" y="683"/>
                    <a:pt x="44513" y="290"/>
                    <a:pt x="42969" y="107"/>
                  </a:cubicBezTo>
                  <a:cubicBezTo>
                    <a:pt x="42890" y="107"/>
                    <a:pt x="42811" y="107"/>
                    <a:pt x="42733" y="80"/>
                  </a:cubicBezTo>
                  <a:cubicBezTo>
                    <a:pt x="42152" y="28"/>
                    <a:pt x="41568" y="0"/>
                    <a:pt x="4098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0" name="Google Shape;1260;p23"/>
            <p:cNvSpPr/>
            <p:nvPr/>
          </p:nvSpPr>
          <p:spPr>
            <a:xfrm>
              <a:off x="760500" y="4381750"/>
              <a:ext cx="121125" cy="416350"/>
            </a:xfrm>
            <a:custGeom>
              <a:avLst/>
              <a:gdLst/>
              <a:ahLst/>
              <a:cxnLst/>
              <a:rect l="l" t="t" r="r" b="b"/>
              <a:pathLst>
                <a:path w="4845" h="16654" extrusionOk="0">
                  <a:moveTo>
                    <a:pt x="4844" y="0"/>
                  </a:moveTo>
                  <a:lnTo>
                    <a:pt x="4844" y="0"/>
                  </a:lnTo>
                  <a:cubicBezTo>
                    <a:pt x="4713" y="157"/>
                    <a:pt x="4582" y="314"/>
                    <a:pt x="4451" y="498"/>
                  </a:cubicBezTo>
                  <a:cubicBezTo>
                    <a:pt x="2304" y="6546"/>
                    <a:pt x="655" y="13668"/>
                    <a:pt x="0" y="16653"/>
                  </a:cubicBezTo>
                  <a:lnTo>
                    <a:pt x="210" y="16653"/>
                  </a:lnTo>
                  <a:cubicBezTo>
                    <a:pt x="890" y="13537"/>
                    <a:pt x="2619" y="6127"/>
                    <a:pt x="48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23"/>
            <p:cNvSpPr/>
            <p:nvPr/>
          </p:nvSpPr>
          <p:spPr>
            <a:xfrm>
              <a:off x="928725" y="4208925"/>
              <a:ext cx="202950" cy="589175"/>
            </a:xfrm>
            <a:custGeom>
              <a:avLst/>
              <a:gdLst/>
              <a:ahLst/>
              <a:cxnLst/>
              <a:rect l="l" t="t" r="r" b="b"/>
              <a:pathLst>
                <a:path w="8118" h="23567" extrusionOk="0">
                  <a:moveTo>
                    <a:pt x="8118" y="0"/>
                  </a:moveTo>
                  <a:lnTo>
                    <a:pt x="8118" y="0"/>
                  </a:lnTo>
                  <a:cubicBezTo>
                    <a:pt x="8013" y="27"/>
                    <a:pt x="7908" y="79"/>
                    <a:pt x="7803" y="105"/>
                  </a:cubicBezTo>
                  <a:cubicBezTo>
                    <a:pt x="4059" y="5918"/>
                    <a:pt x="969" y="19167"/>
                    <a:pt x="1" y="23566"/>
                  </a:cubicBezTo>
                  <a:lnTo>
                    <a:pt x="210" y="23566"/>
                  </a:lnTo>
                  <a:cubicBezTo>
                    <a:pt x="1205" y="19063"/>
                    <a:pt x="4347" y="5630"/>
                    <a:pt x="81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23"/>
            <p:cNvSpPr/>
            <p:nvPr/>
          </p:nvSpPr>
          <p:spPr>
            <a:xfrm>
              <a:off x="1097625" y="4191250"/>
              <a:ext cx="214725" cy="606850"/>
            </a:xfrm>
            <a:custGeom>
              <a:avLst/>
              <a:gdLst/>
              <a:ahLst/>
              <a:cxnLst/>
              <a:rect l="l" t="t" r="r" b="b"/>
              <a:pathLst>
                <a:path w="8589" h="24274" extrusionOk="0">
                  <a:moveTo>
                    <a:pt x="8353" y="0"/>
                  </a:moveTo>
                  <a:cubicBezTo>
                    <a:pt x="4373" y="5290"/>
                    <a:pt x="995" y="19639"/>
                    <a:pt x="0" y="24273"/>
                  </a:cubicBezTo>
                  <a:lnTo>
                    <a:pt x="210" y="24273"/>
                  </a:lnTo>
                  <a:cubicBezTo>
                    <a:pt x="1231" y="19560"/>
                    <a:pt x="4609" y="5159"/>
                    <a:pt x="8589" y="27"/>
                  </a:cubicBezTo>
                  <a:cubicBezTo>
                    <a:pt x="8510" y="27"/>
                    <a:pt x="8431" y="0"/>
                    <a:pt x="83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23"/>
            <p:cNvSpPr/>
            <p:nvPr/>
          </p:nvSpPr>
          <p:spPr>
            <a:xfrm>
              <a:off x="1265850" y="4231825"/>
              <a:ext cx="187250" cy="566275"/>
            </a:xfrm>
            <a:custGeom>
              <a:avLst/>
              <a:gdLst/>
              <a:ahLst/>
              <a:cxnLst/>
              <a:rect l="l" t="t" r="r" b="b"/>
              <a:pathLst>
                <a:path w="7490" h="22651" extrusionOk="0">
                  <a:moveTo>
                    <a:pt x="7332" y="1"/>
                  </a:moveTo>
                  <a:cubicBezTo>
                    <a:pt x="3797" y="6128"/>
                    <a:pt x="917" y="18435"/>
                    <a:pt x="0" y="22650"/>
                  </a:cubicBezTo>
                  <a:lnTo>
                    <a:pt x="210" y="22650"/>
                  </a:lnTo>
                  <a:cubicBezTo>
                    <a:pt x="1126" y="18382"/>
                    <a:pt x="4007" y="6154"/>
                    <a:pt x="7489" y="79"/>
                  </a:cubicBezTo>
                  <a:cubicBezTo>
                    <a:pt x="7437" y="53"/>
                    <a:pt x="7384" y="27"/>
                    <a:pt x="73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4" name="Google Shape;1264;p23"/>
            <p:cNvSpPr/>
            <p:nvPr/>
          </p:nvSpPr>
          <p:spPr>
            <a:xfrm>
              <a:off x="1434750" y="4323475"/>
              <a:ext cx="142075" cy="474625"/>
            </a:xfrm>
            <a:custGeom>
              <a:avLst/>
              <a:gdLst/>
              <a:ahLst/>
              <a:cxnLst/>
              <a:rect l="l" t="t" r="r" b="b"/>
              <a:pathLst>
                <a:path w="5683" h="18985" extrusionOk="0">
                  <a:moveTo>
                    <a:pt x="5551" y="1"/>
                  </a:moveTo>
                  <a:cubicBezTo>
                    <a:pt x="2854" y="6494"/>
                    <a:pt x="759" y="15502"/>
                    <a:pt x="0" y="18984"/>
                  </a:cubicBezTo>
                  <a:lnTo>
                    <a:pt x="183" y="18984"/>
                  </a:lnTo>
                  <a:cubicBezTo>
                    <a:pt x="969" y="15476"/>
                    <a:pt x="3037" y="6599"/>
                    <a:pt x="5682" y="158"/>
                  </a:cubicBezTo>
                  <a:cubicBezTo>
                    <a:pt x="5656" y="105"/>
                    <a:pt x="5603" y="53"/>
                    <a:pt x="55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5" name="Google Shape;1265;p23"/>
            <p:cNvSpPr/>
            <p:nvPr/>
          </p:nvSpPr>
          <p:spPr>
            <a:xfrm>
              <a:off x="1602975" y="4504150"/>
              <a:ext cx="79225" cy="293950"/>
            </a:xfrm>
            <a:custGeom>
              <a:avLst/>
              <a:gdLst/>
              <a:ahLst/>
              <a:cxnLst/>
              <a:rect l="l" t="t" r="r" b="b"/>
              <a:pathLst>
                <a:path w="3169" h="11758" extrusionOk="0">
                  <a:moveTo>
                    <a:pt x="3038" y="1"/>
                  </a:moveTo>
                  <a:cubicBezTo>
                    <a:pt x="1598" y="4792"/>
                    <a:pt x="498" y="9479"/>
                    <a:pt x="0" y="11757"/>
                  </a:cubicBezTo>
                  <a:lnTo>
                    <a:pt x="210" y="11757"/>
                  </a:lnTo>
                  <a:cubicBezTo>
                    <a:pt x="707" y="9479"/>
                    <a:pt x="1755" y="4897"/>
                    <a:pt x="3169" y="210"/>
                  </a:cubicBezTo>
                  <a:lnTo>
                    <a:pt x="30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6" name="Google Shape;1266;p23"/>
            <p:cNvSpPr/>
            <p:nvPr/>
          </p:nvSpPr>
          <p:spPr>
            <a:xfrm>
              <a:off x="1771200" y="4568950"/>
              <a:ext cx="62225" cy="229150"/>
            </a:xfrm>
            <a:custGeom>
              <a:avLst/>
              <a:gdLst/>
              <a:ahLst/>
              <a:cxnLst/>
              <a:rect l="l" t="t" r="r" b="b"/>
              <a:pathLst>
                <a:path w="2489" h="9166" extrusionOk="0">
                  <a:moveTo>
                    <a:pt x="2488" y="1"/>
                  </a:moveTo>
                  <a:cubicBezTo>
                    <a:pt x="2436" y="1"/>
                    <a:pt x="2357" y="27"/>
                    <a:pt x="2279" y="27"/>
                  </a:cubicBezTo>
                  <a:cubicBezTo>
                    <a:pt x="1205" y="3850"/>
                    <a:pt x="420" y="7306"/>
                    <a:pt x="1" y="9165"/>
                  </a:cubicBezTo>
                  <a:lnTo>
                    <a:pt x="210" y="9165"/>
                  </a:lnTo>
                  <a:cubicBezTo>
                    <a:pt x="629" y="7280"/>
                    <a:pt x="1441" y="3797"/>
                    <a:pt x="24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23"/>
            <p:cNvSpPr/>
            <p:nvPr/>
          </p:nvSpPr>
          <p:spPr>
            <a:xfrm>
              <a:off x="1940100" y="4532300"/>
              <a:ext cx="72675" cy="265800"/>
            </a:xfrm>
            <a:custGeom>
              <a:avLst/>
              <a:gdLst/>
              <a:ahLst/>
              <a:cxnLst/>
              <a:rect l="l" t="t" r="r" b="b"/>
              <a:pathLst>
                <a:path w="2907" h="10632" extrusionOk="0">
                  <a:moveTo>
                    <a:pt x="2697" y="0"/>
                  </a:moveTo>
                  <a:cubicBezTo>
                    <a:pt x="1414" y="4399"/>
                    <a:pt x="445" y="8537"/>
                    <a:pt x="0" y="10631"/>
                  </a:cubicBezTo>
                  <a:lnTo>
                    <a:pt x="210" y="10631"/>
                  </a:lnTo>
                  <a:cubicBezTo>
                    <a:pt x="681" y="8510"/>
                    <a:pt x="1624" y="4373"/>
                    <a:pt x="2907" y="27"/>
                  </a:cubicBezTo>
                  <a:cubicBezTo>
                    <a:pt x="2828" y="0"/>
                    <a:pt x="2750" y="0"/>
                    <a:pt x="26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68" name="Google Shape;1268;p23"/>
          <p:cNvSpPr/>
          <p:nvPr/>
        </p:nvSpPr>
        <p:spPr>
          <a:xfrm>
            <a:off x="8073775" y="4668478"/>
            <a:ext cx="2022750" cy="479975"/>
          </a:xfrm>
          <a:custGeom>
            <a:avLst/>
            <a:gdLst/>
            <a:ahLst/>
            <a:cxnLst/>
            <a:rect l="l" t="t" r="r" b="b"/>
            <a:pathLst>
              <a:path w="80910" h="19199" extrusionOk="0">
                <a:moveTo>
                  <a:pt x="35634" y="0"/>
                </a:moveTo>
                <a:cubicBezTo>
                  <a:pt x="30513" y="0"/>
                  <a:pt x="25436" y="2310"/>
                  <a:pt x="22021" y="6159"/>
                </a:cubicBezTo>
                <a:cubicBezTo>
                  <a:pt x="20188" y="8227"/>
                  <a:pt x="18774" y="10793"/>
                  <a:pt x="16391" y="12207"/>
                </a:cubicBezTo>
                <a:cubicBezTo>
                  <a:pt x="13459" y="13962"/>
                  <a:pt x="9793" y="13595"/>
                  <a:pt x="6441" y="14197"/>
                </a:cubicBezTo>
                <a:cubicBezTo>
                  <a:pt x="3613" y="14695"/>
                  <a:pt x="550" y="16606"/>
                  <a:pt x="0" y="19198"/>
                </a:cubicBezTo>
                <a:lnTo>
                  <a:pt x="80910" y="19198"/>
                </a:lnTo>
                <a:cubicBezTo>
                  <a:pt x="78937" y="14972"/>
                  <a:pt x="74374" y="12008"/>
                  <a:pt x="69714" y="12008"/>
                </a:cubicBezTo>
                <a:cubicBezTo>
                  <a:pt x="69178" y="12008"/>
                  <a:pt x="68641" y="12048"/>
                  <a:pt x="68106" y="12129"/>
                </a:cubicBezTo>
                <a:cubicBezTo>
                  <a:pt x="65055" y="12588"/>
                  <a:pt x="62005" y="14215"/>
                  <a:pt x="59034" y="14215"/>
                </a:cubicBezTo>
                <a:cubicBezTo>
                  <a:pt x="58282" y="14215"/>
                  <a:pt x="57535" y="14111"/>
                  <a:pt x="56794" y="13857"/>
                </a:cubicBezTo>
                <a:cubicBezTo>
                  <a:pt x="53599" y="12757"/>
                  <a:pt x="51950" y="9353"/>
                  <a:pt x="49829" y="6735"/>
                </a:cubicBezTo>
                <a:cubicBezTo>
                  <a:pt x="46503" y="2624"/>
                  <a:pt x="41345" y="110"/>
                  <a:pt x="36056" y="5"/>
                </a:cubicBezTo>
                <a:cubicBezTo>
                  <a:pt x="35915" y="2"/>
                  <a:pt x="35775" y="0"/>
                  <a:pt x="35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69" name="Google Shape;1269;p23"/>
          <p:cNvGrpSpPr/>
          <p:nvPr/>
        </p:nvGrpSpPr>
        <p:grpSpPr>
          <a:xfrm>
            <a:off x="278566" y="1707489"/>
            <a:ext cx="251372" cy="1777925"/>
            <a:chOff x="278566" y="1225800"/>
            <a:chExt cx="251372" cy="1777925"/>
          </a:xfrm>
        </p:grpSpPr>
        <p:sp>
          <p:nvSpPr>
            <p:cNvPr id="1270" name="Google Shape;1270;p23"/>
            <p:cNvSpPr/>
            <p:nvPr/>
          </p:nvSpPr>
          <p:spPr>
            <a:xfrm>
              <a:off x="476888" y="2263317"/>
              <a:ext cx="53050" cy="52400"/>
            </a:xfrm>
            <a:custGeom>
              <a:avLst/>
              <a:gdLst/>
              <a:ahLst/>
              <a:cxnLst/>
              <a:rect l="l" t="t" r="r" b="b"/>
              <a:pathLst>
                <a:path w="2122" h="2096" extrusionOk="0">
                  <a:moveTo>
                    <a:pt x="1074" y="1"/>
                  </a:moveTo>
                  <a:cubicBezTo>
                    <a:pt x="498" y="1"/>
                    <a:pt x="0" y="472"/>
                    <a:pt x="0" y="1048"/>
                  </a:cubicBezTo>
                  <a:cubicBezTo>
                    <a:pt x="0" y="1624"/>
                    <a:pt x="498" y="2095"/>
                    <a:pt x="1074" y="2095"/>
                  </a:cubicBezTo>
                  <a:cubicBezTo>
                    <a:pt x="1650" y="2095"/>
                    <a:pt x="2121" y="1624"/>
                    <a:pt x="2121" y="1048"/>
                  </a:cubicBezTo>
                  <a:cubicBezTo>
                    <a:pt x="2121" y="472"/>
                    <a:pt x="1650"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1" name="Google Shape;1271;p23"/>
            <p:cNvSpPr/>
            <p:nvPr/>
          </p:nvSpPr>
          <p:spPr>
            <a:xfrm>
              <a:off x="278566" y="2948075"/>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2" name="Google Shape;1272;p23"/>
            <p:cNvSpPr/>
            <p:nvPr/>
          </p:nvSpPr>
          <p:spPr>
            <a:xfrm>
              <a:off x="334241" y="1225800"/>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3" name="Google Shape;1273;p23"/>
          <p:cNvGrpSpPr/>
          <p:nvPr/>
        </p:nvGrpSpPr>
        <p:grpSpPr>
          <a:xfrm>
            <a:off x="8581338" y="2151945"/>
            <a:ext cx="284097" cy="1559783"/>
            <a:chOff x="8581338" y="997717"/>
            <a:chExt cx="284097" cy="1559783"/>
          </a:xfrm>
        </p:grpSpPr>
        <p:sp>
          <p:nvSpPr>
            <p:cNvPr id="1274" name="Google Shape;1274;p23"/>
            <p:cNvSpPr/>
            <p:nvPr/>
          </p:nvSpPr>
          <p:spPr>
            <a:xfrm>
              <a:off x="8581338" y="1701458"/>
              <a:ext cx="85775" cy="85775"/>
            </a:xfrm>
            <a:custGeom>
              <a:avLst/>
              <a:gdLst/>
              <a:ahLst/>
              <a:cxnLst/>
              <a:rect l="l" t="t" r="r" b="b"/>
              <a:pathLst>
                <a:path w="3431" h="3431" extrusionOk="0">
                  <a:moveTo>
                    <a:pt x="1702" y="1"/>
                  </a:moveTo>
                  <a:cubicBezTo>
                    <a:pt x="760" y="1"/>
                    <a:pt x="0" y="760"/>
                    <a:pt x="0" y="1702"/>
                  </a:cubicBezTo>
                  <a:cubicBezTo>
                    <a:pt x="0" y="2645"/>
                    <a:pt x="760" y="3431"/>
                    <a:pt x="1702" y="3431"/>
                  </a:cubicBezTo>
                  <a:cubicBezTo>
                    <a:pt x="2671" y="3431"/>
                    <a:pt x="3430" y="2645"/>
                    <a:pt x="3430" y="1702"/>
                  </a:cubicBezTo>
                  <a:cubicBezTo>
                    <a:pt x="3430" y="760"/>
                    <a:pt x="2671" y="1"/>
                    <a:pt x="17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5" name="Google Shape;1275;p23"/>
            <p:cNvSpPr/>
            <p:nvPr/>
          </p:nvSpPr>
          <p:spPr>
            <a:xfrm>
              <a:off x="8625716" y="2397350"/>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6" name="Google Shape;1276;p23"/>
            <p:cNvSpPr/>
            <p:nvPr/>
          </p:nvSpPr>
          <p:spPr>
            <a:xfrm>
              <a:off x="8771809" y="997717"/>
              <a:ext cx="93625" cy="93625"/>
            </a:xfrm>
            <a:custGeom>
              <a:avLst/>
              <a:gdLst/>
              <a:ahLst/>
              <a:cxnLst/>
              <a:rect l="l" t="t" r="r" b="b"/>
              <a:pathLst>
                <a:path w="3745" h="3745" extrusionOk="0">
                  <a:moveTo>
                    <a:pt x="1886" y="0"/>
                  </a:moveTo>
                  <a:cubicBezTo>
                    <a:pt x="838" y="0"/>
                    <a:pt x="0" y="838"/>
                    <a:pt x="0" y="1860"/>
                  </a:cubicBezTo>
                  <a:cubicBezTo>
                    <a:pt x="0" y="2907"/>
                    <a:pt x="838" y="3745"/>
                    <a:pt x="1886" y="3745"/>
                  </a:cubicBezTo>
                  <a:cubicBezTo>
                    <a:pt x="2907" y="3745"/>
                    <a:pt x="3745" y="2907"/>
                    <a:pt x="3745" y="1860"/>
                  </a:cubicBezTo>
                  <a:cubicBezTo>
                    <a:pt x="3745" y="838"/>
                    <a:pt x="2907" y="0"/>
                    <a:pt x="18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77" name="Google Shape;1277;p23"/>
          <p:cNvGrpSpPr/>
          <p:nvPr/>
        </p:nvGrpSpPr>
        <p:grpSpPr>
          <a:xfrm>
            <a:off x="8220322" y="199163"/>
            <a:ext cx="733199" cy="996033"/>
            <a:chOff x="1963650" y="2700700"/>
            <a:chExt cx="486400" cy="657925"/>
          </a:xfrm>
        </p:grpSpPr>
        <p:sp>
          <p:nvSpPr>
            <p:cNvPr id="1278" name="Google Shape;1278;p23"/>
            <p:cNvSpPr/>
            <p:nvPr/>
          </p:nvSpPr>
          <p:spPr>
            <a:xfrm>
              <a:off x="2171175" y="3228325"/>
              <a:ext cx="13125" cy="76600"/>
            </a:xfrm>
            <a:custGeom>
              <a:avLst/>
              <a:gdLst/>
              <a:ahLst/>
              <a:cxnLst/>
              <a:rect l="l" t="t" r="r" b="b"/>
              <a:pathLst>
                <a:path w="525" h="3064" extrusionOk="0">
                  <a:moveTo>
                    <a:pt x="131" y="0"/>
                  </a:moveTo>
                  <a:lnTo>
                    <a:pt x="0" y="27"/>
                  </a:lnTo>
                  <a:lnTo>
                    <a:pt x="393" y="3064"/>
                  </a:lnTo>
                  <a:lnTo>
                    <a:pt x="524" y="3038"/>
                  </a:lnTo>
                  <a:lnTo>
                    <a:pt x="131" y="27"/>
                  </a:lnTo>
                  <a:lnTo>
                    <a:pt x="1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9" name="Google Shape;1279;p23"/>
            <p:cNvSpPr/>
            <p:nvPr/>
          </p:nvSpPr>
          <p:spPr>
            <a:xfrm>
              <a:off x="2203250" y="3230950"/>
              <a:ext cx="3950" cy="76600"/>
            </a:xfrm>
            <a:custGeom>
              <a:avLst/>
              <a:gdLst/>
              <a:ahLst/>
              <a:cxnLst/>
              <a:rect l="l" t="t" r="r" b="b"/>
              <a:pathLst>
                <a:path w="158" h="3064" extrusionOk="0">
                  <a:moveTo>
                    <a:pt x="0" y="0"/>
                  </a:moveTo>
                  <a:lnTo>
                    <a:pt x="0" y="3064"/>
                  </a:lnTo>
                  <a:lnTo>
                    <a:pt x="158" y="3064"/>
                  </a:lnTo>
                  <a:lnTo>
                    <a:pt x="1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0" name="Google Shape;1280;p23"/>
            <p:cNvSpPr/>
            <p:nvPr/>
          </p:nvSpPr>
          <p:spPr>
            <a:xfrm>
              <a:off x="2225500" y="3228325"/>
              <a:ext cx="13125" cy="76600"/>
            </a:xfrm>
            <a:custGeom>
              <a:avLst/>
              <a:gdLst/>
              <a:ahLst/>
              <a:cxnLst/>
              <a:rect l="l" t="t" r="r" b="b"/>
              <a:pathLst>
                <a:path w="525" h="3064" extrusionOk="0">
                  <a:moveTo>
                    <a:pt x="367" y="0"/>
                  </a:moveTo>
                  <a:lnTo>
                    <a:pt x="1" y="3064"/>
                  </a:lnTo>
                  <a:lnTo>
                    <a:pt x="132" y="3064"/>
                  </a:lnTo>
                  <a:lnTo>
                    <a:pt x="524" y="27"/>
                  </a:lnTo>
                  <a:lnTo>
                    <a:pt x="3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1" name="Google Shape;1281;p23"/>
            <p:cNvSpPr/>
            <p:nvPr/>
          </p:nvSpPr>
          <p:spPr>
            <a:xfrm>
              <a:off x="2168550" y="3307525"/>
              <a:ext cx="72700" cy="51100"/>
            </a:xfrm>
            <a:custGeom>
              <a:avLst/>
              <a:gdLst/>
              <a:ahLst/>
              <a:cxnLst/>
              <a:rect l="l" t="t" r="r" b="b"/>
              <a:pathLst>
                <a:path w="2908" h="2044" extrusionOk="0">
                  <a:moveTo>
                    <a:pt x="1" y="1"/>
                  </a:moveTo>
                  <a:lnTo>
                    <a:pt x="524" y="2043"/>
                  </a:lnTo>
                  <a:lnTo>
                    <a:pt x="2383" y="2043"/>
                  </a:lnTo>
                  <a:lnTo>
                    <a:pt x="29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2" name="Google Shape;1282;p23"/>
            <p:cNvSpPr/>
            <p:nvPr/>
          </p:nvSpPr>
          <p:spPr>
            <a:xfrm>
              <a:off x="2163975" y="3297700"/>
              <a:ext cx="81850" cy="9850"/>
            </a:xfrm>
            <a:custGeom>
              <a:avLst/>
              <a:gdLst/>
              <a:ahLst/>
              <a:cxnLst/>
              <a:rect l="l" t="t" r="r" b="b"/>
              <a:pathLst>
                <a:path w="3274" h="394" extrusionOk="0">
                  <a:moveTo>
                    <a:pt x="0" y="1"/>
                  </a:moveTo>
                  <a:lnTo>
                    <a:pt x="0" y="394"/>
                  </a:lnTo>
                  <a:lnTo>
                    <a:pt x="3273" y="394"/>
                  </a:lnTo>
                  <a:lnTo>
                    <a:pt x="327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3" name="Google Shape;1283;p23"/>
            <p:cNvSpPr/>
            <p:nvPr/>
          </p:nvSpPr>
          <p:spPr>
            <a:xfrm>
              <a:off x="2199325" y="2700700"/>
              <a:ext cx="250725" cy="537475"/>
            </a:xfrm>
            <a:custGeom>
              <a:avLst/>
              <a:gdLst/>
              <a:ahLst/>
              <a:cxnLst/>
              <a:rect l="l" t="t" r="r" b="b"/>
              <a:pathLst>
                <a:path w="10029" h="21499" extrusionOk="0">
                  <a:moveTo>
                    <a:pt x="184" y="1"/>
                  </a:moveTo>
                  <a:lnTo>
                    <a:pt x="0" y="289"/>
                  </a:lnTo>
                  <a:lnTo>
                    <a:pt x="3090" y="3300"/>
                  </a:lnTo>
                  <a:lnTo>
                    <a:pt x="5211" y="2410"/>
                  </a:lnTo>
                  <a:cubicBezTo>
                    <a:pt x="5761" y="3248"/>
                    <a:pt x="6128" y="4321"/>
                    <a:pt x="6154" y="5788"/>
                  </a:cubicBezTo>
                  <a:cubicBezTo>
                    <a:pt x="6206" y="11653"/>
                    <a:pt x="1257" y="21341"/>
                    <a:pt x="1179" y="21498"/>
                  </a:cubicBezTo>
                  <a:lnTo>
                    <a:pt x="1598" y="21498"/>
                  </a:lnTo>
                  <a:cubicBezTo>
                    <a:pt x="1598" y="21498"/>
                    <a:pt x="7227" y="16314"/>
                    <a:pt x="8825" y="10265"/>
                  </a:cubicBezTo>
                  <a:cubicBezTo>
                    <a:pt x="10029" y="5735"/>
                    <a:pt x="7568" y="2541"/>
                    <a:pt x="5604" y="1389"/>
                  </a:cubicBezTo>
                  <a:cubicBezTo>
                    <a:pt x="5578" y="1362"/>
                    <a:pt x="5525" y="1362"/>
                    <a:pt x="5499" y="1336"/>
                  </a:cubicBezTo>
                  <a:cubicBezTo>
                    <a:pt x="3273" y="1"/>
                    <a:pt x="184" y="1"/>
                    <a:pt x="1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4" name="Google Shape;1284;p23"/>
            <p:cNvSpPr/>
            <p:nvPr/>
          </p:nvSpPr>
          <p:spPr>
            <a:xfrm>
              <a:off x="1963650" y="2700700"/>
              <a:ext cx="246825" cy="537475"/>
            </a:xfrm>
            <a:custGeom>
              <a:avLst/>
              <a:gdLst/>
              <a:ahLst/>
              <a:cxnLst/>
              <a:rect l="l" t="t" r="r" b="b"/>
              <a:pathLst>
                <a:path w="9873" h="21499" extrusionOk="0">
                  <a:moveTo>
                    <a:pt x="9689" y="1"/>
                  </a:moveTo>
                  <a:cubicBezTo>
                    <a:pt x="9689" y="1"/>
                    <a:pt x="6599" y="1"/>
                    <a:pt x="4374" y="1336"/>
                  </a:cubicBezTo>
                  <a:cubicBezTo>
                    <a:pt x="4348" y="1362"/>
                    <a:pt x="4321" y="1362"/>
                    <a:pt x="4269" y="1389"/>
                  </a:cubicBezTo>
                  <a:cubicBezTo>
                    <a:pt x="2358" y="2515"/>
                    <a:pt x="1" y="5683"/>
                    <a:pt x="1048" y="10265"/>
                  </a:cubicBezTo>
                  <a:cubicBezTo>
                    <a:pt x="2489" y="16628"/>
                    <a:pt x="8301" y="21498"/>
                    <a:pt x="8301" y="21498"/>
                  </a:cubicBezTo>
                  <a:lnTo>
                    <a:pt x="8694" y="21498"/>
                  </a:lnTo>
                  <a:cubicBezTo>
                    <a:pt x="8694" y="21498"/>
                    <a:pt x="3667" y="11705"/>
                    <a:pt x="3719" y="5788"/>
                  </a:cubicBezTo>
                  <a:cubicBezTo>
                    <a:pt x="3745" y="4321"/>
                    <a:pt x="4112" y="3248"/>
                    <a:pt x="4662" y="2410"/>
                  </a:cubicBezTo>
                  <a:lnTo>
                    <a:pt x="6783" y="3326"/>
                  </a:lnTo>
                  <a:lnTo>
                    <a:pt x="9873" y="289"/>
                  </a:lnTo>
                  <a:lnTo>
                    <a:pt x="968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5" name="Google Shape;1285;p23"/>
            <p:cNvSpPr/>
            <p:nvPr/>
          </p:nvSpPr>
          <p:spPr>
            <a:xfrm>
              <a:off x="2055300" y="2700700"/>
              <a:ext cx="299200" cy="537475"/>
            </a:xfrm>
            <a:custGeom>
              <a:avLst/>
              <a:gdLst/>
              <a:ahLst/>
              <a:cxnLst/>
              <a:rect l="l" t="t" r="r" b="b"/>
              <a:pathLst>
                <a:path w="11968" h="21499" extrusionOk="0">
                  <a:moveTo>
                    <a:pt x="5945" y="1"/>
                  </a:moveTo>
                  <a:cubicBezTo>
                    <a:pt x="5604" y="27"/>
                    <a:pt x="4059" y="79"/>
                    <a:pt x="2619" y="917"/>
                  </a:cubicBezTo>
                  <a:lnTo>
                    <a:pt x="2593" y="917"/>
                  </a:lnTo>
                  <a:cubicBezTo>
                    <a:pt x="1284" y="1703"/>
                    <a:pt x="79" y="3143"/>
                    <a:pt x="53" y="5788"/>
                  </a:cubicBezTo>
                  <a:cubicBezTo>
                    <a:pt x="1" y="11705"/>
                    <a:pt x="5028" y="21498"/>
                    <a:pt x="5028" y="21498"/>
                  </a:cubicBezTo>
                  <a:lnTo>
                    <a:pt x="6940" y="21498"/>
                  </a:lnTo>
                  <a:cubicBezTo>
                    <a:pt x="7018" y="21341"/>
                    <a:pt x="11967" y="11653"/>
                    <a:pt x="11915" y="5788"/>
                  </a:cubicBezTo>
                  <a:cubicBezTo>
                    <a:pt x="11889" y="3143"/>
                    <a:pt x="10684" y="1703"/>
                    <a:pt x="9375" y="917"/>
                  </a:cubicBezTo>
                  <a:lnTo>
                    <a:pt x="9349" y="917"/>
                  </a:lnTo>
                  <a:cubicBezTo>
                    <a:pt x="7908" y="79"/>
                    <a:pt x="6364" y="1"/>
                    <a:pt x="602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6" name="Google Shape;1286;p23"/>
            <p:cNvSpPr/>
            <p:nvPr/>
          </p:nvSpPr>
          <p:spPr>
            <a:xfrm>
              <a:off x="2053350" y="2703325"/>
              <a:ext cx="129625" cy="536800"/>
            </a:xfrm>
            <a:custGeom>
              <a:avLst/>
              <a:gdLst/>
              <a:ahLst/>
              <a:cxnLst/>
              <a:rect l="l" t="t" r="r" b="b"/>
              <a:pathLst>
                <a:path w="5185" h="21472" extrusionOk="0">
                  <a:moveTo>
                    <a:pt x="4687" y="1"/>
                  </a:moveTo>
                  <a:cubicBezTo>
                    <a:pt x="4059" y="105"/>
                    <a:pt x="3509" y="262"/>
                    <a:pt x="2671" y="734"/>
                  </a:cubicBezTo>
                  <a:cubicBezTo>
                    <a:pt x="2671" y="734"/>
                    <a:pt x="2645" y="734"/>
                    <a:pt x="2645" y="760"/>
                  </a:cubicBezTo>
                  <a:cubicBezTo>
                    <a:pt x="969" y="1755"/>
                    <a:pt x="79" y="3405"/>
                    <a:pt x="53" y="5683"/>
                  </a:cubicBezTo>
                  <a:cubicBezTo>
                    <a:pt x="0" y="11548"/>
                    <a:pt x="4975" y="21341"/>
                    <a:pt x="5028" y="21419"/>
                  </a:cubicBezTo>
                  <a:cubicBezTo>
                    <a:pt x="5054" y="21446"/>
                    <a:pt x="5080" y="21472"/>
                    <a:pt x="5106" y="21472"/>
                  </a:cubicBezTo>
                  <a:lnTo>
                    <a:pt x="5132" y="21472"/>
                  </a:lnTo>
                  <a:cubicBezTo>
                    <a:pt x="5132" y="21446"/>
                    <a:pt x="5159" y="21446"/>
                    <a:pt x="5159" y="21419"/>
                  </a:cubicBezTo>
                  <a:cubicBezTo>
                    <a:pt x="5185" y="21393"/>
                    <a:pt x="5159" y="21393"/>
                    <a:pt x="5159" y="21367"/>
                  </a:cubicBezTo>
                  <a:cubicBezTo>
                    <a:pt x="5106" y="21262"/>
                    <a:pt x="157" y="11522"/>
                    <a:pt x="210" y="5683"/>
                  </a:cubicBezTo>
                  <a:cubicBezTo>
                    <a:pt x="236" y="3457"/>
                    <a:pt x="1074" y="1860"/>
                    <a:pt x="2750" y="865"/>
                  </a:cubicBezTo>
                  <a:cubicBezTo>
                    <a:pt x="3561" y="393"/>
                    <a:pt x="4085" y="236"/>
                    <a:pt x="4687" y="132"/>
                  </a:cubicBezTo>
                  <a:cubicBezTo>
                    <a:pt x="4713" y="132"/>
                    <a:pt x="4740" y="132"/>
                    <a:pt x="4740" y="105"/>
                  </a:cubicBezTo>
                  <a:cubicBezTo>
                    <a:pt x="4766" y="79"/>
                    <a:pt x="4766" y="79"/>
                    <a:pt x="4766" y="53"/>
                  </a:cubicBezTo>
                  <a:cubicBezTo>
                    <a:pt x="4766" y="27"/>
                    <a:pt x="4713" y="1"/>
                    <a:pt x="46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23"/>
            <p:cNvSpPr/>
            <p:nvPr/>
          </p:nvSpPr>
          <p:spPr>
            <a:xfrm>
              <a:off x="2227475" y="2702675"/>
              <a:ext cx="128975" cy="537450"/>
            </a:xfrm>
            <a:custGeom>
              <a:avLst/>
              <a:gdLst/>
              <a:ahLst/>
              <a:cxnLst/>
              <a:rect l="l" t="t" r="r" b="b"/>
              <a:pathLst>
                <a:path w="5159" h="21498" extrusionOk="0">
                  <a:moveTo>
                    <a:pt x="472" y="0"/>
                  </a:moveTo>
                  <a:cubicBezTo>
                    <a:pt x="445" y="0"/>
                    <a:pt x="393" y="27"/>
                    <a:pt x="393" y="79"/>
                  </a:cubicBezTo>
                  <a:cubicBezTo>
                    <a:pt x="393" y="105"/>
                    <a:pt x="393" y="105"/>
                    <a:pt x="419" y="131"/>
                  </a:cubicBezTo>
                  <a:cubicBezTo>
                    <a:pt x="419" y="158"/>
                    <a:pt x="445" y="158"/>
                    <a:pt x="472" y="158"/>
                  </a:cubicBezTo>
                  <a:cubicBezTo>
                    <a:pt x="1074" y="262"/>
                    <a:pt x="1598" y="419"/>
                    <a:pt x="2435" y="891"/>
                  </a:cubicBezTo>
                  <a:cubicBezTo>
                    <a:pt x="4085" y="1860"/>
                    <a:pt x="4923" y="3483"/>
                    <a:pt x="4949" y="5709"/>
                  </a:cubicBezTo>
                  <a:cubicBezTo>
                    <a:pt x="5002" y="11574"/>
                    <a:pt x="53" y="21288"/>
                    <a:pt x="0" y="21393"/>
                  </a:cubicBezTo>
                  <a:cubicBezTo>
                    <a:pt x="0" y="21393"/>
                    <a:pt x="0" y="21419"/>
                    <a:pt x="0" y="21445"/>
                  </a:cubicBezTo>
                  <a:cubicBezTo>
                    <a:pt x="0" y="21472"/>
                    <a:pt x="26" y="21472"/>
                    <a:pt x="26" y="21472"/>
                  </a:cubicBezTo>
                  <a:cubicBezTo>
                    <a:pt x="53" y="21498"/>
                    <a:pt x="53" y="21498"/>
                    <a:pt x="53" y="21498"/>
                  </a:cubicBezTo>
                  <a:cubicBezTo>
                    <a:pt x="105" y="21498"/>
                    <a:pt x="105" y="21472"/>
                    <a:pt x="131" y="21445"/>
                  </a:cubicBezTo>
                  <a:cubicBezTo>
                    <a:pt x="184" y="21341"/>
                    <a:pt x="5159" y="11548"/>
                    <a:pt x="5106" y="5709"/>
                  </a:cubicBezTo>
                  <a:cubicBezTo>
                    <a:pt x="5080" y="3431"/>
                    <a:pt x="4216" y="1781"/>
                    <a:pt x="2514" y="760"/>
                  </a:cubicBezTo>
                  <a:lnTo>
                    <a:pt x="2514" y="786"/>
                  </a:lnTo>
                  <a:cubicBezTo>
                    <a:pt x="2514" y="786"/>
                    <a:pt x="2488" y="760"/>
                    <a:pt x="2488" y="760"/>
                  </a:cubicBezTo>
                  <a:cubicBezTo>
                    <a:pt x="1650" y="288"/>
                    <a:pt x="1100" y="105"/>
                    <a:pt x="4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23"/>
            <p:cNvSpPr/>
            <p:nvPr/>
          </p:nvSpPr>
          <p:spPr>
            <a:xfrm>
              <a:off x="2395700" y="2905600"/>
              <a:ext cx="20975" cy="77925"/>
            </a:xfrm>
            <a:custGeom>
              <a:avLst/>
              <a:gdLst/>
              <a:ahLst/>
              <a:cxnLst/>
              <a:rect l="l" t="t" r="r" b="b"/>
              <a:pathLst>
                <a:path w="839" h="3117" extrusionOk="0">
                  <a:moveTo>
                    <a:pt x="760" y="1"/>
                  </a:moveTo>
                  <a:cubicBezTo>
                    <a:pt x="734" y="1"/>
                    <a:pt x="681" y="27"/>
                    <a:pt x="681" y="79"/>
                  </a:cubicBezTo>
                  <a:cubicBezTo>
                    <a:pt x="681" y="550"/>
                    <a:pt x="603" y="1022"/>
                    <a:pt x="498" y="1493"/>
                  </a:cubicBezTo>
                  <a:cubicBezTo>
                    <a:pt x="393" y="2017"/>
                    <a:pt x="236" y="2514"/>
                    <a:pt x="1" y="3012"/>
                  </a:cubicBezTo>
                  <a:cubicBezTo>
                    <a:pt x="1" y="3038"/>
                    <a:pt x="1" y="3064"/>
                    <a:pt x="1" y="3064"/>
                  </a:cubicBezTo>
                  <a:cubicBezTo>
                    <a:pt x="27" y="3090"/>
                    <a:pt x="27" y="3116"/>
                    <a:pt x="53" y="3116"/>
                  </a:cubicBezTo>
                  <a:lnTo>
                    <a:pt x="79" y="3116"/>
                  </a:lnTo>
                  <a:cubicBezTo>
                    <a:pt x="105" y="3116"/>
                    <a:pt x="132" y="3116"/>
                    <a:pt x="158" y="3090"/>
                  </a:cubicBezTo>
                  <a:cubicBezTo>
                    <a:pt x="367" y="2567"/>
                    <a:pt x="551" y="2043"/>
                    <a:pt x="655" y="1519"/>
                  </a:cubicBezTo>
                  <a:cubicBezTo>
                    <a:pt x="760" y="1048"/>
                    <a:pt x="812" y="577"/>
                    <a:pt x="839" y="79"/>
                  </a:cubicBezTo>
                  <a:cubicBezTo>
                    <a:pt x="839" y="53"/>
                    <a:pt x="812" y="1"/>
                    <a:pt x="7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23"/>
            <p:cNvSpPr/>
            <p:nvPr/>
          </p:nvSpPr>
          <p:spPr>
            <a:xfrm>
              <a:off x="2012750" y="2993325"/>
              <a:ext cx="38650" cy="76600"/>
            </a:xfrm>
            <a:custGeom>
              <a:avLst/>
              <a:gdLst/>
              <a:ahLst/>
              <a:cxnLst/>
              <a:rect l="l" t="t" r="r" b="b"/>
              <a:pathLst>
                <a:path w="1546" h="3064" extrusionOk="0">
                  <a:moveTo>
                    <a:pt x="53" y="0"/>
                  </a:moveTo>
                  <a:cubicBezTo>
                    <a:pt x="27" y="26"/>
                    <a:pt x="1" y="79"/>
                    <a:pt x="1" y="105"/>
                  </a:cubicBezTo>
                  <a:cubicBezTo>
                    <a:pt x="210" y="655"/>
                    <a:pt x="446" y="1205"/>
                    <a:pt x="708" y="1728"/>
                  </a:cubicBezTo>
                  <a:cubicBezTo>
                    <a:pt x="917" y="2174"/>
                    <a:pt x="1153" y="2592"/>
                    <a:pt x="1415" y="3011"/>
                  </a:cubicBezTo>
                  <a:cubicBezTo>
                    <a:pt x="1441" y="3038"/>
                    <a:pt x="1467" y="3064"/>
                    <a:pt x="1467" y="3064"/>
                  </a:cubicBezTo>
                  <a:cubicBezTo>
                    <a:pt x="1493" y="3064"/>
                    <a:pt x="1520" y="3038"/>
                    <a:pt x="1520" y="3038"/>
                  </a:cubicBezTo>
                  <a:cubicBezTo>
                    <a:pt x="1546" y="3038"/>
                    <a:pt x="1546" y="3011"/>
                    <a:pt x="1546" y="2985"/>
                  </a:cubicBezTo>
                  <a:cubicBezTo>
                    <a:pt x="1546" y="2985"/>
                    <a:pt x="1546" y="2959"/>
                    <a:pt x="1546" y="2933"/>
                  </a:cubicBezTo>
                  <a:cubicBezTo>
                    <a:pt x="1284" y="2514"/>
                    <a:pt x="1048" y="2095"/>
                    <a:pt x="839" y="1676"/>
                  </a:cubicBezTo>
                  <a:cubicBezTo>
                    <a:pt x="577" y="1152"/>
                    <a:pt x="341" y="602"/>
                    <a:pt x="158" y="53"/>
                  </a:cubicBezTo>
                  <a:cubicBezTo>
                    <a:pt x="132" y="26"/>
                    <a:pt x="106" y="0"/>
                    <a:pt x="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23"/>
            <p:cNvSpPr/>
            <p:nvPr/>
          </p:nvSpPr>
          <p:spPr>
            <a:xfrm>
              <a:off x="2042225" y="3032600"/>
              <a:ext cx="15075" cy="25550"/>
            </a:xfrm>
            <a:custGeom>
              <a:avLst/>
              <a:gdLst/>
              <a:ahLst/>
              <a:cxnLst/>
              <a:rect l="l" t="t" r="r" b="b"/>
              <a:pathLst>
                <a:path w="603" h="1022" extrusionOk="0">
                  <a:moveTo>
                    <a:pt x="79" y="0"/>
                  </a:moveTo>
                  <a:cubicBezTo>
                    <a:pt x="26" y="26"/>
                    <a:pt x="0" y="53"/>
                    <a:pt x="26" y="105"/>
                  </a:cubicBezTo>
                  <a:cubicBezTo>
                    <a:pt x="79" y="262"/>
                    <a:pt x="157" y="445"/>
                    <a:pt x="236" y="603"/>
                  </a:cubicBezTo>
                  <a:cubicBezTo>
                    <a:pt x="288" y="733"/>
                    <a:pt x="367" y="864"/>
                    <a:pt x="445" y="995"/>
                  </a:cubicBezTo>
                  <a:cubicBezTo>
                    <a:pt x="471" y="1021"/>
                    <a:pt x="498" y="1021"/>
                    <a:pt x="524" y="1021"/>
                  </a:cubicBezTo>
                  <a:lnTo>
                    <a:pt x="550" y="1021"/>
                  </a:lnTo>
                  <a:cubicBezTo>
                    <a:pt x="576" y="995"/>
                    <a:pt x="602" y="943"/>
                    <a:pt x="576" y="917"/>
                  </a:cubicBezTo>
                  <a:cubicBezTo>
                    <a:pt x="498" y="786"/>
                    <a:pt x="419" y="655"/>
                    <a:pt x="367" y="524"/>
                  </a:cubicBezTo>
                  <a:cubicBezTo>
                    <a:pt x="288" y="367"/>
                    <a:pt x="236" y="210"/>
                    <a:pt x="157" y="53"/>
                  </a:cubicBezTo>
                  <a:cubicBezTo>
                    <a:pt x="157" y="26"/>
                    <a:pt x="131" y="0"/>
                    <a:pt x="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23"/>
            <p:cNvSpPr/>
            <p:nvPr/>
          </p:nvSpPr>
          <p:spPr>
            <a:xfrm>
              <a:off x="2195400" y="2786475"/>
              <a:ext cx="7875" cy="337800"/>
            </a:xfrm>
            <a:custGeom>
              <a:avLst/>
              <a:gdLst/>
              <a:ahLst/>
              <a:cxnLst/>
              <a:rect l="l" t="t" r="r" b="b"/>
              <a:pathLst>
                <a:path w="315" h="13512" extrusionOk="0">
                  <a:moveTo>
                    <a:pt x="157" y="0"/>
                  </a:moveTo>
                  <a:cubicBezTo>
                    <a:pt x="131" y="0"/>
                    <a:pt x="79" y="26"/>
                    <a:pt x="79" y="79"/>
                  </a:cubicBezTo>
                  <a:cubicBezTo>
                    <a:pt x="26" y="2226"/>
                    <a:pt x="0" y="4399"/>
                    <a:pt x="0" y="6546"/>
                  </a:cubicBezTo>
                  <a:cubicBezTo>
                    <a:pt x="0" y="8850"/>
                    <a:pt x="79" y="11155"/>
                    <a:pt x="157" y="13433"/>
                  </a:cubicBezTo>
                  <a:cubicBezTo>
                    <a:pt x="157" y="13485"/>
                    <a:pt x="210" y="13511"/>
                    <a:pt x="236" y="13511"/>
                  </a:cubicBezTo>
                  <a:cubicBezTo>
                    <a:pt x="262" y="13511"/>
                    <a:pt x="288" y="13511"/>
                    <a:pt x="288" y="13485"/>
                  </a:cubicBezTo>
                  <a:cubicBezTo>
                    <a:pt x="314" y="13485"/>
                    <a:pt x="314" y="13459"/>
                    <a:pt x="314" y="13433"/>
                  </a:cubicBezTo>
                  <a:cubicBezTo>
                    <a:pt x="210" y="11155"/>
                    <a:pt x="157" y="8850"/>
                    <a:pt x="157" y="6572"/>
                  </a:cubicBezTo>
                  <a:cubicBezTo>
                    <a:pt x="131" y="4399"/>
                    <a:pt x="157" y="2226"/>
                    <a:pt x="236" y="79"/>
                  </a:cubicBezTo>
                  <a:cubicBezTo>
                    <a:pt x="236" y="52"/>
                    <a:pt x="236" y="26"/>
                    <a:pt x="210" y="26"/>
                  </a:cubicBezTo>
                  <a:cubicBezTo>
                    <a:pt x="210" y="0"/>
                    <a:pt x="184" y="0"/>
                    <a:pt x="1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p:cSld name="CUSTOM_24">
    <p:spTree>
      <p:nvGrpSpPr>
        <p:cNvPr id="1" name="Shape 1842"/>
        <p:cNvGrpSpPr/>
        <p:nvPr/>
      </p:nvGrpSpPr>
      <p:grpSpPr>
        <a:xfrm>
          <a:off x="0" y="0"/>
          <a:ext cx="0" cy="0"/>
          <a:chOff x="0" y="0"/>
          <a:chExt cx="0" cy="0"/>
        </a:xfrm>
      </p:grpSpPr>
      <p:grpSp>
        <p:nvGrpSpPr>
          <p:cNvPr id="1843" name="Google Shape;1843;p32"/>
          <p:cNvGrpSpPr/>
          <p:nvPr/>
        </p:nvGrpSpPr>
        <p:grpSpPr>
          <a:xfrm>
            <a:off x="8502325" y="3270607"/>
            <a:ext cx="543350" cy="1459197"/>
            <a:chOff x="3739625" y="3597525"/>
            <a:chExt cx="543350" cy="1459197"/>
          </a:xfrm>
        </p:grpSpPr>
        <p:sp>
          <p:nvSpPr>
            <p:cNvPr id="1844" name="Google Shape;1844;p32"/>
            <p:cNvSpPr/>
            <p:nvPr/>
          </p:nvSpPr>
          <p:spPr>
            <a:xfrm flipH="1">
              <a:off x="3990727" y="3956225"/>
              <a:ext cx="37327" cy="1100497"/>
            </a:xfrm>
            <a:custGeom>
              <a:avLst/>
              <a:gdLst/>
              <a:ahLst/>
              <a:cxnLst/>
              <a:rect l="l" t="t" r="r" b="b"/>
              <a:pathLst>
                <a:path w="1570" h="29671" extrusionOk="0">
                  <a:moveTo>
                    <a:pt x="342" y="0"/>
                  </a:moveTo>
                  <a:cubicBezTo>
                    <a:pt x="180" y="0"/>
                    <a:pt x="27" y="119"/>
                    <a:pt x="27" y="368"/>
                  </a:cubicBezTo>
                  <a:cubicBezTo>
                    <a:pt x="1" y="3431"/>
                    <a:pt x="1" y="6495"/>
                    <a:pt x="53" y="9585"/>
                  </a:cubicBezTo>
                  <a:cubicBezTo>
                    <a:pt x="105" y="12648"/>
                    <a:pt x="210" y="15738"/>
                    <a:pt x="367" y="18828"/>
                  </a:cubicBezTo>
                  <a:cubicBezTo>
                    <a:pt x="446" y="20556"/>
                    <a:pt x="760" y="27521"/>
                    <a:pt x="865" y="29249"/>
                  </a:cubicBezTo>
                  <a:cubicBezTo>
                    <a:pt x="891" y="29459"/>
                    <a:pt x="1022" y="29668"/>
                    <a:pt x="1205" y="29668"/>
                  </a:cubicBezTo>
                  <a:cubicBezTo>
                    <a:pt x="1217" y="29670"/>
                    <a:pt x="1229" y="29671"/>
                    <a:pt x="1240" y="29671"/>
                  </a:cubicBezTo>
                  <a:cubicBezTo>
                    <a:pt x="1411" y="29671"/>
                    <a:pt x="1570" y="29497"/>
                    <a:pt x="1545" y="29301"/>
                  </a:cubicBezTo>
                  <a:cubicBezTo>
                    <a:pt x="1362" y="26212"/>
                    <a:pt x="969" y="17911"/>
                    <a:pt x="865" y="14848"/>
                  </a:cubicBezTo>
                  <a:cubicBezTo>
                    <a:pt x="760" y="11758"/>
                    <a:pt x="708" y="8668"/>
                    <a:pt x="681" y="5605"/>
                  </a:cubicBezTo>
                  <a:cubicBezTo>
                    <a:pt x="681" y="3877"/>
                    <a:pt x="681" y="2148"/>
                    <a:pt x="708" y="420"/>
                  </a:cubicBezTo>
                  <a:cubicBezTo>
                    <a:pt x="708" y="145"/>
                    <a:pt x="520" y="0"/>
                    <a:pt x="3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32"/>
            <p:cNvSpPr/>
            <p:nvPr/>
          </p:nvSpPr>
          <p:spPr>
            <a:xfrm>
              <a:off x="3919625" y="3903225"/>
              <a:ext cx="147975" cy="272550"/>
            </a:xfrm>
            <a:custGeom>
              <a:avLst/>
              <a:gdLst/>
              <a:ahLst/>
              <a:cxnLst/>
              <a:rect l="l" t="t" r="r" b="b"/>
              <a:pathLst>
                <a:path w="5919" h="10902" extrusionOk="0">
                  <a:moveTo>
                    <a:pt x="3745" y="0"/>
                  </a:moveTo>
                  <a:cubicBezTo>
                    <a:pt x="3457" y="707"/>
                    <a:pt x="2934" y="1310"/>
                    <a:pt x="2384" y="1833"/>
                  </a:cubicBezTo>
                  <a:cubicBezTo>
                    <a:pt x="1808" y="2383"/>
                    <a:pt x="1179" y="2881"/>
                    <a:pt x="682" y="3483"/>
                  </a:cubicBezTo>
                  <a:cubicBezTo>
                    <a:pt x="446" y="3771"/>
                    <a:pt x="237" y="4111"/>
                    <a:pt x="106" y="4452"/>
                  </a:cubicBezTo>
                  <a:cubicBezTo>
                    <a:pt x="27" y="4740"/>
                    <a:pt x="1" y="5054"/>
                    <a:pt x="27" y="5342"/>
                  </a:cubicBezTo>
                  <a:cubicBezTo>
                    <a:pt x="53" y="5735"/>
                    <a:pt x="158" y="6101"/>
                    <a:pt x="315" y="6468"/>
                  </a:cubicBezTo>
                  <a:cubicBezTo>
                    <a:pt x="498" y="6861"/>
                    <a:pt x="760" y="7201"/>
                    <a:pt x="917" y="7620"/>
                  </a:cubicBezTo>
                  <a:cubicBezTo>
                    <a:pt x="1022" y="7934"/>
                    <a:pt x="1048" y="8275"/>
                    <a:pt x="1022" y="8615"/>
                  </a:cubicBezTo>
                  <a:cubicBezTo>
                    <a:pt x="970" y="8982"/>
                    <a:pt x="839" y="9322"/>
                    <a:pt x="813" y="9689"/>
                  </a:cubicBezTo>
                  <a:cubicBezTo>
                    <a:pt x="760" y="10055"/>
                    <a:pt x="839" y="10474"/>
                    <a:pt x="1127" y="10710"/>
                  </a:cubicBezTo>
                  <a:cubicBezTo>
                    <a:pt x="1314" y="10855"/>
                    <a:pt x="1550" y="10902"/>
                    <a:pt x="1796" y="10902"/>
                  </a:cubicBezTo>
                  <a:cubicBezTo>
                    <a:pt x="1861" y="10902"/>
                    <a:pt x="1926" y="10898"/>
                    <a:pt x="1991" y="10893"/>
                  </a:cubicBezTo>
                  <a:cubicBezTo>
                    <a:pt x="3012" y="10762"/>
                    <a:pt x="3850" y="9950"/>
                    <a:pt x="4426" y="9086"/>
                  </a:cubicBezTo>
                  <a:cubicBezTo>
                    <a:pt x="5421" y="7568"/>
                    <a:pt x="5919" y="5735"/>
                    <a:pt x="5631" y="3954"/>
                  </a:cubicBezTo>
                  <a:cubicBezTo>
                    <a:pt x="5369" y="2514"/>
                    <a:pt x="4609" y="1205"/>
                    <a:pt x="374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32"/>
            <p:cNvSpPr/>
            <p:nvPr/>
          </p:nvSpPr>
          <p:spPr>
            <a:xfrm>
              <a:off x="3790675" y="3902575"/>
              <a:ext cx="221950" cy="192975"/>
            </a:xfrm>
            <a:custGeom>
              <a:avLst/>
              <a:gdLst/>
              <a:ahLst/>
              <a:cxnLst/>
              <a:rect l="l" t="t" r="r" b="b"/>
              <a:pathLst>
                <a:path w="8878" h="7719" extrusionOk="0">
                  <a:moveTo>
                    <a:pt x="8877" y="0"/>
                  </a:moveTo>
                  <a:lnTo>
                    <a:pt x="8877" y="0"/>
                  </a:lnTo>
                  <a:cubicBezTo>
                    <a:pt x="8222" y="367"/>
                    <a:pt x="7437" y="498"/>
                    <a:pt x="6651" y="550"/>
                  </a:cubicBezTo>
                  <a:cubicBezTo>
                    <a:pt x="5866" y="629"/>
                    <a:pt x="5080" y="602"/>
                    <a:pt x="4295" y="760"/>
                  </a:cubicBezTo>
                  <a:cubicBezTo>
                    <a:pt x="3928" y="838"/>
                    <a:pt x="3562" y="943"/>
                    <a:pt x="3247" y="1152"/>
                  </a:cubicBezTo>
                  <a:cubicBezTo>
                    <a:pt x="2986" y="1309"/>
                    <a:pt x="2802" y="1545"/>
                    <a:pt x="2619" y="1781"/>
                  </a:cubicBezTo>
                  <a:cubicBezTo>
                    <a:pt x="2410" y="2095"/>
                    <a:pt x="2252" y="2462"/>
                    <a:pt x="2148" y="2828"/>
                  </a:cubicBezTo>
                  <a:cubicBezTo>
                    <a:pt x="2043" y="3247"/>
                    <a:pt x="2017" y="3692"/>
                    <a:pt x="1860" y="4111"/>
                  </a:cubicBezTo>
                  <a:cubicBezTo>
                    <a:pt x="1755" y="4425"/>
                    <a:pt x="1572" y="4713"/>
                    <a:pt x="1310" y="4949"/>
                  </a:cubicBezTo>
                  <a:cubicBezTo>
                    <a:pt x="1048" y="5211"/>
                    <a:pt x="734" y="5394"/>
                    <a:pt x="472" y="5656"/>
                  </a:cubicBezTo>
                  <a:cubicBezTo>
                    <a:pt x="210" y="5918"/>
                    <a:pt x="1" y="6284"/>
                    <a:pt x="79" y="6625"/>
                  </a:cubicBezTo>
                  <a:cubicBezTo>
                    <a:pt x="158" y="6939"/>
                    <a:pt x="367" y="7148"/>
                    <a:pt x="629" y="7306"/>
                  </a:cubicBezTo>
                  <a:cubicBezTo>
                    <a:pt x="1087" y="7602"/>
                    <a:pt x="1615" y="7718"/>
                    <a:pt x="2155" y="7718"/>
                  </a:cubicBezTo>
                  <a:cubicBezTo>
                    <a:pt x="2664" y="7718"/>
                    <a:pt x="3184" y="7615"/>
                    <a:pt x="3666" y="7463"/>
                  </a:cubicBezTo>
                  <a:cubicBezTo>
                    <a:pt x="5368" y="6939"/>
                    <a:pt x="6939" y="5813"/>
                    <a:pt x="7830" y="4242"/>
                  </a:cubicBezTo>
                  <a:cubicBezTo>
                    <a:pt x="8563" y="2959"/>
                    <a:pt x="8799" y="1466"/>
                    <a:pt x="88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2"/>
            <p:cNvSpPr/>
            <p:nvPr/>
          </p:nvSpPr>
          <p:spPr>
            <a:xfrm>
              <a:off x="3739625" y="3807425"/>
              <a:ext cx="271675" cy="142575"/>
            </a:xfrm>
            <a:custGeom>
              <a:avLst/>
              <a:gdLst/>
              <a:ahLst/>
              <a:cxnLst/>
              <a:rect l="l" t="t" r="r" b="b"/>
              <a:pathLst>
                <a:path w="10867" h="5703" extrusionOk="0">
                  <a:moveTo>
                    <a:pt x="5822" y="0"/>
                  </a:moveTo>
                  <a:cubicBezTo>
                    <a:pt x="5751" y="0"/>
                    <a:pt x="5678" y="3"/>
                    <a:pt x="5604" y="9"/>
                  </a:cubicBezTo>
                  <a:cubicBezTo>
                    <a:pt x="5237" y="9"/>
                    <a:pt x="4844" y="114"/>
                    <a:pt x="4504" y="271"/>
                  </a:cubicBezTo>
                  <a:cubicBezTo>
                    <a:pt x="4085" y="428"/>
                    <a:pt x="3718" y="690"/>
                    <a:pt x="3326" y="821"/>
                  </a:cubicBezTo>
                  <a:cubicBezTo>
                    <a:pt x="3066" y="901"/>
                    <a:pt x="2806" y="935"/>
                    <a:pt x="2557" y="935"/>
                  </a:cubicBezTo>
                  <a:cubicBezTo>
                    <a:pt x="2480" y="935"/>
                    <a:pt x="2405" y="932"/>
                    <a:pt x="2331" y="926"/>
                  </a:cubicBezTo>
                  <a:cubicBezTo>
                    <a:pt x="1964" y="874"/>
                    <a:pt x="1597" y="743"/>
                    <a:pt x="1231" y="690"/>
                  </a:cubicBezTo>
                  <a:cubicBezTo>
                    <a:pt x="1156" y="679"/>
                    <a:pt x="1077" y="672"/>
                    <a:pt x="998" y="672"/>
                  </a:cubicBezTo>
                  <a:cubicBezTo>
                    <a:pt x="715" y="672"/>
                    <a:pt x="420" y="754"/>
                    <a:pt x="236" y="978"/>
                  </a:cubicBezTo>
                  <a:cubicBezTo>
                    <a:pt x="26" y="1214"/>
                    <a:pt x="0" y="1528"/>
                    <a:pt x="26" y="1816"/>
                  </a:cubicBezTo>
                  <a:cubicBezTo>
                    <a:pt x="131" y="2864"/>
                    <a:pt x="917" y="3701"/>
                    <a:pt x="1781" y="4304"/>
                  </a:cubicBezTo>
                  <a:cubicBezTo>
                    <a:pt x="3009" y="5159"/>
                    <a:pt x="4513" y="5702"/>
                    <a:pt x="6015" y="5702"/>
                  </a:cubicBezTo>
                  <a:cubicBezTo>
                    <a:pt x="6306" y="5702"/>
                    <a:pt x="6597" y="5682"/>
                    <a:pt x="6887" y="5639"/>
                  </a:cubicBezTo>
                  <a:lnTo>
                    <a:pt x="6860" y="5639"/>
                  </a:lnTo>
                  <a:cubicBezTo>
                    <a:pt x="8327" y="5403"/>
                    <a:pt x="9662" y="4670"/>
                    <a:pt x="10867" y="3859"/>
                  </a:cubicBezTo>
                  <a:lnTo>
                    <a:pt x="10867" y="3832"/>
                  </a:lnTo>
                  <a:cubicBezTo>
                    <a:pt x="10160" y="3544"/>
                    <a:pt x="9584" y="2994"/>
                    <a:pt x="9060" y="2418"/>
                  </a:cubicBezTo>
                  <a:cubicBezTo>
                    <a:pt x="8536" y="1842"/>
                    <a:pt x="8039" y="1214"/>
                    <a:pt x="7437" y="690"/>
                  </a:cubicBezTo>
                  <a:cubicBezTo>
                    <a:pt x="7175" y="455"/>
                    <a:pt x="6860" y="219"/>
                    <a:pt x="6494" y="114"/>
                  </a:cubicBezTo>
                  <a:cubicBezTo>
                    <a:pt x="6274" y="34"/>
                    <a:pt x="6054" y="0"/>
                    <a:pt x="58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32"/>
            <p:cNvSpPr/>
            <p:nvPr/>
          </p:nvSpPr>
          <p:spPr>
            <a:xfrm>
              <a:off x="3819475" y="3678925"/>
              <a:ext cx="192475" cy="223675"/>
            </a:xfrm>
            <a:custGeom>
              <a:avLst/>
              <a:gdLst/>
              <a:ahLst/>
              <a:cxnLst/>
              <a:rect l="l" t="t" r="r" b="b"/>
              <a:pathLst>
                <a:path w="7699" h="8947" extrusionOk="0">
                  <a:moveTo>
                    <a:pt x="1417" y="1"/>
                  </a:moveTo>
                  <a:cubicBezTo>
                    <a:pt x="1364" y="1"/>
                    <a:pt x="1311" y="6"/>
                    <a:pt x="1258" y="17"/>
                  </a:cubicBezTo>
                  <a:cubicBezTo>
                    <a:pt x="970" y="70"/>
                    <a:pt x="734" y="305"/>
                    <a:pt x="577" y="541"/>
                  </a:cubicBezTo>
                  <a:cubicBezTo>
                    <a:pt x="1" y="1405"/>
                    <a:pt x="79" y="2557"/>
                    <a:pt x="367" y="3578"/>
                  </a:cubicBezTo>
                  <a:cubicBezTo>
                    <a:pt x="865" y="5307"/>
                    <a:pt x="1938" y="6904"/>
                    <a:pt x="3483" y="7820"/>
                  </a:cubicBezTo>
                  <a:cubicBezTo>
                    <a:pt x="4740" y="8580"/>
                    <a:pt x="6233" y="8841"/>
                    <a:pt x="7699" y="8946"/>
                  </a:cubicBezTo>
                  <a:cubicBezTo>
                    <a:pt x="7332" y="8265"/>
                    <a:pt x="7228" y="7480"/>
                    <a:pt x="7201" y="6721"/>
                  </a:cubicBezTo>
                  <a:cubicBezTo>
                    <a:pt x="7149" y="5935"/>
                    <a:pt x="7175" y="5123"/>
                    <a:pt x="7044" y="4338"/>
                  </a:cubicBezTo>
                  <a:cubicBezTo>
                    <a:pt x="6966" y="3971"/>
                    <a:pt x="6861" y="3605"/>
                    <a:pt x="6678" y="3290"/>
                  </a:cubicBezTo>
                  <a:cubicBezTo>
                    <a:pt x="6521" y="3055"/>
                    <a:pt x="6285" y="2845"/>
                    <a:pt x="6049" y="2662"/>
                  </a:cubicBezTo>
                  <a:cubicBezTo>
                    <a:pt x="5735" y="2426"/>
                    <a:pt x="5395" y="2243"/>
                    <a:pt x="5028" y="2138"/>
                  </a:cubicBezTo>
                  <a:cubicBezTo>
                    <a:pt x="4609" y="2034"/>
                    <a:pt x="4164" y="2007"/>
                    <a:pt x="3745" y="1850"/>
                  </a:cubicBezTo>
                  <a:cubicBezTo>
                    <a:pt x="3431" y="1719"/>
                    <a:pt x="3143" y="1536"/>
                    <a:pt x="2933" y="1274"/>
                  </a:cubicBezTo>
                  <a:cubicBezTo>
                    <a:pt x="2671" y="1012"/>
                    <a:pt x="2488" y="698"/>
                    <a:pt x="2226" y="410"/>
                  </a:cubicBezTo>
                  <a:cubicBezTo>
                    <a:pt x="2025" y="186"/>
                    <a:pt x="1728" y="1"/>
                    <a:pt x="1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2"/>
            <p:cNvSpPr/>
            <p:nvPr/>
          </p:nvSpPr>
          <p:spPr>
            <a:xfrm>
              <a:off x="3954975" y="3632000"/>
              <a:ext cx="147975" cy="272550"/>
            </a:xfrm>
            <a:custGeom>
              <a:avLst/>
              <a:gdLst/>
              <a:ahLst/>
              <a:cxnLst/>
              <a:rect l="l" t="t" r="r" b="b"/>
              <a:pathLst>
                <a:path w="5919" h="10902" extrusionOk="0">
                  <a:moveTo>
                    <a:pt x="4136" y="0"/>
                  </a:moveTo>
                  <a:cubicBezTo>
                    <a:pt x="4075" y="0"/>
                    <a:pt x="4014" y="4"/>
                    <a:pt x="3955" y="9"/>
                  </a:cubicBezTo>
                  <a:cubicBezTo>
                    <a:pt x="2907" y="140"/>
                    <a:pt x="2069" y="926"/>
                    <a:pt x="1493" y="1816"/>
                  </a:cubicBezTo>
                  <a:cubicBezTo>
                    <a:pt x="498" y="3308"/>
                    <a:pt x="1" y="5167"/>
                    <a:pt x="289" y="6948"/>
                  </a:cubicBezTo>
                  <a:cubicBezTo>
                    <a:pt x="551" y="8388"/>
                    <a:pt x="1310" y="9697"/>
                    <a:pt x="2174" y="10902"/>
                  </a:cubicBezTo>
                  <a:cubicBezTo>
                    <a:pt x="2462" y="10169"/>
                    <a:pt x="2986" y="9593"/>
                    <a:pt x="3536" y="9043"/>
                  </a:cubicBezTo>
                  <a:cubicBezTo>
                    <a:pt x="4112" y="8519"/>
                    <a:pt x="4740" y="7995"/>
                    <a:pt x="5238" y="7393"/>
                  </a:cubicBezTo>
                  <a:cubicBezTo>
                    <a:pt x="5473" y="7105"/>
                    <a:pt x="5709" y="6791"/>
                    <a:pt x="5814" y="6424"/>
                  </a:cubicBezTo>
                  <a:cubicBezTo>
                    <a:pt x="5892" y="6162"/>
                    <a:pt x="5919" y="5848"/>
                    <a:pt x="5892" y="5560"/>
                  </a:cubicBezTo>
                  <a:cubicBezTo>
                    <a:pt x="5866" y="5167"/>
                    <a:pt x="5761" y="4775"/>
                    <a:pt x="5604" y="4434"/>
                  </a:cubicBezTo>
                  <a:cubicBezTo>
                    <a:pt x="5421" y="4041"/>
                    <a:pt x="5159" y="3675"/>
                    <a:pt x="5002" y="3282"/>
                  </a:cubicBezTo>
                  <a:cubicBezTo>
                    <a:pt x="4897" y="2968"/>
                    <a:pt x="4871" y="2628"/>
                    <a:pt x="4897" y="2287"/>
                  </a:cubicBezTo>
                  <a:cubicBezTo>
                    <a:pt x="4950" y="1921"/>
                    <a:pt x="5081" y="1554"/>
                    <a:pt x="5107" y="1187"/>
                  </a:cubicBezTo>
                  <a:cubicBezTo>
                    <a:pt x="5159" y="821"/>
                    <a:pt x="5081" y="428"/>
                    <a:pt x="4793" y="192"/>
                  </a:cubicBezTo>
                  <a:cubicBezTo>
                    <a:pt x="4606" y="47"/>
                    <a:pt x="4369" y="0"/>
                    <a:pt x="41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2"/>
            <p:cNvSpPr/>
            <p:nvPr/>
          </p:nvSpPr>
          <p:spPr>
            <a:xfrm>
              <a:off x="4009975" y="3712150"/>
              <a:ext cx="221925" cy="193050"/>
            </a:xfrm>
            <a:custGeom>
              <a:avLst/>
              <a:gdLst/>
              <a:ahLst/>
              <a:cxnLst/>
              <a:rect l="l" t="t" r="r" b="b"/>
              <a:pathLst>
                <a:path w="8877" h="7722" extrusionOk="0">
                  <a:moveTo>
                    <a:pt x="6745" y="1"/>
                  </a:moveTo>
                  <a:cubicBezTo>
                    <a:pt x="6229" y="1"/>
                    <a:pt x="5701" y="105"/>
                    <a:pt x="5211" y="259"/>
                  </a:cubicBezTo>
                  <a:cubicBezTo>
                    <a:pt x="3509" y="783"/>
                    <a:pt x="1938" y="1909"/>
                    <a:pt x="1048" y="3454"/>
                  </a:cubicBezTo>
                  <a:cubicBezTo>
                    <a:pt x="315" y="4737"/>
                    <a:pt x="79" y="6229"/>
                    <a:pt x="0" y="7696"/>
                  </a:cubicBezTo>
                  <a:lnTo>
                    <a:pt x="0" y="7722"/>
                  </a:lnTo>
                  <a:cubicBezTo>
                    <a:pt x="655" y="7329"/>
                    <a:pt x="1440" y="7198"/>
                    <a:pt x="2226" y="7146"/>
                  </a:cubicBezTo>
                  <a:cubicBezTo>
                    <a:pt x="3012" y="7093"/>
                    <a:pt x="3823" y="7093"/>
                    <a:pt x="4583" y="6936"/>
                  </a:cubicBezTo>
                  <a:cubicBezTo>
                    <a:pt x="4949" y="6884"/>
                    <a:pt x="5316" y="6753"/>
                    <a:pt x="5630" y="6544"/>
                  </a:cubicBezTo>
                  <a:cubicBezTo>
                    <a:pt x="5866" y="6387"/>
                    <a:pt x="6075" y="6177"/>
                    <a:pt x="6258" y="5915"/>
                  </a:cubicBezTo>
                  <a:cubicBezTo>
                    <a:pt x="6468" y="5601"/>
                    <a:pt x="6625" y="5261"/>
                    <a:pt x="6730" y="4868"/>
                  </a:cubicBezTo>
                  <a:cubicBezTo>
                    <a:pt x="6861" y="4449"/>
                    <a:pt x="6887" y="4004"/>
                    <a:pt x="7018" y="3611"/>
                  </a:cubicBezTo>
                  <a:cubicBezTo>
                    <a:pt x="7122" y="3297"/>
                    <a:pt x="7306" y="3009"/>
                    <a:pt x="7568" y="2773"/>
                  </a:cubicBezTo>
                  <a:cubicBezTo>
                    <a:pt x="7829" y="2511"/>
                    <a:pt x="8144" y="2328"/>
                    <a:pt x="8406" y="2066"/>
                  </a:cubicBezTo>
                  <a:cubicBezTo>
                    <a:pt x="8667" y="1804"/>
                    <a:pt x="8877" y="1438"/>
                    <a:pt x="8798" y="1071"/>
                  </a:cubicBezTo>
                  <a:cubicBezTo>
                    <a:pt x="8746" y="783"/>
                    <a:pt x="8510" y="547"/>
                    <a:pt x="8248" y="390"/>
                  </a:cubicBezTo>
                  <a:cubicBezTo>
                    <a:pt x="7797" y="111"/>
                    <a:pt x="7277" y="1"/>
                    <a:pt x="67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32"/>
            <p:cNvSpPr/>
            <p:nvPr/>
          </p:nvSpPr>
          <p:spPr>
            <a:xfrm>
              <a:off x="4011275" y="3857750"/>
              <a:ext cx="271700" cy="142625"/>
            </a:xfrm>
            <a:custGeom>
              <a:avLst/>
              <a:gdLst/>
              <a:ahLst/>
              <a:cxnLst/>
              <a:rect l="l" t="t" r="r" b="b"/>
              <a:pathLst>
                <a:path w="10868" h="5705" extrusionOk="0">
                  <a:moveTo>
                    <a:pt x="4893" y="0"/>
                  </a:moveTo>
                  <a:cubicBezTo>
                    <a:pt x="4596" y="0"/>
                    <a:pt x="4300" y="21"/>
                    <a:pt x="4007" y="65"/>
                  </a:cubicBezTo>
                  <a:cubicBezTo>
                    <a:pt x="2541" y="274"/>
                    <a:pt x="1205" y="1008"/>
                    <a:pt x="1" y="1846"/>
                  </a:cubicBezTo>
                  <a:cubicBezTo>
                    <a:pt x="708" y="2160"/>
                    <a:pt x="1284" y="2683"/>
                    <a:pt x="1807" y="3259"/>
                  </a:cubicBezTo>
                  <a:cubicBezTo>
                    <a:pt x="2331" y="3836"/>
                    <a:pt x="2829" y="4490"/>
                    <a:pt x="3431" y="4988"/>
                  </a:cubicBezTo>
                  <a:cubicBezTo>
                    <a:pt x="3693" y="5250"/>
                    <a:pt x="4007" y="5459"/>
                    <a:pt x="4373" y="5590"/>
                  </a:cubicBezTo>
                  <a:cubicBezTo>
                    <a:pt x="4594" y="5670"/>
                    <a:pt x="4814" y="5704"/>
                    <a:pt x="5045" y="5704"/>
                  </a:cubicBezTo>
                  <a:cubicBezTo>
                    <a:pt x="5117" y="5704"/>
                    <a:pt x="5190" y="5701"/>
                    <a:pt x="5264" y="5695"/>
                  </a:cubicBezTo>
                  <a:cubicBezTo>
                    <a:pt x="5630" y="5668"/>
                    <a:pt x="6023" y="5590"/>
                    <a:pt x="6364" y="5433"/>
                  </a:cubicBezTo>
                  <a:cubicBezTo>
                    <a:pt x="6782" y="5250"/>
                    <a:pt x="7149" y="5014"/>
                    <a:pt x="7542" y="4857"/>
                  </a:cubicBezTo>
                  <a:cubicBezTo>
                    <a:pt x="7769" y="4787"/>
                    <a:pt x="7996" y="4752"/>
                    <a:pt x="8215" y="4752"/>
                  </a:cubicBezTo>
                  <a:cubicBezTo>
                    <a:pt x="8324" y="4752"/>
                    <a:pt x="8432" y="4761"/>
                    <a:pt x="8537" y="4778"/>
                  </a:cubicBezTo>
                  <a:cubicBezTo>
                    <a:pt x="8903" y="4831"/>
                    <a:pt x="9270" y="4961"/>
                    <a:pt x="9637" y="5014"/>
                  </a:cubicBezTo>
                  <a:cubicBezTo>
                    <a:pt x="9701" y="5024"/>
                    <a:pt x="9768" y="5029"/>
                    <a:pt x="9836" y="5029"/>
                  </a:cubicBezTo>
                  <a:cubicBezTo>
                    <a:pt x="10129" y="5029"/>
                    <a:pt x="10440" y="4933"/>
                    <a:pt x="10632" y="4700"/>
                  </a:cubicBezTo>
                  <a:cubicBezTo>
                    <a:pt x="10841" y="4490"/>
                    <a:pt x="10867" y="4150"/>
                    <a:pt x="10841" y="3862"/>
                  </a:cubicBezTo>
                  <a:cubicBezTo>
                    <a:pt x="10736" y="2814"/>
                    <a:pt x="9951" y="1976"/>
                    <a:pt x="9087" y="1374"/>
                  </a:cubicBezTo>
                  <a:cubicBezTo>
                    <a:pt x="7865" y="524"/>
                    <a:pt x="6372" y="0"/>
                    <a:pt x="48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2"/>
            <p:cNvSpPr/>
            <p:nvPr/>
          </p:nvSpPr>
          <p:spPr>
            <a:xfrm>
              <a:off x="4010625" y="3904525"/>
              <a:ext cx="192475" cy="224100"/>
            </a:xfrm>
            <a:custGeom>
              <a:avLst/>
              <a:gdLst/>
              <a:ahLst/>
              <a:cxnLst/>
              <a:rect l="l" t="t" r="r" b="b"/>
              <a:pathLst>
                <a:path w="7699" h="8964" extrusionOk="0">
                  <a:moveTo>
                    <a:pt x="1" y="1"/>
                  </a:moveTo>
                  <a:lnTo>
                    <a:pt x="1" y="1"/>
                  </a:lnTo>
                  <a:cubicBezTo>
                    <a:pt x="367" y="682"/>
                    <a:pt x="472" y="1467"/>
                    <a:pt x="498" y="2226"/>
                  </a:cubicBezTo>
                  <a:cubicBezTo>
                    <a:pt x="550" y="3038"/>
                    <a:pt x="524" y="3824"/>
                    <a:pt x="655" y="4609"/>
                  </a:cubicBezTo>
                  <a:cubicBezTo>
                    <a:pt x="734" y="4976"/>
                    <a:pt x="838" y="5342"/>
                    <a:pt x="1022" y="5657"/>
                  </a:cubicBezTo>
                  <a:cubicBezTo>
                    <a:pt x="1179" y="5918"/>
                    <a:pt x="1414" y="6128"/>
                    <a:pt x="1650" y="6311"/>
                  </a:cubicBezTo>
                  <a:cubicBezTo>
                    <a:pt x="1964" y="6521"/>
                    <a:pt x="2305" y="6704"/>
                    <a:pt x="2671" y="6809"/>
                  </a:cubicBezTo>
                  <a:cubicBezTo>
                    <a:pt x="3116" y="6913"/>
                    <a:pt x="3535" y="6966"/>
                    <a:pt x="3954" y="7123"/>
                  </a:cubicBezTo>
                  <a:cubicBezTo>
                    <a:pt x="4269" y="7228"/>
                    <a:pt x="4557" y="7437"/>
                    <a:pt x="4766" y="7673"/>
                  </a:cubicBezTo>
                  <a:cubicBezTo>
                    <a:pt x="5028" y="7935"/>
                    <a:pt x="5211" y="8275"/>
                    <a:pt x="5473" y="8537"/>
                  </a:cubicBezTo>
                  <a:cubicBezTo>
                    <a:pt x="5684" y="8771"/>
                    <a:pt x="6000" y="8964"/>
                    <a:pt x="6327" y="8964"/>
                  </a:cubicBezTo>
                  <a:cubicBezTo>
                    <a:pt x="6365" y="8964"/>
                    <a:pt x="6404" y="8961"/>
                    <a:pt x="6442" y="8956"/>
                  </a:cubicBezTo>
                  <a:cubicBezTo>
                    <a:pt x="6730" y="8903"/>
                    <a:pt x="6966" y="8668"/>
                    <a:pt x="7123" y="8432"/>
                  </a:cubicBezTo>
                  <a:cubicBezTo>
                    <a:pt x="7699" y="7542"/>
                    <a:pt x="7620" y="6390"/>
                    <a:pt x="7332" y="5395"/>
                  </a:cubicBezTo>
                  <a:cubicBezTo>
                    <a:pt x="6835" y="3667"/>
                    <a:pt x="5761" y="2069"/>
                    <a:pt x="4216" y="1153"/>
                  </a:cubicBezTo>
                  <a:cubicBezTo>
                    <a:pt x="2959" y="393"/>
                    <a:pt x="1467" y="105"/>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2"/>
            <p:cNvSpPr/>
            <p:nvPr/>
          </p:nvSpPr>
          <p:spPr>
            <a:xfrm>
              <a:off x="3972650" y="3871025"/>
              <a:ext cx="74000" cy="67300"/>
            </a:xfrm>
            <a:custGeom>
              <a:avLst/>
              <a:gdLst/>
              <a:ahLst/>
              <a:cxnLst/>
              <a:rect l="l" t="t" r="r" b="b"/>
              <a:pathLst>
                <a:path w="2960" h="2692" extrusionOk="0">
                  <a:moveTo>
                    <a:pt x="1474" y="0"/>
                  </a:moveTo>
                  <a:cubicBezTo>
                    <a:pt x="1377" y="0"/>
                    <a:pt x="1278" y="10"/>
                    <a:pt x="1179" y="32"/>
                  </a:cubicBezTo>
                  <a:cubicBezTo>
                    <a:pt x="446" y="215"/>
                    <a:pt x="1" y="922"/>
                    <a:pt x="184" y="1655"/>
                  </a:cubicBezTo>
                  <a:cubicBezTo>
                    <a:pt x="317" y="2277"/>
                    <a:pt x="865" y="2691"/>
                    <a:pt x="1459" y="2691"/>
                  </a:cubicBezTo>
                  <a:cubicBezTo>
                    <a:pt x="1566" y="2691"/>
                    <a:pt x="1674" y="2678"/>
                    <a:pt x="1781" y="2650"/>
                  </a:cubicBezTo>
                  <a:cubicBezTo>
                    <a:pt x="2515" y="2493"/>
                    <a:pt x="2960" y="1760"/>
                    <a:pt x="2803" y="1053"/>
                  </a:cubicBezTo>
                  <a:cubicBezTo>
                    <a:pt x="2644" y="419"/>
                    <a:pt x="2094" y="0"/>
                    <a:pt x="147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32"/>
            <p:cNvSpPr/>
            <p:nvPr/>
          </p:nvSpPr>
          <p:spPr>
            <a:xfrm>
              <a:off x="4042700" y="3915000"/>
              <a:ext cx="153200" cy="206075"/>
            </a:xfrm>
            <a:custGeom>
              <a:avLst/>
              <a:gdLst/>
              <a:ahLst/>
              <a:cxnLst/>
              <a:rect l="l" t="t" r="r" b="b"/>
              <a:pathLst>
                <a:path w="6128" h="8243" extrusionOk="0">
                  <a:moveTo>
                    <a:pt x="131" y="1"/>
                  </a:moveTo>
                  <a:cubicBezTo>
                    <a:pt x="79" y="1"/>
                    <a:pt x="27" y="27"/>
                    <a:pt x="27" y="79"/>
                  </a:cubicBezTo>
                  <a:cubicBezTo>
                    <a:pt x="1" y="132"/>
                    <a:pt x="27" y="184"/>
                    <a:pt x="53" y="210"/>
                  </a:cubicBezTo>
                  <a:cubicBezTo>
                    <a:pt x="79" y="236"/>
                    <a:pt x="105" y="236"/>
                    <a:pt x="105" y="236"/>
                  </a:cubicBezTo>
                  <a:cubicBezTo>
                    <a:pt x="1048" y="341"/>
                    <a:pt x="1964" y="681"/>
                    <a:pt x="2802" y="1179"/>
                  </a:cubicBezTo>
                  <a:cubicBezTo>
                    <a:pt x="3090" y="1388"/>
                    <a:pt x="3405" y="1624"/>
                    <a:pt x="3666" y="1860"/>
                  </a:cubicBezTo>
                  <a:cubicBezTo>
                    <a:pt x="4740" y="2829"/>
                    <a:pt x="5421" y="4138"/>
                    <a:pt x="5656" y="5578"/>
                  </a:cubicBezTo>
                  <a:cubicBezTo>
                    <a:pt x="5787" y="6416"/>
                    <a:pt x="5735" y="7280"/>
                    <a:pt x="5525" y="8092"/>
                  </a:cubicBezTo>
                  <a:cubicBezTo>
                    <a:pt x="5525" y="8144"/>
                    <a:pt x="5552" y="8196"/>
                    <a:pt x="5578" y="8223"/>
                  </a:cubicBezTo>
                  <a:cubicBezTo>
                    <a:pt x="5604" y="8236"/>
                    <a:pt x="5624" y="8242"/>
                    <a:pt x="5643" y="8242"/>
                  </a:cubicBezTo>
                  <a:cubicBezTo>
                    <a:pt x="5663" y="8242"/>
                    <a:pt x="5683" y="8236"/>
                    <a:pt x="5709" y="8223"/>
                  </a:cubicBezTo>
                  <a:cubicBezTo>
                    <a:pt x="5735" y="8223"/>
                    <a:pt x="5761" y="8196"/>
                    <a:pt x="5761" y="8144"/>
                  </a:cubicBezTo>
                  <a:cubicBezTo>
                    <a:pt x="6128" y="6651"/>
                    <a:pt x="5971" y="5028"/>
                    <a:pt x="5290" y="3614"/>
                  </a:cubicBezTo>
                  <a:cubicBezTo>
                    <a:pt x="4766" y="2567"/>
                    <a:pt x="3954" y="1650"/>
                    <a:pt x="2907" y="996"/>
                  </a:cubicBezTo>
                  <a:cubicBezTo>
                    <a:pt x="2724" y="865"/>
                    <a:pt x="2540" y="760"/>
                    <a:pt x="2331" y="681"/>
                  </a:cubicBezTo>
                  <a:cubicBezTo>
                    <a:pt x="1650" y="315"/>
                    <a:pt x="891" y="79"/>
                    <a:pt x="1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2"/>
            <p:cNvSpPr/>
            <p:nvPr/>
          </p:nvSpPr>
          <p:spPr>
            <a:xfrm>
              <a:off x="3958900" y="4067025"/>
              <a:ext cx="95600" cy="98075"/>
            </a:xfrm>
            <a:custGeom>
              <a:avLst/>
              <a:gdLst/>
              <a:ahLst/>
              <a:cxnLst/>
              <a:rect l="l" t="t" r="r" b="b"/>
              <a:pathLst>
                <a:path w="3824" h="3923" extrusionOk="0">
                  <a:moveTo>
                    <a:pt x="3719" y="1"/>
                  </a:moveTo>
                  <a:cubicBezTo>
                    <a:pt x="3699" y="1"/>
                    <a:pt x="3680" y="8"/>
                    <a:pt x="3667" y="21"/>
                  </a:cubicBezTo>
                  <a:cubicBezTo>
                    <a:pt x="3641" y="21"/>
                    <a:pt x="3614" y="47"/>
                    <a:pt x="3588" y="73"/>
                  </a:cubicBezTo>
                  <a:cubicBezTo>
                    <a:pt x="3091" y="1330"/>
                    <a:pt x="2174" y="2430"/>
                    <a:pt x="1048" y="3163"/>
                  </a:cubicBezTo>
                  <a:cubicBezTo>
                    <a:pt x="734" y="3372"/>
                    <a:pt x="394" y="3555"/>
                    <a:pt x="53" y="3713"/>
                  </a:cubicBezTo>
                  <a:cubicBezTo>
                    <a:pt x="27" y="3739"/>
                    <a:pt x="1" y="3765"/>
                    <a:pt x="1" y="3791"/>
                  </a:cubicBezTo>
                  <a:cubicBezTo>
                    <a:pt x="1" y="3844"/>
                    <a:pt x="1" y="3896"/>
                    <a:pt x="53" y="3896"/>
                  </a:cubicBezTo>
                  <a:cubicBezTo>
                    <a:pt x="80" y="3922"/>
                    <a:pt x="132" y="3922"/>
                    <a:pt x="158" y="3922"/>
                  </a:cubicBezTo>
                  <a:cubicBezTo>
                    <a:pt x="1415" y="3346"/>
                    <a:pt x="2541" y="2403"/>
                    <a:pt x="3274" y="1199"/>
                  </a:cubicBezTo>
                  <a:cubicBezTo>
                    <a:pt x="3483" y="885"/>
                    <a:pt x="3667" y="518"/>
                    <a:pt x="3798" y="152"/>
                  </a:cubicBezTo>
                  <a:cubicBezTo>
                    <a:pt x="3824" y="99"/>
                    <a:pt x="3798" y="47"/>
                    <a:pt x="3772" y="21"/>
                  </a:cubicBezTo>
                  <a:cubicBezTo>
                    <a:pt x="3758" y="8"/>
                    <a:pt x="3739" y="1"/>
                    <a:pt x="37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2"/>
            <p:cNvSpPr/>
            <p:nvPr/>
          </p:nvSpPr>
          <p:spPr>
            <a:xfrm>
              <a:off x="3835200" y="3942000"/>
              <a:ext cx="164325" cy="151075"/>
            </a:xfrm>
            <a:custGeom>
              <a:avLst/>
              <a:gdLst/>
              <a:ahLst/>
              <a:cxnLst/>
              <a:rect l="l" t="t" r="r" b="b"/>
              <a:pathLst>
                <a:path w="6573" h="6043" extrusionOk="0">
                  <a:moveTo>
                    <a:pt x="6468" y="1"/>
                  </a:moveTo>
                  <a:cubicBezTo>
                    <a:pt x="6448" y="1"/>
                    <a:pt x="6428" y="7"/>
                    <a:pt x="6415" y="20"/>
                  </a:cubicBezTo>
                  <a:cubicBezTo>
                    <a:pt x="6363" y="20"/>
                    <a:pt x="6363" y="47"/>
                    <a:pt x="6337" y="99"/>
                  </a:cubicBezTo>
                  <a:cubicBezTo>
                    <a:pt x="6127" y="1199"/>
                    <a:pt x="5656" y="2246"/>
                    <a:pt x="4975" y="3136"/>
                  </a:cubicBezTo>
                  <a:cubicBezTo>
                    <a:pt x="4242" y="4079"/>
                    <a:pt x="3273" y="4812"/>
                    <a:pt x="2147" y="5283"/>
                  </a:cubicBezTo>
                  <a:cubicBezTo>
                    <a:pt x="1493" y="5571"/>
                    <a:pt x="812" y="5729"/>
                    <a:pt x="105" y="5807"/>
                  </a:cubicBezTo>
                  <a:cubicBezTo>
                    <a:pt x="52" y="5807"/>
                    <a:pt x="26" y="5833"/>
                    <a:pt x="26" y="5886"/>
                  </a:cubicBezTo>
                  <a:cubicBezTo>
                    <a:pt x="0" y="5938"/>
                    <a:pt x="26" y="5990"/>
                    <a:pt x="79" y="6017"/>
                  </a:cubicBezTo>
                  <a:cubicBezTo>
                    <a:pt x="105" y="6043"/>
                    <a:pt x="131" y="6043"/>
                    <a:pt x="157" y="6043"/>
                  </a:cubicBezTo>
                  <a:cubicBezTo>
                    <a:pt x="1440" y="5912"/>
                    <a:pt x="2671" y="5441"/>
                    <a:pt x="3692" y="4681"/>
                  </a:cubicBezTo>
                  <a:cubicBezTo>
                    <a:pt x="4661" y="4000"/>
                    <a:pt x="5446" y="3058"/>
                    <a:pt x="5970" y="2010"/>
                  </a:cubicBezTo>
                  <a:cubicBezTo>
                    <a:pt x="6258" y="1408"/>
                    <a:pt x="6441" y="780"/>
                    <a:pt x="6572" y="151"/>
                  </a:cubicBezTo>
                  <a:cubicBezTo>
                    <a:pt x="6572" y="99"/>
                    <a:pt x="6546" y="47"/>
                    <a:pt x="6520" y="20"/>
                  </a:cubicBezTo>
                  <a:cubicBezTo>
                    <a:pt x="6507" y="7"/>
                    <a:pt x="6487" y="1"/>
                    <a:pt x="6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32"/>
            <p:cNvSpPr/>
            <p:nvPr/>
          </p:nvSpPr>
          <p:spPr>
            <a:xfrm>
              <a:off x="3765800" y="3885275"/>
              <a:ext cx="214075" cy="58675"/>
            </a:xfrm>
            <a:custGeom>
              <a:avLst/>
              <a:gdLst/>
              <a:ahLst/>
              <a:cxnLst/>
              <a:rect l="l" t="t" r="r" b="b"/>
              <a:pathLst>
                <a:path w="8563" h="2347" extrusionOk="0">
                  <a:moveTo>
                    <a:pt x="138" y="1"/>
                  </a:moveTo>
                  <a:cubicBezTo>
                    <a:pt x="103" y="1"/>
                    <a:pt x="71" y="19"/>
                    <a:pt x="53" y="38"/>
                  </a:cubicBezTo>
                  <a:cubicBezTo>
                    <a:pt x="1" y="90"/>
                    <a:pt x="1" y="142"/>
                    <a:pt x="53" y="195"/>
                  </a:cubicBezTo>
                  <a:cubicBezTo>
                    <a:pt x="446" y="614"/>
                    <a:pt x="891" y="980"/>
                    <a:pt x="1362" y="1294"/>
                  </a:cubicBezTo>
                  <a:cubicBezTo>
                    <a:pt x="1833" y="1582"/>
                    <a:pt x="2331" y="1818"/>
                    <a:pt x="2855" y="2001"/>
                  </a:cubicBezTo>
                  <a:cubicBezTo>
                    <a:pt x="3550" y="2233"/>
                    <a:pt x="4264" y="2346"/>
                    <a:pt x="4985" y="2346"/>
                  </a:cubicBezTo>
                  <a:cubicBezTo>
                    <a:pt x="5486" y="2346"/>
                    <a:pt x="5990" y="2292"/>
                    <a:pt x="6494" y="2185"/>
                  </a:cubicBezTo>
                  <a:cubicBezTo>
                    <a:pt x="7201" y="2028"/>
                    <a:pt x="7882" y="1766"/>
                    <a:pt x="8510" y="1373"/>
                  </a:cubicBezTo>
                  <a:cubicBezTo>
                    <a:pt x="8537" y="1373"/>
                    <a:pt x="8563" y="1321"/>
                    <a:pt x="8563" y="1294"/>
                  </a:cubicBezTo>
                  <a:cubicBezTo>
                    <a:pt x="8563" y="1242"/>
                    <a:pt x="8537" y="1216"/>
                    <a:pt x="8510" y="1190"/>
                  </a:cubicBezTo>
                  <a:cubicBezTo>
                    <a:pt x="8484" y="1177"/>
                    <a:pt x="8465" y="1170"/>
                    <a:pt x="8445" y="1170"/>
                  </a:cubicBezTo>
                  <a:cubicBezTo>
                    <a:pt x="8425" y="1170"/>
                    <a:pt x="8406" y="1177"/>
                    <a:pt x="8380" y="1190"/>
                  </a:cubicBezTo>
                  <a:cubicBezTo>
                    <a:pt x="7378" y="1776"/>
                    <a:pt x="6240" y="2111"/>
                    <a:pt x="5093" y="2111"/>
                  </a:cubicBezTo>
                  <a:cubicBezTo>
                    <a:pt x="5010" y="2111"/>
                    <a:pt x="4927" y="2110"/>
                    <a:pt x="4845" y="2106"/>
                  </a:cubicBezTo>
                  <a:cubicBezTo>
                    <a:pt x="3719" y="2080"/>
                    <a:pt x="2619" y="1766"/>
                    <a:pt x="1650" y="1190"/>
                  </a:cubicBezTo>
                  <a:cubicBezTo>
                    <a:pt x="1598" y="1163"/>
                    <a:pt x="1545" y="1111"/>
                    <a:pt x="1493" y="1085"/>
                  </a:cubicBezTo>
                  <a:cubicBezTo>
                    <a:pt x="1022" y="797"/>
                    <a:pt x="603" y="430"/>
                    <a:pt x="210" y="38"/>
                  </a:cubicBezTo>
                  <a:lnTo>
                    <a:pt x="184" y="11"/>
                  </a:lnTo>
                  <a:cubicBezTo>
                    <a:pt x="169" y="4"/>
                    <a:pt x="153" y="1"/>
                    <a:pt x="1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32"/>
            <p:cNvSpPr/>
            <p:nvPr/>
          </p:nvSpPr>
          <p:spPr>
            <a:xfrm>
              <a:off x="3831925" y="3754800"/>
              <a:ext cx="139450" cy="137325"/>
            </a:xfrm>
            <a:custGeom>
              <a:avLst/>
              <a:gdLst/>
              <a:ahLst/>
              <a:cxnLst/>
              <a:rect l="l" t="t" r="r" b="b"/>
              <a:pathLst>
                <a:path w="5578" h="5493" extrusionOk="0">
                  <a:moveTo>
                    <a:pt x="128" y="0"/>
                  </a:moveTo>
                  <a:cubicBezTo>
                    <a:pt x="105" y="0"/>
                    <a:pt x="79" y="7"/>
                    <a:pt x="53" y="20"/>
                  </a:cubicBezTo>
                  <a:cubicBezTo>
                    <a:pt x="26" y="46"/>
                    <a:pt x="0" y="98"/>
                    <a:pt x="26" y="124"/>
                  </a:cubicBezTo>
                  <a:cubicBezTo>
                    <a:pt x="498" y="1931"/>
                    <a:pt x="1702" y="3555"/>
                    <a:pt x="3273" y="4550"/>
                  </a:cubicBezTo>
                  <a:cubicBezTo>
                    <a:pt x="3457" y="4681"/>
                    <a:pt x="3640" y="4785"/>
                    <a:pt x="3849" y="4890"/>
                  </a:cubicBezTo>
                  <a:cubicBezTo>
                    <a:pt x="4347" y="5126"/>
                    <a:pt x="4870" y="5335"/>
                    <a:pt x="5420" y="5492"/>
                  </a:cubicBezTo>
                  <a:cubicBezTo>
                    <a:pt x="5473" y="5492"/>
                    <a:pt x="5525" y="5466"/>
                    <a:pt x="5551" y="5414"/>
                  </a:cubicBezTo>
                  <a:cubicBezTo>
                    <a:pt x="5577" y="5361"/>
                    <a:pt x="5551" y="5309"/>
                    <a:pt x="5525" y="5283"/>
                  </a:cubicBezTo>
                  <a:cubicBezTo>
                    <a:pt x="5499" y="5257"/>
                    <a:pt x="5499" y="5257"/>
                    <a:pt x="5473" y="5257"/>
                  </a:cubicBezTo>
                  <a:cubicBezTo>
                    <a:pt x="4740" y="5073"/>
                    <a:pt x="4033" y="4759"/>
                    <a:pt x="3404" y="4340"/>
                  </a:cubicBezTo>
                  <a:cubicBezTo>
                    <a:pt x="2357" y="3686"/>
                    <a:pt x="1493" y="2769"/>
                    <a:pt x="917" y="1722"/>
                  </a:cubicBezTo>
                  <a:cubicBezTo>
                    <a:pt x="629" y="1198"/>
                    <a:pt x="393" y="648"/>
                    <a:pt x="236" y="72"/>
                  </a:cubicBezTo>
                  <a:cubicBezTo>
                    <a:pt x="236" y="46"/>
                    <a:pt x="210" y="20"/>
                    <a:pt x="183" y="20"/>
                  </a:cubicBezTo>
                  <a:cubicBezTo>
                    <a:pt x="170" y="7"/>
                    <a:pt x="151" y="0"/>
                    <a:pt x="1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2"/>
            <p:cNvSpPr/>
            <p:nvPr/>
          </p:nvSpPr>
          <p:spPr>
            <a:xfrm>
              <a:off x="3959575" y="3702250"/>
              <a:ext cx="37325" cy="167375"/>
            </a:xfrm>
            <a:custGeom>
              <a:avLst/>
              <a:gdLst/>
              <a:ahLst/>
              <a:cxnLst/>
              <a:rect l="l" t="t" r="r" b="b"/>
              <a:pathLst>
                <a:path w="1493" h="6695" extrusionOk="0">
                  <a:moveTo>
                    <a:pt x="969" y="1"/>
                  </a:moveTo>
                  <a:cubicBezTo>
                    <a:pt x="943" y="27"/>
                    <a:pt x="917" y="27"/>
                    <a:pt x="917" y="53"/>
                  </a:cubicBezTo>
                  <a:cubicBezTo>
                    <a:pt x="105" y="1677"/>
                    <a:pt x="0" y="3562"/>
                    <a:pt x="602" y="5290"/>
                  </a:cubicBezTo>
                  <a:cubicBezTo>
                    <a:pt x="786" y="5761"/>
                    <a:pt x="995" y="6233"/>
                    <a:pt x="1283" y="6625"/>
                  </a:cubicBezTo>
                  <a:cubicBezTo>
                    <a:pt x="1283" y="6652"/>
                    <a:pt x="1309" y="6678"/>
                    <a:pt x="1309" y="6678"/>
                  </a:cubicBezTo>
                  <a:cubicBezTo>
                    <a:pt x="1331" y="6689"/>
                    <a:pt x="1353" y="6695"/>
                    <a:pt x="1374" y="6695"/>
                  </a:cubicBezTo>
                  <a:cubicBezTo>
                    <a:pt x="1405" y="6695"/>
                    <a:pt x="1436" y="6682"/>
                    <a:pt x="1466" y="6652"/>
                  </a:cubicBezTo>
                  <a:cubicBezTo>
                    <a:pt x="1493" y="6625"/>
                    <a:pt x="1493" y="6573"/>
                    <a:pt x="1466" y="6521"/>
                  </a:cubicBezTo>
                  <a:cubicBezTo>
                    <a:pt x="524" y="5081"/>
                    <a:pt x="210" y="3274"/>
                    <a:pt x="602" y="1546"/>
                  </a:cubicBezTo>
                  <a:cubicBezTo>
                    <a:pt x="733" y="1074"/>
                    <a:pt x="890" y="603"/>
                    <a:pt x="1100" y="184"/>
                  </a:cubicBezTo>
                  <a:cubicBezTo>
                    <a:pt x="1126" y="106"/>
                    <a:pt x="1100" y="53"/>
                    <a:pt x="1048" y="27"/>
                  </a:cubicBezTo>
                  <a:cubicBezTo>
                    <a:pt x="1021" y="1"/>
                    <a:pt x="995" y="1"/>
                    <a:pt x="9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32"/>
            <p:cNvSpPr/>
            <p:nvPr/>
          </p:nvSpPr>
          <p:spPr>
            <a:xfrm>
              <a:off x="4021750" y="3720575"/>
              <a:ext cx="146000" cy="145850"/>
            </a:xfrm>
            <a:custGeom>
              <a:avLst/>
              <a:gdLst/>
              <a:ahLst/>
              <a:cxnLst/>
              <a:rect l="l" t="t" r="r" b="b"/>
              <a:pathLst>
                <a:path w="5840" h="5834" extrusionOk="0">
                  <a:moveTo>
                    <a:pt x="5683" y="1"/>
                  </a:moveTo>
                  <a:cubicBezTo>
                    <a:pt x="3431" y="420"/>
                    <a:pt x="1519" y="1912"/>
                    <a:pt x="551" y="3981"/>
                  </a:cubicBezTo>
                  <a:cubicBezTo>
                    <a:pt x="315" y="4531"/>
                    <a:pt x="132" y="5107"/>
                    <a:pt x="27" y="5683"/>
                  </a:cubicBezTo>
                  <a:cubicBezTo>
                    <a:pt x="1" y="5735"/>
                    <a:pt x="27" y="5788"/>
                    <a:pt x="79" y="5814"/>
                  </a:cubicBezTo>
                  <a:cubicBezTo>
                    <a:pt x="92" y="5827"/>
                    <a:pt x="105" y="5833"/>
                    <a:pt x="122" y="5833"/>
                  </a:cubicBezTo>
                  <a:cubicBezTo>
                    <a:pt x="138" y="5833"/>
                    <a:pt x="158" y="5827"/>
                    <a:pt x="184" y="5814"/>
                  </a:cubicBezTo>
                  <a:cubicBezTo>
                    <a:pt x="210" y="5814"/>
                    <a:pt x="236" y="5788"/>
                    <a:pt x="236" y="5735"/>
                  </a:cubicBezTo>
                  <a:cubicBezTo>
                    <a:pt x="629" y="3614"/>
                    <a:pt x="2017" y="1781"/>
                    <a:pt x="3928" y="839"/>
                  </a:cubicBezTo>
                  <a:cubicBezTo>
                    <a:pt x="4504" y="551"/>
                    <a:pt x="5107" y="368"/>
                    <a:pt x="5735" y="237"/>
                  </a:cubicBezTo>
                  <a:cubicBezTo>
                    <a:pt x="5787" y="237"/>
                    <a:pt x="5814" y="210"/>
                    <a:pt x="5814" y="158"/>
                  </a:cubicBezTo>
                  <a:cubicBezTo>
                    <a:pt x="5840" y="106"/>
                    <a:pt x="5814" y="53"/>
                    <a:pt x="5761" y="27"/>
                  </a:cubicBezTo>
                  <a:cubicBezTo>
                    <a:pt x="5735" y="1"/>
                    <a:pt x="5709" y="1"/>
                    <a:pt x="56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2"/>
            <p:cNvSpPr/>
            <p:nvPr/>
          </p:nvSpPr>
          <p:spPr>
            <a:xfrm>
              <a:off x="4043350" y="3864575"/>
              <a:ext cx="224550" cy="83025"/>
            </a:xfrm>
            <a:custGeom>
              <a:avLst/>
              <a:gdLst/>
              <a:ahLst/>
              <a:cxnLst/>
              <a:rect l="l" t="t" r="r" b="b"/>
              <a:pathLst>
                <a:path w="8982" h="3321" extrusionOk="0">
                  <a:moveTo>
                    <a:pt x="3303" y="1"/>
                  </a:moveTo>
                  <a:cubicBezTo>
                    <a:pt x="2961" y="1"/>
                    <a:pt x="2618" y="27"/>
                    <a:pt x="2279" y="80"/>
                  </a:cubicBezTo>
                  <a:cubicBezTo>
                    <a:pt x="1493" y="211"/>
                    <a:pt x="734" y="473"/>
                    <a:pt x="53" y="866"/>
                  </a:cubicBezTo>
                  <a:cubicBezTo>
                    <a:pt x="27" y="892"/>
                    <a:pt x="1" y="918"/>
                    <a:pt x="1" y="970"/>
                  </a:cubicBezTo>
                  <a:cubicBezTo>
                    <a:pt x="1" y="1023"/>
                    <a:pt x="27" y="1049"/>
                    <a:pt x="53" y="1075"/>
                  </a:cubicBezTo>
                  <a:cubicBezTo>
                    <a:pt x="79" y="1088"/>
                    <a:pt x="99" y="1095"/>
                    <a:pt x="119" y="1095"/>
                  </a:cubicBezTo>
                  <a:cubicBezTo>
                    <a:pt x="138" y="1095"/>
                    <a:pt x="158" y="1088"/>
                    <a:pt x="184" y="1075"/>
                  </a:cubicBezTo>
                  <a:cubicBezTo>
                    <a:pt x="1154" y="524"/>
                    <a:pt x="2292" y="232"/>
                    <a:pt x="3424" y="232"/>
                  </a:cubicBezTo>
                  <a:cubicBezTo>
                    <a:pt x="3637" y="232"/>
                    <a:pt x="3849" y="243"/>
                    <a:pt x="4059" y="263"/>
                  </a:cubicBezTo>
                  <a:cubicBezTo>
                    <a:pt x="5002" y="368"/>
                    <a:pt x="5918" y="682"/>
                    <a:pt x="6730" y="1206"/>
                  </a:cubicBezTo>
                  <a:cubicBezTo>
                    <a:pt x="6966" y="1363"/>
                    <a:pt x="7201" y="1546"/>
                    <a:pt x="7437" y="1730"/>
                  </a:cubicBezTo>
                  <a:cubicBezTo>
                    <a:pt x="7961" y="2175"/>
                    <a:pt x="8406" y="2698"/>
                    <a:pt x="8746" y="3275"/>
                  </a:cubicBezTo>
                  <a:cubicBezTo>
                    <a:pt x="8746" y="3275"/>
                    <a:pt x="8772" y="3301"/>
                    <a:pt x="8772" y="3301"/>
                  </a:cubicBezTo>
                  <a:cubicBezTo>
                    <a:pt x="8799" y="3314"/>
                    <a:pt x="8825" y="3320"/>
                    <a:pt x="8851" y="3320"/>
                  </a:cubicBezTo>
                  <a:cubicBezTo>
                    <a:pt x="8877" y="3320"/>
                    <a:pt x="8903" y="3314"/>
                    <a:pt x="8930" y="3301"/>
                  </a:cubicBezTo>
                  <a:cubicBezTo>
                    <a:pt x="8956" y="3248"/>
                    <a:pt x="8982" y="3196"/>
                    <a:pt x="8956" y="3144"/>
                  </a:cubicBezTo>
                  <a:cubicBezTo>
                    <a:pt x="8432" y="2306"/>
                    <a:pt x="7699" y="1546"/>
                    <a:pt x="6835" y="1023"/>
                  </a:cubicBezTo>
                  <a:cubicBezTo>
                    <a:pt x="6625" y="892"/>
                    <a:pt x="6416" y="761"/>
                    <a:pt x="6206" y="656"/>
                  </a:cubicBezTo>
                  <a:cubicBezTo>
                    <a:pt x="5308" y="226"/>
                    <a:pt x="4307" y="1"/>
                    <a:pt x="33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2"/>
            <p:cNvSpPr/>
            <p:nvPr/>
          </p:nvSpPr>
          <p:spPr>
            <a:xfrm>
              <a:off x="3762525" y="4025800"/>
              <a:ext cx="60900" cy="118400"/>
            </a:xfrm>
            <a:custGeom>
              <a:avLst/>
              <a:gdLst/>
              <a:ahLst/>
              <a:cxnLst/>
              <a:rect l="l" t="t" r="r" b="b"/>
              <a:pathLst>
                <a:path w="2436" h="4736" extrusionOk="0">
                  <a:moveTo>
                    <a:pt x="128" y="0"/>
                  </a:moveTo>
                  <a:cubicBezTo>
                    <a:pt x="105" y="0"/>
                    <a:pt x="79" y="7"/>
                    <a:pt x="53" y="20"/>
                  </a:cubicBezTo>
                  <a:cubicBezTo>
                    <a:pt x="27" y="46"/>
                    <a:pt x="1" y="99"/>
                    <a:pt x="1" y="151"/>
                  </a:cubicBezTo>
                  <a:cubicBezTo>
                    <a:pt x="158" y="1853"/>
                    <a:pt x="996" y="3503"/>
                    <a:pt x="2226" y="4707"/>
                  </a:cubicBezTo>
                  <a:lnTo>
                    <a:pt x="2252" y="4707"/>
                  </a:lnTo>
                  <a:cubicBezTo>
                    <a:pt x="2272" y="4727"/>
                    <a:pt x="2293" y="4736"/>
                    <a:pt x="2313" y="4736"/>
                  </a:cubicBezTo>
                  <a:cubicBezTo>
                    <a:pt x="2345" y="4736"/>
                    <a:pt x="2377" y="4713"/>
                    <a:pt x="2410" y="4681"/>
                  </a:cubicBezTo>
                  <a:cubicBezTo>
                    <a:pt x="2436" y="4655"/>
                    <a:pt x="2436" y="4602"/>
                    <a:pt x="2383" y="4550"/>
                  </a:cubicBezTo>
                  <a:cubicBezTo>
                    <a:pt x="1153" y="3372"/>
                    <a:pt x="393" y="1801"/>
                    <a:pt x="236" y="99"/>
                  </a:cubicBezTo>
                  <a:cubicBezTo>
                    <a:pt x="210" y="46"/>
                    <a:pt x="210" y="20"/>
                    <a:pt x="184" y="20"/>
                  </a:cubicBezTo>
                  <a:cubicBezTo>
                    <a:pt x="171" y="7"/>
                    <a:pt x="151" y="0"/>
                    <a:pt x="1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32"/>
            <p:cNvSpPr/>
            <p:nvPr/>
          </p:nvSpPr>
          <p:spPr>
            <a:xfrm>
              <a:off x="3769725" y="4095900"/>
              <a:ext cx="39300" cy="51125"/>
            </a:xfrm>
            <a:custGeom>
              <a:avLst/>
              <a:gdLst/>
              <a:ahLst/>
              <a:cxnLst/>
              <a:rect l="l" t="t" r="r" b="b"/>
              <a:pathLst>
                <a:path w="1572" h="2045" extrusionOk="0">
                  <a:moveTo>
                    <a:pt x="121" y="1"/>
                  </a:moveTo>
                  <a:cubicBezTo>
                    <a:pt x="93" y="1"/>
                    <a:pt x="68" y="13"/>
                    <a:pt x="53" y="44"/>
                  </a:cubicBezTo>
                  <a:cubicBezTo>
                    <a:pt x="1" y="70"/>
                    <a:pt x="1" y="122"/>
                    <a:pt x="27" y="175"/>
                  </a:cubicBezTo>
                  <a:cubicBezTo>
                    <a:pt x="341" y="882"/>
                    <a:pt x="786" y="1484"/>
                    <a:pt x="1362" y="2008"/>
                  </a:cubicBezTo>
                  <a:lnTo>
                    <a:pt x="1362" y="2034"/>
                  </a:lnTo>
                  <a:cubicBezTo>
                    <a:pt x="1383" y="2041"/>
                    <a:pt x="1402" y="2044"/>
                    <a:pt x="1420" y="2044"/>
                  </a:cubicBezTo>
                  <a:cubicBezTo>
                    <a:pt x="1469" y="2044"/>
                    <a:pt x="1507" y="2020"/>
                    <a:pt x="1546" y="1982"/>
                  </a:cubicBezTo>
                  <a:cubicBezTo>
                    <a:pt x="1572" y="1955"/>
                    <a:pt x="1572" y="1877"/>
                    <a:pt x="1519" y="1851"/>
                  </a:cubicBezTo>
                  <a:cubicBezTo>
                    <a:pt x="969" y="1327"/>
                    <a:pt x="551" y="751"/>
                    <a:pt x="210" y="70"/>
                  </a:cubicBezTo>
                  <a:cubicBezTo>
                    <a:pt x="210" y="44"/>
                    <a:pt x="184" y="18"/>
                    <a:pt x="184" y="18"/>
                  </a:cubicBezTo>
                  <a:cubicBezTo>
                    <a:pt x="162" y="7"/>
                    <a:pt x="141" y="1"/>
                    <a:pt x="1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32"/>
            <p:cNvSpPr/>
            <p:nvPr/>
          </p:nvSpPr>
          <p:spPr>
            <a:xfrm>
              <a:off x="4146125" y="4121425"/>
              <a:ext cx="77275" cy="49550"/>
            </a:xfrm>
            <a:custGeom>
              <a:avLst/>
              <a:gdLst/>
              <a:ahLst/>
              <a:cxnLst/>
              <a:rect l="l" t="t" r="r" b="b"/>
              <a:pathLst>
                <a:path w="3091" h="1982" extrusionOk="0">
                  <a:moveTo>
                    <a:pt x="2994" y="1"/>
                  </a:moveTo>
                  <a:cubicBezTo>
                    <a:pt x="2968" y="1"/>
                    <a:pt x="2938" y="13"/>
                    <a:pt x="2907" y="44"/>
                  </a:cubicBezTo>
                  <a:cubicBezTo>
                    <a:pt x="2122" y="830"/>
                    <a:pt x="1127" y="1432"/>
                    <a:pt x="79" y="1772"/>
                  </a:cubicBezTo>
                  <a:cubicBezTo>
                    <a:pt x="27" y="1772"/>
                    <a:pt x="1" y="1825"/>
                    <a:pt x="1" y="1851"/>
                  </a:cubicBezTo>
                  <a:cubicBezTo>
                    <a:pt x="1" y="1903"/>
                    <a:pt x="1" y="1956"/>
                    <a:pt x="53" y="1982"/>
                  </a:cubicBezTo>
                  <a:lnTo>
                    <a:pt x="132" y="1982"/>
                  </a:lnTo>
                  <a:cubicBezTo>
                    <a:pt x="1231" y="1641"/>
                    <a:pt x="2253" y="1013"/>
                    <a:pt x="3064" y="201"/>
                  </a:cubicBezTo>
                  <a:cubicBezTo>
                    <a:pt x="3090" y="175"/>
                    <a:pt x="3090" y="123"/>
                    <a:pt x="3090" y="123"/>
                  </a:cubicBezTo>
                  <a:cubicBezTo>
                    <a:pt x="3090" y="70"/>
                    <a:pt x="3064" y="44"/>
                    <a:pt x="3038" y="18"/>
                  </a:cubicBezTo>
                  <a:cubicBezTo>
                    <a:pt x="3027" y="7"/>
                    <a:pt x="3012" y="1"/>
                    <a:pt x="29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32"/>
            <p:cNvSpPr/>
            <p:nvPr/>
          </p:nvSpPr>
          <p:spPr>
            <a:xfrm>
              <a:off x="4166425" y="4154750"/>
              <a:ext cx="47150" cy="25675"/>
            </a:xfrm>
            <a:custGeom>
              <a:avLst/>
              <a:gdLst/>
              <a:ahLst/>
              <a:cxnLst/>
              <a:rect l="l" t="t" r="r" b="b"/>
              <a:pathLst>
                <a:path w="1886" h="1027" extrusionOk="0">
                  <a:moveTo>
                    <a:pt x="1755" y="1"/>
                  </a:moveTo>
                  <a:cubicBezTo>
                    <a:pt x="1729" y="1"/>
                    <a:pt x="1702" y="7"/>
                    <a:pt x="1676" y="20"/>
                  </a:cubicBezTo>
                  <a:cubicBezTo>
                    <a:pt x="1205" y="387"/>
                    <a:pt x="681" y="649"/>
                    <a:pt x="79" y="806"/>
                  </a:cubicBezTo>
                  <a:cubicBezTo>
                    <a:pt x="53" y="806"/>
                    <a:pt x="0" y="832"/>
                    <a:pt x="0" y="884"/>
                  </a:cubicBezTo>
                  <a:cubicBezTo>
                    <a:pt x="0" y="937"/>
                    <a:pt x="27" y="989"/>
                    <a:pt x="53" y="1015"/>
                  </a:cubicBezTo>
                  <a:cubicBezTo>
                    <a:pt x="70" y="1015"/>
                    <a:pt x="88" y="1027"/>
                    <a:pt x="105" y="1027"/>
                  </a:cubicBezTo>
                  <a:cubicBezTo>
                    <a:pt x="114" y="1027"/>
                    <a:pt x="123" y="1024"/>
                    <a:pt x="131" y="1015"/>
                  </a:cubicBezTo>
                  <a:cubicBezTo>
                    <a:pt x="760" y="858"/>
                    <a:pt x="1336" y="570"/>
                    <a:pt x="1833" y="177"/>
                  </a:cubicBezTo>
                  <a:cubicBezTo>
                    <a:pt x="1886" y="151"/>
                    <a:pt x="1886" y="125"/>
                    <a:pt x="1886" y="99"/>
                  </a:cubicBezTo>
                  <a:cubicBezTo>
                    <a:pt x="1886" y="73"/>
                    <a:pt x="1859" y="20"/>
                    <a:pt x="1833" y="20"/>
                  </a:cubicBezTo>
                  <a:cubicBezTo>
                    <a:pt x="1807" y="7"/>
                    <a:pt x="1781" y="1"/>
                    <a:pt x="17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32"/>
            <p:cNvSpPr/>
            <p:nvPr/>
          </p:nvSpPr>
          <p:spPr>
            <a:xfrm>
              <a:off x="3973325" y="3607750"/>
              <a:ext cx="74650" cy="13350"/>
            </a:xfrm>
            <a:custGeom>
              <a:avLst/>
              <a:gdLst/>
              <a:ahLst/>
              <a:cxnLst/>
              <a:rect l="l" t="t" r="r" b="b"/>
              <a:pathLst>
                <a:path w="2986" h="534" extrusionOk="0">
                  <a:moveTo>
                    <a:pt x="1477" y="0"/>
                  </a:moveTo>
                  <a:cubicBezTo>
                    <a:pt x="1004" y="0"/>
                    <a:pt x="529" y="92"/>
                    <a:pt x="79" y="272"/>
                  </a:cubicBezTo>
                  <a:cubicBezTo>
                    <a:pt x="26" y="272"/>
                    <a:pt x="26" y="298"/>
                    <a:pt x="0" y="351"/>
                  </a:cubicBezTo>
                  <a:cubicBezTo>
                    <a:pt x="0" y="377"/>
                    <a:pt x="26" y="429"/>
                    <a:pt x="79" y="455"/>
                  </a:cubicBezTo>
                  <a:cubicBezTo>
                    <a:pt x="79" y="455"/>
                    <a:pt x="102" y="467"/>
                    <a:pt x="133" y="467"/>
                  </a:cubicBezTo>
                  <a:cubicBezTo>
                    <a:pt x="148" y="467"/>
                    <a:pt x="166" y="464"/>
                    <a:pt x="183" y="455"/>
                  </a:cubicBezTo>
                  <a:cubicBezTo>
                    <a:pt x="572" y="297"/>
                    <a:pt x="990" y="218"/>
                    <a:pt x="1409" y="218"/>
                  </a:cubicBezTo>
                  <a:cubicBezTo>
                    <a:pt x="1893" y="218"/>
                    <a:pt x="2379" y="324"/>
                    <a:pt x="2828" y="534"/>
                  </a:cubicBezTo>
                  <a:cubicBezTo>
                    <a:pt x="2880" y="534"/>
                    <a:pt x="2933" y="534"/>
                    <a:pt x="2959" y="482"/>
                  </a:cubicBezTo>
                  <a:cubicBezTo>
                    <a:pt x="2985" y="429"/>
                    <a:pt x="2985" y="351"/>
                    <a:pt x="2906" y="298"/>
                  </a:cubicBezTo>
                  <a:cubicBezTo>
                    <a:pt x="2454" y="99"/>
                    <a:pt x="1967" y="0"/>
                    <a:pt x="14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32"/>
            <p:cNvSpPr/>
            <p:nvPr/>
          </p:nvSpPr>
          <p:spPr>
            <a:xfrm>
              <a:off x="4011925" y="3597525"/>
              <a:ext cx="44550" cy="14675"/>
            </a:xfrm>
            <a:custGeom>
              <a:avLst/>
              <a:gdLst/>
              <a:ahLst/>
              <a:cxnLst/>
              <a:rect l="l" t="t" r="r" b="b"/>
              <a:pathLst>
                <a:path w="1782" h="587" extrusionOk="0">
                  <a:moveTo>
                    <a:pt x="132" y="0"/>
                  </a:moveTo>
                  <a:cubicBezTo>
                    <a:pt x="79" y="0"/>
                    <a:pt x="27" y="26"/>
                    <a:pt x="27" y="79"/>
                  </a:cubicBezTo>
                  <a:cubicBezTo>
                    <a:pt x="1" y="131"/>
                    <a:pt x="27" y="184"/>
                    <a:pt x="53" y="210"/>
                  </a:cubicBezTo>
                  <a:lnTo>
                    <a:pt x="106" y="210"/>
                  </a:lnTo>
                  <a:cubicBezTo>
                    <a:pt x="629" y="236"/>
                    <a:pt x="1127" y="341"/>
                    <a:pt x="1598" y="576"/>
                  </a:cubicBezTo>
                  <a:cubicBezTo>
                    <a:pt x="1612" y="583"/>
                    <a:pt x="1628" y="587"/>
                    <a:pt x="1644" y="587"/>
                  </a:cubicBezTo>
                  <a:cubicBezTo>
                    <a:pt x="1689" y="587"/>
                    <a:pt x="1736" y="562"/>
                    <a:pt x="1755" y="524"/>
                  </a:cubicBezTo>
                  <a:cubicBezTo>
                    <a:pt x="1781" y="472"/>
                    <a:pt x="1781" y="419"/>
                    <a:pt x="1703" y="367"/>
                  </a:cubicBezTo>
                  <a:cubicBezTo>
                    <a:pt x="1205" y="131"/>
                    <a:pt x="682" y="0"/>
                    <a:pt x="1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68" name="Google Shape;1868;p32"/>
          <p:cNvGrpSpPr/>
          <p:nvPr/>
        </p:nvGrpSpPr>
        <p:grpSpPr>
          <a:xfrm flipH="1">
            <a:off x="7829525" y="3854775"/>
            <a:ext cx="523725" cy="964425"/>
            <a:chOff x="283275" y="3187575"/>
            <a:chExt cx="523725" cy="964425"/>
          </a:xfrm>
        </p:grpSpPr>
        <p:sp>
          <p:nvSpPr>
            <p:cNvPr id="1869" name="Google Shape;1869;p32"/>
            <p:cNvSpPr/>
            <p:nvPr/>
          </p:nvSpPr>
          <p:spPr>
            <a:xfrm>
              <a:off x="293750" y="3614550"/>
              <a:ext cx="226525" cy="537450"/>
            </a:xfrm>
            <a:custGeom>
              <a:avLst/>
              <a:gdLst/>
              <a:ahLst/>
              <a:cxnLst/>
              <a:rect l="l" t="t" r="r" b="b"/>
              <a:pathLst>
                <a:path w="9061" h="21498" extrusionOk="0">
                  <a:moveTo>
                    <a:pt x="8877" y="0"/>
                  </a:moveTo>
                  <a:cubicBezTo>
                    <a:pt x="7254" y="2907"/>
                    <a:pt x="5735" y="5944"/>
                    <a:pt x="4426" y="9007"/>
                  </a:cubicBezTo>
                  <a:cubicBezTo>
                    <a:pt x="2855" y="12621"/>
                    <a:pt x="1100" y="17674"/>
                    <a:pt x="1" y="21445"/>
                  </a:cubicBezTo>
                  <a:lnTo>
                    <a:pt x="184" y="21497"/>
                  </a:lnTo>
                  <a:cubicBezTo>
                    <a:pt x="1284" y="17727"/>
                    <a:pt x="3038" y="12673"/>
                    <a:pt x="4609" y="9086"/>
                  </a:cubicBezTo>
                  <a:cubicBezTo>
                    <a:pt x="5918" y="6022"/>
                    <a:pt x="7411" y="3011"/>
                    <a:pt x="9060" y="105"/>
                  </a:cubicBezTo>
                  <a:lnTo>
                    <a:pt x="88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0" name="Google Shape;1870;p32"/>
            <p:cNvSpPr/>
            <p:nvPr/>
          </p:nvSpPr>
          <p:spPr>
            <a:xfrm>
              <a:off x="283275" y="3642025"/>
              <a:ext cx="145350" cy="151900"/>
            </a:xfrm>
            <a:custGeom>
              <a:avLst/>
              <a:gdLst/>
              <a:ahLst/>
              <a:cxnLst/>
              <a:rect l="l" t="t" r="r" b="b"/>
              <a:pathLst>
                <a:path w="5814" h="6076" extrusionOk="0">
                  <a:moveTo>
                    <a:pt x="1" y="1"/>
                  </a:moveTo>
                  <a:lnTo>
                    <a:pt x="1" y="1"/>
                  </a:lnTo>
                  <a:cubicBezTo>
                    <a:pt x="236" y="263"/>
                    <a:pt x="393" y="577"/>
                    <a:pt x="551" y="891"/>
                  </a:cubicBezTo>
                  <a:cubicBezTo>
                    <a:pt x="891" y="1598"/>
                    <a:pt x="1127" y="2331"/>
                    <a:pt x="1388" y="3091"/>
                  </a:cubicBezTo>
                  <a:cubicBezTo>
                    <a:pt x="1572" y="3614"/>
                    <a:pt x="1965" y="4112"/>
                    <a:pt x="2357" y="4531"/>
                  </a:cubicBezTo>
                  <a:cubicBezTo>
                    <a:pt x="2776" y="4950"/>
                    <a:pt x="3248" y="5290"/>
                    <a:pt x="3771" y="5552"/>
                  </a:cubicBezTo>
                  <a:cubicBezTo>
                    <a:pt x="4347" y="5840"/>
                    <a:pt x="5002" y="6049"/>
                    <a:pt x="5630" y="6076"/>
                  </a:cubicBezTo>
                  <a:cubicBezTo>
                    <a:pt x="5683" y="6076"/>
                    <a:pt x="5761" y="5342"/>
                    <a:pt x="5761" y="5264"/>
                  </a:cubicBezTo>
                  <a:cubicBezTo>
                    <a:pt x="5814" y="4688"/>
                    <a:pt x="5735" y="4112"/>
                    <a:pt x="5526" y="3562"/>
                  </a:cubicBezTo>
                  <a:cubicBezTo>
                    <a:pt x="5369" y="3064"/>
                    <a:pt x="5080" y="2645"/>
                    <a:pt x="4740" y="2253"/>
                  </a:cubicBezTo>
                  <a:cubicBezTo>
                    <a:pt x="4426" y="1886"/>
                    <a:pt x="4059" y="1572"/>
                    <a:pt x="3667" y="1310"/>
                  </a:cubicBezTo>
                  <a:cubicBezTo>
                    <a:pt x="3300" y="1074"/>
                    <a:pt x="2933" y="865"/>
                    <a:pt x="2541" y="682"/>
                  </a:cubicBezTo>
                  <a:cubicBezTo>
                    <a:pt x="2148" y="472"/>
                    <a:pt x="1703" y="315"/>
                    <a:pt x="1258" y="210"/>
                  </a:cubicBezTo>
                  <a:cubicBezTo>
                    <a:pt x="1205" y="210"/>
                    <a:pt x="1153" y="184"/>
                    <a:pt x="1100" y="184"/>
                  </a:cubicBezTo>
                  <a:cubicBezTo>
                    <a:pt x="734" y="106"/>
                    <a:pt x="367" y="53"/>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32"/>
            <p:cNvSpPr/>
            <p:nvPr/>
          </p:nvSpPr>
          <p:spPr>
            <a:xfrm>
              <a:off x="353975" y="3187575"/>
              <a:ext cx="453025" cy="461250"/>
            </a:xfrm>
            <a:custGeom>
              <a:avLst/>
              <a:gdLst/>
              <a:ahLst/>
              <a:cxnLst/>
              <a:rect l="l" t="t" r="r" b="b"/>
              <a:pathLst>
                <a:path w="18121" h="18450" extrusionOk="0">
                  <a:moveTo>
                    <a:pt x="10435" y="1"/>
                  </a:moveTo>
                  <a:cubicBezTo>
                    <a:pt x="9452" y="1"/>
                    <a:pt x="8467" y="176"/>
                    <a:pt x="7542" y="452"/>
                  </a:cubicBezTo>
                  <a:lnTo>
                    <a:pt x="7516" y="452"/>
                  </a:lnTo>
                  <a:cubicBezTo>
                    <a:pt x="7463" y="478"/>
                    <a:pt x="7411" y="504"/>
                    <a:pt x="7358" y="504"/>
                  </a:cubicBezTo>
                  <a:cubicBezTo>
                    <a:pt x="7358" y="504"/>
                    <a:pt x="7358" y="531"/>
                    <a:pt x="7332" y="531"/>
                  </a:cubicBezTo>
                  <a:cubicBezTo>
                    <a:pt x="6206" y="897"/>
                    <a:pt x="5159" y="1447"/>
                    <a:pt x="4347" y="2023"/>
                  </a:cubicBezTo>
                  <a:cubicBezTo>
                    <a:pt x="4059" y="2233"/>
                    <a:pt x="3797" y="2442"/>
                    <a:pt x="3536" y="2678"/>
                  </a:cubicBezTo>
                  <a:lnTo>
                    <a:pt x="3536" y="2704"/>
                  </a:lnTo>
                  <a:cubicBezTo>
                    <a:pt x="3483" y="2730"/>
                    <a:pt x="3457" y="2756"/>
                    <a:pt x="3405" y="2809"/>
                  </a:cubicBezTo>
                  <a:lnTo>
                    <a:pt x="3378" y="2809"/>
                  </a:lnTo>
                  <a:cubicBezTo>
                    <a:pt x="2148" y="3987"/>
                    <a:pt x="1415" y="5296"/>
                    <a:pt x="969" y="6317"/>
                  </a:cubicBezTo>
                  <a:cubicBezTo>
                    <a:pt x="969" y="6344"/>
                    <a:pt x="969" y="6344"/>
                    <a:pt x="969" y="6344"/>
                  </a:cubicBezTo>
                  <a:cubicBezTo>
                    <a:pt x="943" y="6396"/>
                    <a:pt x="917" y="6448"/>
                    <a:pt x="917" y="6501"/>
                  </a:cubicBezTo>
                  <a:cubicBezTo>
                    <a:pt x="917" y="6501"/>
                    <a:pt x="891" y="6527"/>
                    <a:pt x="891" y="6527"/>
                  </a:cubicBezTo>
                  <a:cubicBezTo>
                    <a:pt x="655" y="7103"/>
                    <a:pt x="524" y="7600"/>
                    <a:pt x="472" y="7862"/>
                  </a:cubicBezTo>
                  <a:cubicBezTo>
                    <a:pt x="289" y="8543"/>
                    <a:pt x="1" y="9590"/>
                    <a:pt x="1" y="10821"/>
                  </a:cubicBezTo>
                  <a:lnTo>
                    <a:pt x="1" y="10847"/>
                  </a:lnTo>
                  <a:lnTo>
                    <a:pt x="1" y="10978"/>
                  </a:lnTo>
                  <a:lnTo>
                    <a:pt x="1" y="11004"/>
                  </a:lnTo>
                  <a:cubicBezTo>
                    <a:pt x="27" y="11842"/>
                    <a:pt x="184" y="12733"/>
                    <a:pt x="577" y="13649"/>
                  </a:cubicBezTo>
                  <a:cubicBezTo>
                    <a:pt x="865" y="14304"/>
                    <a:pt x="1231" y="14880"/>
                    <a:pt x="1650" y="15377"/>
                  </a:cubicBezTo>
                  <a:cubicBezTo>
                    <a:pt x="1650" y="15403"/>
                    <a:pt x="1650" y="15403"/>
                    <a:pt x="1676" y="15403"/>
                  </a:cubicBezTo>
                  <a:cubicBezTo>
                    <a:pt x="1703" y="15456"/>
                    <a:pt x="1729" y="15482"/>
                    <a:pt x="1781" y="15534"/>
                  </a:cubicBezTo>
                  <a:cubicBezTo>
                    <a:pt x="2907" y="16817"/>
                    <a:pt x="4400" y="17655"/>
                    <a:pt x="5892" y="18100"/>
                  </a:cubicBezTo>
                  <a:lnTo>
                    <a:pt x="6102" y="18153"/>
                  </a:lnTo>
                  <a:cubicBezTo>
                    <a:pt x="6521" y="18257"/>
                    <a:pt x="6939" y="18336"/>
                    <a:pt x="7358" y="18388"/>
                  </a:cubicBezTo>
                  <a:cubicBezTo>
                    <a:pt x="7698" y="18430"/>
                    <a:pt x="8028" y="18449"/>
                    <a:pt x="8349" y="18449"/>
                  </a:cubicBezTo>
                  <a:cubicBezTo>
                    <a:pt x="9240" y="18449"/>
                    <a:pt x="10057" y="18298"/>
                    <a:pt x="10789" y="18048"/>
                  </a:cubicBezTo>
                  <a:lnTo>
                    <a:pt x="10815" y="18048"/>
                  </a:lnTo>
                  <a:cubicBezTo>
                    <a:pt x="10867" y="18048"/>
                    <a:pt x="10920" y="18022"/>
                    <a:pt x="10972" y="17996"/>
                  </a:cubicBezTo>
                  <a:lnTo>
                    <a:pt x="10998" y="17996"/>
                  </a:lnTo>
                  <a:cubicBezTo>
                    <a:pt x="12831" y="17367"/>
                    <a:pt x="14140" y="16294"/>
                    <a:pt x="14795" y="15691"/>
                  </a:cubicBezTo>
                  <a:cubicBezTo>
                    <a:pt x="14795" y="15665"/>
                    <a:pt x="14821" y="15665"/>
                    <a:pt x="14821" y="15665"/>
                  </a:cubicBezTo>
                  <a:cubicBezTo>
                    <a:pt x="14873" y="15613"/>
                    <a:pt x="14900" y="15587"/>
                    <a:pt x="14926" y="15560"/>
                  </a:cubicBezTo>
                  <a:cubicBezTo>
                    <a:pt x="14952" y="15560"/>
                    <a:pt x="14952" y="15534"/>
                    <a:pt x="14952" y="15534"/>
                  </a:cubicBezTo>
                  <a:cubicBezTo>
                    <a:pt x="15004" y="15508"/>
                    <a:pt x="15030" y="15482"/>
                    <a:pt x="15057" y="15429"/>
                  </a:cubicBezTo>
                  <a:cubicBezTo>
                    <a:pt x="15554" y="14984"/>
                    <a:pt x="16575" y="13989"/>
                    <a:pt x="17282" y="12340"/>
                  </a:cubicBezTo>
                  <a:cubicBezTo>
                    <a:pt x="17309" y="12235"/>
                    <a:pt x="17361" y="12156"/>
                    <a:pt x="17387" y="12052"/>
                  </a:cubicBezTo>
                  <a:cubicBezTo>
                    <a:pt x="17387" y="12052"/>
                    <a:pt x="17413" y="12026"/>
                    <a:pt x="17413" y="12026"/>
                  </a:cubicBezTo>
                  <a:cubicBezTo>
                    <a:pt x="17413" y="11973"/>
                    <a:pt x="17439" y="11921"/>
                    <a:pt x="17466" y="11895"/>
                  </a:cubicBezTo>
                  <a:lnTo>
                    <a:pt x="17466" y="11868"/>
                  </a:lnTo>
                  <a:cubicBezTo>
                    <a:pt x="18120" y="10088"/>
                    <a:pt x="18015" y="8464"/>
                    <a:pt x="17911" y="7574"/>
                  </a:cubicBezTo>
                  <a:lnTo>
                    <a:pt x="17911" y="7548"/>
                  </a:lnTo>
                  <a:cubicBezTo>
                    <a:pt x="17885" y="7469"/>
                    <a:pt x="17885" y="7417"/>
                    <a:pt x="17858" y="7391"/>
                  </a:cubicBezTo>
                  <a:lnTo>
                    <a:pt x="17858" y="7365"/>
                  </a:lnTo>
                  <a:cubicBezTo>
                    <a:pt x="17858" y="7234"/>
                    <a:pt x="17832" y="7103"/>
                    <a:pt x="17806" y="7024"/>
                  </a:cubicBezTo>
                  <a:cubicBezTo>
                    <a:pt x="17701" y="6422"/>
                    <a:pt x="17387" y="4746"/>
                    <a:pt x="16340" y="3175"/>
                  </a:cubicBezTo>
                  <a:cubicBezTo>
                    <a:pt x="16340" y="3175"/>
                    <a:pt x="16340" y="3149"/>
                    <a:pt x="16340" y="3149"/>
                  </a:cubicBezTo>
                  <a:cubicBezTo>
                    <a:pt x="16313" y="3097"/>
                    <a:pt x="16287" y="3071"/>
                    <a:pt x="16235" y="3018"/>
                  </a:cubicBezTo>
                  <a:cubicBezTo>
                    <a:pt x="16235" y="3018"/>
                    <a:pt x="16235" y="3018"/>
                    <a:pt x="16235" y="2992"/>
                  </a:cubicBezTo>
                  <a:cubicBezTo>
                    <a:pt x="15737" y="2285"/>
                    <a:pt x="15083" y="1604"/>
                    <a:pt x="14219" y="1054"/>
                  </a:cubicBezTo>
                  <a:cubicBezTo>
                    <a:pt x="13643" y="714"/>
                    <a:pt x="13067" y="452"/>
                    <a:pt x="12438" y="269"/>
                  </a:cubicBezTo>
                  <a:lnTo>
                    <a:pt x="12412" y="269"/>
                  </a:lnTo>
                  <a:cubicBezTo>
                    <a:pt x="12360" y="243"/>
                    <a:pt x="12307" y="243"/>
                    <a:pt x="12255" y="216"/>
                  </a:cubicBezTo>
                  <a:lnTo>
                    <a:pt x="12229" y="216"/>
                  </a:lnTo>
                  <a:cubicBezTo>
                    <a:pt x="11641" y="67"/>
                    <a:pt x="11038" y="1"/>
                    <a:pt x="1043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72" name="Google Shape;1872;p32"/>
            <p:cNvGrpSpPr/>
            <p:nvPr/>
          </p:nvGrpSpPr>
          <p:grpSpPr>
            <a:xfrm>
              <a:off x="353975" y="3192975"/>
              <a:ext cx="447775" cy="448425"/>
              <a:chOff x="353975" y="3192975"/>
              <a:chExt cx="447775" cy="448425"/>
            </a:xfrm>
          </p:grpSpPr>
          <p:sp>
            <p:nvSpPr>
              <p:cNvPr id="1873" name="Google Shape;1873;p32"/>
              <p:cNvSpPr/>
              <p:nvPr/>
            </p:nvSpPr>
            <p:spPr>
              <a:xfrm>
                <a:off x="521550" y="3355875"/>
                <a:ext cx="121125" cy="123025"/>
              </a:xfrm>
              <a:custGeom>
                <a:avLst/>
                <a:gdLst/>
                <a:ahLst/>
                <a:cxnLst/>
                <a:rect l="l" t="t" r="r" b="b"/>
                <a:pathLst>
                  <a:path w="4845" h="4921" extrusionOk="0">
                    <a:moveTo>
                      <a:pt x="2815" y="1"/>
                    </a:moveTo>
                    <a:cubicBezTo>
                      <a:pt x="2645" y="1"/>
                      <a:pt x="2475" y="20"/>
                      <a:pt x="2305" y="57"/>
                    </a:cubicBezTo>
                    <a:cubicBezTo>
                      <a:pt x="2253" y="57"/>
                      <a:pt x="2200" y="57"/>
                      <a:pt x="2148" y="83"/>
                    </a:cubicBezTo>
                    <a:cubicBezTo>
                      <a:pt x="1808" y="161"/>
                      <a:pt x="1467" y="319"/>
                      <a:pt x="1231" y="502"/>
                    </a:cubicBezTo>
                    <a:cubicBezTo>
                      <a:pt x="1205" y="528"/>
                      <a:pt x="1179" y="528"/>
                      <a:pt x="1179" y="528"/>
                    </a:cubicBezTo>
                    <a:cubicBezTo>
                      <a:pt x="1153" y="554"/>
                      <a:pt x="1127" y="580"/>
                      <a:pt x="1101" y="607"/>
                    </a:cubicBezTo>
                    <a:cubicBezTo>
                      <a:pt x="786" y="842"/>
                      <a:pt x="577" y="1130"/>
                      <a:pt x="420" y="1392"/>
                    </a:cubicBezTo>
                    <a:cubicBezTo>
                      <a:pt x="394" y="1444"/>
                      <a:pt x="367" y="1497"/>
                      <a:pt x="341" y="1549"/>
                    </a:cubicBezTo>
                    <a:cubicBezTo>
                      <a:pt x="236" y="1785"/>
                      <a:pt x="158" y="1994"/>
                      <a:pt x="132" y="2099"/>
                    </a:cubicBezTo>
                    <a:cubicBezTo>
                      <a:pt x="106" y="2230"/>
                      <a:pt x="53" y="2413"/>
                      <a:pt x="27" y="2623"/>
                    </a:cubicBezTo>
                    <a:cubicBezTo>
                      <a:pt x="27" y="2675"/>
                      <a:pt x="27" y="2727"/>
                      <a:pt x="27" y="2806"/>
                    </a:cubicBezTo>
                    <a:cubicBezTo>
                      <a:pt x="1" y="3068"/>
                      <a:pt x="53" y="3356"/>
                      <a:pt x="158" y="3644"/>
                    </a:cubicBezTo>
                    <a:cubicBezTo>
                      <a:pt x="210" y="3749"/>
                      <a:pt x="289" y="3880"/>
                      <a:pt x="341" y="3958"/>
                    </a:cubicBezTo>
                    <a:cubicBezTo>
                      <a:pt x="367" y="4011"/>
                      <a:pt x="420" y="4063"/>
                      <a:pt x="446" y="4089"/>
                    </a:cubicBezTo>
                    <a:cubicBezTo>
                      <a:pt x="708" y="4403"/>
                      <a:pt x="1048" y="4639"/>
                      <a:pt x="1389" y="4770"/>
                    </a:cubicBezTo>
                    <a:cubicBezTo>
                      <a:pt x="1441" y="4796"/>
                      <a:pt x="1493" y="4796"/>
                      <a:pt x="1546" y="4822"/>
                    </a:cubicBezTo>
                    <a:cubicBezTo>
                      <a:pt x="1703" y="4875"/>
                      <a:pt x="1834" y="4901"/>
                      <a:pt x="1991" y="4901"/>
                    </a:cubicBezTo>
                    <a:cubicBezTo>
                      <a:pt x="2109" y="4914"/>
                      <a:pt x="2220" y="4920"/>
                      <a:pt x="2328" y="4920"/>
                    </a:cubicBezTo>
                    <a:cubicBezTo>
                      <a:pt x="2436" y="4920"/>
                      <a:pt x="2541" y="4914"/>
                      <a:pt x="2645" y="4901"/>
                    </a:cubicBezTo>
                    <a:cubicBezTo>
                      <a:pt x="2698" y="4875"/>
                      <a:pt x="2750" y="4875"/>
                      <a:pt x="2803" y="4848"/>
                    </a:cubicBezTo>
                    <a:cubicBezTo>
                      <a:pt x="3195" y="4770"/>
                      <a:pt x="3510" y="4560"/>
                      <a:pt x="3719" y="4403"/>
                    </a:cubicBezTo>
                    <a:cubicBezTo>
                      <a:pt x="3771" y="4351"/>
                      <a:pt x="3824" y="4325"/>
                      <a:pt x="3850" y="4299"/>
                    </a:cubicBezTo>
                    <a:cubicBezTo>
                      <a:pt x="3928" y="4220"/>
                      <a:pt x="4007" y="4168"/>
                      <a:pt x="4059" y="4115"/>
                    </a:cubicBezTo>
                    <a:cubicBezTo>
                      <a:pt x="4164" y="4037"/>
                      <a:pt x="4347" y="3827"/>
                      <a:pt x="4531" y="3513"/>
                    </a:cubicBezTo>
                    <a:cubicBezTo>
                      <a:pt x="4557" y="3461"/>
                      <a:pt x="4583" y="3408"/>
                      <a:pt x="4609" y="3356"/>
                    </a:cubicBezTo>
                    <a:cubicBezTo>
                      <a:pt x="4609" y="3356"/>
                      <a:pt x="4635" y="3330"/>
                      <a:pt x="4635" y="3304"/>
                    </a:cubicBezTo>
                    <a:cubicBezTo>
                      <a:pt x="4793" y="2937"/>
                      <a:pt x="4845" y="2570"/>
                      <a:pt x="4819" y="2309"/>
                    </a:cubicBezTo>
                    <a:cubicBezTo>
                      <a:pt x="4819" y="2256"/>
                      <a:pt x="4819" y="2204"/>
                      <a:pt x="4819" y="2151"/>
                    </a:cubicBezTo>
                    <a:cubicBezTo>
                      <a:pt x="4819" y="2021"/>
                      <a:pt x="4793" y="1916"/>
                      <a:pt x="4793" y="1863"/>
                    </a:cubicBezTo>
                    <a:cubicBezTo>
                      <a:pt x="4766" y="1732"/>
                      <a:pt x="4688" y="1392"/>
                      <a:pt x="4505" y="1052"/>
                    </a:cubicBezTo>
                    <a:cubicBezTo>
                      <a:pt x="4478" y="999"/>
                      <a:pt x="4452" y="947"/>
                      <a:pt x="4426" y="895"/>
                    </a:cubicBezTo>
                    <a:cubicBezTo>
                      <a:pt x="4295" y="685"/>
                      <a:pt x="4086" y="449"/>
                      <a:pt x="3824" y="266"/>
                    </a:cubicBezTo>
                    <a:cubicBezTo>
                      <a:pt x="3719" y="214"/>
                      <a:pt x="3640" y="161"/>
                      <a:pt x="3536" y="135"/>
                    </a:cubicBezTo>
                    <a:cubicBezTo>
                      <a:pt x="3510" y="109"/>
                      <a:pt x="3457" y="109"/>
                      <a:pt x="3405" y="83"/>
                    </a:cubicBezTo>
                    <a:cubicBezTo>
                      <a:pt x="3208" y="27"/>
                      <a:pt x="3012" y="1"/>
                      <a:pt x="2815"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32"/>
              <p:cNvSpPr/>
              <p:nvPr/>
            </p:nvSpPr>
            <p:spPr>
              <a:xfrm>
                <a:off x="606000" y="3192975"/>
                <a:ext cx="58950" cy="167600"/>
              </a:xfrm>
              <a:custGeom>
                <a:avLst/>
                <a:gdLst/>
                <a:ahLst/>
                <a:cxnLst/>
                <a:rect l="l" t="t" r="r" b="b"/>
                <a:pathLst>
                  <a:path w="2358" h="6704" extrusionOk="0">
                    <a:moveTo>
                      <a:pt x="2148" y="0"/>
                    </a:moveTo>
                    <a:cubicBezTo>
                      <a:pt x="1624" y="865"/>
                      <a:pt x="1153" y="1807"/>
                      <a:pt x="812" y="2750"/>
                    </a:cubicBezTo>
                    <a:cubicBezTo>
                      <a:pt x="367" y="4007"/>
                      <a:pt x="105" y="5290"/>
                      <a:pt x="1" y="6599"/>
                    </a:cubicBezTo>
                    <a:lnTo>
                      <a:pt x="1" y="6625"/>
                    </a:lnTo>
                    <a:cubicBezTo>
                      <a:pt x="53" y="6651"/>
                      <a:pt x="105" y="6651"/>
                      <a:pt x="158" y="6677"/>
                    </a:cubicBezTo>
                    <a:lnTo>
                      <a:pt x="210" y="6704"/>
                    </a:lnTo>
                    <a:lnTo>
                      <a:pt x="210" y="6651"/>
                    </a:lnTo>
                    <a:cubicBezTo>
                      <a:pt x="289" y="5342"/>
                      <a:pt x="577" y="4059"/>
                      <a:pt x="1022" y="2828"/>
                    </a:cubicBezTo>
                    <a:cubicBezTo>
                      <a:pt x="1362" y="1912"/>
                      <a:pt x="1807" y="943"/>
                      <a:pt x="2357" y="79"/>
                    </a:cubicBezTo>
                    <a:lnTo>
                      <a:pt x="2357" y="53"/>
                    </a:lnTo>
                    <a:lnTo>
                      <a:pt x="2331" y="53"/>
                    </a:lnTo>
                    <a:cubicBezTo>
                      <a:pt x="2279" y="27"/>
                      <a:pt x="2226" y="27"/>
                      <a:pt x="217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32"/>
              <p:cNvSpPr/>
              <p:nvPr/>
            </p:nvSpPr>
            <p:spPr>
              <a:xfrm>
                <a:off x="537275" y="3198875"/>
                <a:ext cx="43225" cy="159750"/>
              </a:xfrm>
              <a:custGeom>
                <a:avLst/>
                <a:gdLst/>
                <a:ahLst/>
                <a:cxnLst/>
                <a:rect l="l" t="t" r="r" b="b"/>
                <a:pathLst>
                  <a:path w="1729" h="6390" extrusionOk="0">
                    <a:moveTo>
                      <a:pt x="210" y="0"/>
                    </a:moveTo>
                    <a:cubicBezTo>
                      <a:pt x="210" y="0"/>
                      <a:pt x="210" y="0"/>
                      <a:pt x="184" y="26"/>
                    </a:cubicBezTo>
                    <a:cubicBezTo>
                      <a:pt x="131" y="26"/>
                      <a:pt x="79" y="52"/>
                      <a:pt x="26" y="52"/>
                    </a:cubicBezTo>
                    <a:cubicBezTo>
                      <a:pt x="26" y="79"/>
                      <a:pt x="26" y="79"/>
                      <a:pt x="0" y="79"/>
                    </a:cubicBezTo>
                    <a:cubicBezTo>
                      <a:pt x="26" y="864"/>
                      <a:pt x="79" y="1676"/>
                      <a:pt x="236" y="2488"/>
                    </a:cubicBezTo>
                    <a:cubicBezTo>
                      <a:pt x="472" y="3849"/>
                      <a:pt x="917" y="5158"/>
                      <a:pt x="1519" y="6389"/>
                    </a:cubicBezTo>
                    <a:lnTo>
                      <a:pt x="1545" y="6389"/>
                    </a:lnTo>
                    <a:cubicBezTo>
                      <a:pt x="1598" y="6389"/>
                      <a:pt x="1650" y="6363"/>
                      <a:pt x="1702" y="6363"/>
                    </a:cubicBezTo>
                    <a:lnTo>
                      <a:pt x="1728" y="6337"/>
                    </a:lnTo>
                    <a:lnTo>
                      <a:pt x="1728" y="6311"/>
                    </a:lnTo>
                    <a:cubicBezTo>
                      <a:pt x="1100" y="5106"/>
                      <a:pt x="681" y="3797"/>
                      <a:pt x="445" y="2461"/>
                    </a:cubicBezTo>
                    <a:cubicBezTo>
                      <a:pt x="288" y="1650"/>
                      <a:pt x="210" y="838"/>
                      <a:pt x="210" y="26"/>
                    </a:cubicBezTo>
                    <a:lnTo>
                      <a:pt x="21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32"/>
              <p:cNvSpPr/>
              <p:nvPr/>
            </p:nvSpPr>
            <p:spPr>
              <a:xfrm>
                <a:off x="438425" y="3254500"/>
                <a:ext cx="115225" cy="117200"/>
              </a:xfrm>
              <a:custGeom>
                <a:avLst/>
                <a:gdLst/>
                <a:ahLst/>
                <a:cxnLst/>
                <a:rect l="l" t="t" r="r" b="b"/>
                <a:pathLst>
                  <a:path w="4609" h="4688" extrusionOk="0">
                    <a:moveTo>
                      <a:pt x="131" y="1"/>
                    </a:moveTo>
                    <a:cubicBezTo>
                      <a:pt x="105" y="53"/>
                      <a:pt x="53" y="79"/>
                      <a:pt x="27" y="105"/>
                    </a:cubicBezTo>
                    <a:cubicBezTo>
                      <a:pt x="27" y="132"/>
                      <a:pt x="0" y="132"/>
                      <a:pt x="0" y="132"/>
                    </a:cubicBezTo>
                    <a:cubicBezTo>
                      <a:pt x="393" y="760"/>
                      <a:pt x="812" y="1362"/>
                      <a:pt x="1283" y="1912"/>
                    </a:cubicBezTo>
                    <a:cubicBezTo>
                      <a:pt x="2174" y="2986"/>
                      <a:pt x="3221" y="3902"/>
                      <a:pt x="4399" y="4688"/>
                    </a:cubicBezTo>
                    <a:lnTo>
                      <a:pt x="4426" y="4688"/>
                    </a:lnTo>
                    <a:cubicBezTo>
                      <a:pt x="4452" y="4662"/>
                      <a:pt x="4478" y="4662"/>
                      <a:pt x="4504" y="4635"/>
                    </a:cubicBezTo>
                    <a:lnTo>
                      <a:pt x="4530" y="4609"/>
                    </a:lnTo>
                    <a:cubicBezTo>
                      <a:pt x="4530" y="4609"/>
                      <a:pt x="4556" y="4583"/>
                      <a:pt x="4556" y="4583"/>
                    </a:cubicBezTo>
                    <a:lnTo>
                      <a:pt x="4609" y="4557"/>
                    </a:lnTo>
                    <a:lnTo>
                      <a:pt x="4583" y="4557"/>
                    </a:lnTo>
                    <a:lnTo>
                      <a:pt x="4556" y="4531"/>
                    </a:lnTo>
                    <a:cubicBezTo>
                      <a:pt x="3378" y="3771"/>
                      <a:pt x="2331" y="2829"/>
                      <a:pt x="1441" y="1781"/>
                    </a:cubicBezTo>
                    <a:cubicBezTo>
                      <a:pt x="969" y="1205"/>
                      <a:pt x="550" y="629"/>
                      <a:pt x="15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32"/>
              <p:cNvSpPr/>
              <p:nvPr/>
            </p:nvSpPr>
            <p:spPr>
              <a:xfrm>
                <a:off x="376225" y="3345500"/>
                <a:ext cx="157150" cy="49775"/>
              </a:xfrm>
              <a:custGeom>
                <a:avLst/>
                <a:gdLst/>
                <a:ahLst/>
                <a:cxnLst/>
                <a:rect l="l" t="t" r="r" b="b"/>
                <a:pathLst>
                  <a:path w="6286" h="1991" extrusionOk="0">
                    <a:moveTo>
                      <a:pt x="79" y="0"/>
                    </a:moveTo>
                    <a:cubicBezTo>
                      <a:pt x="79" y="27"/>
                      <a:pt x="79" y="27"/>
                      <a:pt x="79" y="27"/>
                    </a:cubicBezTo>
                    <a:cubicBezTo>
                      <a:pt x="53" y="79"/>
                      <a:pt x="27" y="131"/>
                      <a:pt x="27" y="184"/>
                    </a:cubicBezTo>
                    <a:cubicBezTo>
                      <a:pt x="1" y="184"/>
                      <a:pt x="1" y="210"/>
                      <a:pt x="1" y="210"/>
                    </a:cubicBezTo>
                    <a:cubicBezTo>
                      <a:pt x="682" y="576"/>
                      <a:pt x="1362" y="891"/>
                      <a:pt x="2069" y="1152"/>
                    </a:cubicBezTo>
                    <a:cubicBezTo>
                      <a:pt x="2253" y="1205"/>
                      <a:pt x="2462" y="1283"/>
                      <a:pt x="2646" y="1336"/>
                    </a:cubicBezTo>
                    <a:cubicBezTo>
                      <a:pt x="3798" y="1702"/>
                      <a:pt x="4976" y="1912"/>
                      <a:pt x="6154" y="1990"/>
                    </a:cubicBezTo>
                    <a:lnTo>
                      <a:pt x="6180" y="1990"/>
                    </a:lnTo>
                    <a:lnTo>
                      <a:pt x="6180" y="1964"/>
                    </a:lnTo>
                    <a:cubicBezTo>
                      <a:pt x="6207" y="1912"/>
                      <a:pt x="6233" y="1886"/>
                      <a:pt x="6259" y="1833"/>
                    </a:cubicBezTo>
                    <a:lnTo>
                      <a:pt x="6285" y="1781"/>
                    </a:lnTo>
                    <a:lnTo>
                      <a:pt x="6233" y="1781"/>
                    </a:lnTo>
                    <a:cubicBezTo>
                      <a:pt x="5028" y="1702"/>
                      <a:pt x="3850" y="1493"/>
                      <a:pt x="2698" y="1126"/>
                    </a:cubicBezTo>
                    <a:cubicBezTo>
                      <a:pt x="2515" y="1074"/>
                      <a:pt x="2331" y="1022"/>
                      <a:pt x="2148" y="943"/>
                    </a:cubicBezTo>
                    <a:cubicBezTo>
                      <a:pt x="1441" y="681"/>
                      <a:pt x="760" y="367"/>
                      <a:pt x="10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32"/>
              <p:cNvSpPr/>
              <p:nvPr/>
            </p:nvSpPr>
            <p:spPr>
              <a:xfrm>
                <a:off x="353975" y="3420125"/>
                <a:ext cx="169575" cy="42700"/>
              </a:xfrm>
              <a:custGeom>
                <a:avLst/>
                <a:gdLst/>
                <a:ahLst/>
                <a:cxnLst/>
                <a:rect l="l" t="t" r="r" b="b"/>
                <a:pathLst>
                  <a:path w="6783" h="1708" extrusionOk="0">
                    <a:moveTo>
                      <a:pt x="6782" y="0"/>
                    </a:moveTo>
                    <a:lnTo>
                      <a:pt x="6730" y="27"/>
                    </a:lnTo>
                    <a:cubicBezTo>
                      <a:pt x="5526" y="629"/>
                      <a:pt x="4216" y="1048"/>
                      <a:pt x="2907" y="1283"/>
                    </a:cubicBezTo>
                    <a:cubicBezTo>
                      <a:pt x="2092" y="1438"/>
                      <a:pt x="1276" y="1499"/>
                      <a:pt x="461" y="1499"/>
                    </a:cubicBezTo>
                    <a:cubicBezTo>
                      <a:pt x="307" y="1499"/>
                      <a:pt x="154" y="1497"/>
                      <a:pt x="1" y="1493"/>
                    </a:cubicBezTo>
                    <a:lnTo>
                      <a:pt x="1" y="1519"/>
                    </a:lnTo>
                    <a:lnTo>
                      <a:pt x="1" y="1676"/>
                    </a:lnTo>
                    <a:lnTo>
                      <a:pt x="1" y="1702"/>
                    </a:lnTo>
                    <a:cubicBezTo>
                      <a:pt x="127" y="1706"/>
                      <a:pt x="253" y="1707"/>
                      <a:pt x="379" y="1707"/>
                    </a:cubicBezTo>
                    <a:cubicBezTo>
                      <a:pt x="1242" y="1707"/>
                      <a:pt x="2088" y="1630"/>
                      <a:pt x="2933" y="1493"/>
                    </a:cubicBezTo>
                    <a:cubicBezTo>
                      <a:pt x="4243" y="1257"/>
                      <a:pt x="5526" y="838"/>
                      <a:pt x="6730" y="262"/>
                    </a:cubicBezTo>
                    <a:lnTo>
                      <a:pt x="6756" y="262"/>
                    </a:lnTo>
                    <a:lnTo>
                      <a:pt x="6756" y="210"/>
                    </a:lnTo>
                    <a:cubicBezTo>
                      <a:pt x="6756" y="157"/>
                      <a:pt x="6756" y="105"/>
                      <a:pt x="6756" y="53"/>
                    </a:cubicBezTo>
                    <a:lnTo>
                      <a:pt x="6782"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32"/>
              <p:cNvSpPr/>
              <p:nvPr/>
            </p:nvSpPr>
            <p:spPr>
              <a:xfrm>
                <a:off x="395225" y="3454150"/>
                <a:ext cx="138150" cy="122450"/>
              </a:xfrm>
              <a:custGeom>
                <a:avLst/>
                <a:gdLst/>
                <a:ahLst/>
                <a:cxnLst/>
                <a:rect l="l" t="t" r="r" b="b"/>
                <a:pathLst>
                  <a:path w="5526" h="4898" extrusionOk="0">
                    <a:moveTo>
                      <a:pt x="5394" y="1"/>
                    </a:moveTo>
                    <a:lnTo>
                      <a:pt x="5368" y="27"/>
                    </a:lnTo>
                    <a:cubicBezTo>
                      <a:pt x="4635" y="1101"/>
                      <a:pt x="3771" y="2043"/>
                      <a:pt x="2776" y="2881"/>
                    </a:cubicBezTo>
                    <a:cubicBezTo>
                      <a:pt x="2069" y="3483"/>
                      <a:pt x="995" y="4190"/>
                      <a:pt x="0" y="4740"/>
                    </a:cubicBezTo>
                    <a:cubicBezTo>
                      <a:pt x="53" y="4793"/>
                      <a:pt x="79" y="4819"/>
                      <a:pt x="105" y="4871"/>
                    </a:cubicBezTo>
                    <a:cubicBezTo>
                      <a:pt x="131" y="4871"/>
                      <a:pt x="131" y="4871"/>
                      <a:pt x="131" y="4897"/>
                    </a:cubicBezTo>
                    <a:cubicBezTo>
                      <a:pt x="1126" y="4348"/>
                      <a:pt x="2226" y="3641"/>
                      <a:pt x="2933" y="3038"/>
                    </a:cubicBezTo>
                    <a:cubicBezTo>
                      <a:pt x="3902" y="2200"/>
                      <a:pt x="4792" y="1258"/>
                      <a:pt x="5525" y="184"/>
                    </a:cubicBezTo>
                    <a:lnTo>
                      <a:pt x="5525" y="158"/>
                    </a:lnTo>
                    <a:cubicBezTo>
                      <a:pt x="5473" y="106"/>
                      <a:pt x="5447" y="53"/>
                      <a:pt x="5420" y="27"/>
                    </a:cubicBezTo>
                    <a:lnTo>
                      <a:pt x="539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32"/>
              <p:cNvSpPr/>
              <p:nvPr/>
            </p:nvSpPr>
            <p:spPr>
              <a:xfrm>
                <a:off x="501275" y="3473800"/>
                <a:ext cx="59575" cy="167600"/>
              </a:xfrm>
              <a:custGeom>
                <a:avLst/>
                <a:gdLst/>
                <a:ahLst/>
                <a:cxnLst/>
                <a:rect l="l" t="t" r="r" b="b"/>
                <a:pathLst>
                  <a:path w="2383" h="6704" extrusionOk="0">
                    <a:moveTo>
                      <a:pt x="2173" y="0"/>
                    </a:moveTo>
                    <a:lnTo>
                      <a:pt x="2173" y="53"/>
                    </a:lnTo>
                    <a:cubicBezTo>
                      <a:pt x="2069" y="1362"/>
                      <a:pt x="1807" y="2645"/>
                      <a:pt x="1362" y="3876"/>
                    </a:cubicBezTo>
                    <a:cubicBezTo>
                      <a:pt x="1021" y="4792"/>
                      <a:pt x="550" y="5761"/>
                      <a:pt x="0" y="6625"/>
                    </a:cubicBezTo>
                    <a:lnTo>
                      <a:pt x="0" y="6651"/>
                    </a:lnTo>
                    <a:lnTo>
                      <a:pt x="210" y="6704"/>
                    </a:lnTo>
                    <a:cubicBezTo>
                      <a:pt x="759" y="5840"/>
                      <a:pt x="1205" y="4923"/>
                      <a:pt x="1545" y="3954"/>
                    </a:cubicBezTo>
                    <a:lnTo>
                      <a:pt x="1545" y="3928"/>
                    </a:lnTo>
                    <a:cubicBezTo>
                      <a:pt x="1990" y="2697"/>
                      <a:pt x="2278" y="1414"/>
                      <a:pt x="2383" y="105"/>
                    </a:cubicBezTo>
                    <a:lnTo>
                      <a:pt x="2383" y="79"/>
                    </a:lnTo>
                    <a:lnTo>
                      <a:pt x="2357" y="79"/>
                    </a:lnTo>
                    <a:cubicBezTo>
                      <a:pt x="2304" y="53"/>
                      <a:pt x="2252" y="53"/>
                      <a:pt x="2200" y="27"/>
                    </a:cubicBezTo>
                    <a:lnTo>
                      <a:pt x="217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1" name="Google Shape;1881;p32"/>
              <p:cNvSpPr/>
              <p:nvPr/>
            </p:nvSpPr>
            <p:spPr>
              <a:xfrm>
                <a:off x="586375" y="3476425"/>
                <a:ext cx="43225" cy="163025"/>
              </a:xfrm>
              <a:custGeom>
                <a:avLst/>
                <a:gdLst/>
                <a:ahLst/>
                <a:cxnLst/>
                <a:rect l="l" t="t" r="r" b="b"/>
                <a:pathLst>
                  <a:path w="1729" h="6521" extrusionOk="0">
                    <a:moveTo>
                      <a:pt x="210" y="0"/>
                    </a:moveTo>
                    <a:cubicBezTo>
                      <a:pt x="157" y="26"/>
                      <a:pt x="105" y="26"/>
                      <a:pt x="52" y="53"/>
                    </a:cubicBezTo>
                    <a:lnTo>
                      <a:pt x="0" y="53"/>
                    </a:lnTo>
                    <a:lnTo>
                      <a:pt x="26" y="79"/>
                    </a:lnTo>
                    <a:cubicBezTo>
                      <a:pt x="629" y="1283"/>
                      <a:pt x="1047" y="2566"/>
                      <a:pt x="1283" y="3902"/>
                    </a:cubicBezTo>
                    <a:cubicBezTo>
                      <a:pt x="1440" y="4766"/>
                      <a:pt x="1519" y="5630"/>
                      <a:pt x="1519" y="6494"/>
                    </a:cubicBezTo>
                    <a:lnTo>
                      <a:pt x="1519" y="6520"/>
                    </a:lnTo>
                    <a:cubicBezTo>
                      <a:pt x="1519" y="6520"/>
                      <a:pt x="1519" y="6494"/>
                      <a:pt x="1545" y="6494"/>
                    </a:cubicBezTo>
                    <a:cubicBezTo>
                      <a:pt x="1597" y="6494"/>
                      <a:pt x="1624" y="6468"/>
                      <a:pt x="1676" y="6442"/>
                    </a:cubicBezTo>
                    <a:lnTo>
                      <a:pt x="1728" y="6442"/>
                    </a:lnTo>
                    <a:cubicBezTo>
                      <a:pt x="1728" y="5577"/>
                      <a:pt x="1650" y="4713"/>
                      <a:pt x="1493" y="3875"/>
                    </a:cubicBezTo>
                    <a:cubicBezTo>
                      <a:pt x="1257" y="2540"/>
                      <a:pt x="838" y="1231"/>
                      <a:pt x="236" y="26"/>
                    </a:cubicBezTo>
                    <a:lnTo>
                      <a:pt x="23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2" name="Google Shape;1882;p32"/>
              <p:cNvSpPr/>
              <p:nvPr/>
            </p:nvSpPr>
            <p:spPr>
              <a:xfrm>
                <a:off x="613200" y="3462675"/>
                <a:ext cx="114575" cy="117200"/>
              </a:xfrm>
              <a:custGeom>
                <a:avLst/>
                <a:gdLst/>
                <a:ahLst/>
                <a:cxnLst/>
                <a:rect l="l" t="t" r="r" b="b"/>
                <a:pathLst>
                  <a:path w="4583" h="4688" extrusionOk="0">
                    <a:moveTo>
                      <a:pt x="158" y="0"/>
                    </a:moveTo>
                    <a:cubicBezTo>
                      <a:pt x="132" y="53"/>
                      <a:pt x="79" y="79"/>
                      <a:pt x="27" y="105"/>
                    </a:cubicBezTo>
                    <a:lnTo>
                      <a:pt x="1" y="131"/>
                    </a:lnTo>
                    <a:lnTo>
                      <a:pt x="27" y="157"/>
                    </a:lnTo>
                    <a:cubicBezTo>
                      <a:pt x="1205" y="917"/>
                      <a:pt x="2252" y="1859"/>
                      <a:pt x="3169" y="2907"/>
                    </a:cubicBezTo>
                    <a:cubicBezTo>
                      <a:pt x="3614" y="3457"/>
                      <a:pt x="4033" y="4059"/>
                      <a:pt x="4426" y="4687"/>
                    </a:cubicBezTo>
                    <a:cubicBezTo>
                      <a:pt x="4426" y="4661"/>
                      <a:pt x="4452" y="4661"/>
                      <a:pt x="4452" y="4661"/>
                    </a:cubicBezTo>
                    <a:cubicBezTo>
                      <a:pt x="4504" y="4635"/>
                      <a:pt x="4531" y="4583"/>
                      <a:pt x="4557" y="4556"/>
                    </a:cubicBezTo>
                    <a:cubicBezTo>
                      <a:pt x="4583" y="4556"/>
                      <a:pt x="4583" y="4530"/>
                      <a:pt x="4583" y="4530"/>
                    </a:cubicBezTo>
                    <a:cubicBezTo>
                      <a:pt x="4190" y="3928"/>
                      <a:pt x="3771" y="3326"/>
                      <a:pt x="3300" y="2776"/>
                    </a:cubicBezTo>
                    <a:cubicBezTo>
                      <a:pt x="2410" y="1729"/>
                      <a:pt x="1362" y="786"/>
                      <a:pt x="18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32"/>
              <p:cNvSpPr/>
              <p:nvPr/>
            </p:nvSpPr>
            <p:spPr>
              <a:xfrm>
                <a:off x="633500" y="3439100"/>
                <a:ext cx="157125" cy="49775"/>
              </a:xfrm>
              <a:custGeom>
                <a:avLst/>
                <a:gdLst/>
                <a:ahLst/>
                <a:cxnLst/>
                <a:rect l="l" t="t" r="r" b="b"/>
                <a:pathLst>
                  <a:path w="6285" h="1991" extrusionOk="0">
                    <a:moveTo>
                      <a:pt x="105" y="1"/>
                    </a:moveTo>
                    <a:lnTo>
                      <a:pt x="105" y="27"/>
                    </a:lnTo>
                    <a:cubicBezTo>
                      <a:pt x="79" y="79"/>
                      <a:pt x="53" y="132"/>
                      <a:pt x="27" y="158"/>
                    </a:cubicBezTo>
                    <a:lnTo>
                      <a:pt x="0" y="210"/>
                    </a:lnTo>
                    <a:lnTo>
                      <a:pt x="53" y="210"/>
                    </a:lnTo>
                    <a:cubicBezTo>
                      <a:pt x="1257" y="289"/>
                      <a:pt x="2436" y="498"/>
                      <a:pt x="3561" y="865"/>
                    </a:cubicBezTo>
                    <a:cubicBezTo>
                      <a:pt x="3771" y="917"/>
                      <a:pt x="3954" y="970"/>
                      <a:pt x="4137" y="1048"/>
                    </a:cubicBezTo>
                    <a:cubicBezTo>
                      <a:pt x="4844" y="1310"/>
                      <a:pt x="5551" y="1624"/>
                      <a:pt x="6206" y="1991"/>
                    </a:cubicBezTo>
                    <a:cubicBezTo>
                      <a:pt x="6206" y="1991"/>
                      <a:pt x="6232" y="1965"/>
                      <a:pt x="6232" y="1965"/>
                    </a:cubicBezTo>
                    <a:cubicBezTo>
                      <a:pt x="6232" y="1912"/>
                      <a:pt x="6258" y="1860"/>
                      <a:pt x="6285" y="1834"/>
                    </a:cubicBezTo>
                    <a:lnTo>
                      <a:pt x="6285" y="1807"/>
                    </a:lnTo>
                    <a:lnTo>
                      <a:pt x="6285" y="1781"/>
                    </a:lnTo>
                    <a:cubicBezTo>
                      <a:pt x="5630" y="1415"/>
                      <a:pt x="4923" y="1100"/>
                      <a:pt x="4216" y="839"/>
                    </a:cubicBezTo>
                    <a:cubicBezTo>
                      <a:pt x="4007" y="786"/>
                      <a:pt x="3823" y="708"/>
                      <a:pt x="3640" y="655"/>
                    </a:cubicBezTo>
                    <a:cubicBezTo>
                      <a:pt x="2488" y="289"/>
                      <a:pt x="1336" y="79"/>
                      <a:pt x="131"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32"/>
              <p:cNvSpPr/>
              <p:nvPr/>
            </p:nvSpPr>
            <p:spPr>
              <a:xfrm>
                <a:off x="641350" y="3371675"/>
                <a:ext cx="160400" cy="43225"/>
              </a:xfrm>
              <a:custGeom>
                <a:avLst/>
                <a:gdLst/>
                <a:ahLst/>
                <a:cxnLst/>
                <a:rect l="l" t="t" r="r" b="b"/>
                <a:pathLst>
                  <a:path w="6416" h="1729" extrusionOk="0">
                    <a:moveTo>
                      <a:pt x="6363" y="1"/>
                    </a:moveTo>
                    <a:cubicBezTo>
                      <a:pt x="5552" y="1"/>
                      <a:pt x="4714" y="79"/>
                      <a:pt x="3928" y="210"/>
                    </a:cubicBezTo>
                    <a:cubicBezTo>
                      <a:pt x="2567" y="472"/>
                      <a:pt x="1257" y="891"/>
                      <a:pt x="27" y="1493"/>
                    </a:cubicBezTo>
                    <a:lnTo>
                      <a:pt x="1" y="1519"/>
                    </a:lnTo>
                    <a:cubicBezTo>
                      <a:pt x="1" y="1572"/>
                      <a:pt x="1" y="1624"/>
                      <a:pt x="1" y="1703"/>
                    </a:cubicBezTo>
                    <a:lnTo>
                      <a:pt x="1" y="1729"/>
                    </a:lnTo>
                    <a:lnTo>
                      <a:pt x="53" y="1729"/>
                    </a:lnTo>
                    <a:cubicBezTo>
                      <a:pt x="1284" y="1100"/>
                      <a:pt x="2593" y="655"/>
                      <a:pt x="3954" y="420"/>
                    </a:cubicBezTo>
                    <a:cubicBezTo>
                      <a:pt x="4766" y="289"/>
                      <a:pt x="5604" y="210"/>
                      <a:pt x="6416" y="210"/>
                    </a:cubicBezTo>
                    <a:lnTo>
                      <a:pt x="6390" y="210"/>
                    </a:lnTo>
                    <a:lnTo>
                      <a:pt x="6363"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32"/>
              <p:cNvSpPr/>
              <p:nvPr/>
            </p:nvSpPr>
            <p:spPr>
              <a:xfrm>
                <a:off x="631525" y="3262350"/>
                <a:ext cx="130950" cy="121150"/>
              </a:xfrm>
              <a:custGeom>
                <a:avLst/>
                <a:gdLst/>
                <a:ahLst/>
                <a:cxnLst/>
                <a:rect l="l" t="t" r="r" b="b"/>
                <a:pathLst>
                  <a:path w="5238" h="4846" extrusionOk="0">
                    <a:moveTo>
                      <a:pt x="5133" y="1"/>
                    </a:moveTo>
                    <a:cubicBezTo>
                      <a:pt x="4269" y="472"/>
                      <a:pt x="3431" y="1048"/>
                      <a:pt x="2672" y="1677"/>
                    </a:cubicBezTo>
                    <a:cubicBezTo>
                      <a:pt x="1650" y="2541"/>
                      <a:pt x="760" y="3536"/>
                      <a:pt x="1" y="4636"/>
                    </a:cubicBezTo>
                    <a:lnTo>
                      <a:pt x="1" y="4662"/>
                    </a:lnTo>
                    <a:cubicBezTo>
                      <a:pt x="27" y="4714"/>
                      <a:pt x="79" y="4767"/>
                      <a:pt x="106" y="4819"/>
                    </a:cubicBezTo>
                    <a:lnTo>
                      <a:pt x="106" y="4845"/>
                    </a:lnTo>
                    <a:lnTo>
                      <a:pt x="132" y="4819"/>
                    </a:lnTo>
                    <a:cubicBezTo>
                      <a:pt x="891" y="3693"/>
                      <a:pt x="1781" y="2698"/>
                      <a:pt x="2803" y="1834"/>
                    </a:cubicBezTo>
                    <a:cubicBezTo>
                      <a:pt x="3562" y="1205"/>
                      <a:pt x="4374" y="656"/>
                      <a:pt x="5238" y="184"/>
                    </a:cubicBezTo>
                    <a:cubicBezTo>
                      <a:pt x="5238" y="184"/>
                      <a:pt x="5238" y="158"/>
                      <a:pt x="5238" y="158"/>
                    </a:cubicBezTo>
                    <a:cubicBezTo>
                      <a:pt x="5211" y="106"/>
                      <a:pt x="5185" y="80"/>
                      <a:pt x="5133" y="27"/>
                    </a:cubicBezTo>
                    <a:cubicBezTo>
                      <a:pt x="5133" y="27"/>
                      <a:pt x="5133" y="1"/>
                      <a:pt x="51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886" name="Google Shape;1886;p32"/>
          <p:cNvSpPr/>
          <p:nvPr/>
        </p:nvSpPr>
        <p:spPr>
          <a:xfrm>
            <a:off x="-208525" y="1733438"/>
            <a:ext cx="733200" cy="389125"/>
          </a:xfrm>
          <a:custGeom>
            <a:avLst/>
            <a:gdLst/>
            <a:ahLst/>
            <a:cxnLst/>
            <a:rect l="l" t="t" r="r" b="b"/>
            <a:pathLst>
              <a:path w="29328" h="15565" extrusionOk="0">
                <a:moveTo>
                  <a:pt x="12794" y="1"/>
                </a:moveTo>
                <a:cubicBezTo>
                  <a:pt x="12502" y="1"/>
                  <a:pt x="12191" y="32"/>
                  <a:pt x="11862" y="99"/>
                </a:cubicBezTo>
                <a:cubicBezTo>
                  <a:pt x="7254" y="1016"/>
                  <a:pt x="8563" y="8452"/>
                  <a:pt x="8563" y="8452"/>
                </a:cubicBezTo>
                <a:cubicBezTo>
                  <a:pt x="7850" y="7334"/>
                  <a:pt x="6053" y="6175"/>
                  <a:pt x="4384" y="6175"/>
                </a:cubicBezTo>
                <a:cubicBezTo>
                  <a:pt x="3356" y="6175"/>
                  <a:pt x="2377" y="6614"/>
                  <a:pt x="1729" y="7771"/>
                </a:cubicBezTo>
                <a:cubicBezTo>
                  <a:pt x="1" y="10835"/>
                  <a:pt x="4295" y="14815"/>
                  <a:pt x="4295" y="14815"/>
                </a:cubicBezTo>
                <a:cubicBezTo>
                  <a:pt x="4885" y="15351"/>
                  <a:pt x="10046" y="15565"/>
                  <a:pt x="15055" y="15565"/>
                </a:cubicBezTo>
                <a:cubicBezTo>
                  <a:pt x="19830" y="15565"/>
                  <a:pt x="24467" y="15371"/>
                  <a:pt x="24876" y="15077"/>
                </a:cubicBezTo>
                <a:cubicBezTo>
                  <a:pt x="25687" y="14501"/>
                  <a:pt x="29327" y="8636"/>
                  <a:pt x="26892" y="6619"/>
                </a:cubicBezTo>
                <a:cubicBezTo>
                  <a:pt x="26294" y="6135"/>
                  <a:pt x="25728" y="5959"/>
                  <a:pt x="25222" y="5959"/>
                </a:cubicBezTo>
                <a:cubicBezTo>
                  <a:pt x="23868" y="5959"/>
                  <a:pt x="22938" y="7222"/>
                  <a:pt x="22938" y="7222"/>
                </a:cubicBezTo>
                <a:cubicBezTo>
                  <a:pt x="22938" y="7222"/>
                  <a:pt x="24352" y="3294"/>
                  <a:pt x="21446" y="2430"/>
                </a:cubicBezTo>
                <a:cubicBezTo>
                  <a:pt x="21137" y="2335"/>
                  <a:pt x="20848" y="2293"/>
                  <a:pt x="20578" y="2293"/>
                </a:cubicBezTo>
                <a:cubicBezTo>
                  <a:pt x="18307" y="2293"/>
                  <a:pt x="17387" y="5284"/>
                  <a:pt x="17387" y="5284"/>
                </a:cubicBezTo>
                <a:cubicBezTo>
                  <a:pt x="17387" y="5284"/>
                  <a:pt x="16597" y="1"/>
                  <a:pt x="127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32"/>
          <p:cNvSpPr/>
          <p:nvPr/>
        </p:nvSpPr>
        <p:spPr>
          <a:xfrm>
            <a:off x="8654025" y="539500"/>
            <a:ext cx="698500" cy="454125"/>
          </a:xfrm>
          <a:custGeom>
            <a:avLst/>
            <a:gdLst/>
            <a:ahLst/>
            <a:cxnLst/>
            <a:rect l="l" t="t" r="r" b="b"/>
            <a:pathLst>
              <a:path w="27940" h="18165" extrusionOk="0">
                <a:moveTo>
                  <a:pt x="15932" y="1"/>
                </a:moveTo>
                <a:cubicBezTo>
                  <a:pt x="11765" y="1"/>
                  <a:pt x="12098" y="6654"/>
                  <a:pt x="12098" y="6654"/>
                </a:cubicBezTo>
                <a:cubicBezTo>
                  <a:pt x="12098" y="6654"/>
                  <a:pt x="11448" y="2531"/>
                  <a:pt x="8824" y="2531"/>
                </a:cubicBezTo>
                <a:cubicBezTo>
                  <a:pt x="8469" y="2531"/>
                  <a:pt x="8077" y="2607"/>
                  <a:pt x="7646" y="2779"/>
                </a:cubicBezTo>
                <a:cubicBezTo>
                  <a:pt x="4033" y="4219"/>
                  <a:pt x="6939" y="9377"/>
                  <a:pt x="6939" y="9377"/>
                </a:cubicBezTo>
                <a:cubicBezTo>
                  <a:pt x="6233" y="8699"/>
                  <a:pt x="5170" y="8328"/>
                  <a:pt x="4087" y="8328"/>
                </a:cubicBezTo>
                <a:cubicBezTo>
                  <a:pt x="2078" y="8328"/>
                  <a:pt x="0" y="9602"/>
                  <a:pt x="0" y="12546"/>
                </a:cubicBezTo>
                <a:cubicBezTo>
                  <a:pt x="27" y="17730"/>
                  <a:pt x="10238" y="17966"/>
                  <a:pt x="10238" y="17966"/>
                </a:cubicBezTo>
                <a:cubicBezTo>
                  <a:pt x="11474" y="18099"/>
                  <a:pt x="12781" y="18165"/>
                  <a:pt x="14103" y="18165"/>
                </a:cubicBezTo>
                <a:cubicBezTo>
                  <a:pt x="20820" y="18165"/>
                  <a:pt x="27917" y="16473"/>
                  <a:pt x="27939" y="13410"/>
                </a:cubicBezTo>
                <a:cubicBezTo>
                  <a:pt x="27939" y="10821"/>
                  <a:pt x="25621" y="10567"/>
                  <a:pt x="24711" y="10567"/>
                </a:cubicBezTo>
                <a:cubicBezTo>
                  <a:pt x="24490" y="10567"/>
                  <a:pt x="24352" y="10582"/>
                  <a:pt x="24352" y="10582"/>
                </a:cubicBezTo>
                <a:cubicBezTo>
                  <a:pt x="24352" y="10582"/>
                  <a:pt x="26525" y="6549"/>
                  <a:pt x="23907" y="5319"/>
                </a:cubicBezTo>
                <a:cubicBezTo>
                  <a:pt x="23569" y="5162"/>
                  <a:pt x="23243" y="5095"/>
                  <a:pt x="22932" y="5095"/>
                </a:cubicBezTo>
                <a:cubicBezTo>
                  <a:pt x="20955" y="5095"/>
                  <a:pt x="19586" y="7832"/>
                  <a:pt x="19586" y="7832"/>
                </a:cubicBezTo>
                <a:cubicBezTo>
                  <a:pt x="19586" y="7832"/>
                  <a:pt x="20398" y="160"/>
                  <a:pt x="16078" y="3"/>
                </a:cubicBezTo>
                <a:cubicBezTo>
                  <a:pt x="16028" y="2"/>
                  <a:pt x="15980" y="1"/>
                  <a:pt x="159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32"/>
          <p:cNvSpPr/>
          <p:nvPr/>
        </p:nvSpPr>
        <p:spPr>
          <a:xfrm>
            <a:off x="7034747" y="4611813"/>
            <a:ext cx="2241425" cy="531700"/>
          </a:xfrm>
          <a:custGeom>
            <a:avLst/>
            <a:gdLst/>
            <a:ahLst/>
            <a:cxnLst/>
            <a:rect l="l" t="t" r="r" b="b"/>
            <a:pathLst>
              <a:path w="89657" h="21268" extrusionOk="0">
                <a:moveTo>
                  <a:pt x="50100" y="1"/>
                </a:moveTo>
                <a:cubicBezTo>
                  <a:pt x="49957" y="1"/>
                  <a:pt x="49815" y="3"/>
                  <a:pt x="49673" y="6"/>
                </a:cubicBezTo>
                <a:cubicBezTo>
                  <a:pt x="43834" y="137"/>
                  <a:pt x="38099" y="2938"/>
                  <a:pt x="34433" y="7468"/>
                </a:cubicBezTo>
                <a:cubicBezTo>
                  <a:pt x="32077" y="10375"/>
                  <a:pt x="30244" y="14145"/>
                  <a:pt x="26709" y="15376"/>
                </a:cubicBezTo>
                <a:cubicBezTo>
                  <a:pt x="25903" y="15646"/>
                  <a:pt x="25090" y="15758"/>
                  <a:pt x="24272" y="15758"/>
                </a:cubicBezTo>
                <a:cubicBezTo>
                  <a:pt x="20966" y="15758"/>
                  <a:pt x="17566" y="13942"/>
                  <a:pt x="14167" y="13438"/>
                </a:cubicBezTo>
                <a:cubicBezTo>
                  <a:pt x="13578" y="13350"/>
                  <a:pt x="12987" y="13307"/>
                  <a:pt x="12397" y="13307"/>
                </a:cubicBezTo>
                <a:cubicBezTo>
                  <a:pt x="7235" y="13307"/>
                  <a:pt x="2163" y="16591"/>
                  <a:pt x="1" y="21267"/>
                </a:cubicBezTo>
                <a:lnTo>
                  <a:pt x="89656" y="21267"/>
                </a:lnTo>
                <a:cubicBezTo>
                  <a:pt x="89028" y="18387"/>
                  <a:pt x="85624" y="16292"/>
                  <a:pt x="82482" y="15742"/>
                </a:cubicBezTo>
                <a:cubicBezTo>
                  <a:pt x="78790" y="15062"/>
                  <a:pt x="74731" y="15481"/>
                  <a:pt x="71484" y="13543"/>
                </a:cubicBezTo>
                <a:cubicBezTo>
                  <a:pt x="68840" y="11946"/>
                  <a:pt x="67269" y="9118"/>
                  <a:pt x="65226" y="6814"/>
                </a:cubicBezTo>
                <a:cubicBezTo>
                  <a:pt x="61445" y="2547"/>
                  <a:pt x="55795" y="1"/>
                  <a:pt x="501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32"/>
          <p:cNvSpPr/>
          <p:nvPr/>
        </p:nvSpPr>
        <p:spPr>
          <a:xfrm>
            <a:off x="-329452" y="4689398"/>
            <a:ext cx="1910787" cy="454134"/>
          </a:xfrm>
          <a:custGeom>
            <a:avLst/>
            <a:gdLst/>
            <a:ahLst/>
            <a:cxnLst/>
            <a:rect l="l" t="t" r="r" b="b"/>
            <a:pathLst>
              <a:path w="55329" h="13149" extrusionOk="0">
                <a:moveTo>
                  <a:pt x="30917" y="1"/>
                </a:moveTo>
                <a:cubicBezTo>
                  <a:pt x="30832" y="1"/>
                  <a:pt x="30747" y="2"/>
                  <a:pt x="30662" y="4"/>
                </a:cubicBezTo>
                <a:cubicBezTo>
                  <a:pt x="27075" y="82"/>
                  <a:pt x="23540" y="1810"/>
                  <a:pt x="21262" y="4612"/>
                </a:cubicBezTo>
                <a:cubicBezTo>
                  <a:pt x="19796" y="6419"/>
                  <a:pt x="18670" y="8749"/>
                  <a:pt x="16497" y="9482"/>
                </a:cubicBezTo>
                <a:cubicBezTo>
                  <a:pt x="15987" y="9657"/>
                  <a:pt x="15473" y="9729"/>
                  <a:pt x="14956" y="9729"/>
                </a:cubicBezTo>
                <a:cubicBezTo>
                  <a:pt x="12922" y="9729"/>
                  <a:pt x="10834" y="8617"/>
                  <a:pt x="8746" y="8304"/>
                </a:cubicBezTo>
                <a:cubicBezTo>
                  <a:pt x="8374" y="8246"/>
                  <a:pt x="8000" y="8218"/>
                  <a:pt x="7626" y="8218"/>
                </a:cubicBezTo>
                <a:cubicBezTo>
                  <a:pt x="4453" y="8218"/>
                  <a:pt x="1336" y="10240"/>
                  <a:pt x="1" y="13122"/>
                </a:cubicBezTo>
                <a:lnTo>
                  <a:pt x="1" y="13148"/>
                </a:lnTo>
                <a:lnTo>
                  <a:pt x="55328" y="13148"/>
                </a:lnTo>
                <a:cubicBezTo>
                  <a:pt x="54935" y="11368"/>
                  <a:pt x="52867" y="10058"/>
                  <a:pt x="50929" y="9718"/>
                </a:cubicBezTo>
                <a:cubicBezTo>
                  <a:pt x="48625" y="9299"/>
                  <a:pt x="46111" y="9561"/>
                  <a:pt x="44121" y="8356"/>
                </a:cubicBezTo>
                <a:cubicBezTo>
                  <a:pt x="42498" y="7388"/>
                  <a:pt x="41529" y="5633"/>
                  <a:pt x="40272" y="4219"/>
                </a:cubicBezTo>
                <a:cubicBezTo>
                  <a:pt x="37945" y="1586"/>
                  <a:pt x="34445" y="1"/>
                  <a:pt x="3091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32"/>
          <p:cNvSpPr/>
          <p:nvPr/>
        </p:nvSpPr>
        <p:spPr>
          <a:xfrm>
            <a:off x="8016363" y="4611800"/>
            <a:ext cx="2240802" cy="531716"/>
          </a:xfrm>
          <a:custGeom>
            <a:avLst/>
            <a:gdLst/>
            <a:ahLst/>
            <a:cxnLst/>
            <a:rect l="l" t="t" r="r" b="b"/>
            <a:pathLst>
              <a:path w="80910" h="19199" extrusionOk="0">
                <a:moveTo>
                  <a:pt x="35634" y="0"/>
                </a:moveTo>
                <a:cubicBezTo>
                  <a:pt x="30513" y="0"/>
                  <a:pt x="25436" y="2310"/>
                  <a:pt x="22021" y="6159"/>
                </a:cubicBezTo>
                <a:cubicBezTo>
                  <a:pt x="20188" y="8227"/>
                  <a:pt x="18774" y="10793"/>
                  <a:pt x="16391" y="12207"/>
                </a:cubicBezTo>
                <a:cubicBezTo>
                  <a:pt x="13459" y="13962"/>
                  <a:pt x="9793" y="13595"/>
                  <a:pt x="6441" y="14197"/>
                </a:cubicBezTo>
                <a:cubicBezTo>
                  <a:pt x="3613" y="14695"/>
                  <a:pt x="550" y="16606"/>
                  <a:pt x="0" y="19198"/>
                </a:cubicBezTo>
                <a:lnTo>
                  <a:pt x="80910" y="19198"/>
                </a:lnTo>
                <a:cubicBezTo>
                  <a:pt x="78937" y="14972"/>
                  <a:pt x="74374" y="12008"/>
                  <a:pt x="69714" y="12008"/>
                </a:cubicBezTo>
                <a:cubicBezTo>
                  <a:pt x="69178" y="12008"/>
                  <a:pt x="68641" y="12048"/>
                  <a:pt x="68106" y="12129"/>
                </a:cubicBezTo>
                <a:cubicBezTo>
                  <a:pt x="65055" y="12588"/>
                  <a:pt x="62005" y="14215"/>
                  <a:pt x="59034" y="14215"/>
                </a:cubicBezTo>
                <a:cubicBezTo>
                  <a:pt x="58282" y="14215"/>
                  <a:pt x="57535" y="14111"/>
                  <a:pt x="56794" y="13857"/>
                </a:cubicBezTo>
                <a:cubicBezTo>
                  <a:pt x="53599" y="12757"/>
                  <a:pt x="51950" y="9353"/>
                  <a:pt x="49829" y="6735"/>
                </a:cubicBezTo>
                <a:cubicBezTo>
                  <a:pt x="46503" y="2624"/>
                  <a:pt x="41345" y="110"/>
                  <a:pt x="36056" y="5"/>
                </a:cubicBezTo>
                <a:cubicBezTo>
                  <a:pt x="35915" y="2"/>
                  <a:pt x="35775" y="0"/>
                  <a:pt x="35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91" name="Google Shape;1891;p32"/>
          <p:cNvGrpSpPr/>
          <p:nvPr/>
        </p:nvGrpSpPr>
        <p:grpSpPr>
          <a:xfrm>
            <a:off x="8346078" y="1705672"/>
            <a:ext cx="477513" cy="852888"/>
            <a:chOff x="8159300" y="1511300"/>
            <a:chExt cx="477513" cy="852888"/>
          </a:xfrm>
        </p:grpSpPr>
        <p:sp>
          <p:nvSpPr>
            <p:cNvPr id="1892" name="Google Shape;1892;p32"/>
            <p:cNvSpPr/>
            <p:nvPr/>
          </p:nvSpPr>
          <p:spPr>
            <a:xfrm>
              <a:off x="8524213" y="1511300"/>
              <a:ext cx="112600" cy="111950"/>
            </a:xfrm>
            <a:custGeom>
              <a:avLst/>
              <a:gdLst/>
              <a:ahLst/>
              <a:cxnLst/>
              <a:rect l="l" t="t" r="r" b="b"/>
              <a:pathLst>
                <a:path w="4504" h="4478" extrusionOk="0">
                  <a:moveTo>
                    <a:pt x="2252" y="0"/>
                  </a:moveTo>
                  <a:cubicBezTo>
                    <a:pt x="1021" y="0"/>
                    <a:pt x="0" y="995"/>
                    <a:pt x="0" y="2252"/>
                  </a:cubicBezTo>
                  <a:cubicBezTo>
                    <a:pt x="0" y="3483"/>
                    <a:pt x="1021" y="4478"/>
                    <a:pt x="2252" y="4478"/>
                  </a:cubicBezTo>
                  <a:cubicBezTo>
                    <a:pt x="3509" y="4478"/>
                    <a:pt x="4504" y="3483"/>
                    <a:pt x="4504" y="2252"/>
                  </a:cubicBezTo>
                  <a:cubicBezTo>
                    <a:pt x="4504" y="995"/>
                    <a:pt x="3509" y="0"/>
                    <a:pt x="22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3" name="Google Shape;1893;p32"/>
            <p:cNvSpPr/>
            <p:nvPr/>
          </p:nvSpPr>
          <p:spPr>
            <a:xfrm>
              <a:off x="8159300" y="2204038"/>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4" name="Google Shape;1894;p32"/>
          <p:cNvGrpSpPr/>
          <p:nvPr/>
        </p:nvGrpSpPr>
        <p:grpSpPr>
          <a:xfrm>
            <a:off x="320410" y="320425"/>
            <a:ext cx="454405" cy="3568243"/>
            <a:chOff x="290958" y="420413"/>
            <a:chExt cx="454405" cy="3568243"/>
          </a:xfrm>
        </p:grpSpPr>
        <p:sp>
          <p:nvSpPr>
            <p:cNvPr id="1895" name="Google Shape;1895;p32"/>
            <p:cNvSpPr/>
            <p:nvPr/>
          </p:nvSpPr>
          <p:spPr>
            <a:xfrm>
              <a:off x="643238" y="1348198"/>
              <a:ext cx="53050" cy="52400"/>
            </a:xfrm>
            <a:custGeom>
              <a:avLst/>
              <a:gdLst/>
              <a:ahLst/>
              <a:cxnLst/>
              <a:rect l="l" t="t" r="r" b="b"/>
              <a:pathLst>
                <a:path w="2122" h="2096" extrusionOk="0">
                  <a:moveTo>
                    <a:pt x="1074" y="1"/>
                  </a:moveTo>
                  <a:cubicBezTo>
                    <a:pt x="498" y="1"/>
                    <a:pt x="0" y="472"/>
                    <a:pt x="0" y="1048"/>
                  </a:cubicBezTo>
                  <a:cubicBezTo>
                    <a:pt x="0" y="1624"/>
                    <a:pt x="498" y="2095"/>
                    <a:pt x="1074" y="2095"/>
                  </a:cubicBezTo>
                  <a:cubicBezTo>
                    <a:pt x="1650" y="2095"/>
                    <a:pt x="2121" y="1624"/>
                    <a:pt x="2121" y="1048"/>
                  </a:cubicBezTo>
                  <a:cubicBezTo>
                    <a:pt x="2121" y="472"/>
                    <a:pt x="1650"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6" name="Google Shape;1896;p32"/>
            <p:cNvSpPr/>
            <p:nvPr/>
          </p:nvSpPr>
          <p:spPr>
            <a:xfrm>
              <a:off x="659588" y="420413"/>
              <a:ext cx="85775" cy="85775"/>
            </a:xfrm>
            <a:custGeom>
              <a:avLst/>
              <a:gdLst/>
              <a:ahLst/>
              <a:cxnLst/>
              <a:rect l="l" t="t" r="r" b="b"/>
              <a:pathLst>
                <a:path w="3431" h="3431" extrusionOk="0">
                  <a:moveTo>
                    <a:pt x="1702" y="1"/>
                  </a:moveTo>
                  <a:cubicBezTo>
                    <a:pt x="760" y="1"/>
                    <a:pt x="0" y="760"/>
                    <a:pt x="0" y="1702"/>
                  </a:cubicBezTo>
                  <a:cubicBezTo>
                    <a:pt x="0" y="2645"/>
                    <a:pt x="760" y="3431"/>
                    <a:pt x="1702" y="3431"/>
                  </a:cubicBezTo>
                  <a:cubicBezTo>
                    <a:pt x="2671" y="3431"/>
                    <a:pt x="3430" y="2645"/>
                    <a:pt x="3430" y="1702"/>
                  </a:cubicBezTo>
                  <a:cubicBezTo>
                    <a:pt x="3430" y="760"/>
                    <a:pt x="2671" y="1"/>
                    <a:pt x="17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7" name="Google Shape;1897;p32"/>
            <p:cNvSpPr/>
            <p:nvPr/>
          </p:nvSpPr>
          <p:spPr>
            <a:xfrm>
              <a:off x="343653" y="3004608"/>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8" name="Google Shape;1898;p32"/>
            <p:cNvSpPr/>
            <p:nvPr/>
          </p:nvSpPr>
          <p:spPr>
            <a:xfrm>
              <a:off x="290958" y="3826930"/>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CUSTOM_25">
    <p:bg>
      <p:bgPr>
        <a:solidFill>
          <a:schemeClr val="accent1"/>
        </a:solidFill>
        <a:effectLst/>
      </p:bgPr>
    </p:bg>
    <p:spTree>
      <p:nvGrpSpPr>
        <p:cNvPr id="1" name="Shape 1899"/>
        <p:cNvGrpSpPr/>
        <p:nvPr/>
      </p:nvGrpSpPr>
      <p:grpSpPr>
        <a:xfrm>
          <a:off x="0" y="0"/>
          <a:ext cx="0" cy="0"/>
          <a:chOff x="0" y="0"/>
          <a:chExt cx="0" cy="0"/>
        </a:xfrm>
      </p:grpSpPr>
      <p:sp>
        <p:nvSpPr>
          <p:cNvPr id="1900" name="Google Shape;1900;p33"/>
          <p:cNvSpPr/>
          <p:nvPr/>
        </p:nvSpPr>
        <p:spPr>
          <a:xfrm>
            <a:off x="-269900" y="199175"/>
            <a:ext cx="698500" cy="454125"/>
          </a:xfrm>
          <a:custGeom>
            <a:avLst/>
            <a:gdLst/>
            <a:ahLst/>
            <a:cxnLst/>
            <a:rect l="l" t="t" r="r" b="b"/>
            <a:pathLst>
              <a:path w="27940" h="18165" extrusionOk="0">
                <a:moveTo>
                  <a:pt x="15932" y="1"/>
                </a:moveTo>
                <a:cubicBezTo>
                  <a:pt x="11765" y="1"/>
                  <a:pt x="12098" y="6654"/>
                  <a:pt x="12098" y="6654"/>
                </a:cubicBezTo>
                <a:cubicBezTo>
                  <a:pt x="12098" y="6654"/>
                  <a:pt x="11448" y="2531"/>
                  <a:pt x="8824" y="2531"/>
                </a:cubicBezTo>
                <a:cubicBezTo>
                  <a:pt x="8469" y="2531"/>
                  <a:pt x="8077" y="2607"/>
                  <a:pt x="7646" y="2779"/>
                </a:cubicBezTo>
                <a:cubicBezTo>
                  <a:pt x="4033" y="4219"/>
                  <a:pt x="6939" y="9377"/>
                  <a:pt x="6939" y="9377"/>
                </a:cubicBezTo>
                <a:cubicBezTo>
                  <a:pt x="6233" y="8699"/>
                  <a:pt x="5170" y="8328"/>
                  <a:pt x="4087" y="8328"/>
                </a:cubicBezTo>
                <a:cubicBezTo>
                  <a:pt x="2078" y="8328"/>
                  <a:pt x="0" y="9602"/>
                  <a:pt x="0" y="12546"/>
                </a:cubicBezTo>
                <a:cubicBezTo>
                  <a:pt x="27" y="17730"/>
                  <a:pt x="10238" y="17966"/>
                  <a:pt x="10238" y="17966"/>
                </a:cubicBezTo>
                <a:cubicBezTo>
                  <a:pt x="11474" y="18099"/>
                  <a:pt x="12781" y="18165"/>
                  <a:pt x="14103" y="18165"/>
                </a:cubicBezTo>
                <a:cubicBezTo>
                  <a:pt x="20820" y="18165"/>
                  <a:pt x="27917" y="16473"/>
                  <a:pt x="27939" y="13410"/>
                </a:cubicBezTo>
                <a:cubicBezTo>
                  <a:pt x="27939" y="10821"/>
                  <a:pt x="25621" y="10567"/>
                  <a:pt x="24711" y="10567"/>
                </a:cubicBezTo>
                <a:cubicBezTo>
                  <a:pt x="24490" y="10567"/>
                  <a:pt x="24352" y="10582"/>
                  <a:pt x="24352" y="10582"/>
                </a:cubicBezTo>
                <a:cubicBezTo>
                  <a:pt x="24352" y="10582"/>
                  <a:pt x="26525" y="6549"/>
                  <a:pt x="23907" y="5319"/>
                </a:cubicBezTo>
                <a:cubicBezTo>
                  <a:pt x="23569" y="5162"/>
                  <a:pt x="23243" y="5095"/>
                  <a:pt x="22932" y="5095"/>
                </a:cubicBezTo>
                <a:cubicBezTo>
                  <a:pt x="20955" y="5095"/>
                  <a:pt x="19586" y="7832"/>
                  <a:pt x="19586" y="7832"/>
                </a:cubicBezTo>
                <a:cubicBezTo>
                  <a:pt x="19586" y="7832"/>
                  <a:pt x="20398" y="160"/>
                  <a:pt x="16078" y="3"/>
                </a:cubicBezTo>
                <a:cubicBezTo>
                  <a:pt x="16028" y="2"/>
                  <a:pt x="15980" y="1"/>
                  <a:pt x="159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1" name="Google Shape;1901;p33"/>
          <p:cNvSpPr/>
          <p:nvPr/>
        </p:nvSpPr>
        <p:spPr>
          <a:xfrm flipH="1">
            <a:off x="916663" y="4819728"/>
            <a:ext cx="1383225" cy="328725"/>
          </a:xfrm>
          <a:custGeom>
            <a:avLst/>
            <a:gdLst/>
            <a:ahLst/>
            <a:cxnLst/>
            <a:rect l="l" t="t" r="r" b="b"/>
            <a:pathLst>
              <a:path w="55329" h="13149" extrusionOk="0">
                <a:moveTo>
                  <a:pt x="30917" y="1"/>
                </a:moveTo>
                <a:cubicBezTo>
                  <a:pt x="30832" y="1"/>
                  <a:pt x="30747" y="2"/>
                  <a:pt x="30662" y="4"/>
                </a:cubicBezTo>
                <a:cubicBezTo>
                  <a:pt x="27075" y="82"/>
                  <a:pt x="23540" y="1810"/>
                  <a:pt x="21262" y="4612"/>
                </a:cubicBezTo>
                <a:cubicBezTo>
                  <a:pt x="19796" y="6419"/>
                  <a:pt x="18670" y="8749"/>
                  <a:pt x="16497" y="9482"/>
                </a:cubicBezTo>
                <a:cubicBezTo>
                  <a:pt x="15987" y="9657"/>
                  <a:pt x="15473" y="9729"/>
                  <a:pt x="14956" y="9729"/>
                </a:cubicBezTo>
                <a:cubicBezTo>
                  <a:pt x="12922" y="9729"/>
                  <a:pt x="10834" y="8617"/>
                  <a:pt x="8746" y="8304"/>
                </a:cubicBezTo>
                <a:cubicBezTo>
                  <a:pt x="8374" y="8246"/>
                  <a:pt x="8000" y="8218"/>
                  <a:pt x="7626" y="8218"/>
                </a:cubicBezTo>
                <a:cubicBezTo>
                  <a:pt x="4453" y="8218"/>
                  <a:pt x="1336" y="10240"/>
                  <a:pt x="1" y="13122"/>
                </a:cubicBezTo>
                <a:lnTo>
                  <a:pt x="1" y="13148"/>
                </a:lnTo>
                <a:lnTo>
                  <a:pt x="55328" y="13148"/>
                </a:lnTo>
                <a:cubicBezTo>
                  <a:pt x="54935" y="11368"/>
                  <a:pt x="52867" y="10058"/>
                  <a:pt x="50929" y="9718"/>
                </a:cubicBezTo>
                <a:cubicBezTo>
                  <a:pt x="48625" y="9299"/>
                  <a:pt x="46111" y="9561"/>
                  <a:pt x="44121" y="8356"/>
                </a:cubicBezTo>
                <a:cubicBezTo>
                  <a:pt x="42498" y="7388"/>
                  <a:pt x="41529" y="5633"/>
                  <a:pt x="40272" y="4219"/>
                </a:cubicBezTo>
                <a:cubicBezTo>
                  <a:pt x="37945" y="1586"/>
                  <a:pt x="34445" y="1"/>
                  <a:pt x="3091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02" name="Google Shape;1902;p33"/>
          <p:cNvGrpSpPr/>
          <p:nvPr/>
        </p:nvGrpSpPr>
        <p:grpSpPr>
          <a:xfrm>
            <a:off x="7591138" y="4539603"/>
            <a:ext cx="2032575" cy="608850"/>
            <a:chOff x="238125" y="4189250"/>
            <a:chExt cx="2032575" cy="608850"/>
          </a:xfrm>
        </p:grpSpPr>
        <p:sp>
          <p:nvSpPr>
            <p:cNvPr id="1903" name="Google Shape;1903;p33"/>
            <p:cNvSpPr/>
            <p:nvPr/>
          </p:nvSpPr>
          <p:spPr>
            <a:xfrm>
              <a:off x="238125" y="4189250"/>
              <a:ext cx="2032575" cy="608850"/>
            </a:xfrm>
            <a:custGeom>
              <a:avLst/>
              <a:gdLst/>
              <a:ahLst/>
              <a:cxnLst/>
              <a:rect l="l" t="t" r="r" b="b"/>
              <a:pathLst>
                <a:path w="81303" h="24354" extrusionOk="0">
                  <a:moveTo>
                    <a:pt x="40982" y="0"/>
                  </a:moveTo>
                  <a:cubicBezTo>
                    <a:pt x="40115" y="0"/>
                    <a:pt x="39246" y="60"/>
                    <a:pt x="38386" y="185"/>
                  </a:cubicBezTo>
                  <a:cubicBezTo>
                    <a:pt x="37967" y="238"/>
                    <a:pt x="37575" y="316"/>
                    <a:pt x="37156" y="421"/>
                  </a:cubicBezTo>
                  <a:cubicBezTo>
                    <a:pt x="37129" y="421"/>
                    <a:pt x="37103" y="421"/>
                    <a:pt x="37077" y="447"/>
                  </a:cubicBezTo>
                  <a:cubicBezTo>
                    <a:pt x="36632" y="552"/>
                    <a:pt x="36187" y="656"/>
                    <a:pt x="35742" y="814"/>
                  </a:cubicBezTo>
                  <a:cubicBezTo>
                    <a:pt x="35637" y="840"/>
                    <a:pt x="35532" y="866"/>
                    <a:pt x="35427" y="892"/>
                  </a:cubicBezTo>
                  <a:cubicBezTo>
                    <a:pt x="32547" y="1861"/>
                    <a:pt x="29876" y="3511"/>
                    <a:pt x="27651" y="5658"/>
                  </a:cubicBezTo>
                  <a:cubicBezTo>
                    <a:pt x="27625" y="5684"/>
                    <a:pt x="27598" y="5710"/>
                    <a:pt x="27572" y="5736"/>
                  </a:cubicBezTo>
                  <a:cubicBezTo>
                    <a:pt x="26918" y="6338"/>
                    <a:pt x="26315" y="7019"/>
                    <a:pt x="25739" y="7700"/>
                  </a:cubicBezTo>
                  <a:cubicBezTo>
                    <a:pt x="25608" y="7883"/>
                    <a:pt x="25477" y="8040"/>
                    <a:pt x="25373" y="8198"/>
                  </a:cubicBezTo>
                  <a:cubicBezTo>
                    <a:pt x="24509" y="9297"/>
                    <a:pt x="23749" y="10476"/>
                    <a:pt x="23095" y="11706"/>
                  </a:cubicBezTo>
                  <a:cubicBezTo>
                    <a:pt x="22021" y="13749"/>
                    <a:pt x="21078" y="16105"/>
                    <a:pt x="19246" y="17388"/>
                  </a:cubicBezTo>
                  <a:cubicBezTo>
                    <a:pt x="19219" y="17388"/>
                    <a:pt x="19193" y="17414"/>
                    <a:pt x="19167" y="17441"/>
                  </a:cubicBezTo>
                  <a:cubicBezTo>
                    <a:pt x="18957" y="17572"/>
                    <a:pt x="18722" y="17702"/>
                    <a:pt x="18460" y="17833"/>
                  </a:cubicBezTo>
                  <a:cubicBezTo>
                    <a:pt x="17629" y="18215"/>
                    <a:pt x="16750" y="18340"/>
                    <a:pt x="15846" y="18340"/>
                  </a:cubicBezTo>
                  <a:cubicBezTo>
                    <a:pt x="14271" y="18340"/>
                    <a:pt x="12621" y="17962"/>
                    <a:pt x="11024" y="17912"/>
                  </a:cubicBezTo>
                  <a:cubicBezTo>
                    <a:pt x="10867" y="17905"/>
                    <a:pt x="10710" y="17901"/>
                    <a:pt x="10554" y="17901"/>
                  </a:cubicBezTo>
                  <a:cubicBezTo>
                    <a:pt x="8961" y="17901"/>
                    <a:pt x="7398" y="18261"/>
                    <a:pt x="5944" y="18881"/>
                  </a:cubicBezTo>
                  <a:cubicBezTo>
                    <a:pt x="5891" y="18907"/>
                    <a:pt x="5865" y="18933"/>
                    <a:pt x="5839" y="18933"/>
                  </a:cubicBezTo>
                  <a:cubicBezTo>
                    <a:pt x="3352" y="20059"/>
                    <a:pt x="1257" y="21970"/>
                    <a:pt x="0" y="24353"/>
                  </a:cubicBezTo>
                  <a:lnTo>
                    <a:pt x="81302" y="24353"/>
                  </a:lnTo>
                  <a:cubicBezTo>
                    <a:pt x="81276" y="22154"/>
                    <a:pt x="80569" y="19954"/>
                    <a:pt x="79286" y="18148"/>
                  </a:cubicBezTo>
                  <a:cubicBezTo>
                    <a:pt x="79260" y="18121"/>
                    <a:pt x="79234" y="18095"/>
                    <a:pt x="79234" y="18069"/>
                  </a:cubicBezTo>
                  <a:cubicBezTo>
                    <a:pt x="78946" y="17702"/>
                    <a:pt x="78632" y="17310"/>
                    <a:pt x="78317" y="16969"/>
                  </a:cubicBezTo>
                  <a:cubicBezTo>
                    <a:pt x="76825" y="15424"/>
                    <a:pt x="74835" y="14377"/>
                    <a:pt x="72740" y="13958"/>
                  </a:cubicBezTo>
                  <a:cubicBezTo>
                    <a:pt x="72714" y="13958"/>
                    <a:pt x="72662" y="13932"/>
                    <a:pt x="72635" y="13932"/>
                  </a:cubicBezTo>
                  <a:cubicBezTo>
                    <a:pt x="72086" y="13827"/>
                    <a:pt x="71536" y="13749"/>
                    <a:pt x="70986" y="13749"/>
                  </a:cubicBezTo>
                  <a:cubicBezTo>
                    <a:pt x="70907" y="13722"/>
                    <a:pt x="70829" y="13722"/>
                    <a:pt x="70776" y="13722"/>
                  </a:cubicBezTo>
                  <a:cubicBezTo>
                    <a:pt x="70069" y="13722"/>
                    <a:pt x="69336" y="13775"/>
                    <a:pt x="68655" y="13906"/>
                  </a:cubicBezTo>
                  <a:cubicBezTo>
                    <a:pt x="67058" y="14220"/>
                    <a:pt x="65409" y="14875"/>
                    <a:pt x="63837" y="15189"/>
                  </a:cubicBezTo>
                  <a:cubicBezTo>
                    <a:pt x="63759" y="15189"/>
                    <a:pt x="63680" y="15215"/>
                    <a:pt x="63602" y="15215"/>
                  </a:cubicBezTo>
                  <a:cubicBezTo>
                    <a:pt x="63209" y="15293"/>
                    <a:pt x="62816" y="15346"/>
                    <a:pt x="62397" y="15346"/>
                  </a:cubicBezTo>
                  <a:lnTo>
                    <a:pt x="62319" y="15346"/>
                  </a:lnTo>
                  <a:cubicBezTo>
                    <a:pt x="62251" y="15348"/>
                    <a:pt x="62184" y="15350"/>
                    <a:pt x="62117" y="15350"/>
                  </a:cubicBezTo>
                  <a:cubicBezTo>
                    <a:pt x="61508" y="15350"/>
                    <a:pt x="60919" y="15241"/>
                    <a:pt x="60329" y="15005"/>
                  </a:cubicBezTo>
                  <a:cubicBezTo>
                    <a:pt x="59229" y="14560"/>
                    <a:pt x="58417" y="13775"/>
                    <a:pt x="57763" y="12806"/>
                  </a:cubicBezTo>
                  <a:lnTo>
                    <a:pt x="57632" y="12597"/>
                  </a:lnTo>
                  <a:cubicBezTo>
                    <a:pt x="56742" y="11209"/>
                    <a:pt x="56113" y="9507"/>
                    <a:pt x="55301" y="8067"/>
                  </a:cubicBezTo>
                  <a:cubicBezTo>
                    <a:pt x="55223" y="7883"/>
                    <a:pt x="55118" y="7700"/>
                    <a:pt x="55013" y="7543"/>
                  </a:cubicBezTo>
                  <a:cubicBezTo>
                    <a:pt x="54987" y="7491"/>
                    <a:pt x="54961" y="7464"/>
                    <a:pt x="54935" y="7438"/>
                  </a:cubicBezTo>
                  <a:cubicBezTo>
                    <a:pt x="54542" y="6757"/>
                    <a:pt x="54071" y="6129"/>
                    <a:pt x="53547" y="5553"/>
                  </a:cubicBezTo>
                  <a:cubicBezTo>
                    <a:pt x="53521" y="5474"/>
                    <a:pt x="53468" y="5422"/>
                    <a:pt x="53416" y="5370"/>
                  </a:cubicBezTo>
                  <a:cubicBezTo>
                    <a:pt x="52081" y="3877"/>
                    <a:pt x="50431" y="2673"/>
                    <a:pt x="48598" y="1782"/>
                  </a:cubicBezTo>
                  <a:cubicBezTo>
                    <a:pt x="48546" y="1756"/>
                    <a:pt x="48493" y="1730"/>
                    <a:pt x="48441" y="1704"/>
                  </a:cubicBezTo>
                  <a:cubicBezTo>
                    <a:pt x="48127" y="1547"/>
                    <a:pt x="47839" y="1416"/>
                    <a:pt x="47525" y="1285"/>
                  </a:cubicBezTo>
                  <a:cubicBezTo>
                    <a:pt x="47498" y="1285"/>
                    <a:pt x="47472" y="1285"/>
                    <a:pt x="47446" y="1259"/>
                  </a:cubicBezTo>
                  <a:cubicBezTo>
                    <a:pt x="46006" y="683"/>
                    <a:pt x="44513" y="290"/>
                    <a:pt x="42969" y="107"/>
                  </a:cubicBezTo>
                  <a:cubicBezTo>
                    <a:pt x="42890" y="107"/>
                    <a:pt x="42811" y="107"/>
                    <a:pt x="42733" y="80"/>
                  </a:cubicBezTo>
                  <a:cubicBezTo>
                    <a:pt x="42152" y="28"/>
                    <a:pt x="41568" y="0"/>
                    <a:pt x="409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4" name="Google Shape;1904;p33"/>
            <p:cNvSpPr/>
            <p:nvPr/>
          </p:nvSpPr>
          <p:spPr>
            <a:xfrm>
              <a:off x="760500" y="4381750"/>
              <a:ext cx="121125" cy="416350"/>
            </a:xfrm>
            <a:custGeom>
              <a:avLst/>
              <a:gdLst/>
              <a:ahLst/>
              <a:cxnLst/>
              <a:rect l="l" t="t" r="r" b="b"/>
              <a:pathLst>
                <a:path w="4845" h="16654" extrusionOk="0">
                  <a:moveTo>
                    <a:pt x="4844" y="0"/>
                  </a:moveTo>
                  <a:lnTo>
                    <a:pt x="4844" y="0"/>
                  </a:lnTo>
                  <a:cubicBezTo>
                    <a:pt x="4713" y="157"/>
                    <a:pt x="4582" y="314"/>
                    <a:pt x="4451" y="498"/>
                  </a:cubicBezTo>
                  <a:cubicBezTo>
                    <a:pt x="2304" y="6546"/>
                    <a:pt x="655" y="13668"/>
                    <a:pt x="0" y="16653"/>
                  </a:cubicBezTo>
                  <a:lnTo>
                    <a:pt x="210" y="16653"/>
                  </a:lnTo>
                  <a:cubicBezTo>
                    <a:pt x="890" y="13537"/>
                    <a:pt x="2619" y="6127"/>
                    <a:pt x="48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5" name="Google Shape;1905;p33"/>
            <p:cNvSpPr/>
            <p:nvPr/>
          </p:nvSpPr>
          <p:spPr>
            <a:xfrm>
              <a:off x="928725" y="4208925"/>
              <a:ext cx="202950" cy="589175"/>
            </a:xfrm>
            <a:custGeom>
              <a:avLst/>
              <a:gdLst/>
              <a:ahLst/>
              <a:cxnLst/>
              <a:rect l="l" t="t" r="r" b="b"/>
              <a:pathLst>
                <a:path w="8118" h="23567" extrusionOk="0">
                  <a:moveTo>
                    <a:pt x="8118" y="0"/>
                  </a:moveTo>
                  <a:lnTo>
                    <a:pt x="8118" y="0"/>
                  </a:lnTo>
                  <a:cubicBezTo>
                    <a:pt x="8013" y="27"/>
                    <a:pt x="7908" y="79"/>
                    <a:pt x="7803" y="105"/>
                  </a:cubicBezTo>
                  <a:cubicBezTo>
                    <a:pt x="4059" y="5918"/>
                    <a:pt x="969" y="19167"/>
                    <a:pt x="1" y="23566"/>
                  </a:cubicBezTo>
                  <a:lnTo>
                    <a:pt x="210" y="23566"/>
                  </a:lnTo>
                  <a:cubicBezTo>
                    <a:pt x="1205" y="19063"/>
                    <a:pt x="4347" y="5630"/>
                    <a:pt x="81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6" name="Google Shape;1906;p33"/>
            <p:cNvSpPr/>
            <p:nvPr/>
          </p:nvSpPr>
          <p:spPr>
            <a:xfrm>
              <a:off x="1097625" y="4191250"/>
              <a:ext cx="214725" cy="606850"/>
            </a:xfrm>
            <a:custGeom>
              <a:avLst/>
              <a:gdLst/>
              <a:ahLst/>
              <a:cxnLst/>
              <a:rect l="l" t="t" r="r" b="b"/>
              <a:pathLst>
                <a:path w="8589" h="24274" extrusionOk="0">
                  <a:moveTo>
                    <a:pt x="8353" y="0"/>
                  </a:moveTo>
                  <a:cubicBezTo>
                    <a:pt x="4373" y="5290"/>
                    <a:pt x="995" y="19639"/>
                    <a:pt x="0" y="24273"/>
                  </a:cubicBezTo>
                  <a:lnTo>
                    <a:pt x="210" y="24273"/>
                  </a:lnTo>
                  <a:cubicBezTo>
                    <a:pt x="1231" y="19560"/>
                    <a:pt x="4609" y="5159"/>
                    <a:pt x="8589" y="27"/>
                  </a:cubicBezTo>
                  <a:cubicBezTo>
                    <a:pt x="8510" y="27"/>
                    <a:pt x="8431" y="0"/>
                    <a:pt x="83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7" name="Google Shape;1907;p33"/>
            <p:cNvSpPr/>
            <p:nvPr/>
          </p:nvSpPr>
          <p:spPr>
            <a:xfrm>
              <a:off x="1265850" y="4231825"/>
              <a:ext cx="187250" cy="566275"/>
            </a:xfrm>
            <a:custGeom>
              <a:avLst/>
              <a:gdLst/>
              <a:ahLst/>
              <a:cxnLst/>
              <a:rect l="l" t="t" r="r" b="b"/>
              <a:pathLst>
                <a:path w="7490" h="22651" extrusionOk="0">
                  <a:moveTo>
                    <a:pt x="7332" y="1"/>
                  </a:moveTo>
                  <a:cubicBezTo>
                    <a:pt x="3797" y="6128"/>
                    <a:pt x="917" y="18435"/>
                    <a:pt x="0" y="22650"/>
                  </a:cubicBezTo>
                  <a:lnTo>
                    <a:pt x="210" y="22650"/>
                  </a:lnTo>
                  <a:cubicBezTo>
                    <a:pt x="1126" y="18382"/>
                    <a:pt x="4007" y="6154"/>
                    <a:pt x="7489" y="79"/>
                  </a:cubicBezTo>
                  <a:cubicBezTo>
                    <a:pt x="7437" y="53"/>
                    <a:pt x="7384" y="27"/>
                    <a:pt x="73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8" name="Google Shape;1908;p33"/>
            <p:cNvSpPr/>
            <p:nvPr/>
          </p:nvSpPr>
          <p:spPr>
            <a:xfrm>
              <a:off x="1434750" y="4323475"/>
              <a:ext cx="142075" cy="474625"/>
            </a:xfrm>
            <a:custGeom>
              <a:avLst/>
              <a:gdLst/>
              <a:ahLst/>
              <a:cxnLst/>
              <a:rect l="l" t="t" r="r" b="b"/>
              <a:pathLst>
                <a:path w="5683" h="18985" extrusionOk="0">
                  <a:moveTo>
                    <a:pt x="5551" y="1"/>
                  </a:moveTo>
                  <a:cubicBezTo>
                    <a:pt x="2854" y="6494"/>
                    <a:pt x="759" y="15502"/>
                    <a:pt x="0" y="18984"/>
                  </a:cubicBezTo>
                  <a:lnTo>
                    <a:pt x="183" y="18984"/>
                  </a:lnTo>
                  <a:cubicBezTo>
                    <a:pt x="969" y="15476"/>
                    <a:pt x="3037" y="6599"/>
                    <a:pt x="5682" y="158"/>
                  </a:cubicBezTo>
                  <a:cubicBezTo>
                    <a:pt x="5656" y="105"/>
                    <a:pt x="5603" y="53"/>
                    <a:pt x="55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9" name="Google Shape;1909;p33"/>
            <p:cNvSpPr/>
            <p:nvPr/>
          </p:nvSpPr>
          <p:spPr>
            <a:xfrm>
              <a:off x="1602975" y="4504150"/>
              <a:ext cx="79225" cy="293950"/>
            </a:xfrm>
            <a:custGeom>
              <a:avLst/>
              <a:gdLst/>
              <a:ahLst/>
              <a:cxnLst/>
              <a:rect l="l" t="t" r="r" b="b"/>
              <a:pathLst>
                <a:path w="3169" h="11758" extrusionOk="0">
                  <a:moveTo>
                    <a:pt x="3038" y="1"/>
                  </a:moveTo>
                  <a:cubicBezTo>
                    <a:pt x="1598" y="4792"/>
                    <a:pt x="498" y="9479"/>
                    <a:pt x="0" y="11757"/>
                  </a:cubicBezTo>
                  <a:lnTo>
                    <a:pt x="210" y="11757"/>
                  </a:lnTo>
                  <a:cubicBezTo>
                    <a:pt x="707" y="9479"/>
                    <a:pt x="1755" y="4897"/>
                    <a:pt x="3169" y="210"/>
                  </a:cubicBezTo>
                  <a:lnTo>
                    <a:pt x="30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0" name="Google Shape;1910;p33"/>
            <p:cNvSpPr/>
            <p:nvPr/>
          </p:nvSpPr>
          <p:spPr>
            <a:xfrm>
              <a:off x="1771200" y="4568950"/>
              <a:ext cx="62225" cy="229150"/>
            </a:xfrm>
            <a:custGeom>
              <a:avLst/>
              <a:gdLst/>
              <a:ahLst/>
              <a:cxnLst/>
              <a:rect l="l" t="t" r="r" b="b"/>
              <a:pathLst>
                <a:path w="2489" h="9166" extrusionOk="0">
                  <a:moveTo>
                    <a:pt x="2488" y="1"/>
                  </a:moveTo>
                  <a:cubicBezTo>
                    <a:pt x="2436" y="1"/>
                    <a:pt x="2357" y="27"/>
                    <a:pt x="2279" y="27"/>
                  </a:cubicBezTo>
                  <a:cubicBezTo>
                    <a:pt x="1205" y="3850"/>
                    <a:pt x="420" y="7306"/>
                    <a:pt x="1" y="9165"/>
                  </a:cubicBezTo>
                  <a:lnTo>
                    <a:pt x="210" y="9165"/>
                  </a:lnTo>
                  <a:cubicBezTo>
                    <a:pt x="629" y="7280"/>
                    <a:pt x="1441" y="3797"/>
                    <a:pt x="24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1" name="Google Shape;1911;p33"/>
            <p:cNvSpPr/>
            <p:nvPr/>
          </p:nvSpPr>
          <p:spPr>
            <a:xfrm>
              <a:off x="1940100" y="4532300"/>
              <a:ext cx="72675" cy="265800"/>
            </a:xfrm>
            <a:custGeom>
              <a:avLst/>
              <a:gdLst/>
              <a:ahLst/>
              <a:cxnLst/>
              <a:rect l="l" t="t" r="r" b="b"/>
              <a:pathLst>
                <a:path w="2907" h="10632" extrusionOk="0">
                  <a:moveTo>
                    <a:pt x="2697" y="0"/>
                  </a:moveTo>
                  <a:cubicBezTo>
                    <a:pt x="1414" y="4399"/>
                    <a:pt x="445" y="8537"/>
                    <a:pt x="0" y="10631"/>
                  </a:cubicBezTo>
                  <a:lnTo>
                    <a:pt x="210" y="10631"/>
                  </a:lnTo>
                  <a:cubicBezTo>
                    <a:pt x="681" y="8510"/>
                    <a:pt x="1624" y="4373"/>
                    <a:pt x="2907" y="27"/>
                  </a:cubicBezTo>
                  <a:cubicBezTo>
                    <a:pt x="2828" y="0"/>
                    <a:pt x="2750" y="0"/>
                    <a:pt x="26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12" name="Google Shape;1912;p33"/>
          <p:cNvSpPr/>
          <p:nvPr/>
        </p:nvSpPr>
        <p:spPr>
          <a:xfrm flipH="1">
            <a:off x="-479712" y="4668478"/>
            <a:ext cx="2022750" cy="479975"/>
          </a:xfrm>
          <a:custGeom>
            <a:avLst/>
            <a:gdLst/>
            <a:ahLst/>
            <a:cxnLst/>
            <a:rect l="l" t="t" r="r" b="b"/>
            <a:pathLst>
              <a:path w="80910" h="19199" extrusionOk="0">
                <a:moveTo>
                  <a:pt x="35634" y="0"/>
                </a:moveTo>
                <a:cubicBezTo>
                  <a:pt x="30513" y="0"/>
                  <a:pt x="25436" y="2310"/>
                  <a:pt x="22021" y="6159"/>
                </a:cubicBezTo>
                <a:cubicBezTo>
                  <a:pt x="20188" y="8227"/>
                  <a:pt x="18774" y="10793"/>
                  <a:pt x="16391" y="12207"/>
                </a:cubicBezTo>
                <a:cubicBezTo>
                  <a:pt x="13459" y="13962"/>
                  <a:pt x="9793" y="13595"/>
                  <a:pt x="6441" y="14197"/>
                </a:cubicBezTo>
                <a:cubicBezTo>
                  <a:pt x="3613" y="14695"/>
                  <a:pt x="550" y="16606"/>
                  <a:pt x="0" y="19198"/>
                </a:cubicBezTo>
                <a:lnTo>
                  <a:pt x="80910" y="19198"/>
                </a:lnTo>
                <a:cubicBezTo>
                  <a:pt x="78937" y="14972"/>
                  <a:pt x="74374" y="12008"/>
                  <a:pt x="69714" y="12008"/>
                </a:cubicBezTo>
                <a:cubicBezTo>
                  <a:pt x="69178" y="12008"/>
                  <a:pt x="68641" y="12048"/>
                  <a:pt x="68106" y="12129"/>
                </a:cubicBezTo>
                <a:cubicBezTo>
                  <a:pt x="65055" y="12588"/>
                  <a:pt x="62005" y="14215"/>
                  <a:pt x="59034" y="14215"/>
                </a:cubicBezTo>
                <a:cubicBezTo>
                  <a:pt x="58282" y="14215"/>
                  <a:pt x="57535" y="14111"/>
                  <a:pt x="56794" y="13857"/>
                </a:cubicBezTo>
                <a:cubicBezTo>
                  <a:pt x="53599" y="12757"/>
                  <a:pt x="51950" y="9353"/>
                  <a:pt x="49829" y="6735"/>
                </a:cubicBezTo>
                <a:cubicBezTo>
                  <a:pt x="46503" y="2624"/>
                  <a:pt x="41345" y="110"/>
                  <a:pt x="36056" y="5"/>
                </a:cubicBezTo>
                <a:cubicBezTo>
                  <a:pt x="35915" y="2"/>
                  <a:pt x="35775" y="0"/>
                  <a:pt x="3563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13" name="Google Shape;1913;p33"/>
          <p:cNvGrpSpPr/>
          <p:nvPr/>
        </p:nvGrpSpPr>
        <p:grpSpPr>
          <a:xfrm>
            <a:off x="278566" y="1707489"/>
            <a:ext cx="251372" cy="1777925"/>
            <a:chOff x="278566" y="1225800"/>
            <a:chExt cx="251372" cy="1777925"/>
          </a:xfrm>
        </p:grpSpPr>
        <p:sp>
          <p:nvSpPr>
            <p:cNvPr id="1914" name="Google Shape;1914;p33"/>
            <p:cNvSpPr/>
            <p:nvPr/>
          </p:nvSpPr>
          <p:spPr>
            <a:xfrm>
              <a:off x="476888" y="2263317"/>
              <a:ext cx="53050" cy="52400"/>
            </a:xfrm>
            <a:custGeom>
              <a:avLst/>
              <a:gdLst/>
              <a:ahLst/>
              <a:cxnLst/>
              <a:rect l="l" t="t" r="r" b="b"/>
              <a:pathLst>
                <a:path w="2122" h="2096" extrusionOk="0">
                  <a:moveTo>
                    <a:pt x="1074" y="1"/>
                  </a:moveTo>
                  <a:cubicBezTo>
                    <a:pt x="498" y="1"/>
                    <a:pt x="0" y="472"/>
                    <a:pt x="0" y="1048"/>
                  </a:cubicBezTo>
                  <a:cubicBezTo>
                    <a:pt x="0" y="1624"/>
                    <a:pt x="498" y="2095"/>
                    <a:pt x="1074" y="2095"/>
                  </a:cubicBezTo>
                  <a:cubicBezTo>
                    <a:pt x="1650" y="2095"/>
                    <a:pt x="2121" y="1624"/>
                    <a:pt x="2121" y="1048"/>
                  </a:cubicBezTo>
                  <a:cubicBezTo>
                    <a:pt x="2121" y="472"/>
                    <a:pt x="1650"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5" name="Google Shape;1915;p33"/>
            <p:cNvSpPr/>
            <p:nvPr/>
          </p:nvSpPr>
          <p:spPr>
            <a:xfrm>
              <a:off x="278566" y="2948075"/>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6" name="Google Shape;1916;p33"/>
            <p:cNvSpPr/>
            <p:nvPr/>
          </p:nvSpPr>
          <p:spPr>
            <a:xfrm>
              <a:off x="334241" y="1225800"/>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17" name="Google Shape;1917;p33"/>
          <p:cNvGrpSpPr/>
          <p:nvPr/>
        </p:nvGrpSpPr>
        <p:grpSpPr>
          <a:xfrm>
            <a:off x="8581338" y="2151945"/>
            <a:ext cx="284097" cy="1559783"/>
            <a:chOff x="8581338" y="997717"/>
            <a:chExt cx="284097" cy="1559783"/>
          </a:xfrm>
        </p:grpSpPr>
        <p:sp>
          <p:nvSpPr>
            <p:cNvPr id="1918" name="Google Shape;1918;p33"/>
            <p:cNvSpPr/>
            <p:nvPr/>
          </p:nvSpPr>
          <p:spPr>
            <a:xfrm>
              <a:off x="8581338" y="1701458"/>
              <a:ext cx="85775" cy="85775"/>
            </a:xfrm>
            <a:custGeom>
              <a:avLst/>
              <a:gdLst/>
              <a:ahLst/>
              <a:cxnLst/>
              <a:rect l="l" t="t" r="r" b="b"/>
              <a:pathLst>
                <a:path w="3431" h="3431" extrusionOk="0">
                  <a:moveTo>
                    <a:pt x="1702" y="1"/>
                  </a:moveTo>
                  <a:cubicBezTo>
                    <a:pt x="760" y="1"/>
                    <a:pt x="0" y="760"/>
                    <a:pt x="0" y="1702"/>
                  </a:cubicBezTo>
                  <a:cubicBezTo>
                    <a:pt x="0" y="2645"/>
                    <a:pt x="760" y="3431"/>
                    <a:pt x="1702" y="3431"/>
                  </a:cubicBezTo>
                  <a:cubicBezTo>
                    <a:pt x="2671" y="3431"/>
                    <a:pt x="3430" y="2645"/>
                    <a:pt x="3430" y="1702"/>
                  </a:cubicBezTo>
                  <a:cubicBezTo>
                    <a:pt x="3430" y="760"/>
                    <a:pt x="2671" y="1"/>
                    <a:pt x="17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33"/>
            <p:cNvSpPr/>
            <p:nvPr/>
          </p:nvSpPr>
          <p:spPr>
            <a:xfrm>
              <a:off x="8625716" y="2397350"/>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33"/>
            <p:cNvSpPr/>
            <p:nvPr/>
          </p:nvSpPr>
          <p:spPr>
            <a:xfrm>
              <a:off x="8771809" y="997717"/>
              <a:ext cx="93625" cy="93625"/>
            </a:xfrm>
            <a:custGeom>
              <a:avLst/>
              <a:gdLst/>
              <a:ahLst/>
              <a:cxnLst/>
              <a:rect l="l" t="t" r="r" b="b"/>
              <a:pathLst>
                <a:path w="3745" h="3745" extrusionOk="0">
                  <a:moveTo>
                    <a:pt x="1886" y="0"/>
                  </a:moveTo>
                  <a:cubicBezTo>
                    <a:pt x="838" y="0"/>
                    <a:pt x="0" y="838"/>
                    <a:pt x="0" y="1860"/>
                  </a:cubicBezTo>
                  <a:cubicBezTo>
                    <a:pt x="0" y="2907"/>
                    <a:pt x="838" y="3745"/>
                    <a:pt x="1886" y="3745"/>
                  </a:cubicBezTo>
                  <a:cubicBezTo>
                    <a:pt x="2907" y="3745"/>
                    <a:pt x="3745" y="2907"/>
                    <a:pt x="3745" y="1860"/>
                  </a:cubicBezTo>
                  <a:cubicBezTo>
                    <a:pt x="3745" y="838"/>
                    <a:pt x="2907" y="0"/>
                    <a:pt x="18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21" name="Google Shape;1921;p33"/>
          <p:cNvGrpSpPr/>
          <p:nvPr/>
        </p:nvGrpSpPr>
        <p:grpSpPr>
          <a:xfrm>
            <a:off x="8220322" y="199163"/>
            <a:ext cx="733199" cy="996033"/>
            <a:chOff x="1963650" y="2700700"/>
            <a:chExt cx="486400" cy="657925"/>
          </a:xfrm>
        </p:grpSpPr>
        <p:sp>
          <p:nvSpPr>
            <p:cNvPr id="1922" name="Google Shape;1922;p33"/>
            <p:cNvSpPr/>
            <p:nvPr/>
          </p:nvSpPr>
          <p:spPr>
            <a:xfrm>
              <a:off x="2171175" y="3228325"/>
              <a:ext cx="13125" cy="76600"/>
            </a:xfrm>
            <a:custGeom>
              <a:avLst/>
              <a:gdLst/>
              <a:ahLst/>
              <a:cxnLst/>
              <a:rect l="l" t="t" r="r" b="b"/>
              <a:pathLst>
                <a:path w="525" h="3064" extrusionOk="0">
                  <a:moveTo>
                    <a:pt x="131" y="0"/>
                  </a:moveTo>
                  <a:lnTo>
                    <a:pt x="0" y="27"/>
                  </a:lnTo>
                  <a:lnTo>
                    <a:pt x="393" y="3064"/>
                  </a:lnTo>
                  <a:lnTo>
                    <a:pt x="524" y="3038"/>
                  </a:lnTo>
                  <a:lnTo>
                    <a:pt x="131" y="27"/>
                  </a:lnTo>
                  <a:lnTo>
                    <a:pt x="1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33"/>
            <p:cNvSpPr/>
            <p:nvPr/>
          </p:nvSpPr>
          <p:spPr>
            <a:xfrm>
              <a:off x="2203250" y="3230950"/>
              <a:ext cx="3950" cy="76600"/>
            </a:xfrm>
            <a:custGeom>
              <a:avLst/>
              <a:gdLst/>
              <a:ahLst/>
              <a:cxnLst/>
              <a:rect l="l" t="t" r="r" b="b"/>
              <a:pathLst>
                <a:path w="158" h="3064" extrusionOk="0">
                  <a:moveTo>
                    <a:pt x="0" y="0"/>
                  </a:moveTo>
                  <a:lnTo>
                    <a:pt x="0" y="3064"/>
                  </a:lnTo>
                  <a:lnTo>
                    <a:pt x="158" y="3064"/>
                  </a:lnTo>
                  <a:lnTo>
                    <a:pt x="1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33"/>
            <p:cNvSpPr/>
            <p:nvPr/>
          </p:nvSpPr>
          <p:spPr>
            <a:xfrm>
              <a:off x="2225500" y="3228325"/>
              <a:ext cx="13125" cy="76600"/>
            </a:xfrm>
            <a:custGeom>
              <a:avLst/>
              <a:gdLst/>
              <a:ahLst/>
              <a:cxnLst/>
              <a:rect l="l" t="t" r="r" b="b"/>
              <a:pathLst>
                <a:path w="525" h="3064" extrusionOk="0">
                  <a:moveTo>
                    <a:pt x="367" y="0"/>
                  </a:moveTo>
                  <a:lnTo>
                    <a:pt x="1" y="3064"/>
                  </a:lnTo>
                  <a:lnTo>
                    <a:pt x="132" y="3064"/>
                  </a:lnTo>
                  <a:lnTo>
                    <a:pt x="524" y="27"/>
                  </a:lnTo>
                  <a:lnTo>
                    <a:pt x="3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33"/>
            <p:cNvSpPr/>
            <p:nvPr/>
          </p:nvSpPr>
          <p:spPr>
            <a:xfrm>
              <a:off x="2168550" y="3307525"/>
              <a:ext cx="72700" cy="51100"/>
            </a:xfrm>
            <a:custGeom>
              <a:avLst/>
              <a:gdLst/>
              <a:ahLst/>
              <a:cxnLst/>
              <a:rect l="l" t="t" r="r" b="b"/>
              <a:pathLst>
                <a:path w="2908" h="2044" extrusionOk="0">
                  <a:moveTo>
                    <a:pt x="1" y="1"/>
                  </a:moveTo>
                  <a:lnTo>
                    <a:pt x="524" y="2043"/>
                  </a:lnTo>
                  <a:lnTo>
                    <a:pt x="2383" y="2043"/>
                  </a:lnTo>
                  <a:lnTo>
                    <a:pt x="29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6" name="Google Shape;1926;p33"/>
            <p:cNvSpPr/>
            <p:nvPr/>
          </p:nvSpPr>
          <p:spPr>
            <a:xfrm>
              <a:off x="2163975" y="3297700"/>
              <a:ext cx="81850" cy="9850"/>
            </a:xfrm>
            <a:custGeom>
              <a:avLst/>
              <a:gdLst/>
              <a:ahLst/>
              <a:cxnLst/>
              <a:rect l="l" t="t" r="r" b="b"/>
              <a:pathLst>
                <a:path w="3274" h="394" extrusionOk="0">
                  <a:moveTo>
                    <a:pt x="0" y="1"/>
                  </a:moveTo>
                  <a:lnTo>
                    <a:pt x="0" y="394"/>
                  </a:lnTo>
                  <a:lnTo>
                    <a:pt x="3273" y="394"/>
                  </a:lnTo>
                  <a:lnTo>
                    <a:pt x="3273"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7" name="Google Shape;1927;p33"/>
            <p:cNvSpPr/>
            <p:nvPr/>
          </p:nvSpPr>
          <p:spPr>
            <a:xfrm>
              <a:off x="2199325" y="2700700"/>
              <a:ext cx="250725" cy="537475"/>
            </a:xfrm>
            <a:custGeom>
              <a:avLst/>
              <a:gdLst/>
              <a:ahLst/>
              <a:cxnLst/>
              <a:rect l="l" t="t" r="r" b="b"/>
              <a:pathLst>
                <a:path w="10029" h="21499" extrusionOk="0">
                  <a:moveTo>
                    <a:pt x="184" y="1"/>
                  </a:moveTo>
                  <a:lnTo>
                    <a:pt x="0" y="289"/>
                  </a:lnTo>
                  <a:lnTo>
                    <a:pt x="3090" y="3300"/>
                  </a:lnTo>
                  <a:lnTo>
                    <a:pt x="5211" y="2410"/>
                  </a:lnTo>
                  <a:cubicBezTo>
                    <a:pt x="5761" y="3248"/>
                    <a:pt x="6128" y="4321"/>
                    <a:pt x="6154" y="5788"/>
                  </a:cubicBezTo>
                  <a:cubicBezTo>
                    <a:pt x="6206" y="11653"/>
                    <a:pt x="1257" y="21341"/>
                    <a:pt x="1179" y="21498"/>
                  </a:cubicBezTo>
                  <a:lnTo>
                    <a:pt x="1598" y="21498"/>
                  </a:lnTo>
                  <a:cubicBezTo>
                    <a:pt x="1598" y="21498"/>
                    <a:pt x="7227" y="16314"/>
                    <a:pt x="8825" y="10265"/>
                  </a:cubicBezTo>
                  <a:cubicBezTo>
                    <a:pt x="10029" y="5735"/>
                    <a:pt x="7568" y="2541"/>
                    <a:pt x="5604" y="1389"/>
                  </a:cubicBezTo>
                  <a:cubicBezTo>
                    <a:pt x="5578" y="1362"/>
                    <a:pt x="5525" y="1362"/>
                    <a:pt x="5499" y="1336"/>
                  </a:cubicBezTo>
                  <a:cubicBezTo>
                    <a:pt x="3273" y="1"/>
                    <a:pt x="184" y="1"/>
                    <a:pt x="1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8" name="Google Shape;1928;p33"/>
            <p:cNvSpPr/>
            <p:nvPr/>
          </p:nvSpPr>
          <p:spPr>
            <a:xfrm>
              <a:off x="1963650" y="2700700"/>
              <a:ext cx="246825" cy="537475"/>
            </a:xfrm>
            <a:custGeom>
              <a:avLst/>
              <a:gdLst/>
              <a:ahLst/>
              <a:cxnLst/>
              <a:rect l="l" t="t" r="r" b="b"/>
              <a:pathLst>
                <a:path w="9873" h="21499" extrusionOk="0">
                  <a:moveTo>
                    <a:pt x="9689" y="1"/>
                  </a:moveTo>
                  <a:cubicBezTo>
                    <a:pt x="9689" y="1"/>
                    <a:pt x="6599" y="1"/>
                    <a:pt x="4374" y="1336"/>
                  </a:cubicBezTo>
                  <a:cubicBezTo>
                    <a:pt x="4348" y="1362"/>
                    <a:pt x="4321" y="1362"/>
                    <a:pt x="4269" y="1389"/>
                  </a:cubicBezTo>
                  <a:cubicBezTo>
                    <a:pt x="2358" y="2515"/>
                    <a:pt x="1" y="5683"/>
                    <a:pt x="1048" y="10265"/>
                  </a:cubicBezTo>
                  <a:cubicBezTo>
                    <a:pt x="2489" y="16628"/>
                    <a:pt x="8301" y="21498"/>
                    <a:pt x="8301" y="21498"/>
                  </a:cubicBezTo>
                  <a:lnTo>
                    <a:pt x="8694" y="21498"/>
                  </a:lnTo>
                  <a:cubicBezTo>
                    <a:pt x="8694" y="21498"/>
                    <a:pt x="3667" y="11705"/>
                    <a:pt x="3719" y="5788"/>
                  </a:cubicBezTo>
                  <a:cubicBezTo>
                    <a:pt x="3745" y="4321"/>
                    <a:pt x="4112" y="3248"/>
                    <a:pt x="4662" y="2410"/>
                  </a:cubicBezTo>
                  <a:lnTo>
                    <a:pt x="6783" y="3326"/>
                  </a:lnTo>
                  <a:lnTo>
                    <a:pt x="9873" y="289"/>
                  </a:lnTo>
                  <a:lnTo>
                    <a:pt x="968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9" name="Google Shape;1929;p33"/>
            <p:cNvSpPr/>
            <p:nvPr/>
          </p:nvSpPr>
          <p:spPr>
            <a:xfrm>
              <a:off x="2055300" y="2700700"/>
              <a:ext cx="299200" cy="537475"/>
            </a:xfrm>
            <a:custGeom>
              <a:avLst/>
              <a:gdLst/>
              <a:ahLst/>
              <a:cxnLst/>
              <a:rect l="l" t="t" r="r" b="b"/>
              <a:pathLst>
                <a:path w="11968" h="21499" extrusionOk="0">
                  <a:moveTo>
                    <a:pt x="5945" y="1"/>
                  </a:moveTo>
                  <a:cubicBezTo>
                    <a:pt x="5604" y="27"/>
                    <a:pt x="4059" y="79"/>
                    <a:pt x="2619" y="917"/>
                  </a:cubicBezTo>
                  <a:lnTo>
                    <a:pt x="2593" y="917"/>
                  </a:lnTo>
                  <a:cubicBezTo>
                    <a:pt x="1284" y="1703"/>
                    <a:pt x="79" y="3143"/>
                    <a:pt x="53" y="5788"/>
                  </a:cubicBezTo>
                  <a:cubicBezTo>
                    <a:pt x="1" y="11705"/>
                    <a:pt x="5028" y="21498"/>
                    <a:pt x="5028" y="21498"/>
                  </a:cubicBezTo>
                  <a:lnTo>
                    <a:pt x="6940" y="21498"/>
                  </a:lnTo>
                  <a:cubicBezTo>
                    <a:pt x="7018" y="21341"/>
                    <a:pt x="11967" y="11653"/>
                    <a:pt x="11915" y="5788"/>
                  </a:cubicBezTo>
                  <a:cubicBezTo>
                    <a:pt x="11889" y="3143"/>
                    <a:pt x="10684" y="1703"/>
                    <a:pt x="9375" y="917"/>
                  </a:cubicBezTo>
                  <a:lnTo>
                    <a:pt x="9349" y="917"/>
                  </a:lnTo>
                  <a:cubicBezTo>
                    <a:pt x="7908" y="79"/>
                    <a:pt x="6364" y="1"/>
                    <a:pt x="602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0" name="Google Shape;1930;p33"/>
            <p:cNvSpPr/>
            <p:nvPr/>
          </p:nvSpPr>
          <p:spPr>
            <a:xfrm>
              <a:off x="2053350" y="2703325"/>
              <a:ext cx="129625" cy="536800"/>
            </a:xfrm>
            <a:custGeom>
              <a:avLst/>
              <a:gdLst/>
              <a:ahLst/>
              <a:cxnLst/>
              <a:rect l="l" t="t" r="r" b="b"/>
              <a:pathLst>
                <a:path w="5185" h="21472" extrusionOk="0">
                  <a:moveTo>
                    <a:pt x="4687" y="1"/>
                  </a:moveTo>
                  <a:cubicBezTo>
                    <a:pt x="4059" y="105"/>
                    <a:pt x="3509" y="262"/>
                    <a:pt x="2671" y="734"/>
                  </a:cubicBezTo>
                  <a:cubicBezTo>
                    <a:pt x="2671" y="734"/>
                    <a:pt x="2645" y="734"/>
                    <a:pt x="2645" y="760"/>
                  </a:cubicBezTo>
                  <a:cubicBezTo>
                    <a:pt x="969" y="1755"/>
                    <a:pt x="79" y="3405"/>
                    <a:pt x="53" y="5683"/>
                  </a:cubicBezTo>
                  <a:cubicBezTo>
                    <a:pt x="0" y="11548"/>
                    <a:pt x="4975" y="21341"/>
                    <a:pt x="5028" y="21419"/>
                  </a:cubicBezTo>
                  <a:cubicBezTo>
                    <a:pt x="5054" y="21446"/>
                    <a:pt x="5080" y="21472"/>
                    <a:pt x="5106" y="21472"/>
                  </a:cubicBezTo>
                  <a:lnTo>
                    <a:pt x="5132" y="21472"/>
                  </a:lnTo>
                  <a:cubicBezTo>
                    <a:pt x="5132" y="21446"/>
                    <a:pt x="5159" y="21446"/>
                    <a:pt x="5159" y="21419"/>
                  </a:cubicBezTo>
                  <a:cubicBezTo>
                    <a:pt x="5185" y="21393"/>
                    <a:pt x="5159" y="21393"/>
                    <a:pt x="5159" y="21367"/>
                  </a:cubicBezTo>
                  <a:cubicBezTo>
                    <a:pt x="5106" y="21262"/>
                    <a:pt x="157" y="11522"/>
                    <a:pt x="210" y="5683"/>
                  </a:cubicBezTo>
                  <a:cubicBezTo>
                    <a:pt x="236" y="3457"/>
                    <a:pt x="1074" y="1860"/>
                    <a:pt x="2750" y="865"/>
                  </a:cubicBezTo>
                  <a:cubicBezTo>
                    <a:pt x="3561" y="393"/>
                    <a:pt x="4085" y="236"/>
                    <a:pt x="4687" y="132"/>
                  </a:cubicBezTo>
                  <a:cubicBezTo>
                    <a:pt x="4713" y="132"/>
                    <a:pt x="4740" y="132"/>
                    <a:pt x="4740" y="105"/>
                  </a:cubicBezTo>
                  <a:cubicBezTo>
                    <a:pt x="4766" y="79"/>
                    <a:pt x="4766" y="79"/>
                    <a:pt x="4766" y="53"/>
                  </a:cubicBezTo>
                  <a:cubicBezTo>
                    <a:pt x="4766" y="27"/>
                    <a:pt x="4713" y="1"/>
                    <a:pt x="46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1" name="Google Shape;1931;p33"/>
            <p:cNvSpPr/>
            <p:nvPr/>
          </p:nvSpPr>
          <p:spPr>
            <a:xfrm>
              <a:off x="2227475" y="2702675"/>
              <a:ext cx="128975" cy="537450"/>
            </a:xfrm>
            <a:custGeom>
              <a:avLst/>
              <a:gdLst/>
              <a:ahLst/>
              <a:cxnLst/>
              <a:rect l="l" t="t" r="r" b="b"/>
              <a:pathLst>
                <a:path w="5159" h="21498" extrusionOk="0">
                  <a:moveTo>
                    <a:pt x="472" y="0"/>
                  </a:moveTo>
                  <a:cubicBezTo>
                    <a:pt x="445" y="0"/>
                    <a:pt x="393" y="27"/>
                    <a:pt x="393" y="79"/>
                  </a:cubicBezTo>
                  <a:cubicBezTo>
                    <a:pt x="393" y="105"/>
                    <a:pt x="393" y="105"/>
                    <a:pt x="419" y="131"/>
                  </a:cubicBezTo>
                  <a:cubicBezTo>
                    <a:pt x="419" y="158"/>
                    <a:pt x="445" y="158"/>
                    <a:pt x="472" y="158"/>
                  </a:cubicBezTo>
                  <a:cubicBezTo>
                    <a:pt x="1074" y="262"/>
                    <a:pt x="1598" y="419"/>
                    <a:pt x="2435" y="891"/>
                  </a:cubicBezTo>
                  <a:cubicBezTo>
                    <a:pt x="4085" y="1860"/>
                    <a:pt x="4923" y="3483"/>
                    <a:pt x="4949" y="5709"/>
                  </a:cubicBezTo>
                  <a:cubicBezTo>
                    <a:pt x="5002" y="11574"/>
                    <a:pt x="53" y="21288"/>
                    <a:pt x="0" y="21393"/>
                  </a:cubicBezTo>
                  <a:cubicBezTo>
                    <a:pt x="0" y="21393"/>
                    <a:pt x="0" y="21419"/>
                    <a:pt x="0" y="21445"/>
                  </a:cubicBezTo>
                  <a:cubicBezTo>
                    <a:pt x="0" y="21472"/>
                    <a:pt x="26" y="21472"/>
                    <a:pt x="26" y="21472"/>
                  </a:cubicBezTo>
                  <a:cubicBezTo>
                    <a:pt x="53" y="21498"/>
                    <a:pt x="53" y="21498"/>
                    <a:pt x="53" y="21498"/>
                  </a:cubicBezTo>
                  <a:cubicBezTo>
                    <a:pt x="105" y="21498"/>
                    <a:pt x="105" y="21472"/>
                    <a:pt x="131" y="21445"/>
                  </a:cubicBezTo>
                  <a:cubicBezTo>
                    <a:pt x="184" y="21341"/>
                    <a:pt x="5159" y="11548"/>
                    <a:pt x="5106" y="5709"/>
                  </a:cubicBezTo>
                  <a:cubicBezTo>
                    <a:pt x="5080" y="3431"/>
                    <a:pt x="4216" y="1781"/>
                    <a:pt x="2514" y="760"/>
                  </a:cubicBezTo>
                  <a:lnTo>
                    <a:pt x="2514" y="786"/>
                  </a:lnTo>
                  <a:cubicBezTo>
                    <a:pt x="2514" y="786"/>
                    <a:pt x="2488" y="760"/>
                    <a:pt x="2488" y="760"/>
                  </a:cubicBezTo>
                  <a:cubicBezTo>
                    <a:pt x="1650" y="288"/>
                    <a:pt x="1100" y="105"/>
                    <a:pt x="4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2" name="Google Shape;1932;p33"/>
            <p:cNvSpPr/>
            <p:nvPr/>
          </p:nvSpPr>
          <p:spPr>
            <a:xfrm>
              <a:off x="2395700" y="2905600"/>
              <a:ext cx="20975" cy="77925"/>
            </a:xfrm>
            <a:custGeom>
              <a:avLst/>
              <a:gdLst/>
              <a:ahLst/>
              <a:cxnLst/>
              <a:rect l="l" t="t" r="r" b="b"/>
              <a:pathLst>
                <a:path w="839" h="3117" extrusionOk="0">
                  <a:moveTo>
                    <a:pt x="760" y="1"/>
                  </a:moveTo>
                  <a:cubicBezTo>
                    <a:pt x="734" y="1"/>
                    <a:pt x="681" y="27"/>
                    <a:pt x="681" y="79"/>
                  </a:cubicBezTo>
                  <a:cubicBezTo>
                    <a:pt x="681" y="550"/>
                    <a:pt x="603" y="1022"/>
                    <a:pt x="498" y="1493"/>
                  </a:cubicBezTo>
                  <a:cubicBezTo>
                    <a:pt x="393" y="2017"/>
                    <a:pt x="236" y="2514"/>
                    <a:pt x="1" y="3012"/>
                  </a:cubicBezTo>
                  <a:cubicBezTo>
                    <a:pt x="1" y="3038"/>
                    <a:pt x="1" y="3064"/>
                    <a:pt x="1" y="3064"/>
                  </a:cubicBezTo>
                  <a:cubicBezTo>
                    <a:pt x="27" y="3090"/>
                    <a:pt x="27" y="3116"/>
                    <a:pt x="53" y="3116"/>
                  </a:cubicBezTo>
                  <a:lnTo>
                    <a:pt x="79" y="3116"/>
                  </a:lnTo>
                  <a:cubicBezTo>
                    <a:pt x="105" y="3116"/>
                    <a:pt x="132" y="3116"/>
                    <a:pt x="158" y="3090"/>
                  </a:cubicBezTo>
                  <a:cubicBezTo>
                    <a:pt x="367" y="2567"/>
                    <a:pt x="551" y="2043"/>
                    <a:pt x="655" y="1519"/>
                  </a:cubicBezTo>
                  <a:cubicBezTo>
                    <a:pt x="760" y="1048"/>
                    <a:pt x="812" y="577"/>
                    <a:pt x="839" y="79"/>
                  </a:cubicBezTo>
                  <a:cubicBezTo>
                    <a:pt x="839" y="53"/>
                    <a:pt x="812" y="1"/>
                    <a:pt x="7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3" name="Google Shape;1933;p33"/>
            <p:cNvSpPr/>
            <p:nvPr/>
          </p:nvSpPr>
          <p:spPr>
            <a:xfrm>
              <a:off x="2012750" y="2993325"/>
              <a:ext cx="38650" cy="76600"/>
            </a:xfrm>
            <a:custGeom>
              <a:avLst/>
              <a:gdLst/>
              <a:ahLst/>
              <a:cxnLst/>
              <a:rect l="l" t="t" r="r" b="b"/>
              <a:pathLst>
                <a:path w="1546" h="3064" extrusionOk="0">
                  <a:moveTo>
                    <a:pt x="53" y="0"/>
                  </a:moveTo>
                  <a:cubicBezTo>
                    <a:pt x="27" y="26"/>
                    <a:pt x="1" y="79"/>
                    <a:pt x="1" y="105"/>
                  </a:cubicBezTo>
                  <a:cubicBezTo>
                    <a:pt x="210" y="655"/>
                    <a:pt x="446" y="1205"/>
                    <a:pt x="708" y="1728"/>
                  </a:cubicBezTo>
                  <a:cubicBezTo>
                    <a:pt x="917" y="2174"/>
                    <a:pt x="1153" y="2592"/>
                    <a:pt x="1415" y="3011"/>
                  </a:cubicBezTo>
                  <a:cubicBezTo>
                    <a:pt x="1441" y="3038"/>
                    <a:pt x="1467" y="3064"/>
                    <a:pt x="1467" y="3064"/>
                  </a:cubicBezTo>
                  <a:cubicBezTo>
                    <a:pt x="1493" y="3064"/>
                    <a:pt x="1520" y="3038"/>
                    <a:pt x="1520" y="3038"/>
                  </a:cubicBezTo>
                  <a:cubicBezTo>
                    <a:pt x="1546" y="3038"/>
                    <a:pt x="1546" y="3011"/>
                    <a:pt x="1546" y="2985"/>
                  </a:cubicBezTo>
                  <a:cubicBezTo>
                    <a:pt x="1546" y="2985"/>
                    <a:pt x="1546" y="2959"/>
                    <a:pt x="1546" y="2933"/>
                  </a:cubicBezTo>
                  <a:cubicBezTo>
                    <a:pt x="1284" y="2514"/>
                    <a:pt x="1048" y="2095"/>
                    <a:pt x="839" y="1676"/>
                  </a:cubicBezTo>
                  <a:cubicBezTo>
                    <a:pt x="577" y="1152"/>
                    <a:pt x="341" y="602"/>
                    <a:pt x="158" y="53"/>
                  </a:cubicBezTo>
                  <a:cubicBezTo>
                    <a:pt x="132" y="26"/>
                    <a:pt x="106" y="0"/>
                    <a:pt x="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4" name="Google Shape;1934;p33"/>
            <p:cNvSpPr/>
            <p:nvPr/>
          </p:nvSpPr>
          <p:spPr>
            <a:xfrm>
              <a:off x="2042225" y="3032600"/>
              <a:ext cx="15075" cy="25550"/>
            </a:xfrm>
            <a:custGeom>
              <a:avLst/>
              <a:gdLst/>
              <a:ahLst/>
              <a:cxnLst/>
              <a:rect l="l" t="t" r="r" b="b"/>
              <a:pathLst>
                <a:path w="603" h="1022" extrusionOk="0">
                  <a:moveTo>
                    <a:pt x="79" y="0"/>
                  </a:moveTo>
                  <a:cubicBezTo>
                    <a:pt x="26" y="26"/>
                    <a:pt x="0" y="53"/>
                    <a:pt x="26" y="105"/>
                  </a:cubicBezTo>
                  <a:cubicBezTo>
                    <a:pt x="79" y="262"/>
                    <a:pt x="157" y="445"/>
                    <a:pt x="236" y="603"/>
                  </a:cubicBezTo>
                  <a:cubicBezTo>
                    <a:pt x="288" y="733"/>
                    <a:pt x="367" y="864"/>
                    <a:pt x="445" y="995"/>
                  </a:cubicBezTo>
                  <a:cubicBezTo>
                    <a:pt x="471" y="1021"/>
                    <a:pt x="498" y="1021"/>
                    <a:pt x="524" y="1021"/>
                  </a:cubicBezTo>
                  <a:lnTo>
                    <a:pt x="550" y="1021"/>
                  </a:lnTo>
                  <a:cubicBezTo>
                    <a:pt x="576" y="995"/>
                    <a:pt x="602" y="943"/>
                    <a:pt x="576" y="917"/>
                  </a:cubicBezTo>
                  <a:cubicBezTo>
                    <a:pt x="498" y="786"/>
                    <a:pt x="419" y="655"/>
                    <a:pt x="367" y="524"/>
                  </a:cubicBezTo>
                  <a:cubicBezTo>
                    <a:pt x="288" y="367"/>
                    <a:pt x="236" y="210"/>
                    <a:pt x="157" y="53"/>
                  </a:cubicBezTo>
                  <a:cubicBezTo>
                    <a:pt x="157" y="26"/>
                    <a:pt x="131" y="0"/>
                    <a:pt x="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5" name="Google Shape;1935;p33"/>
            <p:cNvSpPr/>
            <p:nvPr/>
          </p:nvSpPr>
          <p:spPr>
            <a:xfrm>
              <a:off x="2195400" y="2786475"/>
              <a:ext cx="7875" cy="337800"/>
            </a:xfrm>
            <a:custGeom>
              <a:avLst/>
              <a:gdLst/>
              <a:ahLst/>
              <a:cxnLst/>
              <a:rect l="l" t="t" r="r" b="b"/>
              <a:pathLst>
                <a:path w="315" h="13512" extrusionOk="0">
                  <a:moveTo>
                    <a:pt x="157" y="0"/>
                  </a:moveTo>
                  <a:cubicBezTo>
                    <a:pt x="131" y="0"/>
                    <a:pt x="79" y="26"/>
                    <a:pt x="79" y="79"/>
                  </a:cubicBezTo>
                  <a:cubicBezTo>
                    <a:pt x="26" y="2226"/>
                    <a:pt x="0" y="4399"/>
                    <a:pt x="0" y="6546"/>
                  </a:cubicBezTo>
                  <a:cubicBezTo>
                    <a:pt x="0" y="8850"/>
                    <a:pt x="79" y="11155"/>
                    <a:pt x="157" y="13433"/>
                  </a:cubicBezTo>
                  <a:cubicBezTo>
                    <a:pt x="157" y="13485"/>
                    <a:pt x="210" y="13511"/>
                    <a:pt x="236" y="13511"/>
                  </a:cubicBezTo>
                  <a:cubicBezTo>
                    <a:pt x="262" y="13511"/>
                    <a:pt x="288" y="13511"/>
                    <a:pt x="288" y="13485"/>
                  </a:cubicBezTo>
                  <a:cubicBezTo>
                    <a:pt x="314" y="13485"/>
                    <a:pt x="314" y="13459"/>
                    <a:pt x="314" y="13433"/>
                  </a:cubicBezTo>
                  <a:cubicBezTo>
                    <a:pt x="210" y="11155"/>
                    <a:pt x="157" y="8850"/>
                    <a:pt x="157" y="6572"/>
                  </a:cubicBezTo>
                  <a:cubicBezTo>
                    <a:pt x="131" y="4399"/>
                    <a:pt x="157" y="2226"/>
                    <a:pt x="236" y="79"/>
                  </a:cubicBezTo>
                  <a:cubicBezTo>
                    <a:pt x="236" y="52"/>
                    <a:pt x="236" y="26"/>
                    <a:pt x="210" y="26"/>
                  </a:cubicBezTo>
                  <a:cubicBezTo>
                    <a:pt x="210" y="0"/>
                    <a:pt x="184" y="0"/>
                    <a:pt x="1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9"/>
        <p:cNvGrpSpPr/>
        <p:nvPr/>
      </p:nvGrpSpPr>
      <p:grpSpPr>
        <a:xfrm>
          <a:off x="0" y="0"/>
          <a:ext cx="0" cy="0"/>
          <a:chOff x="0" y="0"/>
          <a:chExt cx="0" cy="0"/>
        </a:xfrm>
      </p:grpSpPr>
      <p:sp>
        <p:nvSpPr>
          <p:cNvPr id="100" name="Google Shape;100;p3"/>
          <p:cNvSpPr txBox="1">
            <a:spLocks noGrp="1"/>
          </p:cNvSpPr>
          <p:nvPr>
            <p:ph type="title"/>
          </p:nvPr>
        </p:nvSpPr>
        <p:spPr>
          <a:xfrm>
            <a:off x="2647200" y="2193825"/>
            <a:ext cx="3849600" cy="1512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7000"/>
              <a:buNone/>
              <a:defRPr sz="5500"/>
            </a:lvl1pPr>
            <a:lvl2pPr lvl="1" algn="ctr" rtl="0">
              <a:lnSpc>
                <a:spcPct val="100000"/>
              </a:lnSpc>
              <a:spcBef>
                <a:spcPts val="0"/>
              </a:spcBef>
              <a:spcAft>
                <a:spcPts val="0"/>
              </a:spcAft>
              <a:buSzPts val="5000"/>
              <a:buNone/>
              <a:defRPr sz="5000"/>
            </a:lvl2pPr>
            <a:lvl3pPr lvl="2" algn="ctr" rtl="0">
              <a:lnSpc>
                <a:spcPct val="100000"/>
              </a:lnSpc>
              <a:spcBef>
                <a:spcPts val="0"/>
              </a:spcBef>
              <a:spcAft>
                <a:spcPts val="0"/>
              </a:spcAft>
              <a:buSzPts val="5000"/>
              <a:buNone/>
              <a:defRPr sz="5000"/>
            </a:lvl3pPr>
            <a:lvl4pPr lvl="3" algn="ctr" rtl="0">
              <a:lnSpc>
                <a:spcPct val="100000"/>
              </a:lnSpc>
              <a:spcBef>
                <a:spcPts val="0"/>
              </a:spcBef>
              <a:spcAft>
                <a:spcPts val="0"/>
              </a:spcAft>
              <a:buSzPts val="5000"/>
              <a:buNone/>
              <a:defRPr sz="5000"/>
            </a:lvl4pPr>
            <a:lvl5pPr lvl="4" algn="ctr" rtl="0">
              <a:lnSpc>
                <a:spcPct val="100000"/>
              </a:lnSpc>
              <a:spcBef>
                <a:spcPts val="0"/>
              </a:spcBef>
              <a:spcAft>
                <a:spcPts val="0"/>
              </a:spcAft>
              <a:buSzPts val="5000"/>
              <a:buNone/>
              <a:defRPr sz="5000"/>
            </a:lvl5pPr>
            <a:lvl6pPr lvl="5" algn="ctr" rtl="0">
              <a:lnSpc>
                <a:spcPct val="100000"/>
              </a:lnSpc>
              <a:spcBef>
                <a:spcPts val="0"/>
              </a:spcBef>
              <a:spcAft>
                <a:spcPts val="0"/>
              </a:spcAft>
              <a:buSzPts val="5000"/>
              <a:buNone/>
              <a:defRPr sz="5000"/>
            </a:lvl6pPr>
            <a:lvl7pPr lvl="6" algn="ctr" rtl="0">
              <a:lnSpc>
                <a:spcPct val="100000"/>
              </a:lnSpc>
              <a:spcBef>
                <a:spcPts val="0"/>
              </a:spcBef>
              <a:spcAft>
                <a:spcPts val="0"/>
              </a:spcAft>
              <a:buSzPts val="5000"/>
              <a:buNone/>
              <a:defRPr sz="5000"/>
            </a:lvl7pPr>
            <a:lvl8pPr lvl="7" algn="ctr" rtl="0">
              <a:lnSpc>
                <a:spcPct val="100000"/>
              </a:lnSpc>
              <a:spcBef>
                <a:spcPts val="0"/>
              </a:spcBef>
              <a:spcAft>
                <a:spcPts val="0"/>
              </a:spcAft>
              <a:buSzPts val="5000"/>
              <a:buNone/>
              <a:defRPr sz="5000"/>
            </a:lvl8pPr>
            <a:lvl9pPr lvl="8" algn="ctr" rtl="0">
              <a:lnSpc>
                <a:spcPct val="100000"/>
              </a:lnSpc>
              <a:spcBef>
                <a:spcPts val="0"/>
              </a:spcBef>
              <a:spcAft>
                <a:spcPts val="0"/>
              </a:spcAft>
              <a:buSzPts val="5000"/>
              <a:buNone/>
              <a:defRPr sz="5000"/>
            </a:lvl9pPr>
          </a:lstStyle>
          <a:p>
            <a:endParaRPr/>
          </a:p>
        </p:txBody>
      </p:sp>
      <p:sp>
        <p:nvSpPr>
          <p:cNvPr id="101" name="Google Shape;101;p3"/>
          <p:cNvSpPr txBox="1">
            <a:spLocks noGrp="1"/>
          </p:cNvSpPr>
          <p:nvPr>
            <p:ph type="title" idx="2" hasCustomPrompt="1"/>
          </p:nvPr>
        </p:nvSpPr>
        <p:spPr>
          <a:xfrm>
            <a:off x="3915450" y="732705"/>
            <a:ext cx="1313100" cy="9267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5000"/>
              <a:buNone/>
              <a:defRPr sz="5500"/>
            </a:lvl1pPr>
            <a:lvl2pPr lvl="1" algn="ctr" rtl="0">
              <a:lnSpc>
                <a:spcPct val="100000"/>
              </a:lnSpc>
              <a:spcBef>
                <a:spcPts val="0"/>
              </a:spcBef>
              <a:spcAft>
                <a:spcPts val="0"/>
              </a:spcAft>
              <a:buSzPts val="5000"/>
              <a:buNone/>
              <a:defRPr sz="5000"/>
            </a:lvl2pPr>
            <a:lvl3pPr lvl="2" algn="ctr" rtl="0">
              <a:lnSpc>
                <a:spcPct val="100000"/>
              </a:lnSpc>
              <a:spcBef>
                <a:spcPts val="0"/>
              </a:spcBef>
              <a:spcAft>
                <a:spcPts val="0"/>
              </a:spcAft>
              <a:buSzPts val="5000"/>
              <a:buNone/>
              <a:defRPr sz="5000"/>
            </a:lvl3pPr>
            <a:lvl4pPr lvl="3" algn="ctr" rtl="0">
              <a:lnSpc>
                <a:spcPct val="100000"/>
              </a:lnSpc>
              <a:spcBef>
                <a:spcPts val="0"/>
              </a:spcBef>
              <a:spcAft>
                <a:spcPts val="0"/>
              </a:spcAft>
              <a:buSzPts val="5000"/>
              <a:buNone/>
              <a:defRPr sz="5000"/>
            </a:lvl4pPr>
            <a:lvl5pPr lvl="4" algn="ctr" rtl="0">
              <a:lnSpc>
                <a:spcPct val="100000"/>
              </a:lnSpc>
              <a:spcBef>
                <a:spcPts val="0"/>
              </a:spcBef>
              <a:spcAft>
                <a:spcPts val="0"/>
              </a:spcAft>
              <a:buSzPts val="5000"/>
              <a:buNone/>
              <a:defRPr sz="5000"/>
            </a:lvl5pPr>
            <a:lvl6pPr lvl="5" algn="ctr" rtl="0">
              <a:lnSpc>
                <a:spcPct val="100000"/>
              </a:lnSpc>
              <a:spcBef>
                <a:spcPts val="0"/>
              </a:spcBef>
              <a:spcAft>
                <a:spcPts val="0"/>
              </a:spcAft>
              <a:buSzPts val="5000"/>
              <a:buNone/>
              <a:defRPr sz="5000"/>
            </a:lvl6pPr>
            <a:lvl7pPr lvl="6" algn="ctr" rtl="0">
              <a:lnSpc>
                <a:spcPct val="100000"/>
              </a:lnSpc>
              <a:spcBef>
                <a:spcPts val="0"/>
              </a:spcBef>
              <a:spcAft>
                <a:spcPts val="0"/>
              </a:spcAft>
              <a:buSzPts val="5000"/>
              <a:buNone/>
              <a:defRPr sz="5000"/>
            </a:lvl7pPr>
            <a:lvl8pPr lvl="7" algn="ctr" rtl="0">
              <a:lnSpc>
                <a:spcPct val="100000"/>
              </a:lnSpc>
              <a:spcBef>
                <a:spcPts val="0"/>
              </a:spcBef>
              <a:spcAft>
                <a:spcPts val="0"/>
              </a:spcAft>
              <a:buSzPts val="5000"/>
              <a:buNone/>
              <a:defRPr sz="5000"/>
            </a:lvl8pPr>
            <a:lvl9pPr lvl="8" algn="ctr" rtl="0">
              <a:lnSpc>
                <a:spcPct val="100000"/>
              </a:lnSpc>
              <a:spcBef>
                <a:spcPts val="0"/>
              </a:spcBef>
              <a:spcAft>
                <a:spcPts val="0"/>
              </a:spcAft>
              <a:buSzPts val="5000"/>
              <a:buNone/>
              <a:defRPr sz="5000"/>
            </a:lvl9pPr>
          </a:lstStyle>
          <a:p>
            <a:r>
              <a:t>xx%</a:t>
            </a:r>
          </a:p>
        </p:txBody>
      </p:sp>
      <p:sp>
        <p:nvSpPr>
          <p:cNvPr id="102" name="Google Shape;102;p3"/>
          <p:cNvSpPr txBox="1">
            <a:spLocks noGrp="1"/>
          </p:cNvSpPr>
          <p:nvPr>
            <p:ph type="subTitle" idx="1"/>
          </p:nvPr>
        </p:nvSpPr>
        <p:spPr>
          <a:xfrm>
            <a:off x="2885250" y="3845250"/>
            <a:ext cx="3373500" cy="699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700"/>
            </a:lvl1pPr>
            <a:lvl2pPr lvl="1" algn="ctr" rtl="0">
              <a:lnSpc>
                <a:spcPct val="100000"/>
              </a:lnSpc>
              <a:spcBef>
                <a:spcPts val="0"/>
              </a:spcBef>
              <a:spcAft>
                <a:spcPts val="0"/>
              </a:spcAft>
              <a:buNone/>
              <a:defRPr sz="1700"/>
            </a:lvl2pPr>
            <a:lvl3pPr lvl="2" algn="ctr" rtl="0">
              <a:lnSpc>
                <a:spcPct val="100000"/>
              </a:lnSpc>
              <a:spcBef>
                <a:spcPts val="0"/>
              </a:spcBef>
              <a:spcAft>
                <a:spcPts val="0"/>
              </a:spcAft>
              <a:buNone/>
              <a:defRPr sz="1700"/>
            </a:lvl3pPr>
            <a:lvl4pPr lvl="3" algn="ctr" rtl="0">
              <a:lnSpc>
                <a:spcPct val="100000"/>
              </a:lnSpc>
              <a:spcBef>
                <a:spcPts val="0"/>
              </a:spcBef>
              <a:spcAft>
                <a:spcPts val="0"/>
              </a:spcAft>
              <a:buNone/>
              <a:defRPr sz="1700"/>
            </a:lvl4pPr>
            <a:lvl5pPr lvl="4" algn="ctr" rtl="0">
              <a:lnSpc>
                <a:spcPct val="100000"/>
              </a:lnSpc>
              <a:spcBef>
                <a:spcPts val="0"/>
              </a:spcBef>
              <a:spcAft>
                <a:spcPts val="0"/>
              </a:spcAft>
              <a:buNone/>
              <a:defRPr sz="1700"/>
            </a:lvl5pPr>
            <a:lvl6pPr lvl="5" algn="ctr" rtl="0">
              <a:lnSpc>
                <a:spcPct val="100000"/>
              </a:lnSpc>
              <a:spcBef>
                <a:spcPts val="0"/>
              </a:spcBef>
              <a:spcAft>
                <a:spcPts val="0"/>
              </a:spcAft>
              <a:buNone/>
              <a:defRPr sz="1700"/>
            </a:lvl6pPr>
            <a:lvl7pPr lvl="6" algn="ctr" rtl="0">
              <a:lnSpc>
                <a:spcPct val="100000"/>
              </a:lnSpc>
              <a:spcBef>
                <a:spcPts val="0"/>
              </a:spcBef>
              <a:spcAft>
                <a:spcPts val="0"/>
              </a:spcAft>
              <a:buNone/>
              <a:defRPr sz="1700"/>
            </a:lvl7pPr>
            <a:lvl8pPr lvl="7" algn="ctr" rtl="0">
              <a:lnSpc>
                <a:spcPct val="100000"/>
              </a:lnSpc>
              <a:spcBef>
                <a:spcPts val="0"/>
              </a:spcBef>
              <a:spcAft>
                <a:spcPts val="0"/>
              </a:spcAft>
              <a:buNone/>
              <a:defRPr sz="1700"/>
            </a:lvl8pPr>
            <a:lvl9pPr lvl="8" algn="ctr" rtl="0">
              <a:lnSpc>
                <a:spcPct val="100000"/>
              </a:lnSpc>
              <a:spcBef>
                <a:spcPts val="0"/>
              </a:spcBef>
              <a:spcAft>
                <a:spcPts val="0"/>
              </a:spcAft>
              <a:buNone/>
              <a:defRPr sz="1700"/>
            </a:lvl9pPr>
          </a:lstStyle>
          <a:p>
            <a:endParaRPr/>
          </a:p>
        </p:txBody>
      </p:sp>
      <p:grpSp>
        <p:nvGrpSpPr>
          <p:cNvPr id="103" name="Google Shape;103;p3"/>
          <p:cNvGrpSpPr/>
          <p:nvPr/>
        </p:nvGrpSpPr>
        <p:grpSpPr>
          <a:xfrm>
            <a:off x="8017325" y="2189707"/>
            <a:ext cx="808608" cy="2351285"/>
            <a:chOff x="335550" y="1493284"/>
            <a:chExt cx="831302" cy="2417277"/>
          </a:xfrm>
        </p:grpSpPr>
        <p:sp>
          <p:nvSpPr>
            <p:cNvPr id="104" name="Google Shape;104;p3"/>
            <p:cNvSpPr/>
            <p:nvPr/>
          </p:nvSpPr>
          <p:spPr>
            <a:xfrm>
              <a:off x="391227" y="2039578"/>
              <a:ext cx="395686" cy="1870983"/>
            </a:xfrm>
            <a:custGeom>
              <a:avLst/>
              <a:gdLst/>
              <a:ahLst/>
              <a:cxnLst/>
              <a:rect l="l" t="t" r="r" b="b"/>
              <a:pathLst>
                <a:path w="7590" h="35889" extrusionOk="0">
                  <a:moveTo>
                    <a:pt x="7289" y="1"/>
                  </a:moveTo>
                  <a:cubicBezTo>
                    <a:pt x="7191" y="1"/>
                    <a:pt x="7094" y="64"/>
                    <a:pt x="7059" y="208"/>
                  </a:cubicBezTo>
                  <a:cubicBezTo>
                    <a:pt x="6508" y="2426"/>
                    <a:pt x="5998" y="4660"/>
                    <a:pt x="5513" y="6894"/>
                  </a:cubicBezTo>
                  <a:cubicBezTo>
                    <a:pt x="5027" y="9136"/>
                    <a:pt x="4582" y="11386"/>
                    <a:pt x="4161" y="13645"/>
                  </a:cubicBezTo>
                  <a:cubicBezTo>
                    <a:pt x="3926" y="14915"/>
                    <a:pt x="243" y="34236"/>
                    <a:pt x="25" y="35515"/>
                  </a:cubicBezTo>
                  <a:cubicBezTo>
                    <a:pt x="1" y="35669"/>
                    <a:pt x="65" y="35839"/>
                    <a:pt x="203" y="35879"/>
                  </a:cubicBezTo>
                  <a:cubicBezTo>
                    <a:pt x="223" y="35886"/>
                    <a:pt x="243" y="35889"/>
                    <a:pt x="264" y="35889"/>
                  </a:cubicBezTo>
                  <a:cubicBezTo>
                    <a:pt x="371" y="35889"/>
                    <a:pt x="483" y="35806"/>
                    <a:pt x="511" y="35677"/>
                  </a:cubicBezTo>
                  <a:cubicBezTo>
                    <a:pt x="891" y="33410"/>
                    <a:pt x="4760" y="13094"/>
                    <a:pt x="5205" y="10844"/>
                  </a:cubicBezTo>
                  <a:cubicBezTo>
                    <a:pt x="5658" y="8594"/>
                    <a:pt x="6136" y="6360"/>
                    <a:pt x="6646" y="4126"/>
                  </a:cubicBezTo>
                  <a:cubicBezTo>
                    <a:pt x="6929" y="2871"/>
                    <a:pt x="7229" y="1617"/>
                    <a:pt x="7536" y="370"/>
                  </a:cubicBezTo>
                  <a:cubicBezTo>
                    <a:pt x="7590" y="146"/>
                    <a:pt x="7438" y="1"/>
                    <a:pt x="72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3"/>
            <p:cNvSpPr/>
            <p:nvPr/>
          </p:nvSpPr>
          <p:spPr>
            <a:xfrm>
              <a:off x="570562" y="1955019"/>
              <a:ext cx="242260" cy="396051"/>
            </a:xfrm>
            <a:custGeom>
              <a:avLst/>
              <a:gdLst/>
              <a:ahLst/>
              <a:cxnLst/>
              <a:rect l="l" t="t" r="r" b="b"/>
              <a:pathLst>
                <a:path w="4647" h="7597" extrusionOk="0">
                  <a:moveTo>
                    <a:pt x="3894" y="1"/>
                  </a:moveTo>
                  <a:cubicBezTo>
                    <a:pt x="3562" y="470"/>
                    <a:pt x="3084" y="810"/>
                    <a:pt x="2591" y="1094"/>
                  </a:cubicBezTo>
                  <a:cubicBezTo>
                    <a:pt x="2081" y="1393"/>
                    <a:pt x="1539" y="1652"/>
                    <a:pt x="1069" y="2008"/>
                  </a:cubicBezTo>
                  <a:cubicBezTo>
                    <a:pt x="851" y="2178"/>
                    <a:pt x="640" y="2364"/>
                    <a:pt x="494" y="2607"/>
                  </a:cubicBezTo>
                  <a:cubicBezTo>
                    <a:pt x="389" y="2801"/>
                    <a:pt x="324" y="3012"/>
                    <a:pt x="284" y="3239"/>
                  </a:cubicBezTo>
                  <a:cubicBezTo>
                    <a:pt x="243" y="3522"/>
                    <a:pt x="252" y="3813"/>
                    <a:pt x="308" y="4097"/>
                  </a:cubicBezTo>
                  <a:cubicBezTo>
                    <a:pt x="373" y="4412"/>
                    <a:pt x="494" y="4712"/>
                    <a:pt x="535" y="5035"/>
                  </a:cubicBezTo>
                  <a:cubicBezTo>
                    <a:pt x="559" y="5286"/>
                    <a:pt x="527" y="5537"/>
                    <a:pt x="446" y="5772"/>
                  </a:cubicBezTo>
                  <a:cubicBezTo>
                    <a:pt x="357" y="6031"/>
                    <a:pt x="203" y="6266"/>
                    <a:pt x="106" y="6525"/>
                  </a:cubicBezTo>
                  <a:cubicBezTo>
                    <a:pt x="17" y="6784"/>
                    <a:pt x="1" y="7091"/>
                    <a:pt x="171" y="7310"/>
                  </a:cubicBezTo>
                  <a:cubicBezTo>
                    <a:pt x="308" y="7480"/>
                    <a:pt x="535" y="7561"/>
                    <a:pt x="753" y="7585"/>
                  </a:cubicBezTo>
                  <a:cubicBezTo>
                    <a:pt x="820" y="7593"/>
                    <a:pt x="886" y="7596"/>
                    <a:pt x="951" y="7596"/>
                  </a:cubicBezTo>
                  <a:cubicBezTo>
                    <a:pt x="1655" y="7596"/>
                    <a:pt x="2315" y="7176"/>
                    <a:pt x="2834" y="6695"/>
                  </a:cubicBezTo>
                  <a:cubicBezTo>
                    <a:pt x="3805" y="5772"/>
                    <a:pt x="4493" y="4517"/>
                    <a:pt x="4574" y="3182"/>
                  </a:cubicBezTo>
                  <a:lnTo>
                    <a:pt x="4582" y="3182"/>
                  </a:lnTo>
                  <a:cubicBezTo>
                    <a:pt x="4647" y="2089"/>
                    <a:pt x="4315" y="1013"/>
                    <a:pt x="389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3"/>
            <p:cNvSpPr/>
            <p:nvPr/>
          </p:nvSpPr>
          <p:spPr>
            <a:xfrm>
              <a:off x="381114" y="1941882"/>
              <a:ext cx="391619" cy="248046"/>
            </a:xfrm>
            <a:custGeom>
              <a:avLst/>
              <a:gdLst/>
              <a:ahLst/>
              <a:cxnLst/>
              <a:rect l="l" t="t" r="r" b="b"/>
              <a:pathLst>
                <a:path w="7512" h="4758" extrusionOk="0">
                  <a:moveTo>
                    <a:pt x="3934" y="0"/>
                  </a:moveTo>
                  <a:cubicBezTo>
                    <a:pt x="3692" y="0"/>
                    <a:pt x="3452" y="24"/>
                    <a:pt x="3230" y="107"/>
                  </a:cubicBezTo>
                  <a:cubicBezTo>
                    <a:pt x="3019" y="180"/>
                    <a:pt x="2833" y="310"/>
                    <a:pt x="2671" y="455"/>
                  </a:cubicBezTo>
                  <a:cubicBezTo>
                    <a:pt x="2461" y="650"/>
                    <a:pt x="2275" y="884"/>
                    <a:pt x="2145" y="1135"/>
                  </a:cubicBezTo>
                  <a:cubicBezTo>
                    <a:pt x="1991" y="1427"/>
                    <a:pt x="1902" y="1742"/>
                    <a:pt x="1724" y="2009"/>
                  </a:cubicBezTo>
                  <a:cubicBezTo>
                    <a:pt x="1587" y="2220"/>
                    <a:pt x="1401" y="2398"/>
                    <a:pt x="1190" y="2527"/>
                  </a:cubicBezTo>
                  <a:cubicBezTo>
                    <a:pt x="955" y="2673"/>
                    <a:pt x="688" y="2754"/>
                    <a:pt x="454" y="2892"/>
                  </a:cubicBezTo>
                  <a:cubicBezTo>
                    <a:pt x="227" y="3037"/>
                    <a:pt x="17" y="3272"/>
                    <a:pt x="8" y="3547"/>
                  </a:cubicBezTo>
                  <a:cubicBezTo>
                    <a:pt x="0" y="3766"/>
                    <a:pt x="130" y="3968"/>
                    <a:pt x="284" y="4130"/>
                  </a:cubicBezTo>
                  <a:cubicBezTo>
                    <a:pt x="755" y="4601"/>
                    <a:pt x="1445" y="4758"/>
                    <a:pt x="2121" y="4758"/>
                  </a:cubicBezTo>
                  <a:cubicBezTo>
                    <a:pt x="2235" y="4758"/>
                    <a:pt x="2349" y="4753"/>
                    <a:pt x="2461" y="4745"/>
                  </a:cubicBezTo>
                  <a:cubicBezTo>
                    <a:pt x="3796" y="4656"/>
                    <a:pt x="5124" y="4114"/>
                    <a:pt x="6030" y="3126"/>
                  </a:cubicBezTo>
                  <a:cubicBezTo>
                    <a:pt x="6775" y="2325"/>
                    <a:pt x="7204" y="1281"/>
                    <a:pt x="7512" y="237"/>
                  </a:cubicBezTo>
                  <a:lnTo>
                    <a:pt x="7512" y="229"/>
                  </a:lnTo>
                  <a:cubicBezTo>
                    <a:pt x="7246" y="303"/>
                    <a:pt x="6970" y="332"/>
                    <a:pt x="6692" y="332"/>
                  </a:cubicBezTo>
                  <a:cubicBezTo>
                    <a:pt x="6396" y="332"/>
                    <a:pt x="6096" y="299"/>
                    <a:pt x="5804" y="253"/>
                  </a:cubicBezTo>
                  <a:cubicBezTo>
                    <a:pt x="5221" y="164"/>
                    <a:pt x="4646" y="26"/>
                    <a:pt x="4056" y="2"/>
                  </a:cubicBezTo>
                  <a:cubicBezTo>
                    <a:pt x="4015" y="1"/>
                    <a:pt x="3975" y="0"/>
                    <a:pt x="393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3"/>
            <p:cNvSpPr/>
            <p:nvPr/>
          </p:nvSpPr>
          <p:spPr>
            <a:xfrm>
              <a:off x="373085" y="1746021"/>
              <a:ext cx="397145" cy="241686"/>
            </a:xfrm>
            <a:custGeom>
              <a:avLst/>
              <a:gdLst/>
              <a:ahLst/>
              <a:cxnLst/>
              <a:rect l="l" t="t" r="r" b="b"/>
              <a:pathLst>
                <a:path w="7618" h="4636" extrusionOk="0">
                  <a:moveTo>
                    <a:pt x="793" y="0"/>
                  </a:moveTo>
                  <a:cubicBezTo>
                    <a:pt x="650" y="0"/>
                    <a:pt x="511" y="36"/>
                    <a:pt x="397" y="125"/>
                  </a:cubicBezTo>
                  <a:cubicBezTo>
                    <a:pt x="211" y="254"/>
                    <a:pt x="138" y="481"/>
                    <a:pt x="106" y="699"/>
                  </a:cubicBezTo>
                  <a:cubicBezTo>
                    <a:pt x="1" y="1468"/>
                    <a:pt x="430" y="2213"/>
                    <a:pt x="948" y="2796"/>
                  </a:cubicBezTo>
                  <a:cubicBezTo>
                    <a:pt x="1846" y="3791"/>
                    <a:pt x="3084" y="4504"/>
                    <a:pt x="4420" y="4617"/>
                  </a:cubicBezTo>
                  <a:cubicBezTo>
                    <a:pt x="4558" y="4629"/>
                    <a:pt x="4696" y="4635"/>
                    <a:pt x="4833" y="4635"/>
                  </a:cubicBezTo>
                  <a:cubicBezTo>
                    <a:pt x="5785" y="4635"/>
                    <a:pt x="6726" y="4356"/>
                    <a:pt x="7617" y="4010"/>
                  </a:cubicBezTo>
                  <a:lnTo>
                    <a:pt x="7617" y="4002"/>
                  </a:lnTo>
                  <a:cubicBezTo>
                    <a:pt x="7156" y="3670"/>
                    <a:pt x="6832" y="3176"/>
                    <a:pt x="6549" y="2674"/>
                  </a:cubicBezTo>
                  <a:cubicBezTo>
                    <a:pt x="6265" y="2156"/>
                    <a:pt x="6023" y="1614"/>
                    <a:pt x="5675" y="1136"/>
                  </a:cubicBezTo>
                  <a:cubicBezTo>
                    <a:pt x="5513" y="910"/>
                    <a:pt x="5327" y="699"/>
                    <a:pt x="5084" y="554"/>
                  </a:cubicBezTo>
                  <a:cubicBezTo>
                    <a:pt x="4898" y="432"/>
                    <a:pt x="4679" y="368"/>
                    <a:pt x="4460" y="327"/>
                  </a:cubicBezTo>
                  <a:cubicBezTo>
                    <a:pt x="4319" y="303"/>
                    <a:pt x="4175" y="291"/>
                    <a:pt x="4031" y="291"/>
                  </a:cubicBezTo>
                  <a:cubicBezTo>
                    <a:pt x="3888" y="291"/>
                    <a:pt x="3744" y="303"/>
                    <a:pt x="3602" y="327"/>
                  </a:cubicBezTo>
                  <a:cubicBezTo>
                    <a:pt x="3287" y="384"/>
                    <a:pt x="2979" y="505"/>
                    <a:pt x="2655" y="529"/>
                  </a:cubicBezTo>
                  <a:cubicBezTo>
                    <a:pt x="2602" y="535"/>
                    <a:pt x="2548" y="537"/>
                    <a:pt x="2494" y="537"/>
                  </a:cubicBezTo>
                  <a:cubicBezTo>
                    <a:pt x="2298" y="537"/>
                    <a:pt x="2103" y="502"/>
                    <a:pt x="1919" y="432"/>
                  </a:cubicBezTo>
                  <a:cubicBezTo>
                    <a:pt x="1668" y="335"/>
                    <a:pt x="1441" y="173"/>
                    <a:pt x="1182" y="76"/>
                  </a:cubicBezTo>
                  <a:cubicBezTo>
                    <a:pt x="1059" y="30"/>
                    <a:pt x="924" y="0"/>
                    <a:pt x="7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3"/>
            <p:cNvSpPr/>
            <p:nvPr/>
          </p:nvSpPr>
          <p:spPr>
            <a:xfrm>
              <a:off x="551586" y="1558189"/>
              <a:ext cx="241426" cy="372435"/>
            </a:xfrm>
            <a:custGeom>
              <a:avLst/>
              <a:gdLst/>
              <a:ahLst/>
              <a:cxnLst/>
              <a:rect l="l" t="t" r="r" b="b"/>
              <a:pathLst>
                <a:path w="4631" h="7144" extrusionOk="0">
                  <a:moveTo>
                    <a:pt x="1020" y="1"/>
                  </a:moveTo>
                  <a:cubicBezTo>
                    <a:pt x="836" y="1"/>
                    <a:pt x="674" y="91"/>
                    <a:pt x="551" y="207"/>
                  </a:cubicBezTo>
                  <a:cubicBezTo>
                    <a:pt x="65" y="644"/>
                    <a:pt x="0" y="1413"/>
                    <a:pt x="89" y="2117"/>
                  </a:cubicBezTo>
                  <a:cubicBezTo>
                    <a:pt x="251" y="3347"/>
                    <a:pt x="826" y="4602"/>
                    <a:pt x="1797" y="5525"/>
                  </a:cubicBezTo>
                  <a:cubicBezTo>
                    <a:pt x="2591" y="6277"/>
                    <a:pt x="3594" y="6763"/>
                    <a:pt x="4590" y="7143"/>
                  </a:cubicBezTo>
                  <a:lnTo>
                    <a:pt x="4598" y="7143"/>
                  </a:lnTo>
                  <a:cubicBezTo>
                    <a:pt x="4420" y="6634"/>
                    <a:pt x="4428" y="6099"/>
                    <a:pt x="4476" y="5589"/>
                  </a:cubicBezTo>
                  <a:cubicBezTo>
                    <a:pt x="4533" y="5071"/>
                    <a:pt x="4630" y="4561"/>
                    <a:pt x="4622" y="4027"/>
                  </a:cubicBezTo>
                  <a:cubicBezTo>
                    <a:pt x="4614" y="3776"/>
                    <a:pt x="4582" y="3509"/>
                    <a:pt x="4476" y="3266"/>
                  </a:cubicBezTo>
                  <a:cubicBezTo>
                    <a:pt x="4396" y="3072"/>
                    <a:pt x="4266" y="2886"/>
                    <a:pt x="4120" y="2724"/>
                  </a:cubicBezTo>
                  <a:cubicBezTo>
                    <a:pt x="3926" y="2514"/>
                    <a:pt x="3699" y="2327"/>
                    <a:pt x="3457" y="2182"/>
                  </a:cubicBezTo>
                  <a:cubicBezTo>
                    <a:pt x="3173" y="2012"/>
                    <a:pt x="2874" y="1898"/>
                    <a:pt x="2615" y="1712"/>
                  </a:cubicBezTo>
                  <a:cubicBezTo>
                    <a:pt x="2404" y="1567"/>
                    <a:pt x="2234" y="1388"/>
                    <a:pt x="2097" y="1178"/>
                  </a:cubicBezTo>
                  <a:cubicBezTo>
                    <a:pt x="1951" y="951"/>
                    <a:pt x="1862" y="700"/>
                    <a:pt x="1716" y="474"/>
                  </a:cubicBezTo>
                  <a:cubicBezTo>
                    <a:pt x="1571" y="247"/>
                    <a:pt x="1344" y="37"/>
                    <a:pt x="1085" y="4"/>
                  </a:cubicBezTo>
                  <a:cubicBezTo>
                    <a:pt x="1063" y="2"/>
                    <a:pt x="1041" y="1"/>
                    <a:pt x="10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3"/>
            <p:cNvSpPr/>
            <p:nvPr/>
          </p:nvSpPr>
          <p:spPr>
            <a:xfrm>
              <a:off x="727115" y="1559075"/>
              <a:ext cx="242260" cy="395998"/>
            </a:xfrm>
            <a:custGeom>
              <a:avLst/>
              <a:gdLst/>
              <a:ahLst/>
              <a:cxnLst/>
              <a:rect l="l" t="t" r="r" b="b"/>
              <a:pathLst>
                <a:path w="4647" h="7596" extrusionOk="0">
                  <a:moveTo>
                    <a:pt x="3698" y="0"/>
                  </a:moveTo>
                  <a:cubicBezTo>
                    <a:pt x="2999" y="0"/>
                    <a:pt x="2332" y="421"/>
                    <a:pt x="1814" y="902"/>
                  </a:cubicBezTo>
                  <a:cubicBezTo>
                    <a:pt x="842" y="1825"/>
                    <a:pt x="154" y="3079"/>
                    <a:pt x="73" y="4415"/>
                  </a:cubicBezTo>
                  <a:cubicBezTo>
                    <a:pt x="1" y="5508"/>
                    <a:pt x="332" y="6584"/>
                    <a:pt x="753" y="7596"/>
                  </a:cubicBezTo>
                  <a:lnTo>
                    <a:pt x="761" y="7596"/>
                  </a:lnTo>
                  <a:cubicBezTo>
                    <a:pt x="1085" y="7126"/>
                    <a:pt x="1571" y="6786"/>
                    <a:pt x="2065" y="6503"/>
                  </a:cubicBezTo>
                  <a:cubicBezTo>
                    <a:pt x="2574" y="6204"/>
                    <a:pt x="3109" y="5945"/>
                    <a:pt x="3578" y="5589"/>
                  </a:cubicBezTo>
                  <a:cubicBezTo>
                    <a:pt x="3805" y="5419"/>
                    <a:pt x="4007" y="5232"/>
                    <a:pt x="4153" y="4990"/>
                  </a:cubicBezTo>
                  <a:cubicBezTo>
                    <a:pt x="4266" y="4795"/>
                    <a:pt x="4331" y="4585"/>
                    <a:pt x="4363" y="4366"/>
                  </a:cubicBezTo>
                  <a:cubicBezTo>
                    <a:pt x="4404" y="4075"/>
                    <a:pt x="4396" y="3784"/>
                    <a:pt x="4339" y="3508"/>
                  </a:cubicBezTo>
                  <a:cubicBezTo>
                    <a:pt x="4282" y="3185"/>
                    <a:pt x="4153" y="2885"/>
                    <a:pt x="4112" y="2561"/>
                  </a:cubicBezTo>
                  <a:cubicBezTo>
                    <a:pt x="4088" y="2310"/>
                    <a:pt x="4120" y="2059"/>
                    <a:pt x="4201" y="1825"/>
                  </a:cubicBezTo>
                  <a:cubicBezTo>
                    <a:pt x="4290" y="1566"/>
                    <a:pt x="4444" y="1331"/>
                    <a:pt x="4541" y="1072"/>
                  </a:cubicBezTo>
                  <a:cubicBezTo>
                    <a:pt x="4630" y="813"/>
                    <a:pt x="4647" y="505"/>
                    <a:pt x="4477" y="287"/>
                  </a:cubicBezTo>
                  <a:cubicBezTo>
                    <a:pt x="4339" y="117"/>
                    <a:pt x="4112" y="36"/>
                    <a:pt x="3894" y="12"/>
                  </a:cubicBezTo>
                  <a:cubicBezTo>
                    <a:pt x="3828" y="4"/>
                    <a:pt x="3763" y="0"/>
                    <a:pt x="369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3"/>
            <p:cNvSpPr/>
            <p:nvPr/>
          </p:nvSpPr>
          <p:spPr>
            <a:xfrm>
              <a:off x="767205" y="1720216"/>
              <a:ext cx="391619" cy="248046"/>
            </a:xfrm>
            <a:custGeom>
              <a:avLst/>
              <a:gdLst/>
              <a:ahLst/>
              <a:cxnLst/>
              <a:rect l="l" t="t" r="r" b="b"/>
              <a:pathLst>
                <a:path w="7512" h="4758" extrusionOk="0">
                  <a:moveTo>
                    <a:pt x="5390" y="0"/>
                  </a:moveTo>
                  <a:cubicBezTo>
                    <a:pt x="5277" y="0"/>
                    <a:pt x="5163" y="4"/>
                    <a:pt x="5051" y="13"/>
                  </a:cubicBezTo>
                  <a:cubicBezTo>
                    <a:pt x="3716" y="102"/>
                    <a:pt x="2388" y="644"/>
                    <a:pt x="1482" y="1631"/>
                  </a:cubicBezTo>
                  <a:cubicBezTo>
                    <a:pt x="737" y="2433"/>
                    <a:pt x="308" y="3477"/>
                    <a:pt x="0" y="4521"/>
                  </a:cubicBezTo>
                  <a:lnTo>
                    <a:pt x="0" y="4529"/>
                  </a:lnTo>
                  <a:cubicBezTo>
                    <a:pt x="267" y="4455"/>
                    <a:pt x="542" y="4426"/>
                    <a:pt x="820" y="4426"/>
                  </a:cubicBezTo>
                  <a:cubicBezTo>
                    <a:pt x="1117" y="4426"/>
                    <a:pt x="1416" y="4459"/>
                    <a:pt x="1708" y="4505"/>
                  </a:cubicBezTo>
                  <a:cubicBezTo>
                    <a:pt x="2291" y="4594"/>
                    <a:pt x="2866" y="4732"/>
                    <a:pt x="3457" y="4756"/>
                  </a:cubicBezTo>
                  <a:cubicBezTo>
                    <a:pt x="3497" y="4757"/>
                    <a:pt x="3538" y="4758"/>
                    <a:pt x="3578" y="4758"/>
                  </a:cubicBezTo>
                  <a:cubicBezTo>
                    <a:pt x="3820" y="4758"/>
                    <a:pt x="4060" y="4734"/>
                    <a:pt x="4282" y="4651"/>
                  </a:cubicBezTo>
                  <a:cubicBezTo>
                    <a:pt x="4493" y="4578"/>
                    <a:pt x="4679" y="4448"/>
                    <a:pt x="4841" y="4303"/>
                  </a:cubicBezTo>
                  <a:cubicBezTo>
                    <a:pt x="5051" y="4108"/>
                    <a:pt x="5237" y="3874"/>
                    <a:pt x="5367" y="3623"/>
                  </a:cubicBezTo>
                  <a:cubicBezTo>
                    <a:pt x="5521" y="3331"/>
                    <a:pt x="5610" y="3016"/>
                    <a:pt x="5788" y="2748"/>
                  </a:cubicBezTo>
                  <a:cubicBezTo>
                    <a:pt x="5925" y="2538"/>
                    <a:pt x="6112" y="2360"/>
                    <a:pt x="6322" y="2230"/>
                  </a:cubicBezTo>
                  <a:cubicBezTo>
                    <a:pt x="6557" y="2085"/>
                    <a:pt x="6824" y="2004"/>
                    <a:pt x="7059" y="1866"/>
                  </a:cubicBezTo>
                  <a:cubicBezTo>
                    <a:pt x="7285" y="1721"/>
                    <a:pt x="7496" y="1486"/>
                    <a:pt x="7504" y="1211"/>
                  </a:cubicBezTo>
                  <a:cubicBezTo>
                    <a:pt x="7512" y="992"/>
                    <a:pt x="7382" y="790"/>
                    <a:pt x="7229" y="636"/>
                  </a:cubicBezTo>
                  <a:cubicBezTo>
                    <a:pt x="6757" y="158"/>
                    <a:pt x="6067" y="0"/>
                    <a:pt x="539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3"/>
            <p:cNvSpPr/>
            <p:nvPr/>
          </p:nvSpPr>
          <p:spPr>
            <a:xfrm>
              <a:off x="769759" y="1922437"/>
              <a:ext cx="397093" cy="241686"/>
            </a:xfrm>
            <a:custGeom>
              <a:avLst/>
              <a:gdLst/>
              <a:ahLst/>
              <a:cxnLst/>
              <a:rect l="l" t="t" r="r" b="b"/>
              <a:pathLst>
                <a:path w="7617" h="4636" extrusionOk="0">
                  <a:moveTo>
                    <a:pt x="2784" y="1"/>
                  </a:moveTo>
                  <a:cubicBezTo>
                    <a:pt x="1832" y="1"/>
                    <a:pt x="891" y="279"/>
                    <a:pt x="0" y="626"/>
                  </a:cubicBezTo>
                  <a:lnTo>
                    <a:pt x="0" y="634"/>
                  </a:lnTo>
                  <a:cubicBezTo>
                    <a:pt x="461" y="974"/>
                    <a:pt x="793" y="1460"/>
                    <a:pt x="1068" y="1961"/>
                  </a:cubicBezTo>
                  <a:cubicBezTo>
                    <a:pt x="1352" y="2479"/>
                    <a:pt x="1603" y="3022"/>
                    <a:pt x="1943" y="3499"/>
                  </a:cubicBezTo>
                  <a:cubicBezTo>
                    <a:pt x="2105" y="3726"/>
                    <a:pt x="2299" y="3936"/>
                    <a:pt x="2534" y="4082"/>
                  </a:cubicBezTo>
                  <a:cubicBezTo>
                    <a:pt x="2720" y="4204"/>
                    <a:pt x="2938" y="4268"/>
                    <a:pt x="3157" y="4309"/>
                  </a:cubicBezTo>
                  <a:cubicBezTo>
                    <a:pt x="3298" y="4333"/>
                    <a:pt x="3442" y="4345"/>
                    <a:pt x="3586" y="4345"/>
                  </a:cubicBezTo>
                  <a:cubicBezTo>
                    <a:pt x="3729" y="4345"/>
                    <a:pt x="3873" y="4333"/>
                    <a:pt x="4015" y="4309"/>
                  </a:cubicBezTo>
                  <a:cubicBezTo>
                    <a:pt x="4330" y="4252"/>
                    <a:pt x="4638" y="4131"/>
                    <a:pt x="4962" y="4106"/>
                  </a:cubicBezTo>
                  <a:cubicBezTo>
                    <a:pt x="5016" y="4101"/>
                    <a:pt x="5069" y="4099"/>
                    <a:pt x="5123" y="4099"/>
                  </a:cubicBezTo>
                  <a:cubicBezTo>
                    <a:pt x="5319" y="4099"/>
                    <a:pt x="5514" y="4134"/>
                    <a:pt x="5698" y="4204"/>
                  </a:cubicBezTo>
                  <a:cubicBezTo>
                    <a:pt x="5949" y="4301"/>
                    <a:pt x="6184" y="4463"/>
                    <a:pt x="6435" y="4560"/>
                  </a:cubicBezTo>
                  <a:cubicBezTo>
                    <a:pt x="6558" y="4606"/>
                    <a:pt x="6693" y="4636"/>
                    <a:pt x="6825" y="4636"/>
                  </a:cubicBezTo>
                  <a:cubicBezTo>
                    <a:pt x="6969" y="4636"/>
                    <a:pt x="7110" y="4600"/>
                    <a:pt x="7228" y="4511"/>
                  </a:cubicBezTo>
                  <a:cubicBezTo>
                    <a:pt x="7398" y="4382"/>
                    <a:pt x="7487" y="4155"/>
                    <a:pt x="7511" y="3936"/>
                  </a:cubicBezTo>
                  <a:cubicBezTo>
                    <a:pt x="7617" y="3167"/>
                    <a:pt x="7188" y="2423"/>
                    <a:pt x="6670" y="1840"/>
                  </a:cubicBezTo>
                  <a:cubicBezTo>
                    <a:pt x="5771" y="844"/>
                    <a:pt x="4533" y="132"/>
                    <a:pt x="3197" y="19"/>
                  </a:cubicBezTo>
                  <a:cubicBezTo>
                    <a:pt x="3059" y="7"/>
                    <a:pt x="2922" y="1"/>
                    <a:pt x="278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3"/>
            <p:cNvSpPr/>
            <p:nvPr/>
          </p:nvSpPr>
          <p:spPr>
            <a:xfrm>
              <a:off x="752034" y="1955905"/>
              <a:ext cx="248151" cy="395008"/>
            </a:xfrm>
            <a:custGeom>
              <a:avLst/>
              <a:gdLst/>
              <a:ahLst/>
              <a:cxnLst/>
              <a:rect l="l" t="t" r="r" b="b"/>
              <a:pathLst>
                <a:path w="4760" h="7577" extrusionOk="0">
                  <a:moveTo>
                    <a:pt x="316" y="0"/>
                  </a:moveTo>
                  <a:cubicBezTo>
                    <a:pt x="461" y="559"/>
                    <a:pt x="405" y="1141"/>
                    <a:pt x="308" y="1708"/>
                  </a:cubicBezTo>
                  <a:cubicBezTo>
                    <a:pt x="202" y="2291"/>
                    <a:pt x="49" y="2865"/>
                    <a:pt x="16" y="3456"/>
                  </a:cubicBezTo>
                  <a:cubicBezTo>
                    <a:pt x="0" y="3731"/>
                    <a:pt x="8" y="4015"/>
                    <a:pt x="97" y="4282"/>
                  </a:cubicBezTo>
                  <a:cubicBezTo>
                    <a:pt x="170" y="4492"/>
                    <a:pt x="291" y="4679"/>
                    <a:pt x="437" y="4848"/>
                  </a:cubicBezTo>
                  <a:cubicBezTo>
                    <a:pt x="623" y="5067"/>
                    <a:pt x="850" y="5245"/>
                    <a:pt x="1101" y="5391"/>
                  </a:cubicBezTo>
                  <a:cubicBezTo>
                    <a:pt x="1384" y="5545"/>
                    <a:pt x="1700" y="5650"/>
                    <a:pt x="1967" y="5828"/>
                  </a:cubicBezTo>
                  <a:cubicBezTo>
                    <a:pt x="2177" y="5974"/>
                    <a:pt x="2347" y="6160"/>
                    <a:pt x="2469" y="6370"/>
                  </a:cubicBezTo>
                  <a:cubicBezTo>
                    <a:pt x="2606" y="6613"/>
                    <a:pt x="2687" y="6880"/>
                    <a:pt x="2825" y="7115"/>
                  </a:cubicBezTo>
                  <a:cubicBezTo>
                    <a:pt x="2963" y="7350"/>
                    <a:pt x="3189" y="7568"/>
                    <a:pt x="3464" y="7576"/>
                  </a:cubicBezTo>
                  <a:cubicBezTo>
                    <a:pt x="3471" y="7576"/>
                    <a:pt x="3478" y="7577"/>
                    <a:pt x="3485" y="7577"/>
                  </a:cubicBezTo>
                  <a:cubicBezTo>
                    <a:pt x="3696" y="7577"/>
                    <a:pt x="3890" y="7458"/>
                    <a:pt x="4047" y="7309"/>
                  </a:cubicBezTo>
                  <a:cubicBezTo>
                    <a:pt x="4622" y="6783"/>
                    <a:pt x="4759" y="5933"/>
                    <a:pt x="4719" y="5156"/>
                  </a:cubicBezTo>
                  <a:cubicBezTo>
                    <a:pt x="4654" y="3821"/>
                    <a:pt x="4144" y="2477"/>
                    <a:pt x="3189" y="1546"/>
                  </a:cubicBezTo>
                  <a:lnTo>
                    <a:pt x="3181" y="1546"/>
                  </a:lnTo>
                  <a:cubicBezTo>
                    <a:pt x="2396" y="785"/>
                    <a:pt x="1368" y="340"/>
                    <a:pt x="3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3"/>
            <p:cNvSpPr/>
            <p:nvPr/>
          </p:nvSpPr>
          <p:spPr>
            <a:xfrm>
              <a:off x="714864" y="1903565"/>
              <a:ext cx="104734" cy="104682"/>
            </a:xfrm>
            <a:custGeom>
              <a:avLst/>
              <a:gdLst/>
              <a:ahLst/>
              <a:cxnLst/>
              <a:rect l="l" t="t" r="r" b="b"/>
              <a:pathLst>
                <a:path w="2009" h="2008" extrusionOk="0">
                  <a:moveTo>
                    <a:pt x="1004" y="0"/>
                  </a:moveTo>
                  <a:cubicBezTo>
                    <a:pt x="454" y="0"/>
                    <a:pt x="1" y="454"/>
                    <a:pt x="1" y="1004"/>
                  </a:cubicBezTo>
                  <a:cubicBezTo>
                    <a:pt x="1" y="1563"/>
                    <a:pt x="454" y="2008"/>
                    <a:pt x="1004" y="2008"/>
                  </a:cubicBezTo>
                  <a:cubicBezTo>
                    <a:pt x="1555" y="2008"/>
                    <a:pt x="2008" y="1563"/>
                    <a:pt x="2008" y="1004"/>
                  </a:cubicBezTo>
                  <a:cubicBezTo>
                    <a:pt x="2008" y="454"/>
                    <a:pt x="1563" y="0"/>
                    <a:pt x="10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3"/>
            <p:cNvSpPr/>
            <p:nvPr/>
          </p:nvSpPr>
          <p:spPr>
            <a:xfrm>
              <a:off x="811934" y="1984213"/>
              <a:ext cx="182359" cy="360340"/>
            </a:xfrm>
            <a:custGeom>
              <a:avLst/>
              <a:gdLst/>
              <a:ahLst/>
              <a:cxnLst/>
              <a:rect l="l" t="t" r="r" b="b"/>
              <a:pathLst>
                <a:path w="3498" h="6912" extrusionOk="0">
                  <a:moveTo>
                    <a:pt x="90" y="1"/>
                  </a:moveTo>
                  <a:cubicBezTo>
                    <a:pt x="64" y="1"/>
                    <a:pt x="42" y="14"/>
                    <a:pt x="25" y="32"/>
                  </a:cubicBezTo>
                  <a:cubicBezTo>
                    <a:pt x="0" y="72"/>
                    <a:pt x="9" y="121"/>
                    <a:pt x="33" y="145"/>
                  </a:cubicBezTo>
                  <a:cubicBezTo>
                    <a:pt x="41" y="153"/>
                    <a:pt x="57" y="161"/>
                    <a:pt x="65" y="169"/>
                  </a:cubicBezTo>
                  <a:cubicBezTo>
                    <a:pt x="729" y="404"/>
                    <a:pt x="1344" y="801"/>
                    <a:pt x="1846" y="1319"/>
                  </a:cubicBezTo>
                  <a:cubicBezTo>
                    <a:pt x="2040" y="1513"/>
                    <a:pt x="2218" y="1732"/>
                    <a:pt x="2372" y="1958"/>
                  </a:cubicBezTo>
                  <a:cubicBezTo>
                    <a:pt x="2971" y="2832"/>
                    <a:pt x="3254" y="3909"/>
                    <a:pt x="3173" y="4985"/>
                  </a:cubicBezTo>
                  <a:cubicBezTo>
                    <a:pt x="3125" y="5609"/>
                    <a:pt x="2947" y="6232"/>
                    <a:pt x="2663" y="6782"/>
                  </a:cubicBezTo>
                  <a:cubicBezTo>
                    <a:pt x="2647" y="6815"/>
                    <a:pt x="2647" y="6855"/>
                    <a:pt x="2680" y="6888"/>
                  </a:cubicBezTo>
                  <a:cubicBezTo>
                    <a:pt x="2696" y="6904"/>
                    <a:pt x="2728" y="6912"/>
                    <a:pt x="2752" y="6912"/>
                  </a:cubicBezTo>
                  <a:cubicBezTo>
                    <a:pt x="2777" y="6904"/>
                    <a:pt x="2801" y="6896"/>
                    <a:pt x="2809" y="6871"/>
                  </a:cubicBezTo>
                  <a:cubicBezTo>
                    <a:pt x="3343" y="5835"/>
                    <a:pt x="3497" y="4645"/>
                    <a:pt x="3238" y="3504"/>
                  </a:cubicBezTo>
                  <a:cubicBezTo>
                    <a:pt x="3044" y="2646"/>
                    <a:pt x="2599" y="1845"/>
                    <a:pt x="1967" y="1197"/>
                  </a:cubicBezTo>
                  <a:cubicBezTo>
                    <a:pt x="1854" y="1084"/>
                    <a:pt x="1733" y="971"/>
                    <a:pt x="1611" y="865"/>
                  </a:cubicBezTo>
                  <a:cubicBezTo>
                    <a:pt x="1158" y="493"/>
                    <a:pt x="656" y="202"/>
                    <a:pt x="122" y="7"/>
                  </a:cubicBezTo>
                  <a:cubicBezTo>
                    <a:pt x="111" y="3"/>
                    <a:pt x="100" y="1"/>
                    <a:pt x="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3"/>
            <p:cNvSpPr/>
            <p:nvPr/>
          </p:nvSpPr>
          <p:spPr>
            <a:xfrm>
              <a:off x="598401" y="2215837"/>
              <a:ext cx="178554" cy="116673"/>
            </a:xfrm>
            <a:custGeom>
              <a:avLst/>
              <a:gdLst/>
              <a:ahLst/>
              <a:cxnLst/>
              <a:rect l="l" t="t" r="r" b="b"/>
              <a:pathLst>
                <a:path w="3425" h="2238" extrusionOk="0">
                  <a:moveTo>
                    <a:pt x="3319" y="0"/>
                  </a:moveTo>
                  <a:cubicBezTo>
                    <a:pt x="3287" y="0"/>
                    <a:pt x="3271" y="16"/>
                    <a:pt x="3255" y="41"/>
                  </a:cubicBezTo>
                  <a:cubicBezTo>
                    <a:pt x="2672" y="858"/>
                    <a:pt x="1838" y="1498"/>
                    <a:pt x="891" y="1846"/>
                  </a:cubicBezTo>
                  <a:cubicBezTo>
                    <a:pt x="624" y="1943"/>
                    <a:pt x="349" y="2016"/>
                    <a:pt x="74" y="2072"/>
                  </a:cubicBezTo>
                  <a:cubicBezTo>
                    <a:pt x="41" y="2072"/>
                    <a:pt x="17" y="2096"/>
                    <a:pt x="9" y="2121"/>
                  </a:cubicBezTo>
                  <a:cubicBezTo>
                    <a:pt x="1" y="2153"/>
                    <a:pt x="9" y="2186"/>
                    <a:pt x="33" y="2210"/>
                  </a:cubicBezTo>
                  <a:cubicBezTo>
                    <a:pt x="51" y="2228"/>
                    <a:pt x="74" y="2237"/>
                    <a:pt x="95" y="2237"/>
                  </a:cubicBezTo>
                  <a:cubicBezTo>
                    <a:pt x="101" y="2237"/>
                    <a:pt x="108" y="2236"/>
                    <a:pt x="114" y="2234"/>
                  </a:cubicBezTo>
                  <a:cubicBezTo>
                    <a:pt x="1126" y="2048"/>
                    <a:pt x="2097" y="1538"/>
                    <a:pt x="2834" y="801"/>
                  </a:cubicBezTo>
                  <a:cubicBezTo>
                    <a:pt x="3036" y="599"/>
                    <a:pt x="3230" y="372"/>
                    <a:pt x="3400" y="130"/>
                  </a:cubicBezTo>
                  <a:cubicBezTo>
                    <a:pt x="3425" y="97"/>
                    <a:pt x="3417" y="57"/>
                    <a:pt x="3392" y="32"/>
                  </a:cubicBezTo>
                  <a:cubicBezTo>
                    <a:pt x="3368" y="8"/>
                    <a:pt x="3344" y="0"/>
                    <a:pt x="33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3"/>
            <p:cNvSpPr/>
            <p:nvPr/>
          </p:nvSpPr>
          <p:spPr>
            <a:xfrm>
              <a:off x="437625" y="2007673"/>
              <a:ext cx="300075" cy="174644"/>
            </a:xfrm>
            <a:custGeom>
              <a:avLst/>
              <a:gdLst/>
              <a:ahLst/>
              <a:cxnLst/>
              <a:rect l="l" t="t" r="r" b="b"/>
              <a:pathLst>
                <a:path w="5756" h="3350" extrusionOk="0">
                  <a:moveTo>
                    <a:pt x="5665" y="1"/>
                  </a:moveTo>
                  <a:cubicBezTo>
                    <a:pt x="5660" y="1"/>
                    <a:pt x="5655" y="1"/>
                    <a:pt x="5651" y="3"/>
                  </a:cubicBezTo>
                  <a:cubicBezTo>
                    <a:pt x="5626" y="3"/>
                    <a:pt x="5602" y="19"/>
                    <a:pt x="5594" y="51"/>
                  </a:cubicBezTo>
                  <a:cubicBezTo>
                    <a:pt x="5254" y="812"/>
                    <a:pt x="4736" y="1492"/>
                    <a:pt x="4080" y="2026"/>
                  </a:cubicBezTo>
                  <a:cubicBezTo>
                    <a:pt x="3392" y="2585"/>
                    <a:pt x="2559" y="2957"/>
                    <a:pt x="1668" y="3111"/>
                  </a:cubicBezTo>
                  <a:cubicBezTo>
                    <a:pt x="1389" y="3154"/>
                    <a:pt x="1107" y="3177"/>
                    <a:pt x="824" y="3177"/>
                  </a:cubicBezTo>
                  <a:cubicBezTo>
                    <a:pt x="583" y="3177"/>
                    <a:pt x="340" y="3161"/>
                    <a:pt x="98" y="3127"/>
                  </a:cubicBezTo>
                  <a:cubicBezTo>
                    <a:pt x="66" y="3127"/>
                    <a:pt x="33" y="3143"/>
                    <a:pt x="17" y="3167"/>
                  </a:cubicBezTo>
                  <a:cubicBezTo>
                    <a:pt x="1" y="3200"/>
                    <a:pt x="9" y="3248"/>
                    <a:pt x="41" y="3273"/>
                  </a:cubicBezTo>
                  <a:lnTo>
                    <a:pt x="33" y="3273"/>
                  </a:lnTo>
                  <a:cubicBezTo>
                    <a:pt x="50" y="3289"/>
                    <a:pt x="66" y="3297"/>
                    <a:pt x="90" y="3305"/>
                  </a:cubicBezTo>
                  <a:cubicBezTo>
                    <a:pt x="321" y="3335"/>
                    <a:pt x="553" y="3349"/>
                    <a:pt x="785" y="3349"/>
                  </a:cubicBezTo>
                  <a:cubicBezTo>
                    <a:pt x="1505" y="3349"/>
                    <a:pt x="2223" y="3208"/>
                    <a:pt x="2891" y="2933"/>
                  </a:cubicBezTo>
                  <a:cubicBezTo>
                    <a:pt x="3700" y="2593"/>
                    <a:pt x="4428" y="2050"/>
                    <a:pt x="4987" y="1362"/>
                  </a:cubicBezTo>
                  <a:cubicBezTo>
                    <a:pt x="5295" y="982"/>
                    <a:pt x="5554" y="569"/>
                    <a:pt x="5748" y="132"/>
                  </a:cubicBezTo>
                  <a:cubicBezTo>
                    <a:pt x="5756" y="92"/>
                    <a:pt x="5756" y="59"/>
                    <a:pt x="5724" y="27"/>
                  </a:cubicBezTo>
                  <a:cubicBezTo>
                    <a:pt x="5710" y="14"/>
                    <a:pt x="5686" y="1"/>
                    <a:pt x="56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3"/>
            <p:cNvSpPr/>
            <p:nvPr/>
          </p:nvSpPr>
          <p:spPr>
            <a:xfrm>
              <a:off x="404729" y="1841319"/>
              <a:ext cx="313160" cy="139090"/>
            </a:xfrm>
            <a:custGeom>
              <a:avLst/>
              <a:gdLst/>
              <a:ahLst/>
              <a:cxnLst/>
              <a:rect l="l" t="t" r="r" b="b"/>
              <a:pathLst>
                <a:path w="6007" h="2668" extrusionOk="0">
                  <a:moveTo>
                    <a:pt x="98" y="1"/>
                  </a:moveTo>
                  <a:cubicBezTo>
                    <a:pt x="78" y="1"/>
                    <a:pt x="57" y="9"/>
                    <a:pt x="41" y="21"/>
                  </a:cubicBezTo>
                  <a:cubicBezTo>
                    <a:pt x="9" y="45"/>
                    <a:pt x="1" y="94"/>
                    <a:pt x="17" y="126"/>
                  </a:cubicBezTo>
                  <a:cubicBezTo>
                    <a:pt x="227" y="498"/>
                    <a:pt x="486" y="838"/>
                    <a:pt x="786" y="1146"/>
                  </a:cubicBezTo>
                  <a:lnTo>
                    <a:pt x="794" y="1146"/>
                  </a:lnTo>
                  <a:cubicBezTo>
                    <a:pt x="1077" y="1437"/>
                    <a:pt x="1401" y="1696"/>
                    <a:pt x="1749" y="1915"/>
                  </a:cubicBezTo>
                  <a:cubicBezTo>
                    <a:pt x="2526" y="2392"/>
                    <a:pt x="3424" y="2651"/>
                    <a:pt x="4347" y="2668"/>
                  </a:cubicBezTo>
                  <a:cubicBezTo>
                    <a:pt x="4889" y="2668"/>
                    <a:pt x="5424" y="2587"/>
                    <a:pt x="5942" y="2425"/>
                  </a:cubicBezTo>
                  <a:cubicBezTo>
                    <a:pt x="5974" y="2417"/>
                    <a:pt x="5990" y="2392"/>
                    <a:pt x="5998" y="2368"/>
                  </a:cubicBezTo>
                  <a:cubicBezTo>
                    <a:pt x="6006" y="2336"/>
                    <a:pt x="5998" y="2303"/>
                    <a:pt x="5974" y="2279"/>
                  </a:cubicBezTo>
                  <a:cubicBezTo>
                    <a:pt x="5964" y="2264"/>
                    <a:pt x="5947" y="2258"/>
                    <a:pt x="5928" y="2258"/>
                  </a:cubicBezTo>
                  <a:cubicBezTo>
                    <a:pt x="5917" y="2258"/>
                    <a:pt x="5905" y="2260"/>
                    <a:pt x="5893" y="2263"/>
                  </a:cubicBezTo>
                  <a:cubicBezTo>
                    <a:pt x="5406" y="2418"/>
                    <a:pt x="4905" y="2495"/>
                    <a:pt x="4402" y="2495"/>
                  </a:cubicBezTo>
                  <a:cubicBezTo>
                    <a:pt x="3986" y="2495"/>
                    <a:pt x="3568" y="2442"/>
                    <a:pt x="3157" y="2336"/>
                  </a:cubicBezTo>
                  <a:cubicBezTo>
                    <a:pt x="2364" y="2125"/>
                    <a:pt x="1619" y="1704"/>
                    <a:pt x="1012" y="1122"/>
                  </a:cubicBezTo>
                  <a:cubicBezTo>
                    <a:pt x="980" y="1089"/>
                    <a:pt x="948" y="1057"/>
                    <a:pt x="907" y="1024"/>
                  </a:cubicBezTo>
                  <a:cubicBezTo>
                    <a:pt x="624" y="725"/>
                    <a:pt x="373" y="401"/>
                    <a:pt x="171" y="45"/>
                  </a:cubicBezTo>
                  <a:lnTo>
                    <a:pt x="154" y="29"/>
                  </a:lnTo>
                  <a:cubicBezTo>
                    <a:pt x="138" y="9"/>
                    <a:pt x="118" y="1"/>
                    <a:pt x="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3"/>
            <p:cNvSpPr/>
            <p:nvPr/>
          </p:nvSpPr>
          <p:spPr>
            <a:xfrm>
              <a:off x="551169" y="1667249"/>
              <a:ext cx="163748" cy="254719"/>
            </a:xfrm>
            <a:custGeom>
              <a:avLst/>
              <a:gdLst/>
              <a:ahLst/>
              <a:cxnLst/>
              <a:rect l="l" t="t" r="r" b="b"/>
              <a:pathLst>
                <a:path w="3141" h="4886" extrusionOk="0">
                  <a:moveTo>
                    <a:pt x="85" y="0"/>
                  </a:moveTo>
                  <a:cubicBezTo>
                    <a:pt x="73" y="0"/>
                    <a:pt x="60" y="3"/>
                    <a:pt x="49" y="9"/>
                  </a:cubicBezTo>
                  <a:cubicBezTo>
                    <a:pt x="16" y="17"/>
                    <a:pt x="0" y="49"/>
                    <a:pt x="0" y="82"/>
                  </a:cubicBezTo>
                  <a:cubicBezTo>
                    <a:pt x="49" y="1474"/>
                    <a:pt x="632" y="2842"/>
                    <a:pt x="1603" y="3837"/>
                  </a:cubicBezTo>
                  <a:cubicBezTo>
                    <a:pt x="1716" y="3959"/>
                    <a:pt x="1838" y="4072"/>
                    <a:pt x="1967" y="4177"/>
                  </a:cubicBezTo>
                  <a:cubicBezTo>
                    <a:pt x="2283" y="4444"/>
                    <a:pt x="2631" y="4687"/>
                    <a:pt x="3003" y="4873"/>
                  </a:cubicBezTo>
                  <a:cubicBezTo>
                    <a:pt x="3017" y="4881"/>
                    <a:pt x="3030" y="4885"/>
                    <a:pt x="3043" y="4885"/>
                  </a:cubicBezTo>
                  <a:cubicBezTo>
                    <a:pt x="3069" y="4885"/>
                    <a:pt x="3092" y="4871"/>
                    <a:pt x="3108" y="4849"/>
                  </a:cubicBezTo>
                  <a:cubicBezTo>
                    <a:pt x="3141" y="4817"/>
                    <a:pt x="3133" y="4776"/>
                    <a:pt x="3108" y="4744"/>
                  </a:cubicBezTo>
                  <a:cubicBezTo>
                    <a:pt x="3100" y="4736"/>
                    <a:pt x="3092" y="4736"/>
                    <a:pt x="3084" y="4728"/>
                  </a:cubicBezTo>
                  <a:cubicBezTo>
                    <a:pt x="2582" y="4461"/>
                    <a:pt x="2129" y="4121"/>
                    <a:pt x="1724" y="3716"/>
                  </a:cubicBezTo>
                  <a:cubicBezTo>
                    <a:pt x="1085" y="3060"/>
                    <a:pt x="615" y="2251"/>
                    <a:pt x="373" y="1385"/>
                  </a:cubicBezTo>
                  <a:cubicBezTo>
                    <a:pt x="251" y="964"/>
                    <a:pt x="186" y="519"/>
                    <a:pt x="170" y="82"/>
                  </a:cubicBezTo>
                  <a:cubicBezTo>
                    <a:pt x="170" y="57"/>
                    <a:pt x="162" y="41"/>
                    <a:pt x="146" y="25"/>
                  </a:cubicBezTo>
                  <a:cubicBezTo>
                    <a:pt x="130" y="9"/>
                    <a:pt x="108" y="0"/>
                    <a:pt x="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3"/>
            <p:cNvSpPr/>
            <p:nvPr/>
          </p:nvSpPr>
          <p:spPr>
            <a:xfrm>
              <a:off x="731338" y="1641079"/>
              <a:ext cx="73455" cy="256283"/>
            </a:xfrm>
            <a:custGeom>
              <a:avLst/>
              <a:gdLst/>
              <a:ahLst/>
              <a:cxnLst/>
              <a:rect l="l" t="t" r="r" b="b"/>
              <a:pathLst>
                <a:path w="1409" h="4916" extrusionOk="0">
                  <a:moveTo>
                    <a:pt x="1312" y="1"/>
                  </a:moveTo>
                  <a:cubicBezTo>
                    <a:pt x="1296" y="9"/>
                    <a:pt x="1271" y="9"/>
                    <a:pt x="1255" y="33"/>
                  </a:cubicBezTo>
                  <a:cubicBezTo>
                    <a:pt x="397" y="1053"/>
                    <a:pt x="0" y="2413"/>
                    <a:pt x="146" y="3757"/>
                  </a:cubicBezTo>
                  <a:cubicBezTo>
                    <a:pt x="195" y="4137"/>
                    <a:pt x="276" y="4509"/>
                    <a:pt x="405" y="4857"/>
                  </a:cubicBezTo>
                  <a:cubicBezTo>
                    <a:pt x="413" y="4874"/>
                    <a:pt x="413" y="4882"/>
                    <a:pt x="429" y="4890"/>
                  </a:cubicBezTo>
                  <a:lnTo>
                    <a:pt x="421" y="4890"/>
                  </a:lnTo>
                  <a:cubicBezTo>
                    <a:pt x="439" y="4907"/>
                    <a:pt x="461" y="4915"/>
                    <a:pt x="482" y="4915"/>
                  </a:cubicBezTo>
                  <a:cubicBezTo>
                    <a:pt x="501" y="4915"/>
                    <a:pt x="520" y="4909"/>
                    <a:pt x="535" y="4898"/>
                  </a:cubicBezTo>
                  <a:cubicBezTo>
                    <a:pt x="567" y="4882"/>
                    <a:pt x="583" y="4849"/>
                    <a:pt x="567" y="4809"/>
                  </a:cubicBezTo>
                  <a:cubicBezTo>
                    <a:pt x="130" y="3603"/>
                    <a:pt x="211" y="2235"/>
                    <a:pt x="786" y="1061"/>
                  </a:cubicBezTo>
                  <a:cubicBezTo>
                    <a:pt x="948" y="729"/>
                    <a:pt x="1150" y="422"/>
                    <a:pt x="1376" y="155"/>
                  </a:cubicBezTo>
                  <a:cubicBezTo>
                    <a:pt x="1409" y="114"/>
                    <a:pt x="1401" y="57"/>
                    <a:pt x="1368" y="33"/>
                  </a:cubicBezTo>
                  <a:cubicBezTo>
                    <a:pt x="1352" y="17"/>
                    <a:pt x="1328" y="1"/>
                    <a:pt x="13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3"/>
            <p:cNvSpPr/>
            <p:nvPr/>
          </p:nvSpPr>
          <p:spPr>
            <a:xfrm>
              <a:off x="800100" y="1732780"/>
              <a:ext cx="269681" cy="170838"/>
            </a:xfrm>
            <a:custGeom>
              <a:avLst/>
              <a:gdLst/>
              <a:ahLst/>
              <a:cxnLst/>
              <a:rect l="l" t="t" r="r" b="b"/>
              <a:pathLst>
                <a:path w="5173" h="3277" extrusionOk="0">
                  <a:moveTo>
                    <a:pt x="4835" y="0"/>
                  </a:moveTo>
                  <a:cubicBezTo>
                    <a:pt x="3225" y="0"/>
                    <a:pt x="1690" y="743"/>
                    <a:pt x="697" y="2006"/>
                  </a:cubicBezTo>
                  <a:cubicBezTo>
                    <a:pt x="422" y="2362"/>
                    <a:pt x="187" y="2742"/>
                    <a:pt x="17" y="3147"/>
                  </a:cubicBezTo>
                  <a:cubicBezTo>
                    <a:pt x="1" y="3179"/>
                    <a:pt x="9" y="3220"/>
                    <a:pt x="33" y="3244"/>
                  </a:cubicBezTo>
                  <a:cubicBezTo>
                    <a:pt x="49" y="3268"/>
                    <a:pt x="82" y="3276"/>
                    <a:pt x="106" y="3276"/>
                  </a:cubicBezTo>
                  <a:cubicBezTo>
                    <a:pt x="130" y="3268"/>
                    <a:pt x="155" y="3252"/>
                    <a:pt x="163" y="3228"/>
                  </a:cubicBezTo>
                  <a:cubicBezTo>
                    <a:pt x="810" y="1763"/>
                    <a:pt x="2130" y="662"/>
                    <a:pt x="3684" y="306"/>
                  </a:cubicBezTo>
                  <a:cubicBezTo>
                    <a:pt x="4053" y="214"/>
                    <a:pt x="4433" y="170"/>
                    <a:pt x="4819" y="170"/>
                  </a:cubicBezTo>
                  <a:cubicBezTo>
                    <a:pt x="4907" y="170"/>
                    <a:pt x="4995" y="172"/>
                    <a:pt x="5084" y="176"/>
                  </a:cubicBezTo>
                  <a:cubicBezTo>
                    <a:pt x="5116" y="176"/>
                    <a:pt x="5141" y="160"/>
                    <a:pt x="5157" y="128"/>
                  </a:cubicBezTo>
                  <a:cubicBezTo>
                    <a:pt x="5173" y="95"/>
                    <a:pt x="5165" y="55"/>
                    <a:pt x="5141" y="31"/>
                  </a:cubicBezTo>
                  <a:cubicBezTo>
                    <a:pt x="5124" y="14"/>
                    <a:pt x="5108" y="6"/>
                    <a:pt x="5084" y="6"/>
                  </a:cubicBezTo>
                  <a:cubicBezTo>
                    <a:pt x="5001" y="2"/>
                    <a:pt x="4918" y="0"/>
                    <a:pt x="48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3"/>
            <p:cNvSpPr/>
            <p:nvPr/>
          </p:nvSpPr>
          <p:spPr>
            <a:xfrm>
              <a:off x="823351" y="1929944"/>
              <a:ext cx="319468" cy="181317"/>
            </a:xfrm>
            <a:custGeom>
              <a:avLst/>
              <a:gdLst/>
              <a:ahLst/>
              <a:cxnLst/>
              <a:rect l="l" t="t" r="r" b="b"/>
              <a:pathLst>
                <a:path w="6128" h="3478" extrusionOk="0">
                  <a:moveTo>
                    <a:pt x="1457" y="1"/>
                  </a:moveTo>
                  <a:cubicBezTo>
                    <a:pt x="983" y="1"/>
                    <a:pt x="516" y="69"/>
                    <a:pt x="65" y="207"/>
                  </a:cubicBezTo>
                  <a:cubicBezTo>
                    <a:pt x="32" y="215"/>
                    <a:pt x="16" y="239"/>
                    <a:pt x="8" y="271"/>
                  </a:cubicBezTo>
                  <a:cubicBezTo>
                    <a:pt x="0" y="296"/>
                    <a:pt x="8" y="336"/>
                    <a:pt x="32" y="352"/>
                  </a:cubicBezTo>
                  <a:cubicBezTo>
                    <a:pt x="45" y="371"/>
                    <a:pt x="66" y="380"/>
                    <a:pt x="89" y="380"/>
                  </a:cubicBezTo>
                  <a:cubicBezTo>
                    <a:pt x="97" y="380"/>
                    <a:pt x="105" y="379"/>
                    <a:pt x="113" y="377"/>
                  </a:cubicBezTo>
                  <a:cubicBezTo>
                    <a:pt x="554" y="242"/>
                    <a:pt x="1014" y="175"/>
                    <a:pt x="1475" y="175"/>
                  </a:cubicBezTo>
                  <a:cubicBezTo>
                    <a:pt x="2013" y="175"/>
                    <a:pt x="2553" y="266"/>
                    <a:pt x="3068" y="450"/>
                  </a:cubicBezTo>
                  <a:cubicBezTo>
                    <a:pt x="3723" y="676"/>
                    <a:pt x="4338" y="1073"/>
                    <a:pt x="4832" y="1583"/>
                  </a:cubicBezTo>
                  <a:cubicBezTo>
                    <a:pt x="4986" y="1736"/>
                    <a:pt x="5132" y="1906"/>
                    <a:pt x="5261" y="2076"/>
                  </a:cubicBezTo>
                  <a:cubicBezTo>
                    <a:pt x="5561" y="2489"/>
                    <a:pt x="5795" y="2943"/>
                    <a:pt x="5949" y="3420"/>
                  </a:cubicBezTo>
                  <a:cubicBezTo>
                    <a:pt x="5957" y="3428"/>
                    <a:pt x="5965" y="3444"/>
                    <a:pt x="5974" y="3452"/>
                  </a:cubicBezTo>
                  <a:cubicBezTo>
                    <a:pt x="5987" y="3470"/>
                    <a:pt x="6007" y="3478"/>
                    <a:pt x="6028" y="3478"/>
                  </a:cubicBezTo>
                  <a:cubicBezTo>
                    <a:pt x="6048" y="3478"/>
                    <a:pt x="6068" y="3472"/>
                    <a:pt x="6087" y="3461"/>
                  </a:cubicBezTo>
                  <a:cubicBezTo>
                    <a:pt x="6119" y="3444"/>
                    <a:pt x="6127" y="3404"/>
                    <a:pt x="6119" y="3372"/>
                  </a:cubicBezTo>
                  <a:cubicBezTo>
                    <a:pt x="5884" y="2659"/>
                    <a:pt x="5480" y="2004"/>
                    <a:pt x="4954" y="1461"/>
                  </a:cubicBezTo>
                  <a:cubicBezTo>
                    <a:pt x="4824" y="1332"/>
                    <a:pt x="4687" y="1210"/>
                    <a:pt x="4549" y="1089"/>
                  </a:cubicBezTo>
                  <a:cubicBezTo>
                    <a:pt x="3780" y="466"/>
                    <a:pt x="2801" y="85"/>
                    <a:pt x="1797" y="12"/>
                  </a:cubicBezTo>
                  <a:cubicBezTo>
                    <a:pt x="1683" y="5"/>
                    <a:pt x="1570" y="1"/>
                    <a:pt x="14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3"/>
            <p:cNvSpPr/>
            <p:nvPr/>
          </p:nvSpPr>
          <p:spPr>
            <a:xfrm>
              <a:off x="341024" y="2052506"/>
              <a:ext cx="61673" cy="198208"/>
            </a:xfrm>
            <a:custGeom>
              <a:avLst/>
              <a:gdLst/>
              <a:ahLst/>
              <a:cxnLst/>
              <a:rect l="l" t="t" r="r" b="b"/>
              <a:pathLst>
                <a:path w="1183" h="3802" extrusionOk="0">
                  <a:moveTo>
                    <a:pt x="269" y="0"/>
                  </a:moveTo>
                  <a:cubicBezTo>
                    <a:pt x="258" y="0"/>
                    <a:pt x="247" y="3"/>
                    <a:pt x="235" y="9"/>
                  </a:cubicBezTo>
                  <a:cubicBezTo>
                    <a:pt x="195" y="17"/>
                    <a:pt x="178" y="49"/>
                    <a:pt x="170" y="82"/>
                  </a:cubicBezTo>
                  <a:cubicBezTo>
                    <a:pt x="0" y="1352"/>
                    <a:pt x="308" y="2688"/>
                    <a:pt x="1004" y="3764"/>
                  </a:cubicBezTo>
                  <a:lnTo>
                    <a:pt x="1020" y="3781"/>
                  </a:lnTo>
                  <a:cubicBezTo>
                    <a:pt x="1035" y="3796"/>
                    <a:pt x="1054" y="3802"/>
                    <a:pt x="1073" y="3802"/>
                  </a:cubicBezTo>
                  <a:cubicBezTo>
                    <a:pt x="1094" y="3802"/>
                    <a:pt x="1116" y="3794"/>
                    <a:pt x="1134" y="3781"/>
                  </a:cubicBezTo>
                  <a:cubicBezTo>
                    <a:pt x="1158" y="3764"/>
                    <a:pt x="1182" y="3724"/>
                    <a:pt x="1150" y="3675"/>
                  </a:cubicBezTo>
                  <a:cubicBezTo>
                    <a:pt x="462" y="2615"/>
                    <a:pt x="170" y="1344"/>
                    <a:pt x="340" y="82"/>
                  </a:cubicBezTo>
                  <a:cubicBezTo>
                    <a:pt x="340" y="57"/>
                    <a:pt x="332" y="33"/>
                    <a:pt x="324" y="25"/>
                  </a:cubicBezTo>
                  <a:cubicBezTo>
                    <a:pt x="308" y="9"/>
                    <a:pt x="289" y="0"/>
                    <a:pt x="2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3"/>
            <p:cNvSpPr/>
            <p:nvPr/>
          </p:nvSpPr>
          <p:spPr>
            <a:xfrm>
              <a:off x="335550" y="2160941"/>
              <a:ext cx="43896" cy="88938"/>
            </a:xfrm>
            <a:custGeom>
              <a:avLst/>
              <a:gdLst/>
              <a:ahLst/>
              <a:cxnLst/>
              <a:rect l="l" t="t" r="r" b="b"/>
              <a:pathLst>
                <a:path w="842" h="1706" extrusionOk="0">
                  <a:moveTo>
                    <a:pt x="91" y="1"/>
                  </a:moveTo>
                  <a:cubicBezTo>
                    <a:pt x="77" y="1"/>
                    <a:pt x="63" y="3"/>
                    <a:pt x="49" y="9"/>
                  </a:cubicBezTo>
                  <a:cubicBezTo>
                    <a:pt x="24" y="25"/>
                    <a:pt x="0" y="58"/>
                    <a:pt x="8" y="106"/>
                  </a:cubicBezTo>
                  <a:cubicBezTo>
                    <a:pt x="130" y="665"/>
                    <a:pt x="348" y="1191"/>
                    <a:pt x="664" y="1668"/>
                  </a:cubicBezTo>
                  <a:lnTo>
                    <a:pt x="680" y="1684"/>
                  </a:lnTo>
                  <a:cubicBezTo>
                    <a:pt x="695" y="1699"/>
                    <a:pt x="715" y="1706"/>
                    <a:pt x="736" y="1706"/>
                  </a:cubicBezTo>
                  <a:cubicBezTo>
                    <a:pt x="760" y="1706"/>
                    <a:pt x="784" y="1697"/>
                    <a:pt x="801" y="1684"/>
                  </a:cubicBezTo>
                  <a:cubicBezTo>
                    <a:pt x="834" y="1660"/>
                    <a:pt x="842" y="1620"/>
                    <a:pt x="818" y="1579"/>
                  </a:cubicBezTo>
                  <a:cubicBezTo>
                    <a:pt x="502" y="1118"/>
                    <a:pt x="292" y="608"/>
                    <a:pt x="170" y="66"/>
                  </a:cubicBezTo>
                  <a:cubicBezTo>
                    <a:pt x="170" y="49"/>
                    <a:pt x="162" y="33"/>
                    <a:pt x="154" y="25"/>
                  </a:cubicBezTo>
                  <a:cubicBezTo>
                    <a:pt x="138" y="9"/>
                    <a:pt x="116" y="1"/>
                    <a:pt x="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3"/>
            <p:cNvSpPr/>
            <p:nvPr/>
          </p:nvSpPr>
          <p:spPr>
            <a:xfrm>
              <a:off x="879028" y="2358262"/>
              <a:ext cx="133407" cy="49787"/>
            </a:xfrm>
            <a:custGeom>
              <a:avLst/>
              <a:gdLst/>
              <a:ahLst/>
              <a:cxnLst/>
              <a:rect l="l" t="t" r="r" b="b"/>
              <a:pathLst>
                <a:path w="2559" h="955" extrusionOk="0">
                  <a:moveTo>
                    <a:pt x="2470" y="0"/>
                  </a:moveTo>
                  <a:cubicBezTo>
                    <a:pt x="2457" y="0"/>
                    <a:pt x="2443" y="4"/>
                    <a:pt x="2429" y="12"/>
                  </a:cubicBezTo>
                  <a:cubicBezTo>
                    <a:pt x="1724" y="449"/>
                    <a:pt x="915" y="716"/>
                    <a:pt x="89" y="781"/>
                  </a:cubicBezTo>
                  <a:cubicBezTo>
                    <a:pt x="57" y="789"/>
                    <a:pt x="25" y="805"/>
                    <a:pt x="17" y="838"/>
                  </a:cubicBezTo>
                  <a:cubicBezTo>
                    <a:pt x="0" y="878"/>
                    <a:pt x="9" y="910"/>
                    <a:pt x="33" y="935"/>
                  </a:cubicBezTo>
                  <a:cubicBezTo>
                    <a:pt x="39" y="947"/>
                    <a:pt x="53" y="954"/>
                    <a:pt x="70" y="954"/>
                  </a:cubicBezTo>
                  <a:cubicBezTo>
                    <a:pt x="76" y="954"/>
                    <a:pt x="83" y="953"/>
                    <a:pt x="89" y="951"/>
                  </a:cubicBezTo>
                  <a:cubicBezTo>
                    <a:pt x="947" y="886"/>
                    <a:pt x="1789" y="611"/>
                    <a:pt x="2518" y="158"/>
                  </a:cubicBezTo>
                  <a:cubicBezTo>
                    <a:pt x="2542" y="142"/>
                    <a:pt x="2558" y="117"/>
                    <a:pt x="2558" y="101"/>
                  </a:cubicBezTo>
                  <a:cubicBezTo>
                    <a:pt x="2558" y="77"/>
                    <a:pt x="2550" y="44"/>
                    <a:pt x="2534" y="28"/>
                  </a:cubicBezTo>
                  <a:cubicBezTo>
                    <a:pt x="2518" y="12"/>
                    <a:pt x="2495" y="0"/>
                    <a:pt x="24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3"/>
            <p:cNvSpPr/>
            <p:nvPr/>
          </p:nvSpPr>
          <p:spPr>
            <a:xfrm>
              <a:off x="907284" y="2404294"/>
              <a:ext cx="78981" cy="24659"/>
            </a:xfrm>
            <a:custGeom>
              <a:avLst/>
              <a:gdLst/>
              <a:ahLst/>
              <a:cxnLst/>
              <a:rect l="l" t="t" r="r" b="b"/>
              <a:pathLst>
                <a:path w="1515" h="473" extrusionOk="0">
                  <a:moveTo>
                    <a:pt x="1426" y="1"/>
                  </a:moveTo>
                  <a:cubicBezTo>
                    <a:pt x="1410" y="1"/>
                    <a:pt x="1394" y="5"/>
                    <a:pt x="1377" y="11"/>
                  </a:cubicBezTo>
                  <a:cubicBezTo>
                    <a:pt x="972" y="197"/>
                    <a:pt x="543" y="295"/>
                    <a:pt x="90" y="303"/>
                  </a:cubicBezTo>
                  <a:cubicBezTo>
                    <a:pt x="49" y="303"/>
                    <a:pt x="25" y="327"/>
                    <a:pt x="9" y="359"/>
                  </a:cubicBezTo>
                  <a:cubicBezTo>
                    <a:pt x="1" y="392"/>
                    <a:pt x="1" y="432"/>
                    <a:pt x="25" y="456"/>
                  </a:cubicBezTo>
                  <a:cubicBezTo>
                    <a:pt x="41" y="465"/>
                    <a:pt x="66" y="473"/>
                    <a:pt x="90" y="473"/>
                  </a:cubicBezTo>
                  <a:cubicBezTo>
                    <a:pt x="567" y="465"/>
                    <a:pt x="1029" y="359"/>
                    <a:pt x="1466" y="157"/>
                  </a:cubicBezTo>
                  <a:cubicBezTo>
                    <a:pt x="1498" y="141"/>
                    <a:pt x="1506" y="117"/>
                    <a:pt x="1506" y="100"/>
                  </a:cubicBezTo>
                  <a:cubicBezTo>
                    <a:pt x="1514" y="76"/>
                    <a:pt x="1506" y="52"/>
                    <a:pt x="1482" y="27"/>
                  </a:cubicBezTo>
                  <a:cubicBezTo>
                    <a:pt x="1468" y="9"/>
                    <a:pt x="1448" y="1"/>
                    <a:pt x="14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3"/>
            <p:cNvSpPr/>
            <p:nvPr/>
          </p:nvSpPr>
          <p:spPr>
            <a:xfrm>
              <a:off x="814488" y="1503554"/>
              <a:ext cx="112710" cy="37066"/>
            </a:xfrm>
            <a:custGeom>
              <a:avLst/>
              <a:gdLst/>
              <a:ahLst/>
              <a:cxnLst/>
              <a:rect l="l" t="t" r="r" b="b"/>
              <a:pathLst>
                <a:path w="2162" h="711" extrusionOk="0">
                  <a:moveTo>
                    <a:pt x="485" y="0"/>
                  </a:moveTo>
                  <a:cubicBezTo>
                    <a:pt x="345" y="0"/>
                    <a:pt x="205" y="11"/>
                    <a:pt x="65" y="33"/>
                  </a:cubicBezTo>
                  <a:cubicBezTo>
                    <a:pt x="32" y="33"/>
                    <a:pt x="16" y="49"/>
                    <a:pt x="8" y="73"/>
                  </a:cubicBezTo>
                  <a:cubicBezTo>
                    <a:pt x="0" y="105"/>
                    <a:pt x="8" y="146"/>
                    <a:pt x="32" y="170"/>
                  </a:cubicBezTo>
                  <a:cubicBezTo>
                    <a:pt x="32" y="170"/>
                    <a:pt x="71" y="196"/>
                    <a:pt x="96" y="196"/>
                  </a:cubicBezTo>
                  <a:cubicBezTo>
                    <a:pt x="100" y="196"/>
                    <a:pt x="103" y="195"/>
                    <a:pt x="105" y="194"/>
                  </a:cubicBezTo>
                  <a:cubicBezTo>
                    <a:pt x="229" y="175"/>
                    <a:pt x="353" y="166"/>
                    <a:pt x="478" y="166"/>
                  </a:cubicBezTo>
                  <a:cubicBezTo>
                    <a:pt x="1031" y="166"/>
                    <a:pt x="1581" y="353"/>
                    <a:pt x="2024" y="696"/>
                  </a:cubicBezTo>
                  <a:cubicBezTo>
                    <a:pt x="2040" y="706"/>
                    <a:pt x="2054" y="710"/>
                    <a:pt x="2068" y="710"/>
                  </a:cubicBezTo>
                  <a:cubicBezTo>
                    <a:pt x="2090" y="710"/>
                    <a:pt x="2109" y="700"/>
                    <a:pt x="2129" y="680"/>
                  </a:cubicBezTo>
                  <a:cubicBezTo>
                    <a:pt x="2153" y="648"/>
                    <a:pt x="2161" y="599"/>
                    <a:pt x="2121" y="551"/>
                  </a:cubicBezTo>
                  <a:lnTo>
                    <a:pt x="2113" y="542"/>
                  </a:lnTo>
                  <a:cubicBezTo>
                    <a:pt x="1648" y="189"/>
                    <a:pt x="1073" y="0"/>
                    <a:pt x="4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3"/>
            <p:cNvSpPr/>
            <p:nvPr/>
          </p:nvSpPr>
          <p:spPr>
            <a:xfrm>
              <a:off x="878194" y="1493284"/>
              <a:ext cx="64592" cy="36128"/>
            </a:xfrm>
            <a:custGeom>
              <a:avLst/>
              <a:gdLst/>
              <a:ahLst/>
              <a:cxnLst/>
              <a:rect l="l" t="t" r="r" b="b"/>
              <a:pathLst>
                <a:path w="1239" h="693" extrusionOk="0">
                  <a:moveTo>
                    <a:pt x="101" y="1"/>
                  </a:moveTo>
                  <a:cubicBezTo>
                    <a:pt x="68" y="1"/>
                    <a:pt x="38" y="17"/>
                    <a:pt x="25" y="43"/>
                  </a:cubicBezTo>
                  <a:cubicBezTo>
                    <a:pt x="0" y="76"/>
                    <a:pt x="8" y="124"/>
                    <a:pt x="33" y="149"/>
                  </a:cubicBezTo>
                  <a:cubicBezTo>
                    <a:pt x="33" y="149"/>
                    <a:pt x="57" y="165"/>
                    <a:pt x="73" y="165"/>
                  </a:cubicBezTo>
                  <a:cubicBezTo>
                    <a:pt x="445" y="262"/>
                    <a:pt x="793" y="432"/>
                    <a:pt x="1077" y="675"/>
                  </a:cubicBezTo>
                  <a:cubicBezTo>
                    <a:pt x="1095" y="687"/>
                    <a:pt x="1114" y="692"/>
                    <a:pt x="1132" y="692"/>
                  </a:cubicBezTo>
                  <a:cubicBezTo>
                    <a:pt x="1160" y="692"/>
                    <a:pt x="1186" y="679"/>
                    <a:pt x="1206" y="658"/>
                  </a:cubicBezTo>
                  <a:cubicBezTo>
                    <a:pt x="1231" y="634"/>
                    <a:pt x="1239" y="594"/>
                    <a:pt x="1198" y="553"/>
                  </a:cubicBezTo>
                  <a:cubicBezTo>
                    <a:pt x="883" y="286"/>
                    <a:pt x="510" y="100"/>
                    <a:pt x="122" y="3"/>
                  </a:cubicBezTo>
                  <a:cubicBezTo>
                    <a:pt x="115" y="1"/>
                    <a:pt x="108"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8" name="Google Shape;128;p3"/>
          <p:cNvGrpSpPr/>
          <p:nvPr/>
        </p:nvGrpSpPr>
        <p:grpSpPr>
          <a:xfrm>
            <a:off x="8534459" y="3845247"/>
            <a:ext cx="466028" cy="941118"/>
            <a:chOff x="5768250" y="3827525"/>
            <a:chExt cx="389525" cy="786625"/>
          </a:xfrm>
        </p:grpSpPr>
        <p:sp>
          <p:nvSpPr>
            <p:cNvPr id="129" name="Google Shape;129;p3"/>
            <p:cNvSpPr/>
            <p:nvPr/>
          </p:nvSpPr>
          <p:spPr>
            <a:xfrm>
              <a:off x="5824550" y="4172275"/>
              <a:ext cx="125700" cy="441875"/>
            </a:xfrm>
            <a:custGeom>
              <a:avLst/>
              <a:gdLst/>
              <a:ahLst/>
              <a:cxnLst/>
              <a:rect l="l" t="t" r="r" b="b"/>
              <a:pathLst>
                <a:path w="5028" h="17675" extrusionOk="0">
                  <a:moveTo>
                    <a:pt x="4897" y="0"/>
                  </a:moveTo>
                  <a:cubicBezTo>
                    <a:pt x="3902" y="2435"/>
                    <a:pt x="3012" y="4949"/>
                    <a:pt x="2278" y="7463"/>
                  </a:cubicBezTo>
                  <a:cubicBezTo>
                    <a:pt x="1388" y="10448"/>
                    <a:pt x="524" y="14585"/>
                    <a:pt x="0" y="17648"/>
                  </a:cubicBezTo>
                  <a:lnTo>
                    <a:pt x="158" y="17674"/>
                  </a:lnTo>
                  <a:cubicBezTo>
                    <a:pt x="681" y="14611"/>
                    <a:pt x="1545" y="10474"/>
                    <a:pt x="2436" y="7515"/>
                  </a:cubicBezTo>
                  <a:cubicBezTo>
                    <a:pt x="3169" y="5001"/>
                    <a:pt x="4033" y="2488"/>
                    <a:pt x="5028" y="52"/>
                  </a:cubicBezTo>
                  <a:lnTo>
                    <a:pt x="489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3"/>
            <p:cNvSpPr/>
            <p:nvPr/>
          </p:nvSpPr>
          <p:spPr>
            <a:xfrm>
              <a:off x="5768250" y="4216125"/>
              <a:ext cx="125700" cy="105700"/>
            </a:xfrm>
            <a:custGeom>
              <a:avLst/>
              <a:gdLst/>
              <a:ahLst/>
              <a:cxnLst/>
              <a:rect l="l" t="t" r="r" b="b"/>
              <a:pathLst>
                <a:path w="5028" h="4228" extrusionOk="0">
                  <a:moveTo>
                    <a:pt x="1" y="0"/>
                  </a:moveTo>
                  <a:lnTo>
                    <a:pt x="1" y="0"/>
                  </a:lnTo>
                  <a:cubicBezTo>
                    <a:pt x="184" y="210"/>
                    <a:pt x="341" y="419"/>
                    <a:pt x="498" y="655"/>
                  </a:cubicBezTo>
                  <a:cubicBezTo>
                    <a:pt x="838" y="1179"/>
                    <a:pt x="1074" y="1729"/>
                    <a:pt x="1362" y="2278"/>
                  </a:cubicBezTo>
                  <a:cubicBezTo>
                    <a:pt x="1572" y="2671"/>
                    <a:pt x="1912" y="3038"/>
                    <a:pt x="2252" y="3326"/>
                  </a:cubicBezTo>
                  <a:cubicBezTo>
                    <a:pt x="2619" y="3614"/>
                    <a:pt x="3038" y="3850"/>
                    <a:pt x="3483" y="3980"/>
                  </a:cubicBezTo>
                  <a:cubicBezTo>
                    <a:pt x="3882" y="4114"/>
                    <a:pt x="4319" y="4228"/>
                    <a:pt x="4746" y="4228"/>
                  </a:cubicBezTo>
                  <a:cubicBezTo>
                    <a:pt x="4823" y="4228"/>
                    <a:pt x="4900" y="4224"/>
                    <a:pt x="4976" y="4216"/>
                  </a:cubicBezTo>
                  <a:cubicBezTo>
                    <a:pt x="5028" y="4216"/>
                    <a:pt x="5002" y="3640"/>
                    <a:pt x="5002" y="3561"/>
                  </a:cubicBezTo>
                  <a:cubicBezTo>
                    <a:pt x="4976" y="3116"/>
                    <a:pt x="4871" y="2671"/>
                    <a:pt x="4661" y="2252"/>
                  </a:cubicBezTo>
                  <a:cubicBezTo>
                    <a:pt x="4452" y="1886"/>
                    <a:pt x="4216" y="1571"/>
                    <a:pt x="3902" y="1310"/>
                  </a:cubicBezTo>
                  <a:cubicBezTo>
                    <a:pt x="3614" y="1048"/>
                    <a:pt x="3300" y="838"/>
                    <a:pt x="2959" y="681"/>
                  </a:cubicBezTo>
                  <a:cubicBezTo>
                    <a:pt x="2671" y="524"/>
                    <a:pt x="2357" y="393"/>
                    <a:pt x="2043" y="288"/>
                  </a:cubicBezTo>
                  <a:cubicBezTo>
                    <a:pt x="1703" y="184"/>
                    <a:pt x="1336" y="79"/>
                    <a:pt x="969" y="53"/>
                  </a:cubicBezTo>
                  <a:lnTo>
                    <a:pt x="996" y="53"/>
                  </a:lnTo>
                  <a:cubicBezTo>
                    <a:pt x="943" y="27"/>
                    <a:pt x="917" y="27"/>
                    <a:pt x="865" y="27"/>
                  </a:cubicBezTo>
                  <a:cubicBezTo>
                    <a:pt x="577" y="27"/>
                    <a:pt x="289"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3"/>
            <p:cNvSpPr/>
            <p:nvPr/>
          </p:nvSpPr>
          <p:spPr>
            <a:xfrm>
              <a:off x="5802300" y="3827525"/>
              <a:ext cx="355475" cy="368325"/>
            </a:xfrm>
            <a:custGeom>
              <a:avLst/>
              <a:gdLst/>
              <a:ahLst/>
              <a:cxnLst/>
              <a:rect l="l" t="t" r="r" b="b"/>
              <a:pathLst>
                <a:path w="14219" h="14733" extrusionOk="0">
                  <a:moveTo>
                    <a:pt x="7968" y="0"/>
                  </a:moveTo>
                  <a:cubicBezTo>
                    <a:pt x="6948" y="0"/>
                    <a:pt x="5944" y="267"/>
                    <a:pt x="5028" y="672"/>
                  </a:cubicBezTo>
                  <a:cubicBezTo>
                    <a:pt x="5028" y="672"/>
                    <a:pt x="5001" y="672"/>
                    <a:pt x="5001" y="698"/>
                  </a:cubicBezTo>
                  <a:cubicBezTo>
                    <a:pt x="4975" y="698"/>
                    <a:pt x="4923" y="724"/>
                    <a:pt x="4897" y="750"/>
                  </a:cubicBezTo>
                  <a:lnTo>
                    <a:pt x="4870" y="750"/>
                  </a:lnTo>
                  <a:cubicBezTo>
                    <a:pt x="4006" y="1143"/>
                    <a:pt x="3247" y="1667"/>
                    <a:pt x="2671" y="2217"/>
                  </a:cubicBezTo>
                  <a:cubicBezTo>
                    <a:pt x="2461" y="2400"/>
                    <a:pt x="2278" y="2609"/>
                    <a:pt x="2095" y="2793"/>
                  </a:cubicBezTo>
                  <a:cubicBezTo>
                    <a:pt x="2095" y="2793"/>
                    <a:pt x="2095" y="2819"/>
                    <a:pt x="2095" y="2819"/>
                  </a:cubicBezTo>
                  <a:cubicBezTo>
                    <a:pt x="2069" y="2845"/>
                    <a:pt x="2043" y="2871"/>
                    <a:pt x="2016" y="2897"/>
                  </a:cubicBezTo>
                  <a:cubicBezTo>
                    <a:pt x="2016" y="2924"/>
                    <a:pt x="1990" y="2924"/>
                    <a:pt x="1990" y="2924"/>
                  </a:cubicBezTo>
                  <a:cubicBezTo>
                    <a:pt x="1126" y="3971"/>
                    <a:pt x="681" y="5071"/>
                    <a:pt x="445" y="5909"/>
                  </a:cubicBezTo>
                  <a:cubicBezTo>
                    <a:pt x="445" y="5909"/>
                    <a:pt x="445" y="5909"/>
                    <a:pt x="445" y="5935"/>
                  </a:cubicBezTo>
                  <a:cubicBezTo>
                    <a:pt x="419" y="5961"/>
                    <a:pt x="419" y="6013"/>
                    <a:pt x="419" y="6040"/>
                  </a:cubicBezTo>
                  <a:cubicBezTo>
                    <a:pt x="419" y="6066"/>
                    <a:pt x="393" y="6066"/>
                    <a:pt x="393" y="6066"/>
                  </a:cubicBezTo>
                  <a:cubicBezTo>
                    <a:pt x="288" y="6563"/>
                    <a:pt x="210" y="6930"/>
                    <a:pt x="183" y="7165"/>
                  </a:cubicBezTo>
                  <a:cubicBezTo>
                    <a:pt x="105" y="7715"/>
                    <a:pt x="0" y="8553"/>
                    <a:pt x="105" y="9496"/>
                  </a:cubicBezTo>
                  <a:lnTo>
                    <a:pt x="105" y="9522"/>
                  </a:lnTo>
                  <a:lnTo>
                    <a:pt x="131" y="9653"/>
                  </a:lnTo>
                  <a:lnTo>
                    <a:pt x="131" y="9679"/>
                  </a:lnTo>
                  <a:cubicBezTo>
                    <a:pt x="236" y="10308"/>
                    <a:pt x="445" y="10988"/>
                    <a:pt x="838" y="11669"/>
                  </a:cubicBezTo>
                  <a:cubicBezTo>
                    <a:pt x="1126" y="12167"/>
                    <a:pt x="1466" y="12586"/>
                    <a:pt x="1833" y="12926"/>
                  </a:cubicBezTo>
                  <a:cubicBezTo>
                    <a:pt x="1859" y="12952"/>
                    <a:pt x="1859" y="12952"/>
                    <a:pt x="1859" y="12952"/>
                  </a:cubicBezTo>
                  <a:cubicBezTo>
                    <a:pt x="1885" y="12978"/>
                    <a:pt x="1912" y="13005"/>
                    <a:pt x="1938" y="13031"/>
                  </a:cubicBezTo>
                  <a:cubicBezTo>
                    <a:pt x="1964" y="13031"/>
                    <a:pt x="1964" y="13031"/>
                    <a:pt x="1964" y="13057"/>
                  </a:cubicBezTo>
                  <a:cubicBezTo>
                    <a:pt x="2959" y="13921"/>
                    <a:pt x="4216" y="14445"/>
                    <a:pt x="5420" y="14628"/>
                  </a:cubicBezTo>
                  <a:lnTo>
                    <a:pt x="5604" y="14654"/>
                  </a:lnTo>
                  <a:cubicBezTo>
                    <a:pt x="5944" y="14707"/>
                    <a:pt x="6258" y="14733"/>
                    <a:pt x="6599" y="14733"/>
                  </a:cubicBezTo>
                  <a:cubicBezTo>
                    <a:pt x="7620" y="14733"/>
                    <a:pt x="8510" y="14497"/>
                    <a:pt x="9269" y="14157"/>
                  </a:cubicBezTo>
                  <a:cubicBezTo>
                    <a:pt x="9269" y="14157"/>
                    <a:pt x="9269" y="14130"/>
                    <a:pt x="9269" y="14130"/>
                  </a:cubicBezTo>
                  <a:cubicBezTo>
                    <a:pt x="9322" y="14130"/>
                    <a:pt x="9348" y="14104"/>
                    <a:pt x="9400" y="14078"/>
                  </a:cubicBezTo>
                  <a:lnTo>
                    <a:pt x="9427" y="14078"/>
                  </a:lnTo>
                  <a:cubicBezTo>
                    <a:pt x="10788" y="13424"/>
                    <a:pt x="11705" y="12429"/>
                    <a:pt x="12150" y="11905"/>
                  </a:cubicBezTo>
                  <a:cubicBezTo>
                    <a:pt x="12176" y="11905"/>
                    <a:pt x="12176" y="11879"/>
                    <a:pt x="12176" y="11879"/>
                  </a:cubicBezTo>
                  <a:cubicBezTo>
                    <a:pt x="12202" y="11852"/>
                    <a:pt x="12228" y="11826"/>
                    <a:pt x="12254" y="11800"/>
                  </a:cubicBezTo>
                  <a:cubicBezTo>
                    <a:pt x="12254" y="11774"/>
                    <a:pt x="12254" y="11774"/>
                    <a:pt x="12281" y="11774"/>
                  </a:cubicBezTo>
                  <a:cubicBezTo>
                    <a:pt x="12307" y="11748"/>
                    <a:pt x="12307" y="11722"/>
                    <a:pt x="12333" y="11695"/>
                  </a:cubicBezTo>
                  <a:cubicBezTo>
                    <a:pt x="12673" y="11276"/>
                    <a:pt x="13380" y="10412"/>
                    <a:pt x="13773" y="9051"/>
                  </a:cubicBezTo>
                  <a:cubicBezTo>
                    <a:pt x="13799" y="8972"/>
                    <a:pt x="13825" y="8894"/>
                    <a:pt x="13852" y="8815"/>
                  </a:cubicBezTo>
                  <a:cubicBezTo>
                    <a:pt x="13852" y="8815"/>
                    <a:pt x="13852" y="8789"/>
                    <a:pt x="13852" y="8789"/>
                  </a:cubicBezTo>
                  <a:cubicBezTo>
                    <a:pt x="13852" y="8737"/>
                    <a:pt x="13878" y="8710"/>
                    <a:pt x="13878" y="8658"/>
                  </a:cubicBezTo>
                  <a:lnTo>
                    <a:pt x="13878" y="8632"/>
                  </a:lnTo>
                  <a:cubicBezTo>
                    <a:pt x="14218" y="7192"/>
                    <a:pt x="13983" y="5935"/>
                    <a:pt x="13799" y="5228"/>
                  </a:cubicBezTo>
                  <a:cubicBezTo>
                    <a:pt x="13799" y="5228"/>
                    <a:pt x="13799" y="5228"/>
                    <a:pt x="13799" y="5202"/>
                  </a:cubicBezTo>
                  <a:cubicBezTo>
                    <a:pt x="13799" y="5175"/>
                    <a:pt x="13773" y="5123"/>
                    <a:pt x="13773" y="5097"/>
                  </a:cubicBezTo>
                  <a:lnTo>
                    <a:pt x="13773" y="5071"/>
                  </a:lnTo>
                  <a:cubicBezTo>
                    <a:pt x="13747" y="4966"/>
                    <a:pt x="13721" y="4887"/>
                    <a:pt x="13695" y="4809"/>
                  </a:cubicBezTo>
                  <a:cubicBezTo>
                    <a:pt x="13537" y="4364"/>
                    <a:pt x="13145" y="3081"/>
                    <a:pt x="12176" y="1955"/>
                  </a:cubicBezTo>
                  <a:cubicBezTo>
                    <a:pt x="12176" y="1955"/>
                    <a:pt x="12176" y="1929"/>
                    <a:pt x="12176" y="1929"/>
                  </a:cubicBezTo>
                  <a:cubicBezTo>
                    <a:pt x="12150" y="1902"/>
                    <a:pt x="12123" y="1876"/>
                    <a:pt x="12071" y="1850"/>
                  </a:cubicBezTo>
                  <a:cubicBezTo>
                    <a:pt x="12071" y="1824"/>
                    <a:pt x="12071" y="1824"/>
                    <a:pt x="12071" y="1824"/>
                  </a:cubicBezTo>
                  <a:cubicBezTo>
                    <a:pt x="11600" y="1300"/>
                    <a:pt x="11024" y="829"/>
                    <a:pt x="10291" y="488"/>
                  </a:cubicBezTo>
                  <a:cubicBezTo>
                    <a:pt x="9819" y="279"/>
                    <a:pt x="9348" y="122"/>
                    <a:pt x="8850" y="70"/>
                  </a:cubicBezTo>
                  <a:lnTo>
                    <a:pt x="8824" y="70"/>
                  </a:lnTo>
                  <a:cubicBezTo>
                    <a:pt x="8772" y="43"/>
                    <a:pt x="8746" y="43"/>
                    <a:pt x="8693" y="43"/>
                  </a:cubicBezTo>
                  <a:lnTo>
                    <a:pt x="8667" y="43"/>
                  </a:lnTo>
                  <a:cubicBezTo>
                    <a:pt x="8434" y="14"/>
                    <a:pt x="8201" y="0"/>
                    <a:pt x="79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3"/>
            <p:cNvSpPr/>
            <p:nvPr/>
          </p:nvSpPr>
          <p:spPr>
            <a:xfrm>
              <a:off x="5933225" y="3962125"/>
              <a:ext cx="94275" cy="98875"/>
            </a:xfrm>
            <a:custGeom>
              <a:avLst/>
              <a:gdLst/>
              <a:ahLst/>
              <a:cxnLst/>
              <a:rect l="l" t="t" r="r" b="b"/>
              <a:pathLst>
                <a:path w="3771" h="3955" extrusionOk="0">
                  <a:moveTo>
                    <a:pt x="2096" y="1"/>
                  </a:moveTo>
                  <a:cubicBezTo>
                    <a:pt x="1906" y="1"/>
                    <a:pt x="1719" y="36"/>
                    <a:pt x="1545" y="106"/>
                  </a:cubicBezTo>
                  <a:cubicBezTo>
                    <a:pt x="1493" y="106"/>
                    <a:pt x="1466" y="132"/>
                    <a:pt x="1414" y="132"/>
                  </a:cubicBezTo>
                  <a:cubicBezTo>
                    <a:pt x="1152" y="263"/>
                    <a:pt x="916" y="420"/>
                    <a:pt x="733" y="577"/>
                  </a:cubicBezTo>
                  <a:cubicBezTo>
                    <a:pt x="707" y="577"/>
                    <a:pt x="707" y="577"/>
                    <a:pt x="707" y="603"/>
                  </a:cubicBezTo>
                  <a:cubicBezTo>
                    <a:pt x="681" y="629"/>
                    <a:pt x="655" y="629"/>
                    <a:pt x="628" y="656"/>
                  </a:cubicBezTo>
                  <a:cubicBezTo>
                    <a:pt x="419" y="865"/>
                    <a:pt x="288" y="1127"/>
                    <a:pt x="183" y="1336"/>
                  </a:cubicBezTo>
                  <a:cubicBezTo>
                    <a:pt x="183" y="1389"/>
                    <a:pt x="157" y="1415"/>
                    <a:pt x="131" y="1467"/>
                  </a:cubicBezTo>
                  <a:cubicBezTo>
                    <a:pt x="79" y="1677"/>
                    <a:pt x="52" y="1834"/>
                    <a:pt x="26" y="1912"/>
                  </a:cubicBezTo>
                  <a:cubicBezTo>
                    <a:pt x="26" y="2017"/>
                    <a:pt x="0" y="2174"/>
                    <a:pt x="0" y="2331"/>
                  </a:cubicBezTo>
                  <a:cubicBezTo>
                    <a:pt x="0" y="2384"/>
                    <a:pt x="0" y="2436"/>
                    <a:pt x="0" y="2488"/>
                  </a:cubicBezTo>
                  <a:cubicBezTo>
                    <a:pt x="26" y="2672"/>
                    <a:pt x="79" y="2907"/>
                    <a:pt x="209" y="3117"/>
                  </a:cubicBezTo>
                  <a:cubicBezTo>
                    <a:pt x="262" y="3222"/>
                    <a:pt x="314" y="3300"/>
                    <a:pt x="393" y="3353"/>
                  </a:cubicBezTo>
                  <a:cubicBezTo>
                    <a:pt x="419" y="3405"/>
                    <a:pt x="445" y="3431"/>
                    <a:pt x="471" y="3457"/>
                  </a:cubicBezTo>
                  <a:cubicBezTo>
                    <a:pt x="707" y="3667"/>
                    <a:pt x="995" y="3824"/>
                    <a:pt x="1283" y="3876"/>
                  </a:cubicBezTo>
                  <a:cubicBezTo>
                    <a:pt x="1309" y="3902"/>
                    <a:pt x="1362" y="3902"/>
                    <a:pt x="1388" y="3902"/>
                  </a:cubicBezTo>
                  <a:cubicBezTo>
                    <a:pt x="1519" y="3929"/>
                    <a:pt x="1623" y="3955"/>
                    <a:pt x="1754" y="3955"/>
                  </a:cubicBezTo>
                  <a:cubicBezTo>
                    <a:pt x="1938" y="3955"/>
                    <a:pt x="2121" y="3902"/>
                    <a:pt x="2252" y="3850"/>
                  </a:cubicBezTo>
                  <a:cubicBezTo>
                    <a:pt x="2304" y="3850"/>
                    <a:pt x="2357" y="3850"/>
                    <a:pt x="2383" y="3824"/>
                  </a:cubicBezTo>
                  <a:cubicBezTo>
                    <a:pt x="2671" y="3719"/>
                    <a:pt x="2906" y="3536"/>
                    <a:pt x="3064" y="3379"/>
                  </a:cubicBezTo>
                  <a:cubicBezTo>
                    <a:pt x="3090" y="3353"/>
                    <a:pt x="3116" y="3300"/>
                    <a:pt x="3142" y="3274"/>
                  </a:cubicBezTo>
                  <a:cubicBezTo>
                    <a:pt x="3221" y="3222"/>
                    <a:pt x="3273" y="3169"/>
                    <a:pt x="3299" y="3117"/>
                  </a:cubicBezTo>
                  <a:cubicBezTo>
                    <a:pt x="3378" y="3038"/>
                    <a:pt x="3509" y="2855"/>
                    <a:pt x="3613" y="2593"/>
                  </a:cubicBezTo>
                  <a:cubicBezTo>
                    <a:pt x="3640" y="2567"/>
                    <a:pt x="3640" y="2515"/>
                    <a:pt x="3666" y="2488"/>
                  </a:cubicBezTo>
                  <a:cubicBezTo>
                    <a:pt x="3666" y="2462"/>
                    <a:pt x="3666" y="2436"/>
                    <a:pt x="3666" y="2410"/>
                  </a:cubicBezTo>
                  <a:cubicBezTo>
                    <a:pt x="3771" y="2122"/>
                    <a:pt x="3771" y="1834"/>
                    <a:pt x="3718" y="1651"/>
                  </a:cubicBezTo>
                  <a:cubicBezTo>
                    <a:pt x="3718" y="1598"/>
                    <a:pt x="3718" y="1546"/>
                    <a:pt x="3718" y="1520"/>
                  </a:cubicBezTo>
                  <a:cubicBezTo>
                    <a:pt x="3692" y="1415"/>
                    <a:pt x="3666" y="1336"/>
                    <a:pt x="3640" y="1284"/>
                  </a:cubicBezTo>
                  <a:cubicBezTo>
                    <a:pt x="3613" y="1205"/>
                    <a:pt x="3535" y="944"/>
                    <a:pt x="3352" y="682"/>
                  </a:cubicBezTo>
                  <a:cubicBezTo>
                    <a:pt x="3325" y="629"/>
                    <a:pt x="3299" y="603"/>
                    <a:pt x="3273" y="577"/>
                  </a:cubicBezTo>
                  <a:cubicBezTo>
                    <a:pt x="3142" y="394"/>
                    <a:pt x="2985" y="237"/>
                    <a:pt x="2749" y="132"/>
                  </a:cubicBezTo>
                  <a:cubicBezTo>
                    <a:pt x="2671" y="106"/>
                    <a:pt x="2592" y="80"/>
                    <a:pt x="2514" y="53"/>
                  </a:cubicBezTo>
                  <a:cubicBezTo>
                    <a:pt x="2488" y="53"/>
                    <a:pt x="2435" y="27"/>
                    <a:pt x="2383" y="27"/>
                  </a:cubicBezTo>
                  <a:cubicBezTo>
                    <a:pt x="2287" y="10"/>
                    <a:pt x="2191" y="1"/>
                    <a:pt x="20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3"/>
            <p:cNvSpPr/>
            <p:nvPr/>
          </p:nvSpPr>
          <p:spPr>
            <a:xfrm>
              <a:off x="5991475" y="3828600"/>
              <a:ext cx="32100" cy="135525"/>
            </a:xfrm>
            <a:custGeom>
              <a:avLst/>
              <a:gdLst/>
              <a:ahLst/>
              <a:cxnLst/>
              <a:rect l="l" t="t" r="r" b="b"/>
              <a:pathLst>
                <a:path w="1284" h="5421" extrusionOk="0">
                  <a:moveTo>
                    <a:pt x="1100" y="0"/>
                  </a:moveTo>
                  <a:cubicBezTo>
                    <a:pt x="760" y="734"/>
                    <a:pt x="498" y="1493"/>
                    <a:pt x="341" y="2278"/>
                  </a:cubicBezTo>
                  <a:cubicBezTo>
                    <a:pt x="105" y="3300"/>
                    <a:pt x="0" y="4321"/>
                    <a:pt x="53" y="5368"/>
                  </a:cubicBezTo>
                  <a:lnTo>
                    <a:pt x="53" y="5394"/>
                  </a:lnTo>
                  <a:lnTo>
                    <a:pt x="79" y="5394"/>
                  </a:lnTo>
                  <a:cubicBezTo>
                    <a:pt x="105" y="5394"/>
                    <a:pt x="158" y="5394"/>
                    <a:pt x="184" y="5421"/>
                  </a:cubicBezTo>
                  <a:lnTo>
                    <a:pt x="210" y="5421"/>
                  </a:lnTo>
                  <a:lnTo>
                    <a:pt x="210" y="5394"/>
                  </a:lnTo>
                  <a:cubicBezTo>
                    <a:pt x="158" y="4347"/>
                    <a:pt x="262" y="3326"/>
                    <a:pt x="498" y="2331"/>
                  </a:cubicBezTo>
                  <a:lnTo>
                    <a:pt x="498" y="2305"/>
                  </a:lnTo>
                  <a:cubicBezTo>
                    <a:pt x="655" y="1545"/>
                    <a:pt x="943" y="760"/>
                    <a:pt x="1283" y="27"/>
                  </a:cubicBezTo>
                  <a:lnTo>
                    <a:pt x="1257" y="27"/>
                  </a:lnTo>
                  <a:cubicBezTo>
                    <a:pt x="1205" y="0"/>
                    <a:pt x="1179" y="0"/>
                    <a:pt x="11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3"/>
            <p:cNvSpPr/>
            <p:nvPr/>
          </p:nvSpPr>
          <p:spPr>
            <a:xfrm>
              <a:off x="5924050" y="3844300"/>
              <a:ext cx="48475" cy="121800"/>
            </a:xfrm>
            <a:custGeom>
              <a:avLst/>
              <a:gdLst/>
              <a:ahLst/>
              <a:cxnLst/>
              <a:rect l="l" t="t" r="r" b="b"/>
              <a:pathLst>
                <a:path w="1939" h="4872" extrusionOk="0">
                  <a:moveTo>
                    <a:pt x="158" y="1"/>
                  </a:moveTo>
                  <a:cubicBezTo>
                    <a:pt x="131" y="27"/>
                    <a:pt x="131" y="27"/>
                    <a:pt x="131" y="27"/>
                  </a:cubicBezTo>
                  <a:cubicBezTo>
                    <a:pt x="79" y="27"/>
                    <a:pt x="53" y="53"/>
                    <a:pt x="27" y="79"/>
                  </a:cubicBezTo>
                  <a:lnTo>
                    <a:pt x="0" y="79"/>
                  </a:lnTo>
                  <a:cubicBezTo>
                    <a:pt x="79" y="708"/>
                    <a:pt x="210" y="1336"/>
                    <a:pt x="419" y="1965"/>
                  </a:cubicBezTo>
                  <a:cubicBezTo>
                    <a:pt x="734" y="2986"/>
                    <a:pt x="1179" y="3981"/>
                    <a:pt x="1781" y="4871"/>
                  </a:cubicBezTo>
                  <a:lnTo>
                    <a:pt x="1807" y="4871"/>
                  </a:lnTo>
                  <a:cubicBezTo>
                    <a:pt x="1833" y="4871"/>
                    <a:pt x="1886" y="4845"/>
                    <a:pt x="1912" y="4845"/>
                  </a:cubicBezTo>
                  <a:lnTo>
                    <a:pt x="1938" y="4819"/>
                  </a:lnTo>
                  <a:lnTo>
                    <a:pt x="1938" y="4793"/>
                  </a:lnTo>
                  <a:cubicBezTo>
                    <a:pt x="1336" y="3902"/>
                    <a:pt x="891" y="2933"/>
                    <a:pt x="550" y="1912"/>
                  </a:cubicBezTo>
                  <a:cubicBezTo>
                    <a:pt x="367" y="1310"/>
                    <a:pt x="236" y="655"/>
                    <a:pt x="158" y="27"/>
                  </a:cubicBezTo>
                  <a:lnTo>
                    <a:pt x="15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3"/>
            <p:cNvSpPr/>
            <p:nvPr/>
          </p:nvSpPr>
          <p:spPr>
            <a:xfrm>
              <a:off x="5852050" y="3897325"/>
              <a:ext cx="100175" cy="81850"/>
            </a:xfrm>
            <a:custGeom>
              <a:avLst/>
              <a:gdLst/>
              <a:ahLst/>
              <a:cxnLst/>
              <a:rect l="l" t="t" r="r" b="b"/>
              <a:pathLst>
                <a:path w="4007" h="3274" extrusionOk="0">
                  <a:moveTo>
                    <a:pt x="105" y="1"/>
                  </a:moveTo>
                  <a:cubicBezTo>
                    <a:pt x="105" y="1"/>
                    <a:pt x="105" y="27"/>
                    <a:pt x="105" y="27"/>
                  </a:cubicBezTo>
                  <a:cubicBezTo>
                    <a:pt x="79" y="53"/>
                    <a:pt x="53" y="79"/>
                    <a:pt x="26" y="132"/>
                  </a:cubicBezTo>
                  <a:lnTo>
                    <a:pt x="0" y="132"/>
                  </a:lnTo>
                  <a:cubicBezTo>
                    <a:pt x="367" y="577"/>
                    <a:pt x="759" y="1022"/>
                    <a:pt x="1178" y="1388"/>
                  </a:cubicBezTo>
                  <a:cubicBezTo>
                    <a:pt x="1990" y="2148"/>
                    <a:pt x="2880" y="2776"/>
                    <a:pt x="3875" y="3274"/>
                  </a:cubicBezTo>
                  <a:lnTo>
                    <a:pt x="3902" y="3274"/>
                  </a:lnTo>
                  <a:cubicBezTo>
                    <a:pt x="3928" y="3248"/>
                    <a:pt x="3954" y="3221"/>
                    <a:pt x="3954" y="3221"/>
                  </a:cubicBezTo>
                  <a:lnTo>
                    <a:pt x="3954" y="3195"/>
                  </a:lnTo>
                  <a:cubicBezTo>
                    <a:pt x="3980" y="3195"/>
                    <a:pt x="4006" y="3169"/>
                    <a:pt x="4006" y="3169"/>
                  </a:cubicBezTo>
                  <a:lnTo>
                    <a:pt x="3980" y="3143"/>
                  </a:lnTo>
                  <a:cubicBezTo>
                    <a:pt x="3011" y="2645"/>
                    <a:pt x="2095" y="2017"/>
                    <a:pt x="1283" y="1284"/>
                  </a:cubicBezTo>
                  <a:cubicBezTo>
                    <a:pt x="864" y="891"/>
                    <a:pt x="471" y="472"/>
                    <a:pt x="1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3"/>
            <p:cNvSpPr/>
            <p:nvPr/>
          </p:nvSpPr>
          <p:spPr>
            <a:xfrm>
              <a:off x="5812100" y="3975225"/>
              <a:ext cx="127025" cy="24375"/>
            </a:xfrm>
            <a:custGeom>
              <a:avLst/>
              <a:gdLst/>
              <a:ahLst/>
              <a:cxnLst/>
              <a:rect l="l" t="t" r="r" b="b"/>
              <a:pathLst>
                <a:path w="5081" h="975" extrusionOk="0">
                  <a:moveTo>
                    <a:pt x="53" y="1"/>
                  </a:moveTo>
                  <a:cubicBezTo>
                    <a:pt x="53" y="1"/>
                    <a:pt x="53" y="1"/>
                    <a:pt x="53" y="27"/>
                  </a:cubicBezTo>
                  <a:cubicBezTo>
                    <a:pt x="27" y="53"/>
                    <a:pt x="27" y="105"/>
                    <a:pt x="27" y="132"/>
                  </a:cubicBezTo>
                  <a:cubicBezTo>
                    <a:pt x="1" y="132"/>
                    <a:pt x="1" y="158"/>
                    <a:pt x="1" y="158"/>
                  </a:cubicBezTo>
                  <a:cubicBezTo>
                    <a:pt x="577" y="367"/>
                    <a:pt x="1153" y="551"/>
                    <a:pt x="1729" y="681"/>
                  </a:cubicBezTo>
                  <a:cubicBezTo>
                    <a:pt x="1886" y="734"/>
                    <a:pt x="2017" y="760"/>
                    <a:pt x="2174" y="786"/>
                  </a:cubicBezTo>
                  <a:cubicBezTo>
                    <a:pt x="2864" y="901"/>
                    <a:pt x="3554" y="974"/>
                    <a:pt x="4244" y="974"/>
                  </a:cubicBezTo>
                  <a:cubicBezTo>
                    <a:pt x="4497" y="974"/>
                    <a:pt x="4750" y="964"/>
                    <a:pt x="5002" y="943"/>
                  </a:cubicBezTo>
                  <a:cubicBezTo>
                    <a:pt x="5028" y="917"/>
                    <a:pt x="5054" y="865"/>
                    <a:pt x="5054" y="812"/>
                  </a:cubicBezTo>
                  <a:lnTo>
                    <a:pt x="5081" y="786"/>
                  </a:lnTo>
                  <a:lnTo>
                    <a:pt x="5028" y="786"/>
                  </a:lnTo>
                  <a:cubicBezTo>
                    <a:pt x="4793" y="799"/>
                    <a:pt x="4557" y="806"/>
                    <a:pt x="4321" y="806"/>
                  </a:cubicBezTo>
                  <a:cubicBezTo>
                    <a:pt x="3614" y="806"/>
                    <a:pt x="2907" y="747"/>
                    <a:pt x="2200" y="629"/>
                  </a:cubicBezTo>
                  <a:cubicBezTo>
                    <a:pt x="2069" y="603"/>
                    <a:pt x="1912" y="577"/>
                    <a:pt x="1755" y="524"/>
                  </a:cubicBezTo>
                  <a:cubicBezTo>
                    <a:pt x="1179" y="393"/>
                    <a:pt x="603" y="210"/>
                    <a:pt x="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3"/>
            <p:cNvSpPr/>
            <p:nvPr/>
          </p:nvSpPr>
          <p:spPr>
            <a:xfrm>
              <a:off x="5805575" y="4019750"/>
              <a:ext cx="128325" cy="49775"/>
            </a:xfrm>
            <a:custGeom>
              <a:avLst/>
              <a:gdLst/>
              <a:ahLst/>
              <a:cxnLst/>
              <a:rect l="l" t="t" r="r" b="b"/>
              <a:pathLst>
                <a:path w="5133" h="1991" extrusionOk="0">
                  <a:moveTo>
                    <a:pt x="5132" y="0"/>
                  </a:moveTo>
                  <a:lnTo>
                    <a:pt x="5106" y="26"/>
                  </a:lnTo>
                  <a:cubicBezTo>
                    <a:pt x="4216" y="602"/>
                    <a:pt x="3247" y="1048"/>
                    <a:pt x="2226" y="1362"/>
                  </a:cubicBezTo>
                  <a:cubicBezTo>
                    <a:pt x="1493" y="1597"/>
                    <a:pt x="759" y="1728"/>
                    <a:pt x="0" y="1807"/>
                  </a:cubicBezTo>
                  <a:lnTo>
                    <a:pt x="0" y="1833"/>
                  </a:lnTo>
                  <a:lnTo>
                    <a:pt x="0" y="1964"/>
                  </a:lnTo>
                  <a:lnTo>
                    <a:pt x="0" y="1990"/>
                  </a:lnTo>
                  <a:cubicBezTo>
                    <a:pt x="786" y="1912"/>
                    <a:pt x="1545" y="1755"/>
                    <a:pt x="2278" y="1519"/>
                  </a:cubicBezTo>
                  <a:cubicBezTo>
                    <a:pt x="3299" y="1205"/>
                    <a:pt x="4242" y="760"/>
                    <a:pt x="5132" y="183"/>
                  </a:cubicBezTo>
                  <a:lnTo>
                    <a:pt x="5132" y="157"/>
                  </a:lnTo>
                  <a:lnTo>
                    <a:pt x="5132" y="26"/>
                  </a:lnTo>
                  <a:lnTo>
                    <a:pt x="51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3"/>
            <p:cNvSpPr/>
            <p:nvPr/>
          </p:nvSpPr>
          <p:spPr>
            <a:xfrm>
              <a:off x="5848775" y="4045275"/>
              <a:ext cx="96900" cy="108675"/>
            </a:xfrm>
            <a:custGeom>
              <a:avLst/>
              <a:gdLst/>
              <a:ahLst/>
              <a:cxnLst/>
              <a:rect l="l" t="t" r="r" b="b"/>
              <a:pathLst>
                <a:path w="3876" h="4347" extrusionOk="0">
                  <a:moveTo>
                    <a:pt x="3745" y="0"/>
                  </a:moveTo>
                  <a:lnTo>
                    <a:pt x="3745" y="27"/>
                  </a:lnTo>
                  <a:cubicBezTo>
                    <a:pt x="3273" y="943"/>
                    <a:pt x="2671" y="1781"/>
                    <a:pt x="1990" y="2514"/>
                  </a:cubicBezTo>
                  <a:cubicBezTo>
                    <a:pt x="1493" y="3038"/>
                    <a:pt x="707" y="3719"/>
                    <a:pt x="0" y="4242"/>
                  </a:cubicBezTo>
                  <a:cubicBezTo>
                    <a:pt x="26" y="4268"/>
                    <a:pt x="53" y="4295"/>
                    <a:pt x="105" y="4321"/>
                  </a:cubicBezTo>
                  <a:cubicBezTo>
                    <a:pt x="105" y="4321"/>
                    <a:pt x="105" y="4321"/>
                    <a:pt x="105" y="4347"/>
                  </a:cubicBezTo>
                  <a:cubicBezTo>
                    <a:pt x="838" y="3823"/>
                    <a:pt x="1624" y="3142"/>
                    <a:pt x="2121" y="2619"/>
                  </a:cubicBezTo>
                  <a:cubicBezTo>
                    <a:pt x="2802" y="1886"/>
                    <a:pt x="3404" y="1048"/>
                    <a:pt x="3876" y="131"/>
                  </a:cubicBezTo>
                  <a:lnTo>
                    <a:pt x="3876" y="105"/>
                  </a:lnTo>
                  <a:cubicBezTo>
                    <a:pt x="3823" y="79"/>
                    <a:pt x="3797" y="53"/>
                    <a:pt x="3771" y="27"/>
                  </a:cubicBezTo>
                  <a:lnTo>
                    <a:pt x="374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3"/>
            <p:cNvSpPr/>
            <p:nvPr/>
          </p:nvSpPr>
          <p:spPr>
            <a:xfrm>
              <a:off x="5937800" y="4058375"/>
              <a:ext cx="32100" cy="135525"/>
            </a:xfrm>
            <a:custGeom>
              <a:avLst/>
              <a:gdLst/>
              <a:ahLst/>
              <a:cxnLst/>
              <a:rect l="l" t="t" r="r" b="b"/>
              <a:pathLst>
                <a:path w="1284" h="5421" extrusionOk="0">
                  <a:moveTo>
                    <a:pt x="1074" y="0"/>
                  </a:moveTo>
                  <a:lnTo>
                    <a:pt x="1074" y="26"/>
                  </a:lnTo>
                  <a:cubicBezTo>
                    <a:pt x="1126" y="1074"/>
                    <a:pt x="1021" y="2095"/>
                    <a:pt x="812" y="3116"/>
                  </a:cubicBezTo>
                  <a:cubicBezTo>
                    <a:pt x="629" y="3849"/>
                    <a:pt x="341" y="4661"/>
                    <a:pt x="0" y="5394"/>
                  </a:cubicBezTo>
                  <a:lnTo>
                    <a:pt x="184" y="5420"/>
                  </a:lnTo>
                  <a:cubicBezTo>
                    <a:pt x="524" y="4713"/>
                    <a:pt x="786" y="3928"/>
                    <a:pt x="969" y="3142"/>
                  </a:cubicBezTo>
                  <a:cubicBezTo>
                    <a:pt x="1205" y="2121"/>
                    <a:pt x="1283" y="1100"/>
                    <a:pt x="1231" y="52"/>
                  </a:cubicBezTo>
                  <a:cubicBezTo>
                    <a:pt x="1179" y="26"/>
                    <a:pt x="1152" y="26"/>
                    <a:pt x="1100" y="26"/>
                  </a:cubicBezTo>
                  <a:lnTo>
                    <a:pt x="107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3"/>
            <p:cNvSpPr/>
            <p:nvPr/>
          </p:nvSpPr>
          <p:spPr>
            <a:xfrm>
              <a:off x="5988850" y="4057050"/>
              <a:ext cx="49125" cy="124400"/>
            </a:xfrm>
            <a:custGeom>
              <a:avLst/>
              <a:gdLst/>
              <a:ahLst/>
              <a:cxnLst/>
              <a:rect l="l" t="t" r="r" b="b"/>
              <a:pathLst>
                <a:path w="1965" h="4976" extrusionOk="0">
                  <a:moveTo>
                    <a:pt x="158" y="1"/>
                  </a:moveTo>
                  <a:cubicBezTo>
                    <a:pt x="132" y="27"/>
                    <a:pt x="79" y="27"/>
                    <a:pt x="53" y="53"/>
                  </a:cubicBezTo>
                  <a:lnTo>
                    <a:pt x="1" y="53"/>
                  </a:lnTo>
                  <a:lnTo>
                    <a:pt x="27" y="79"/>
                  </a:lnTo>
                  <a:cubicBezTo>
                    <a:pt x="603" y="969"/>
                    <a:pt x="1074" y="1938"/>
                    <a:pt x="1388" y="2959"/>
                  </a:cubicBezTo>
                  <a:cubicBezTo>
                    <a:pt x="1572" y="3588"/>
                    <a:pt x="1729" y="4269"/>
                    <a:pt x="1807" y="4949"/>
                  </a:cubicBezTo>
                  <a:lnTo>
                    <a:pt x="1807" y="4976"/>
                  </a:lnTo>
                  <a:cubicBezTo>
                    <a:pt x="1807" y="4976"/>
                    <a:pt x="1807" y="4949"/>
                    <a:pt x="1834" y="4949"/>
                  </a:cubicBezTo>
                  <a:cubicBezTo>
                    <a:pt x="1860" y="4949"/>
                    <a:pt x="1912" y="4923"/>
                    <a:pt x="1938" y="4897"/>
                  </a:cubicBezTo>
                  <a:lnTo>
                    <a:pt x="1965" y="4897"/>
                  </a:lnTo>
                  <a:cubicBezTo>
                    <a:pt x="1886" y="4216"/>
                    <a:pt x="1729" y="3562"/>
                    <a:pt x="1546" y="2907"/>
                  </a:cubicBezTo>
                  <a:cubicBezTo>
                    <a:pt x="1231" y="1886"/>
                    <a:pt x="760" y="917"/>
                    <a:pt x="18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3"/>
            <p:cNvSpPr/>
            <p:nvPr/>
          </p:nvSpPr>
          <p:spPr>
            <a:xfrm>
              <a:off x="6009150" y="4043300"/>
              <a:ext cx="100175" cy="81850"/>
            </a:xfrm>
            <a:custGeom>
              <a:avLst/>
              <a:gdLst/>
              <a:ahLst/>
              <a:cxnLst/>
              <a:rect l="l" t="t" r="r" b="b"/>
              <a:pathLst>
                <a:path w="4007" h="3274" extrusionOk="0">
                  <a:moveTo>
                    <a:pt x="105" y="1"/>
                  </a:moveTo>
                  <a:lnTo>
                    <a:pt x="105" y="27"/>
                  </a:lnTo>
                  <a:lnTo>
                    <a:pt x="27" y="106"/>
                  </a:lnTo>
                  <a:lnTo>
                    <a:pt x="0" y="132"/>
                  </a:lnTo>
                  <a:lnTo>
                    <a:pt x="27" y="132"/>
                  </a:lnTo>
                  <a:cubicBezTo>
                    <a:pt x="1022" y="629"/>
                    <a:pt x="1912" y="1258"/>
                    <a:pt x="2724" y="2017"/>
                  </a:cubicBezTo>
                  <a:cubicBezTo>
                    <a:pt x="3143" y="2384"/>
                    <a:pt x="3535" y="2803"/>
                    <a:pt x="3902" y="3274"/>
                  </a:cubicBezTo>
                  <a:cubicBezTo>
                    <a:pt x="3902" y="3248"/>
                    <a:pt x="3902" y="3248"/>
                    <a:pt x="3902" y="3248"/>
                  </a:cubicBezTo>
                  <a:cubicBezTo>
                    <a:pt x="3928" y="3221"/>
                    <a:pt x="3954" y="3195"/>
                    <a:pt x="3980" y="3143"/>
                  </a:cubicBezTo>
                  <a:lnTo>
                    <a:pt x="4007" y="3143"/>
                  </a:lnTo>
                  <a:cubicBezTo>
                    <a:pt x="3640" y="2698"/>
                    <a:pt x="3247" y="2279"/>
                    <a:pt x="2828" y="1886"/>
                  </a:cubicBezTo>
                  <a:cubicBezTo>
                    <a:pt x="2043" y="1127"/>
                    <a:pt x="1126" y="498"/>
                    <a:pt x="1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3"/>
            <p:cNvSpPr/>
            <p:nvPr/>
          </p:nvSpPr>
          <p:spPr>
            <a:xfrm>
              <a:off x="6022900" y="4023175"/>
              <a:ext cx="126350" cy="24750"/>
            </a:xfrm>
            <a:custGeom>
              <a:avLst/>
              <a:gdLst/>
              <a:ahLst/>
              <a:cxnLst/>
              <a:rect l="l" t="t" r="r" b="b"/>
              <a:pathLst>
                <a:path w="5054" h="990" extrusionOk="0">
                  <a:moveTo>
                    <a:pt x="785" y="1"/>
                  </a:moveTo>
                  <a:cubicBezTo>
                    <a:pt x="550" y="1"/>
                    <a:pt x="314" y="7"/>
                    <a:pt x="79" y="20"/>
                  </a:cubicBezTo>
                  <a:lnTo>
                    <a:pt x="53" y="20"/>
                  </a:lnTo>
                  <a:cubicBezTo>
                    <a:pt x="53" y="73"/>
                    <a:pt x="26" y="125"/>
                    <a:pt x="0" y="151"/>
                  </a:cubicBezTo>
                  <a:lnTo>
                    <a:pt x="0" y="177"/>
                  </a:lnTo>
                  <a:lnTo>
                    <a:pt x="26" y="177"/>
                  </a:lnTo>
                  <a:cubicBezTo>
                    <a:pt x="255" y="165"/>
                    <a:pt x="485" y="158"/>
                    <a:pt x="716" y="158"/>
                  </a:cubicBezTo>
                  <a:cubicBezTo>
                    <a:pt x="1436" y="158"/>
                    <a:pt x="2160" y="222"/>
                    <a:pt x="2854" y="361"/>
                  </a:cubicBezTo>
                  <a:cubicBezTo>
                    <a:pt x="2985" y="387"/>
                    <a:pt x="3142" y="413"/>
                    <a:pt x="3299" y="439"/>
                  </a:cubicBezTo>
                  <a:cubicBezTo>
                    <a:pt x="3876" y="570"/>
                    <a:pt x="4452" y="753"/>
                    <a:pt x="5028" y="989"/>
                  </a:cubicBezTo>
                  <a:cubicBezTo>
                    <a:pt x="5028" y="989"/>
                    <a:pt x="5028" y="963"/>
                    <a:pt x="5028" y="963"/>
                  </a:cubicBezTo>
                  <a:cubicBezTo>
                    <a:pt x="5028" y="911"/>
                    <a:pt x="5054" y="884"/>
                    <a:pt x="5054" y="832"/>
                  </a:cubicBezTo>
                  <a:cubicBezTo>
                    <a:pt x="4504" y="596"/>
                    <a:pt x="3928" y="413"/>
                    <a:pt x="3326" y="282"/>
                  </a:cubicBezTo>
                  <a:cubicBezTo>
                    <a:pt x="3195" y="256"/>
                    <a:pt x="3038" y="230"/>
                    <a:pt x="2881" y="177"/>
                  </a:cubicBezTo>
                  <a:cubicBezTo>
                    <a:pt x="2193" y="60"/>
                    <a:pt x="1491" y="1"/>
                    <a:pt x="7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3"/>
            <p:cNvSpPr/>
            <p:nvPr/>
          </p:nvSpPr>
          <p:spPr>
            <a:xfrm>
              <a:off x="6025500" y="3954925"/>
              <a:ext cx="121800" cy="49125"/>
            </a:xfrm>
            <a:custGeom>
              <a:avLst/>
              <a:gdLst/>
              <a:ahLst/>
              <a:cxnLst/>
              <a:rect l="l" t="t" r="r" b="b"/>
              <a:pathLst>
                <a:path w="4872" h="1965" extrusionOk="0">
                  <a:moveTo>
                    <a:pt x="4819" y="1"/>
                  </a:moveTo>
                  <a:cubicBezTo>
                    <a:pt x="4190" y="79"/>
                    <a:pt x="3536" y="210"/>
                    <a:pt x="2934" y="394"/>
                  </a:cubicBezTo>
                  <a:cubicBezTo>
                    <a:pt x="1912" y="734"/>
                    <a:pt x="917" y="1179"/>
                    <a:pt x="1" y="1781"/>
                  </a:cubicBezTo>
                  <a:lnTo>
                    <a:pt x="1" y="1808"/>
                  </a:lnTo>
                  <a:cubicBezTo>
                    <a:pt x="1" y="1834"/>
                    <a:pt x="1" y="1886"/>
                    <a:pt x="27" y="1939"/>
                  </a:cubicBezTo>
                  <a:lnTo>
                    <a:pt x="27" y="1965"/>
                  </a:lnTo>
                  <a:lnTo>
                    <a:pt x="53" y="1939"/>
                  </a:lnTo>
                  <a:cubicBezTo>
                    <a:pt x="970" y="1336"/>
                    <a:pt x="1939" y="865"/>
                    <a:pt x="2986" y="551"/>
                  </a:cubicBezTo>
                  <a:cubicBezTo>
                    <a:pt x="3614" y="368"/>
                    <a:pt x="4243" y="237"/>
                    <a:pt x="4871" y="158"/>
                  </a:cubicBezTo>
                  <a:lnTo>
                    <a:pt x="481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3"/>
            <p:cNvSpPr/>
            <p:nvPr/>
          </p:nvSpPr>
          <p:spPr>
            <a:xfrm>
              <a:off x="6014375" y="3873100"/>
              <a:ext cx="92325" cy="107400"/>
            </a:xfrm>
            <a:custGeom>
              <a:avLst/>
              <a:gdLst/>
              <a:ahLst/>
              <a:cxnLst/>
              <a:rect l="l" t="t" r="r" b="b"/>
              <a:pathLst>
                <a:path w="3693" h="4296" extrusionOk="0">
                  <a:moveTo>
                    <a:pt x="3588" y="1"/>
                  </a:moveTo>
                  <a:cubicBezTo>
                    <a:pt x="2934" y="472"/>
                    <a:pt x="2357" y="970"/>
                    <a:pt x="1808" y="1546"/>
                  </a:cubicBezTo>
                  <a:cubicBezTo>
                    <a:pt x="1101" y="2331"/>
                    <a:pt x="498" y="3195"/>
                    <a:pt x="27" y="4112"/>
                  </a:cubicBezTo>
                  <a:lnTo>
                    <a:pt x="1" y="4138"/>
                  </a:lnTo>
                  <a:lnTo>
                    <a:pt x="27" y="4138"/>
                  </a:lnTo>
                  <a:cubicBezTo>
                    <a:pt x="53" y="4190"/>
                    <a:pt x="79" y="4217"/>
                    <a:pt x="106" y="4243"/>
                  </a:cubicBezTo>
                  <a:lnTo>
                    <a:pt x="132" y="4295"/>
                  </a:lnTo>
                  <a:lnTo>
                    <a:pt x="132" y="4243"/>
                  </a:lnTo>
                  <a:cubicBezTo>
                    <a:pt x="629" y="3300"/>
                    <a:pt x="1232" y="2436"/>
                    <a:pt x="1939" y="1677"/>
                  </a:cubicBezTo>
                  <a:cubicBezTo>
                    <a:pt x="2462" y="1101"/>
                    <a:pt x="3064" y="577"/>
                    <a:pt x="3693" y="132"/>
                  </a:cubicBezTo>
                  <a:cubicBezTo>
                    <a:pt x="3693" y="132"/>
                    <a:pt x="3667" y="132"/>
                    <a:pt x="3667" y="106"/>
                  </a:cubicBezTo>
                  <a:cubicBezTo>
                    <a:pt x="3640" y="79"/>
                    <a:pt x="3614" y="53"/>
                    <a:pt x="3588" y="27"/>
                  </a:cubicBezTo>
                  <a:cubicBezTo>
                    <a:pt x="3588" y="27"/>
                    <a:pt x="3588" y="27"/>
                    <a:pt x="35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 name="Google Shape;145;p3"/>
          <p:cNvGrpSpPr/>
          <p:nvPr/>
        </p:nvGrpSpPr>
        <p:grpSpPr>
          <a:xfrm>
            <a:off x="-456708" y="4358322"/>
            <a:ext cx="2626087" cy="786634"/>
            <a:chOff x="238125" y="4189250"/>
            <a:chExt cx="2032575" cy="608850"/>
          </a:xfrm>
        </p:grpSpPr>
        <p:sp>
          <p:nvSpPr>
            <p:cNvPr id="146" name="Google Shape;146;p3"/>
            <p:cNvSpPr/>
            <p:nvPr/>
          </p:nvSpPr>
          <p:spPr>
            <a:xfrm>
              <a:off x="238125" y="4189250"/>
              <a:ext cx="2032575" cy="608850"/>
            </a:xfrm>
            <a:custGeom>
              <a:avLst/>
              <a:gdLst/>
              <a:ahLst/>
              <a:cxnLst/>
              <a:rect l="l" t="t" r="r" b="b"/>
              <a:pathLst>
                <a:path w="81303" h="24354" extrusionOk="0">
                  <a:moveTo>
                    <a:pt x="40982" y="0"/>
                  </a:moveTo>
                  <a:cubicBezTo>
                    <a:pt x="40115" y="0"/>
                    <a:pt x="39246" y="60"/>
                    <a:pt x="38386" y="185"/>
                  </a:cubicBezTo>
                  <a:cubicBezTo>
                    <a:pt x="37967" y="238"/>
                    <a:pt x="37575" y="316"/>
                    <a:pt x="37156" y="421"/>
                  </a:cubicBezTo>
                  <a:cubicBezTo>
                    <a:pt x="37129" y="421"/>
                    <a:pt x="37103" y="421"/>
                    <a:pt x="37077" y="447"/>
                  </a:cubicBezTo>
                  <a:cubicBezTo>
                    <a:pt x="36632" y="552"/>
                    <a:pt x="36187" y="656"/>
                    <a:pt x="35742" y="814"/>
                  </a:cubicBezTo>
                  <a:cubicBezTo>
                    <a:pt x="35637" y="840"/>
                    <a:pt x="35532" y="866"/>
                    <a:pt x="35427" y="892"/>
                  </a:cubicBezTo>
                  <a:cubicBezTo>
                    <a:pt x="32547" y="1861"/>
                    <a:pt x="29876" y="3511"/>
                    <a:pt x="27651" y="5658"/>
                  </a:cubicBezTo>
                  <a:cubicBezTo>
                    <a:pt x="27625" y="5684"/>
                    <a:pt x="27598" y="5710"/>
                    <a:pt x="27572" y="5736"/>
                  </a:cubicBezTo>
                  <a:cubicBezTo>
                    <a:pt x="26918" y="6338"/>
                    <a:pt x="26315" y="7019"/>
                    <a:pt x="25739" y="7700"/>
                  </a:cubicBezTo>
                  <a:cubicBezTo>
                    <a:pt x="25608" y="7883"/>
                    <a:pt x="25477" y="8040"/>
                    <a:pt x="25373" y="8198"/>
                  </a:cubicBezTo>
                  <a:cubicBezTo>
                    <a:pt x="24509" y="9297"/>
                    <a:pt x="23749" y="10476"/>
                    <a:pt x="23095" y="11706"/>
                  </a:cubicBezTo>
                  <a:cubicBezTo>
                    <a:pt x="22021" y="13749"/>
                    <a:pt x="21078" y="16105"/>
                    <a:pt x="19246" y="17388"/>
                  </a:cubicBezTo>
                  <a:cubicBezTo>
                    <a:pt x="19219" y="17388"/>
                    <a:pt x="19193" y="17414"/>
                    <a:pt x="19167" y="17441"/>
                  </a:cubicBezTo>
                  <a:cubicBezTo>
                    <a:pt x="18957" y="17572"/>
                    <a:pt x="18722" y="17702"/>
                    <a:pt x="18460" y="17833"/>
                  </a:cubicBezTo>
                  <a:cubicBezTo>
                    <a:pt x="17629" y="18215"/>
                    <a:pt x="16750" y="18340"/>
                    <a:pt x="15846" y="18340"/>
                  </a:cubicBezTo>
                  <a:cubicBezTo>
                    <a:pt x="14271" y="18340"/>
                    <a:pt x="12621" y="17962"/>
                    <a:pt x="11024" y="17912"/>
                  </a:cubicBezTo>
                  <a:cubicBezTo>
                    <a:pt x="10867" y="17905"/>
                    <a:pt x="10710" y="17901"/>
                    <a:pt x="10554" y="17901"/>
                  </a:cubicBezTo>
                  <a:cubicBezTo>
                    <a:pt x="8961" y="17901"/>
                    <a:pt x="7398" y="18261"/>
                    <a:pt x="5944" y="18881"/>
                  </a:cubicBezTo>
                  <a:cubicBezTo>
                    <a:pt x="5891" y="18907"/>
                    <a:pt x="5865" y="18933"/>
                    <a:pt x="5839" y="18933"/>
                  </a:cubicBezTo>
                  <a:cubicBezTo>
                    <a:pt x="3352" y="20059"/>
                    <a:pt x="1257" y="21970"/>
                    <a:pt x="0" y="24353"/>
                  </a:cubicBezTo>
                  <a:lnTo>
                    <a:pt x="81302" y="24353"/>
                  </a:lnTo>
                  <a:cubicBezTo>
                    <a:pt x="81276" y="22154"/>
                    <a:pt x="80569" y="19954"/>
                    <a:pt x="79286" y="18148"/>
                  </a:cubicBezTo>
                  <a:cubicBezTo>
                    <a:pt x="79260" y="18121"/>
                    <a:pt x="79234" y="18095"/>
                    <a:pt x="79234" y="18069"/>
                  </a:cubicBezTo>
                  <a:cubicBezTo>
                    <a:pt x="78946" y="17702"/>
                    <a:pt x="78632" y="17310"/>
                    <a:pt x="78317" y="16969"/>
                  </a:cubicBezTo>
                  <a:cubicBezTo>
                    <a:pt x="76825" y="15424"/>
                    <a:pt x="74835" y="14377"/>
                    <a:pt x="72740" y="13958"/>
                  </a:cubicBezTo>
                  <a:cubicBezTo>
                    <a:pt x="72714" y="13958"/>
                    <a:pt x="72662" y="13932"/>
                    <a:pt x="72635" y="13932"/>
                  </a:cubicBezTo>
                  <a:cubicBezTo>
                    <a:pt x="72086" y="13827"/>
                    <a:pt x="71536" y="13749"/>
                    <a:pt x="70986" y="13749"/>
                  </a:cubicBezTo>
                  <a:cubicBezTo>
                    <a:pt x="70907" y="13722"/>
                    <a:pt x="70829" y="13722"/>
                    <a:pt x="70776" y="13722"/>
                  </a:cubicBezTo>
                  <a:cubicBezTo>
                    <a:pt x="70069" y="13722"/>
                    <a:pt x="69336" y="13775"/>
                    <a:pt x="68655" y="13906"/>
                  </a:cubicBezTo>
                  <a:cubicBezTo>
                    <a:pt x="67058" y="14220"/>
                    <a:pt x="65409" y="14875"/>
                    <a:pt x="63837" y="15189"/>
                  </a:cubicBezTo>
                  <a:cubicBezTo>
                    <a:pt x="63759" y="15189"/>
                    <a:pt x="63680" y="15215"/>
                    <a:pt x="63602" y="15215"/>
                  </a:cubicBezTo>
                  <a:cubicBezTo>
                    <a:pt x="63209" y="15293"/>
                    <a:pt x="62816" y="15346"/>
                    <a:pt x="62397" y="15346"/>
                  </a:cubicBezTo>
                  <a:lnTo>
                    <a:pt x="62319" y="15346"/>
                  </a:lnTo>
                  <a:cubicBezTo>
                    <a:pt x="62251" y="15348"/>
                    <a:pt x="62184" y="15350"/>
                    <a:pt x="62117" y="15350"/>
                  </a:cubicBezTo>
                  <a:cubicBezTo>
                    <a:pt x="61508" y="15350"/>
                    <a:pt x="60919" y="15241"/>
                    <a:pt x="60329" y="15005"/>
                  </a:cubicBezTo>
                  <a:cubicBezTo>
                    <a:pt x="59229" y="14560"/>
                    <a:pt x="58417" y="13775"/>
                    <a:pt x="57763" y="12806"/>
                  </a:cubicBezTo>
                  <a:lnTo>
                    <a:pt x="57632" y="12597"/>
                  </a:lnTo>
                  <a:cubicBezTo>
                    <a:pt x="56742" y="11209"/>
                    <a:pt x="56113" y="9507"/>
                    <a:pt x="55301" y="8067"/>
                  </a:cubicBezTo>
                  <a:cubicBezTo>
                    <a:pt x="55223" y="7883"/>
                    <a:pt x="55118" y="7700"/>
                    <a:pt x="55013" y="7543"/>
                  </a:cubicBezTo>
                  <a:cubicBezTo>
                    <a:pt x="54987" y="7491"/>
                    <a:pt x="54961" y="7464"/>
                    <a:pt x="54935" y="7438"/>
                  </a:cubicBezTo>
                  <a:cubicBezTo>
                    <a:pt x="54542" y="6757"/>
                    <a:pt x="54071" y="6129"/>
                    <a:pt x="53547" y="5553"/>
                  </a:cubicBezTo>
                  <a:cubicBezTo>
                    <a:pt x="53521" y="5474"/>
                    <a:pt x="53468" y="5422"/>
                    <a:pt x="53416" y="5370"/>
                  </a:cubicBezTo>
                  <a:cubicBezTo>
                    <a:pt x="52081" y="3877"/>
                    <a:pt x="50431" y="2673"/>
                    <a:pt x="48598" y="1782"/>
                  </a:cubicBezTo>
                  <a:cubicBezTo>
                    <a:pt x="48546" y="1756"/>
                    <a:pt x="48493" y="1730"/>
                    <a:pt x="48441" y="1704"/>
                  </a:cubicBezTo>
                  <a:cubicBezTo>
                    <a:pt x="48127" y="1547"/>
                    <a:pt x="47839" y="1416"/>
                    <a:pt x="47525" y="1285"/>
                  </a:cubicBezTo>
                  <a:cubicBezTo>
                    <a:pt x="47498" y="1285"/>
                    <a:pt x="47472" y="1285"/>
                    <a:pt x="47446" y="1259"/>
                  </a:cubicBezTo>
                  <a:cubicBezTo>
                    <a:pt x="46006" y="683"/>
                    <a:pt x="44513" y="290"/>
                    <a:pt x="42969" y="107"/>
                  </a:cubicBezTo>
                  <a:cubicBezTo>
                    <a:pt x="42890" y="107"/>
                    <a:pt x="42811" y="107"/>
                    <a:pt x="42733" y="80"/>
                  </a:cubicBezTo>
                  <a:cubicBezTo>
                    <a:pt x="42152" y="28"/>
                    <a:pt x="41568" y="0"/>
                    <a:pt x="4098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3"/>
            <p:cNvSpPr/>
            <p:nvPr/>
          </p:nvSpPr>
          <p:spPr>
            <a:xfrm>
              <a:off x="760500" y="4381750"/>
              <a:ext cx="121125" cy="416350"/>
            </a:xfrm>
            <a:custGeom>
              <a:avLst/>
              <a:gdLst/>
              <a:ahLst/>
              <a:cxnLst/>
              <a:rect l="l" t="t" r="r" b="b"/>
              <a:pathLst>
                <a:path w="4845" h="16654" extrusionOk="0">
                  <a:moveTo>
                    <a:pt x="4844" y="0"/>
                  </a:moveTo>
                  <a:lnTo>
                    <a:pt x="4844" y="0"/>
                  </a:lnTo>
                  <a:cubicBezTo>
                    <a:pt x="4713" y="157"/>
                    <a:pt x="4582" y="314"/>
                    <a:pt x="4451" y="498"/>
                  </a:cubicBezTo>
                  <a:cubicBezTo>
                    <a:pt x="2304" y="6546"/>
                    <a:pt x="655" y="13668"/>
                    <a:pt x="0" y="16653"/>
                  </a:cubicBezTo>
                  <a:lnTo>
                    <a:pt x="210" y="16653"/>
                  </a:lnTo>
                  <a:cubicBezTo>
                    <a:pt x="890" y="13537"/>
                    <a:pt x="2619" y="6127"/>
                    <a:pt x="48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3"/>
            <p:cNvSpPr/>
            <p:nvPr/>
          </p:nvSpPr>
          <p:spPr>
            <a:xfrm>
              <a:off x="928725" y="4208925"/>
              <a:ext cx="202950" cy="589175"/>
            </a:xfrm>
            <a:custGeom>
              <a:avLst/>
              <a:gdLst/>
              <a:ahLst/>
              <a:cxnLst/>
              <a:rect l="l" t="t" r="r" b="b"/>
              <a:pathLst>
                <a:path w="8118" h="23567" extrusionOk="0">
                  <a:moveTo>
                    <a:pt x="8118" y="0"/>
                  </a:moveTo>
                  <a:lnTo>
                    <a:pt x="8118" y="0"/>
                  </a:lnTo>
                  <a:cubicBezTo>
                    <a:pt x="8013" y="27"/>
                    <a:pt x="7908" y="79"/>
                    <a:pt x="7803" y="105"/>
                  </a:cubicBezTo>
                  <a:cubicBezTo>
                    <a:pt x="4059" y="5918"/>
                    <a:pt x="969" y="19167"/>
                    <a:pt x="1" y="23566"/>
                  </a:cubicBezTo>
                  <a:lnTo>
                    <a:pt x="210" y="23566"/>
                  </a:lnTo>
                  <a:cubicBezTo>
                    <a:pt x="1205" y="19063"/>
                    <a:pt x="4347" y="5630"/>
                    <a:pt x="81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3"/>
            <p:cNvSpPr/>
            <p:nvPr/>
          </p:nvSpPr>
          <p:spPr>
            <a:xfrm>
              <a:off x="1097625" y="4191250"/>
              <a:ext cx="214725" cy="606850"/>
            </a:xfrm>
            <a:custGeom>
              <a:avLst/>
              <a:gdLst/>
              <a:ahLst/>
              <a:cxnLst/>
              <a:rect l="l" t="t" r="r" b="b"/>
              <a:pathLst>
                <a:path w="8589" h="24274" extrusionOk="0">
                  <a:moveTo>
                    <a:pt x="8353" y="0"/>
                  </a:moveTo>
                  <a:cubicBezTo>
                    <a:pt x="4373" y="5290"/>
                    <a:pt x="995" y="19639"/>
                    <a:pt x="0" y="24273"/>
                  </a:cubicBezTo>
                  <a:lnTo>
                    <a:pt x="210" y="24273"/>
                  </a:lnTo>
                  <a:cubicBezTo>
                    <a:pt x="1231" y="19560"/>
                    <a:pt x="4609" y="5159"/>
                    <a:pt x="8589" y="27"/>
                  </a:cubicBezTo>
                  <a:cubicBezTo>
                    <a:pt x="8510" y="27"/>
                    <a:pt x="8431" y="0"/>
                    <a:pt x="83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3"/>
            <p:cNvSpPr/>
            <p:nvPr/>
          </p:nvSpPr>
          <p:spPr>
            <a:xfrm>
              <a:off x="1265850" y="4231825"/>
              <a:ext cx="187250" cy="566275"/>
            </a:xfrm>
            <a:custGeom>
              <a:avLst/>
              <a:gdLst/>
              <a:ahLst/>
              <a:cxnLst/>
              <a:rect l="l" t="t" r="r" b="b"/>
              <a:pathLst>
                <a:path w="7490" h="22651" extrusionOk="0">
                  <a:moveTo>
                    <a:pt x="7332" y="1"/>
                  </a:moveTo>
                  <a:cubicBezTo>
                    <a:pt x="3797" y="6128"/>
                    <a:pt x="917" y="18435"/>
                    <a:pt x="0" y="22650"/>
                  </a:cubicBezTo>
                  <a:lnTo>
                    <a:pt x="210" y="22650"/>
                  </a:lnTo>
                  <a:cubicBezTo>
                    <a:pt x="1126" y="18382"/>
                    <a:pt x="4007" y="6154"/>
                    <a:pt x="7489" y="79"/>
                  </a:cubicBezTo>
                  <a:cubicBezTo>
                    <a:pt x="7437" y="53"/>
                    <a:pt x="7384" y="27"/>
                    <a:pt x="73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3"/>
            <p:cNvSpPr/>
            <p:nvPr/>
          </p:nvSpPr>
          <p:spPr>
            <a:xfrm>
              <a:off x="1434750" y="4323475"/>
              <a:ext cx="142075" cy="474625"/>
            </a:xfrm>
            <a:custGeom>
              <a:avLst/>
              <a:gdLst/>
              <a:ahLst/>
              <a:cxnLst/>
              <a:rect l="l" t="t" r="r" b="b"/>
              <a:pathLst>
                <a:path w="5683" h="18985" extrusionOk="0">
                  <a:moveTo>
                    <a:pt x="5551" y="1"/>
                  </a:moveTo>
                  <a:cubicBezTo>
                    <a:pt x="2854" y="6494"/>
                    <a:pt x="759" y="15502"/>
                    <a:pt x="0" y="18984"/>
                  </a:cubicBezTo>
                  <a:lnTo>
                    <a:pt x="183" y="18984"/>
                  </a:lnTo>
                  <a:cubicBezTo>
                    <a:pt x="969" y="15476"/>
                    <a:pt x="3037" y="6599"/>
                    <a:pt x="5682" y="158"/>
                  </a:cubicBezTo>
                  <a:cubicBezTo>
                    <a:pt x="5656" y="105"/>
                    <a:pt x="5603" y="53"/>
                    <a:pt x="55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3"/>
            <p:cNvSpPr/>
            <p:nvPr/>
          </p:nvSpPr>
          <p:spPr>
            <a:xfrm>
              <a:off x="1602975" y="4504150"/>
              <a:ext cx="79225" cy="293950"/>
            </a:xfrm>
            <a:custGeom>
              <a:avLst/>
              <a:gdLst/>
              <a:ahLst/>
              <a:cxnLst/>
              <a:rect l="l" t="t" r="r" b="b"/>
              <a:pathLst>
                <a:path w="3169" h="11758" extrusionOk="0">
                  <a:moveTo>
                    <a:pt x="3038" y="1"/>
                  </a:moveTo>
                  <a:cubicBezTo>
                    <a:pt x="1598" y="4792"/>
                    <a:pt x="498" y="9479"/>
                    <a:pt x="0" y="11757"/>
                  </a:cubicBezTo>
                  <a:lnTo>
                    <a:pt x="210" y="11757"/>
                  </a:lnTo>
                  <a:cubicBezTo>
                    <a:pt x="707" y="9479"/>
                    <a:pt x="1755" y="4897"/>
                    <a:pt x="3169" y="210"/>
                  </a:cubicBezTo>
                  <a:lnTo>
                    <a:pt x="3038"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3"/>
            <p:cNvSpPr/>
            <p:nvPr/>
          </p:nvSpPr>
          <p:spPr>
            <a:xfrm>
              <a:off x="1771200" y="4568950"/>
              <a:ext cx="62225" cy="229150"/>
            </a:xfrm>
            <a:custGeom>
              <a:avLst/>
              <a:gdLst/>
              <a:ahLst/>
              <a:cxnLst/>
              <a:rect l="l" t="t" r="r" b="b"/>
              <a:pathLst>
                <a:path w="2489" h="9166" extrusionOk="0">
                  <a:moveTo>
                    <a:pt x="2488" y="1"/>
                  </a:moveTo>
                  <a:cubicBezTo>
                    <a:pt x="2436" y="1"/>
                    <a:pt x="2357" y="27"/>
                    <a:pt x="2279" y="27"/>
                  </a:cubicBezTo>
                  <a:cubicBezTo>
                    <a:pt x="1205" y="3850"/>
                    <a:pt x="420" y="7306"/>
                    <a:pt x="1" y="9165"/>
                  </a:cubicBezTo>
                  <a:lnTo>
                    <a:pt x="210" y="9165"/>
                  </a:lnTo>
                  <a:cubicBezTo>
                    <a:pt x="629" y="7280"/>
                    <a:pt x="1441" y="3797"/>
                    <a:pt x="248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3"/>
            <p:cNvSpPr/>
            <p:nvPr/>
          </p:nvSpPr>
          <p:spPr>
            <a:xfrm>
              <a:off x="1940100" y="4532300"/>
              <a:ext cx="72675" cy="265800"/>
            </a:xfrm>
            <a:custGeom>
              <a:avLst/>
              <a:gdLst/>
              <a:ahLst/>
              <a:cxnLst/>
              <a:rect l="l" t="t" r="r" b="b"/>
              <a:pathLst>
                <a:path w="2907" h="10632" extrusionOk="0">
                  <a:moveTo>
                    <a:pt x="2697" y="0"/>
                  </a:moveTo>
                  <a:cubicBezTo>
                    <a:pt x="1414" y="4399"/>
                    <a:pt x="445" y="8537"/>
                    <a:pt x="0" y="10631"/>
                  </a:cubicBezTo>
                  <a:lnTo>
                    <a:pt x="210" y="10631"/>
                  </a:lnTo>
                  <a:cubicBezTo>
                    <a:pt x="681" y="8510"/>
                    <a:pt x="1624" y="4373"/>
                    <a:pt x="2907" y="27"/>
                  </a:cubicBezTo>
                  <a:cubicBezTo>
                    <a:pt x="2828" y="0"/>
                    <a:pt x="2750" y="0"/>
                    <a:pt x="269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5" name="Google Shape;155;p3"/>
          <p:cNvSpPr/>
          <p:nvPr/>
        </p:nvSpPr>
        <p:spPr>
          <a:xfrm>
            <a:off x="6650320" y="4445079"/>
            <a:ext cx="2950388" cy="699877"/>
          </a:xfrm>
          <a:custGeom>
            <a:avLst/>
            <a:gdLst/>
            <a:ahLst/>
            <a:cxnLst/>
            <a:rect l="l" t="t" r="r" b="b"/>
            <a:pathLst>
              <a:path w="89657" h="21268" extrusionOk="0">
                <a:moveTo>
                  <a:pt x="50100" y="1"/>
                </a:moveTo>
                <a:cubicBezTo>
                  <a:pt x="49957" y="1"/>
                  <a:pt x="49815" y="3"/>
                  <a:pt x="49673" y="6"/>
                </a:cubicBezTo>
                <a:cubicBezTo>
                  <a:pt x="43834" y="137"/>
                  <a:pt x="38099" y="2938"/>
                  <a:pt x="34433" y="7468"/>
                </a:cubicBezTo>
                <a:cubicBezTo>
                  <a:pt x="32077" y="10375"/>
                  <a:pt x="30244" y="14145"/>
                  <a:pt x="26709" y="15376"/>
                </a:cubicBezTo>
                <a:cubicBezTo>
                  <a:pt x="25903" y="15646"/>
                  <a:pt x="25090" y="15758"/>
                  <a:pt x="24272" y="15758"/>
                </a:cubicBezTo>
                <a:cubicBezTo>
                  <a:pt x="20966" y="15758"/>
                  <a:pt x="17566" y="13942"/>
                  <a:pt x="14167" y="13438"/>
                </a:cubicBezTo>
                <a:cubicBezTo>
                  <a:pt x="13578" y="13350"/>
                  <a:pt x="12987" y="13307"/>
                  <a:pt x="12397" y="13307"/>
                </a:cubicBezTo>
                <a:cubicBezTo>
                  <a:pt x="7235" y="13307"/>
                  <a:pt x="2163" y="16591"/>
                  <a:pt x="1" y="21267"/>
                </a:cubicBezTo>
                <a:lnTo>
                  <a:pt x="89656" y="21267"/>
                </a:lnTo>
                <a:cubicBezTo>
                  <a:pt x="89028" y="18387"/>
                  <a:pt x="85624" y="16292"/>
                  <a:pt x="82482" y="15742"/>
                </a:cubicBezTo>
                <a:cubicBezTo>
                  <a:pt x="78790" y="15062"/>
                  <a:pt x="74731" y="15481"/>
                  <a:pt x="71484" y="13543"/>
                </a:cubicBezTo>
                <a:cubicBezTo>
                  <a:pt x="68840" y="11946"/>
                  <a:pt x="67269" y="9118"/>
                  <a:pt x="65226" y="6814"/>
                </a:cubicBezTo>
                <a:cubicBezTo>
                  <a:pt x="61445" y="2547"/>
                  <a:pt x="55795" y="1"/>
                  <a:pt x="5010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3"/>
          <p:cNvSpPr/>
          <p:nvPr/>
        </p:nvSpPr>
        <p:spPr>
          <a:xfrm>
            <a:off x="1562770" y="4664985"/>
            <a:ext cx="2019647" cy="479971"/>
          </a:xfrm>
          <a:custGeom>
            <a:avLst/>
            <a:gdLst/>
            <a:ahLst/>
            <a:cxnLst/>
            <a:rect l="l" t="t" r="r" b="b"/>
            <a:pathLst>
              <a:path w="55329" h="13149" extrusionOk="0">
                <a:moveTo>
                  <a:pt x="30917" y="1"/>
                </a:moveTo>
                <a:cubicBezTo>
                  <a:pt x="30832" y="1"/>
                  <a:pt x="30747" y="2"/>
                  <a:pt x="30662" y="4"/>
                </a:cubicBezTo>
                <a:cubicBezTo>
                  <a:pt x="27075" y="82"/>
                  <a:pt x="23540" y="1810"/>
                  <a:pt x="21262" y="4612"/>
                </a:cubicBezTo>
                <a:cubicBezTo>
                  <a:pt x="19796" y="6419"/>
                  <a:pt x="18670" y="8749"/>
                  <a:pt x="16497" y="9482"/>
                </a:cubicBezTo>
                <a:cubicBezTo>
                  <a:pt x="15987" y="9657"/>
                  <a:pt x="15473" y="9729"/>
                  <a:pt x="14956" y="9729"/>
                </a:cubicBezTo>
                <a:cubicBezTo>
                  <a:pt x="12922" y="9729"/>
                  <a:pt x="10834" y="8617"/>
                  <a:pt x="8746" y="8304"/>
                </a:cubicBezTo>
                <a:cubicBezTo>
                  <a:pt x="8374" y="8246"/>
                  <a:pt x="8000" y="8218"/>
                  <a:pt x="7626" y="8218"/>
                </a:cubicBezTo>
                <a:cubicBezTo>
                  <a:pt x="4453" y="8218"/>
                  <a:pt x="1336" y="10240"/>
                  <a:pt x="1" y="13122"/>
                </a:cubicBezTo>
                <a:lnTo>
                  <a:pt x="1" y="13148"/>
                </a:lnTo>
                <a:lnTo>
                  <a:pt x="55328" y="13148"/>
                </a:lnTo>
                <a:cubicBezTo>
                  <a:pt x="54935" y="11368"/>
                  <a:pt x="52867" y="10058"/>
                  <a:pt x="50929" y="9718"/>
                </a:cubicBezTo>
                <a:cubicBezTo>
                  <a:pt x="48625" y="9299"/>
                  <a:pt x="46111" y="9561"/>
                  <a:pt x="44121" y="8356"/>
                </a:cubicBezTo>
                <a:cubicBezTo>
                  <a:pt x="42498" y="7388"/>
                  <a:pt x="41529" y="5633"/>
                  <a:pt x="40272" y="4219"/>
                </a:cubicBezTo>
                <a:cubicBezTo>
                  <a:pt x="37945" y="1586"/>
                  <a:pt x="34445" y="1"/>
                  <a:pt x="3091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7" name="Google Shape;157;p3"/>
          <p:cNvGrpSpPr/>
          <p:nvPr/>
        </p:nvGrpSpPr>
        <p:grpSpPr>
          <a:xfrm flipH="1">
            <a:off x="7171150" y="3943931"/>
            <a:ext cx="527104" cy="1024806"/>
            <a:chOff x="6023550" y="4234775"/>
            <a:chExt cx="440575" cy="856575"/>
          </a:xfrm>
        </p:grpSpPr>
        <p:sp>
          <p:nvSpPr>
            <p:cNvPr id="158" name="Google Shape;158;p3"/>
            <p:cNvSpPr/>
            <p:nvPr/>
          </p:nvSpPr>
          <p:spPr>
            <a:xfrm>
              <a:off x="6064800" y="4611500"/>
              <a:ext cx="162350" cy="479850"/>
            </a:xfrm>
            <a:custGeom>
              <a:avLst/>
              <a:gdLst/>
              <a:ahLst/>
              <a:cxnLst/>
              <a:rect l="l" t="t" r="r" b="b"/>
              <a:pathLst>
                <a:path w="6494" h="19194" extrusionOk="0">
                  <a:moveTo>
                    <a:pt x="6337" y="1"/>
                  </a:moveTo>
                  <a:cubicBezTo>
                    <a:pt x="5106" y="2619"/>
                    <a:pt x="3980" y="5342"/>
                    <a:pt x="3037" y="8092"/>
                  </a:cubicBezTo>
                  <a:cubicBezTo>
                    <a:pt x="1912" y="11312"/>
                    <a:pt x="707" y="15816"/>
                    <a:pt x="0" y="19168"/>
                  </a:cubicBezTo>
                  <a:lnTo>
                    <a:pt x="183" y="19194"/>
                  </a:lnTo>
                  <a:cubicBezTo>
                    <a:pt x="890" y="15868"/>
                    <a:pt x="2095" y="11365"/>
                    <a:pt x="3221" y="8144"/>
                  </a:cubicBezTo>
                  <a:cubicBezTo>
                    <a:pt x="4163" y="5421"/>
                    <a:pt x="5263" y="2698"/>
                    <a:pt x="6494" y="79"/>
                  </a:cubicBezTo>
                  <a:lnTo>
                    <a:pt x="63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3"/>
            <p:cNvSpPr/>
            <p:nvPr/>
          </p:nvSpPr>
          <p:spPr>
            <a:xfrm>
              <a:off x="6023550" y="4650775"/>
              <a:ext cx="133575" cy="122525"/>
            </a:xfrm>
            <a:custGeom>
              <a:avLst/>
              <a:gdLst/>
              <a:ahLst/>
              <a:cxnLst/>
              <a:rect l="l" t="t" r="r" b="b"/>
              <a:pathLst>
                <a:path w="5343" h="4901" extrusionOk="0">
                  <a:moveTo>
                    <a:pt x="0" y="1"/>
                  </a:moveTo>
                  <a:lnTo>
                    <a:pt x="0" y="1"/>
                  </a:lnTo>
                  <a:cubicBezTo>
                    <a:pt x="210" y="210"/>
                    <a:pt x="367" y="472"/>
                    <a:pt x="524" y="734"/>
                  </a:cubicBezTo>
                  <a:cubicBezTo>
                    <a:pt x="865" y="1310"/>
                    <a:pt x="1126" y="1938"/>
                    <a:pt x="1388" y="2567"/>
                  </a:cubicBezTo>
                  <a:cubicBezTo>
                    <a:pt x="1598" y="3012"/>
                    <a:pt x="1964" y="3431"/>
                    <a:pt x="2331" y="3745"/>
                  </a:cubicBezTo>
                  <a:cubicBezTo>
                    <a:pt x="2697" y="4112"/>
                    <a:pt x="3143" y="4374"/>
                    <a:pt x="3640" y="4557"/>
                  </a:cubicBezTo>
                  <a:cubicBezTo>
                    <a:pt x="4101" y="4751"/>
                    <a:pt x="4630" y="4900"/>
                    <a:pt x="5142" y="4900"/>
                  </a:cubicBezTo>
                  <a:cubicBezTo>
                    <a:pt x="5183" y="4900"/>
                    <a:pt x="5223" y="4899"/>
                    <a:pt x="5264" y="4897"/>
                  </a:cubicBezTo>
                  <a:cubicBezTo>
                    <a:pt x="5316" y="4897"/>
                    <a:pt x="5342" y="4243"/>
                    <a:pt x="5342" y="4190"/>
                  </a:cubicBezTo>
                  <a:cubicBezTo>
                    <a:pt x="5316" y="3667"/>
                    <a:pt x="5237" y="3169"/>
                    <a:pt x="5028" y="2724"/>
                  </a:cubicBezTo>
                  <a:cubicBezTo>
                    <a:pt x="4845" y="2305"/>
                    <a:pt x="4583" y="1938"/>
                    <a:pt x="4242" y="1624"/>
                  </a:cubicBezTo>
                  <a:cubicBezTo>
                    <a:pt x="3954" y="1336"/>
                    <a:pt x="3614" y="1101"/>
                    <a:pt x="3247" y="891"/>
                  </a:cubicBezTo>
                  <a:cubicBezTo>
                    <a:pt x="2933" y="682"/>
                    <a:pt x="2593" y="551"/>
                    <a:pt x="2252" y="420"/>
                  </a:cubicBezTo>
                  <a:cubicBezTo>
                    <a:pt x="1886" y="263"/>
                    <a:pt x="1493" y="132"/>
                    <a:pt x="1100" y="79"/>
                  </a:cubicBezTo>
                  <a:lnTo>
                    <a:pt x="969" y="79"/>
                  </a:lnTo>
                  <a:cubicBezTo>
                    <a:pt x="655" y="27"/>
                    <a:pt x="315" y="27"/>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3"/>
            <p:cNvSpPr/>
            <p:nvPr/>
          </p:nvSpPr>
          <p:spPr>
            <a:xfrm>
              <a:off x="6070675" y="4234775"/>
              <a:ext cx="393450" cy="404300"/>
            </a:xfrm>
            <a:custGeom>
              <a:avLst/>
              <a:gdLst/>
              <a:ahLst/>
              <a:cxnLst/>
              <a:rect l="l" t="t" r="r" b="b"/>
              <a:pathLst>
                <a:path w="15738" h="16172" extrusionOk="0">
                  <a:moveTo>
                    <a:pt x="8921" y="0"/>
                  </a:moveTo>
                  <a:cubicBezTo>
                    <a:pt x="7901" y="0"/>
                    <a:pt x="6894" y="225"/>
                    <a:pt x="5971" y="590"/>
                  </a:cubicBezTo>
                  <a:cubicBezTo>
                    <a:pt x="5971" y="590"/>
                    <a:pt x="5971" y="590"/>
                    <a:pt x="5945" y="616"/>
                  </a:cubicBezTo>
                  <a:cubicBezTo>
                    <a:pt x="5892" y="616"/>
                    <a:pt x="5866" y="642"/>
                    <a:pt x="5814" y="668"/>
                  </a:cubicBezTo>
                  <a:lnTo>
                    <a:pt x="5787" y="668"/>
                  </a:lnTo>
                  <a:cubicBezTo>
                    <a:pt x="4819" y="1061"/>
                    <a:pt x="3955" y="1611"/>
                    <a:pt x="3300" y="2161"/>
                  </a:cubicBezTo>
                  <a:cubicBezTo>
                    <a:pt x="3064" y="2370"/>
                    <a:pt x="2829" y="2554"/>
                    <a:pt x="2645" y="2763"/>
                  </a:cubicBezTo>
                  <a:cubicBezTo>
                    <a:pt x="2645" y="2789"/>
                    <a:pt x="2619" y="2789"/>
                    <a:pt x="2619" y="2789"/>
                  </a:cubicBezTo>
                  <a:cubicBezTo>
                    <a:pt x="2593" y="2815"/>
                    <a:pt x="2567" y="2868"/>
                    <a:pt x="2541" y="2894"/>
                  </a:cubicBezTo>
                  <a:lnTo>
                    <a:pt x="2514" y="2894"/>
                  </a:lnTo>
                  <a:cubicBezTo>
                    <a:pt x="1519" y="3994"/>
                    <a:pt x="943" y="5172"/>
                    <a:pt x="655" y="6115"/>
                  </a:cubicBezTo>
                  <a:lnTo>
                    <a:pt x="629" y="6115"/>
                  </a:lnTo>
                  <a:cubicBezTo>
                    <a:pt x="629" y="6167"/>
                    <a:pt x="603" y="6219"/>
                    <a:pt x="603" y="6246"/>
                  </a:cubicBezTo>
                  <a:cubicBezTo>
                    <a:pt x="603" y="6272"/>
                    <a:pt x="603" y="6272"/>
                    <a:pt x="603" y="6272"/>
                  </a:cubicBezTo>
                  <a:cubicBezTo>
                    <a:pt x="420" y="6796"/>
                    <a:pt x="341" y="7214"/>
                    <a:pt x="289" y="7476"/>
                  </a:cubicBezTo>
                  <a:cubicBezTo>
                    <a:pt x="184" y="8079"/>
                    <a:pt x="1" y="8995"/>
                    <a:pt x="79" y="10042"/>
                  </a:cubicBezTo>
                  <a:lnTo>
                    <a:pt x="79" y="10069"/>
                  </a:lnTo>
                  <a:lnTo>
                    <a:pt x="105" y="10199"/>
                  </a:lnTo>
                  <a:lnTo>
                    <a:pt x="105" y="10226"/>
                  </a:lnTo>
                  <a:cubicBezTo>
                    <a:pt x="158" y="10933"/>
                    <a:pt x="367" y="11718"/>
                    <a:pt x="760" y="12477"/>
                  </a:cubicBezTo>
                  <a:cubicBezTo>
                    <a:pt x="1048" y="13027"/>
                    <a:pt x="1388" y="13499"/>
                    <a:pt x="1807" y="13918"/>
                  </a:cubicBezTo>
                  <a:cubicBezTo>
                    <a:pt x="1807" y="13918"/>
                    <a:pt x="1807" y="13918"/>
                    <a:pt x="1807" y="13944"/>
                  </a:cubicBezTo>
                  <a:cubicBezTo>
                    <a:pt x="1860" y="13970"/>
                    <a:pt x="1886" y="13996"/>
                    <a:pt x="1912" y="14022"/>
                  </a:cubicBezTo>
                  <a:cubicBezTo>
                    <a:pt x="1912" y="14049"/>
                    <a:pt x="1938" y="14049"/>
                    <a:pt x="1938" y="14049"/>
                  </a:cubicBezTo>
                  <a:cubicBezTo>
                    <a:pt x="2960" y="15070"/>
                    <a:pt x="4321" y="15698"/>
                    <a:pt x="5657" y="15986"/>
                  </a:cubicBezTo>
                  <a:lnTo>
                    <a:pt x="5840" y="16039"/>
                  </a:lnTo>
                  <a:cubicBezTo>
                    <a:pt x="6206" y="16091"/>
                    <a:pt x="6573" y="16143"/>
                    <a:pt x="6940" y="16169"/>
                  </a:cubicBezTo>
                  <a:cubicBezTo>
                    <a:pt x="7003" y="16171"/>
                    <a:pt x="7066" y="16172"/>
                    <a:pt x="7128" y="16172"/>
                  </a:cubicBezTo>
                  <a:cubicBezTo>
                    <a:pt x="8177" y="16172"/>
                    <a:pt x="9108" y="15967"/>
                    <a:pt x="9898" y="15646"/>
                  </a:cubicBezTo>
                  <a:lnTo>
                    <a:pt x="9925" y="15646"/>
                  </a:lnTo>
                  <a:cubicBezTo>
                    <a:pt x="9977" y="15646"/>
                    <a:pt x="10029" y="15620"/>
                    <a:pt x="10056" y="15593"/>
                  </a:cubicBezTo>
                  <a:lnTo>
                    <a:pt x="10082" y="15593"/>
                  </a:lnTo>
                  <a:cubicBezTo>
                    <a:pt x="11627" y="14939"/>
                    <a:pt x="12700" y="13918"/>
                    <a:pt x="13224" y="13342"/>
                  </a:cubicBezTo>
                  <a:lnTo>
                    <a:pt x="13250" y="13315"/>
                  </a:lnTo>
                  <a:cubicBezTo>
                    <a:pt x="13276" y="13289"/>
                    <a:pt x="13302" y="13263"/>
                    <a:pt x="13329" y="13211"/>
                  </a:cubicBezTo>
                  <a:lnTo>
                    <a:pt x="13355" y="13211"/>
                  </a:lnTo>
                  <a:cubicBezTo>
                    <a:pt x="13381" y="13184"/>
                    <a:pt x="13407" y="13132"/>
                    <a:pt x="13433" y="13106"/>
                  </a:cubicBezTo>
                  <a:cubicBezTo>
                    <a:pt x="13826" y="12687"/>
                    <a:pt x="14664" y="11771"/>
                    <a:pt x="15161" y="10278"/>
                  </a:cubicBezTo>
                  <a:cubicBezTo>
                    <a:pt x="15188" y="10199"/>
                    <a:pt x="15214" y="10121"/>
                    <a:pt x="15240" y="10016"/>
                  </a:cubicBezTo>
                  <a:lnTo>
                    <a:pt x="15266" y="10016"/>
                  </a:lnTo>
                  <a:cubicBezTo>
                    <a:pt x="15266" y="9964"/>
                    <a:pt x="15292" y="9911"/>
                    <a:pt x="15292" y="9885"/>
                  </a:cubicBezTo>
                  <a:lnTo>
                    <a:pt x="15292" y="9859"/>
                  </a:lnTo>
                  <a:cubicBezTo>
                    <a:pt x="15738" y="8262"/>
                    <a:pt x="15554" y="6874"/>
                    <a:pt x="15397" y="6089"/>
                  </a:cubicBezTo>
                  <a:cubicBezTo>
                    <a:pt x="15371" y="6036"/>
                    <a:pt x="15371" y="5984"/>
                    <a:pt x="15371" y="5931"/>
                  </a:cubicBezTo>
                  <a:lnTo>
                    <a:pt x="15345" y="5931"/>
                  </a:lnTo>
                  <a:cubicBezTo>
                    <a:pt x="15319" y="5801"/>
                    <a:pt x="15319" y="5722"/>
                    <a:pt x="15292" y="5643"/>
                  </a:cubicBezTo>
                  <a:cubicBezTo>
                    <a:pt x="15161" y="5120"/>
                    <a:pt x="14769" y="3680"/>
                    <a:pt x="13774" y="2397"/>
                  </a:cubicBezTo>
                  <a:cubicBezTo>
                    <a:pt x="13774" y="2397"/>
                    <a:pt x="13774" y="2370"/>
                    <a:pt x="13774" y="2370"/>
                  </a:cubicBezTo>
                  <a:cubicBezTo>
                    <a:pt x="13748" y="2344"/>
                    <a:pt x="13695" y="2292"/>
                    <a:pt x="13669" y="2266"/>
                  </a:cubicBezTo>
                  <a:cubicBezTo>
                    <a:pt x="13669" y="2266"/>
                    <a:pt x="13669" y="2266"/>
                    <a:pt x="13669" y="2239"/>
                  </a:cubicBezTo>
                  <a:cubicBezTo>
                    <a:pt x="13198" y="1663"/>
                    <a:pt x="12569" y="1114"/>
                    <a:pt x="11784" y="695"/>
                  </a:cubicBezTo>
                  <a:cubicBezTo>
                    <a:pt x="11286" y="433"/>
                    <a:pt x="10736" y="249"/>
                    <a:pt x="10213" y="119"/>
                  </a:cubicBezTo>
                  <a:lnTo>
                    <a:pt x="10186" y="119"/>
                  </a:lnTo>
                  <a:cubicBezTo>
                    <a:pt x="10134" y="119"/>
                    <a:pt x="10082" y="92"/>
                    <a:pt x="10056" y="92"/>
                  </a:cubicBezTo>
                  <a:lnTo>
                    <a:pt x="10029" y="92"/>
                  </a:lnTo>
                  <a:cubicBezTo>
                    <a:pt x="9661" y="30"/>
                    <a:pt x="9290" y="0"/>
                    <a:pt x="89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3"/>
            <p:cNvSpPr/>
            <p:nvPr/>
          </p:nvSpPr>
          <p:spPr>
            <a:xfrm>
              <a:off x="6216650" y="4382525"/>
              <a:ext cx="103450" cy="108150"/>
            </a:xfrm>
            <a:custGeom>
              <a:avLst/>
              <a:gdLst/>
              <a:ahLst/>
              <a:cxnLst/>
              <a:rect l="l" t="t" r="r" b="b"/>
              <a:pathLst>
                <a:path w="4138" h="4326" extrusionOk="0">
                  <a:moveTo>
                    <a:pt x="2347" y="0"/>
                  </a:moveTo>
                  <a:cubicBezTo>
                    <a:pt x="2160" y="0"/>
                    <a:pt x="1975" y="28"/>
                    <a:pt x="1808" y="74"/>
                  </a:cubicBezTo>
                  <a:cubicBezTo>
                    <a:pt x="1755" y="100"/>
                    <a:pt x="1703" y="100"/>
                    <a:pt x="1677" y="126"/>
                  </a:cubicBezTo>
                  <a:cubicBezTo>
                    <a:pt x="1362" y="205"/>
                    <a:pt x="1101" y="388"/>
                    <a:pt x="891" y="545"/>
                  </a:cubicBezTo>
                  <a:cubicBezTo>
                    <a:pt x="865" y="545"/>
                    <a:pt x="865" y="571"/>
                    <a:pt x="839" y="571"/>
                  </a:cubicBezTo>
                  <a:cubicBezTo>
                    <a:pt x="813" y="597"/>
                    <a:pt x="813" y="624"/>
                    <a:pt x="786" y="650"/>
                  </a:cubicBezTo>
                  <a:cubicBezTo>
                    <a:pt x="525" y="859"/>
                    <a:pt x="367" y="1121"/>
                    <a:pt x="236" y="1357"/>
                  </a:cubicBezTo>
                  <a:cubicBezTo>
                    <a:pt x="236" y="1409"/>
                    <a:pt x="210" y="1462"/>
                    <a:pt x="184" y="1488"/>
                  </a:cubicBezTo>
                  <a:cubicBezTo>
                    <a:pt x="106" y="1723"/>
                    <a:pt x="53" y="1907"/>
                    <a:pt x="53" y="1985"/>
                  </a:cubicBezTo>
                  <a:cubicBezTo>
                    <a:pt x="27" y="2116"/>
                    <a:pt x="1" y="2273"/>
                    <a:pt x="1" y="2457"/>
                  </a:cubicBezTo>
                  <a:lnTo>
                    <a:pt x="1" y="2614"/>
                  </a:lnTo>
                  <a:cubicBezTo>
                    <a:pt x="1" y="2849"/>
                    <a:pt x="53" y="3085"/>
                    <a:pt x="184" y="3347"/>
                  </a:cubicBezTo>
                  <a:cubicBezTo>
                    <a:pt x="236" y="3425"/>
                    <a:pt x="289" y="3530"/>
                    <a:pt x="341" y="3609"/>
                  </a:cubicBezTo>
                  <a:cubicBezTo>
                    <a:pt x="394" y="3635"/>
                    <a:pt x="420" y="3661"/>
                    <a:pt x="446" y="3713"/>
                  </a:cubicBezTo>
                  <a:cubicBezTo>
                    <a:pt x="682" y="3975"/>
                    <a:pt x="996" y="4132"/>
                    <a:pt x="1310" y="4237"/>
                  </a:cubicBezTo>
                  <a:cubicBezTo>
                    <a:pt x="1362" y="4237"/>
                    <a:pt x="1389" y="4263"/>
                    <a:pt x="1441" y="4263"/>
                  </a:cubicBezTo>
                  <a:cubicBezTo>
                    <a:pt x="1572" y="4289"/>
                    <a:pt x="1703" y="4316"/>
                    <a:pt x="1834" y="4316"/>
                  </a:cubicBezTo>
                  <a:cubicBezTo>
                    <a:pt x="1890" y="4323"/>
                    <a:pt x="1944" y="4326"/>
                    <a:pt x="1997" y="4326"/>
                  </a:cubicBezTo>
                  <a:cubicBezTo>
                    <a:pt x="2141" y="4326"/>
                    <a:pt x="2276" y="4302"/>
                    <a:pt x="2410" y="4263"/>
                  </a:cubicBezTo>
                  <a:cubicBezTo>
                    <a:pt x="2436" y="4237"/>
                    <a:pt x="2488" y="4237"/>
                    <a:pt x="2541" y="4211"/>
                  </a:cubicBezTo>
                  <a:cubicBezTo>
                    <a:pt x="2855" y="4106"/>
                    <a:pt x="3117" y="3923"/>
                    <a:pt x="3300" y="3766"/>
                  </a:cubicBezTo>
                  <a:cubicBezTo>
                    <a:pt x="3352" y="3740"/>
                    <a:pt x="3379" y="3687"/>
                    <a:pt x="3405" y="3661"/>
                  </a:cubicBezTo>
                  <a:cubicBezTo>
                    <a:pt x="3483" y="3609"/>
                    <a:pt x="3536" y="3556"/>
                    <a:pt x="3562" y="3504"/>
                  </a:cubicBezTo>
                  <a:cubicBezTo>
                    <a:pt x="3667" y="3399"/>
                    <a:pt x="3824" y="3216"/>
                    <a:pt x="3955" y="2954"/>
                  </a:cubicBezTo>
                  <a:cubicBezTo>
                    <a:pt x="3981" y="2902"/>
                    <a:pt x="4007" y="2849"/>
                    <a:pt x="4007" y="2797"/>
                  </a:cubicBezTo>
                  <a:cubicBezTo>
                    <a:pt x="4033" y="2797"/>
                    <a:pt x="4033" y="2771"/>
                    <a:pt x="4033" y="2745"/>
                  </a:cubicBezTo>
                  <a:cubicBezTo>
                    <a:pt x="4138" y="2430"/>
                    <a:pt x="4138" y="2116"/>
                    <a:pt x="4112" y="1881"/>
                  </a:cubicBezTo>
                  <a:cubicBezTo>
                    <a:pt x="4112" y="1828"/>
                    <a:pt x="4112" y="1776"/>
                    <a:pt x="4112" y="1750"/>
                  </a:cubicBezTo>
                  <a:cubicBezTo>
                    <a:pt x="4086" y="1645"/>
                    <a:pt x="4059" y="1566"/>
                    <a:pt x="4059" y="1514"/>
                  </a:cubicBezTo>
                  <a:cubicBezTo>
                    <a:pt x="4033" y="1383"/>
                    <a:pt x="3955" y="1095"/>
                    <a:pt x="3771" y="807"/>
                  </a:cubicBezTo>
                  <a:cubicBezTo>
                    <a:pt x="3745" y="781"/>
                    <a:pt x="3719" y="728"/>
                    <a:pt x="3693" y="676"/>
                  </a:cubicBezTo>
                  <a:cubicBezTo>
                    <a:pt x="3562" y="493"/>
                    <a:pt x="3379" y="309"/>
                    <a:pt x="3117" y="179"/>
                  </a:cubicBezTo>
                  <a:cubicBezTo>
                    <a:pt x="3038" y="126"/>
                    <a:pt x="2960" y="100"/>
                    <a:pt x="2881" y="74"/>
                  </a:cubicBezTo>
                  <a:cubicBezTo>
                    <a:pt x="2829" y="74"/>
                    <a:pt x="2803" y="48"/>
                    <a:pt x="2750" y="48"/>
                  </a:cubicBezTo>
                  <a:cubicBezTo>
                    <a:pt x="2619" y="15"/>
                    <a:pt x="2482" y="0"/>
                    <a:pt x="23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3"/>
            <p:cNvSpPr/>
            <p:nvPr/>
          </p:nvSpPr>
          <p:spPr>
            <a:xfrm>
              <a:off x="6284750" y="4237075"/>
              <a:ext cx="41250" cy="148625"/>
            </a:xfrm>
            <a:custGeom>
              <a:avLst/>
              <a:gdLst/>
              <a:ahLst/>
              <a:cxnLst/>
              <a:rect l="l" t="t" r="r" b="b"/>
              <a:pathLst>
                <a:path w="1650" h="5945" extrusionOk="0">
                  <a:moveTo>
                    <a:pt x="1466" y="0"/>
                  </a:moveTo>
                  <a:cubicBezTo>
                    <a:pt x="1047" y="812"/>
                    <a:pt x="733" y="1624"/>
                    <a:pt x="471" y="2488"/>
                  </a:cubicBezTo>
                  <a:cubicBezTo>
                    <a:pt x="183" y="3588"/>
                    <a:pt x="26" y="4714"/>
                    <a:pt x="0" y="5866"/>
                  </a:cubicBezTo>
                  <a:lnTo>
                    <a:pt x="0" y="5892"/>
                  </a:lnTo>
                  <a:lnTo>
                    <a:pt x="26" y="5892"/>
                  </a:lnTo>
                  <a:cubicBezTo>
                    <a:pt x="79" y="5892"/>
                    <a:pt x="105" y="5918"/>
                    <a:pt x="157" y="5918"/>
                  </a:cubicBezTo>
                  <a:lnTo>
                    <a:pt x="183" y="5944"/>
                  </a:lnTo>
                  <a:lnTo>
                    <a:pt x="183" y="5892"/>
                  </a:lnTo>
                  <a:cubicBezTo>
                    <a:pt x="183" y="4766"/>
                    <a:pt x="340" y="3614"/>
                    <a:pt x="655" y="2540"/>
                  </a:cubicBezTo>
                  <a:cubicBezTo>
                    <a:pt x="890" y="1702"/>
                    <a:pt x="1231" y="838"/>
                    <a:pt x="1650" y="53"/>
                  </a:cubicBezTo>
                  <a:lnTo>
                    <a:pt x="1623" y="53"/>
                  </a:lnTo>
                  <a:cubicBezTo>
                    <a:pt x="1571" y="27"/>
                    <a:pt x="1545" y="27"/>
                    <a:pt x="1493" y="27"/>
                  </a:cubicBezTo>
                  <a:cubicBezTo>
                    <a:pt x="1493" y="0"/>
                    <a:pt x="1466" y="0"/>
                    <a:pt x="14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3"/>
            <p:cNvSpPr/>
            <p:nvPr/>
          </p:nvSpPr>
          <p:spPr>
            <a:xfrm>
              <a:off x="6216000" y="4249500"/>
              <a:ext cx="47150" cy="136850"/>
            </a:xfrm>
            <a:custGeom>
              <a:avLst/>
              <a:gdLst/>
              <a:ahLst/>
              <a:cxnLst/>
              <a:rect l="l" t="t" r="r" b="b"/>
              <a:pathLst>
                <a:path w="1886" h="5474" extrusionOk="0">
                  <a:moveTo>
                    <a:pt x="158" y="1"/>
                  </a:moveTo>
                  <a:cubicBezTo>
                    <a:pt x="158" y="27"/>
                    <a:pt x="158" y="27"/>
                    <a:pt x="132" y="27"/>
                  </a:cubicBezTo>
                  <a:cubicBezTo>
                    <a:pt x="105" y="27"/>
                    <a:pt x="53" y="53"/>
                    <a:pt x="1" y="79"/>
                  </a:cubicBezTo>
                  <a:cubicBezTo>
                    <a:pt x="53" y="786"/>
                    <a:pt x="158" y="1493"/>
                    <a:pt x="341" y="2174"/>
                  </a:cubicBezTo>
                  <a:cubicBezTo>
                    <a:pt x="629" y="3326"/>
                    <a:pt x="1074" y="4426"/>
                    <a:pt x="1676" y="5447"/>
                  </a:cubicBezTo>
                  <a:lnTo>
                    <a:pt x="1703" y="5473"/>
                  </a:lnTo>
                  <a:cubicBezTo>
                    <a:pt x="1755" y="5447"/>
                    <a:pt x="1807" y="5447"/>
                    <a:pt x="1834" y="5421"/>
                  </a:cubicBezTo>
                  <a:lnTo>
                    <a:pt x="1886" y="5421"/>
                  </a:lnTo>
                  <a:lnTo>
                    <a:pt x="1860" y="5395"/>
                  </a:lnTo>
                  <a:cubicBezTo>
                    <a:pt x="1257" y="4374"/>
                    <a:pt x="812" y="3274"/>
                    <a:pt x="524" y="2122"/>
                  </a:cubicBezTo>
                  <a:cubicBezTo>
                    <a:pt x="341" y="1441"/>
                    <a:pt x="210" y="734"/>
                    <a:pt x="158" y="27"/>
                  </a:cubicBezTo>
                  <a:lnTo>
                    <a:pt x="1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3"/>
            <p:cNvSpPr/>
            <p:nvPr/>
          </p:nvSpPr>
          <p:spPr>
            <a:xfrm>
              <a:off x="6133525" y="4303850"/>
              <a:ext cx="106725" cy="95600"/>
            </a:xfrm>
            <a:custGeom>
              <a:avLst/>
              <a:gdLst/>
              <a:ahLst/>
              <a:cxnLst/>
              <a:rect l="l" t="t" r="r" b="b"/>
              <a:pathLst>
                <a:path w="4269" h="3824" extrusionOk="0">
                  <a:moveTo>
                    <a:pt x="131" y="0"/>
                  </a:moveTo>
                  <a:cubicBezTo>
                    <a:pt x="131" y="26"/>
                    <a:pt x="105" y="26"/>
                    <a:pt x="105" y="26"/>
                  </a:cubicBezTo>
                  <a:cubicBezTo>
                    <a:pt x="79" y="52"/>
                    <a:pt x="53" y="105"/>
                    <a:pt x="27" y="131"/>
                  </a:cubicBezTo>
                  <a:lnTo>
                    <a:pt x="0" y="157"/>
                  </a:lnTo>
                  <a:cubicBezTo>
                    <a:pt x="367" y="655"/>
                    <a:pt x="786" y="1152"/>
                    <a:pt x="1231" y="1597"/>
                  </a:cubicBezTo>
                  <a:cubicBezTo>
                    <a:pt x="2069" y="2461"/>
                    <a:pt x="3038" y="3221"/>
                    <a:pt x="4111" y="3797"/>
                  </a:cubicBezTo>
                  <a:lnTo>
                    <a:pt x="4111" y="3823"/>
                  </a:lnTo>
                  <a:lnTo>
                    <a:pt x="4138" y="3797"/>
                  </a:lnTo>
                  <a:cubicBezTo>
                    <a:pt x="4138" y="3797"/>
                    <a:pt x="4164" y="3771"/>
                    <a:pt x="4190" y="3744"/>
                  </a:cubicBezTo>
                  <a:cubicBezTo>
                    <a:pt x="4216" y="3744"/>
                    <a:pt x="4242" y="3718"/>
                    <a:pt x="4242" y="3718"/>
                  </a:cubicBezTo>
                  <a:lnTo>
                    <a:pt x="4268" y="3692"/>
                  </a:lnTo>
                  <a:lnTo>
                    <a:pt x="4242" y="3666"/>
                  </a:lnTo>
                  <a:cubicBezTo>
                    <a:pt x="3169" y="3090"/>
                    <a:pt x="2200" y="2331"/>
                    <a:pt x="1362" y="1466"/>
                  </a:cubicBezTo>
                  <a:cubicBezTo>
                    <a:pt x="917" y="1021"/>
                    <a:pt x="498" y="524"/>
                    <a:pt x="1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3"/>
            <p:cNvSpPr/>
            <p:nvPr/>
          </p:nvSpPr>
          <p:spPr>
            <a:xfrm>
              <a:off x="6085725" y="4387625"/>
              <a:ext cx="138150" cy="32850"/>
            </a:xfrm>
            <a:custGeom>
              <a:avLst/>
              <a:gdLst/>
              <a:ahLst/>
              <a:cxnLst/>
              <a:rect l="l" t="t" r="r" b="b"/>
              <a:pathLst>
                <a:path w="5526" h="1314" extrusionOk="0">
                  <a:moveTo>
                    <a:pt x="53" y="1"/>
                  </a:moveTo>
                  <a:cubicBezTo>
                    <a:pt x="53" y="1"/>
                    <a:pt x="27" y="1"/>
                    <a:pt x="27" y="27"/>
                  </a:cubicBezTo>
                  <a:cubicBezTo>
                    <a:pt x="27" y="53"/>
                    <a:pt x="1" y="105"/>
                    <a:pt x="1" y="158"/>
                  </a:cubicBezTo>
                  <a:cubicBezTo>
                    <a:pt x="603" y="446"/>
                    <a:pt x="1205" y="682"/>
                    <a:pt x="1834" y="839"/>
                  </a:cubicBezTo>
                  <a:cubicBezTo>
                    <a:pt x="2017" y="891"/>
                    <a:pt x="2174" y="943"/>
                    <a:pt x="2358" y="970"/>
                  </a:cubicBezTo>
                  <a:cubicBezTo>
                    <a:pt x="3268" y="1185"/>
                    <a:pt x="4223" y="1313"/>
                    <a:pt x="5182" y="1313"/>
                  </a:cubicBezTo>
                  <a:cubicBezTo>
                    <a:pt x="5270" y="1313"/>
                    <a:pt x="5359" y="1312"/>
                    <a:pt x="5447" y="1310"/>
                  </a:cubicBezTo>
                  <a:cubicBezTo>
                    <a:pt x="5473" y="1258"/>
                    <a:pt x="5500" y="1205"/>
                    <a:pt x="5526" y="1179"/>
                  </a:cubicBezTo>
                  <a:lnTo>
                    <a:pt x="5526" y="1127"/>
                  </a:lnTo>
                  <a:lnTo>
                    <a:pt x="5500" y="1127"/>
                  </a:lnTo>
                  <a:cubicBezTo>
                    <a:pt x="5395" y="1129"/>
                    <a:pt x="5290" y="1131"/>
                    <a:pt x="5185" y="1131"/>
                  </a:cubicBezTo>
                  <a:cubicBezTo>
                    <a:pt x="4243" y="1131"/>
                    <a:pt x="3303" y="1025"/>
                    <a:pt x="2384" y="812"/>
                  </a:cubicBezTo>
                  <a:cubicBezTo>
                    <a:pt x="2227" y="760"/>
                    <a:pt x="2043" y="708"/>
                    <a:pt x="1886" y="682"/>
                  </a:cubicBezTo>
                  <a:cubicBezTo>
                    <a:pt x="1258" y="498"/>
                    <a:pt x="656" y="263"/>
                    <a:pt x="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3"/>
            <p:cNvSpPr/>
            <p:nvPr/>
          </p:nvSpPr>
          <p:spPr>
            <a:xfrm>
              <a:off x="6073300" y="4443275"/>
              <a:ext cx="144050" cy="47150"/>
            </a:xfrm>
            <a:custGeom>
              <a:avLst/>
              <a:gdLst/>
              <a:ahLst/>
              <a:cxnLst/>
              <a:rect l="l" t="t" r="r" b="b"/>
              <a:pathLst>
                <a:path w="5762" h="1886" extrusionOk="0">
                  <a:moveTo>
                    <a:pt x="5735" y="0"/>
                  </a:moveTo>
                  <a:cubicBezTo>
                    <a:pt x="4714" y="603"/>
                    <a:pt x="3614" y="1048"/>
                    <a:pt x="2488" y="1336"/>
                  </a:cubicBezTo>
                  <a:cubicBezTo>
                    <a:pt x="1676" y="1545"/>
                    <a:pt x="838" y="1676"/>
                    <a:pt x="0" y="1702"/>
                  </a:cubicBezTo>
                  <a:lnTo>
                    <a:pt x="0" y="1729"/>
                  </a:lnTo>
                  <a:lnTo>
                    <a:pt x="0" y="1859"/>
                  </a:lnTo>
                  <a:lnTo>
                    <a:pt x="0" y="1886"/>
                  </a:lnTo>
                  <a:cubicBezTo>
                    <a:pt x="865" y="1859"/>
                    <a:pt x="1702" y="1729"/>
                    <a:pt x="2540" y="1519"/>
                  </a:cubicBezTo>
                  <a:cubicBezTo>
                    <a:pt x="3666" y="1231"/>
                    <a:pt x="4740" y="786"/>
                    <a:pt x="5735" y="210"/>
                  </a:cubicBezTo>
                  <a:lnTo>
                    <a:pt x="5761" y="210"/>
                  </a:lnTo>
                  <a:lnTo>
                    <a:pt x="5761" y="157"/>
                  </a:lnTo>
                  <a:cubicBezTo>
                    <a:pt x="5761" y="105"/>
                    <a:pt x="5761" y="79"/>
                    <a:pt x="5761" y="27"/>
                  </a:cubicBezTo>
                  <a:lnTo>
                    <a:pt x="57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3"/>
            <p:cNvSpPr/>
            <p:nvPr/>
          </p:nvSpPr>
          <p:spPr>
            <a:xfrm>
              <a:off x="6115850" y="4471425"/>
              <a:ext cx="112625" cy="114575"/>
            </a:xfrm>
            <a:custGeom>
              <a:avLst/>
              <a:gdLst/>
              <a:ahLst/>
              <a:cxnLst/>
              <a:rect l="l" t="t" r="r" b="b"/>
              <a:pathLst>
                <a:path w="4505" h="4583" extrusionOk="0">
                  <a:moveTo>
                    <a:pt x="4373" y="0"/>
                  </a:moveTo>
                  <a:lnTo>
                    <a:pt x="4373" y="26"/>
                  </a:lnTo>
                  <a:cubicBezTo>
                    <a:pt x="3797" y="995"/>
                    <a:pt x="3090" y="1886"/>
                    <a:pt x="2305" y="2671"/>
                  </a:cubicBezTo>
                  <a:cubicBezTo>
                    <a:pt x="1729" y="3221"/>
                    <a:pt x="812" y="3928"/>
                    <a:pt x="0" y="4452"/>
                  </a:cubicBezTo>
                  <a:cubicBezTo>
                    <a:pt x="0" y="4452"/>
                    <a:pt x="0" y="4478"/>
                    <a:pt x="27" y="4478"/>
                  </a:cubicBezTo>
                  <a:cubicBezTo>
                    <a:pt x="53" y="4504"/>
                    <a:pt x="79" y="4530"/>
                    <a:pt x="105" y="4583"/>
                  </a:cubicBezTo>
                  <a:lnTo>
                    <a:pt x="131" y="4583"/>
                  </a:lnTo>
                  <a:cubicBezTo>
                    <a:pt x="943" y="4059"/>
                    <a:pt x="1860" y="3352"/>
                    <a:pt x="2436" y="2802"/>
                  </a:cubicBezTo>
                  <a:cubicBezTo>
                    <a:pt x="3221" y="2016"/>
                    <a:pt x="3928" y="1126"/>
                    <a:pt x="4504" y="157"/>
                  </a:cubicBezTo>
                  <a:lnTo>
                    <a:pt x="4504" y="131"/>
                  </a:lnTo>
                  <a:cubicBezTo>
                    <a:pt x="4452" y="105"/>
                    <a:pt x="4426" y="79"/>
                    <a:pt x="4399" y="26"/>
                  </a:cubicBezTo>
                  <a:lnTo>
                    <a:pt x="43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3"/>
            <p:cNvSpPr/>
            <p:nvPr/>
          </p:nvSpPr>
          <p:spPr>
            <a:xfrm>
              <a:off x="6212075" y="4487775"/>
              <a:ext cx="41275" cy="147975"/>
            </a:xfrm>
            <a:custGeom>
              <a:avLst/>
              <a:gdLst/>
              <a:ahLst/>
              <a:cxnLst/>
              <a:rect l="l" t="t" r="r" b="b"/>
              <a:pathLst>
                <a:path w="1651" h="5919" extrusionOk="0">
                  <a:moveTo>
                    <a:pt x="1467" y="1"/>
                  </a:moveTo>
                  <a:lnTo>
                    <a:pt x="1467" y="27"/>
                  </a:lnTo>
                  <a:cubicBezTo>
                    <a:pt x="1467" y="1153"/>
                    <a:pt x="1310" y="2305"/>
                    <a:pt x="996" y="3379"/>
                  </a:cubicBezTo>
                  <a:cubicBezTo>
                    <a:pt x="786" y="4190"/>
                    <a:pt x="419" y="5081"/>
                    <a:pt x="1" y="5866"/>
                  </a:cubicBezTo>
                  <a:lnTo>
                    <a:pt x="184" y="5919"/>
                  </a:lnTo>
                  <a:cubicBezTo>
                    <a:pt x="603" y="5133"/>
                    <a:pt x="943" y="4295"/>
                    <a:pt x="1179" y="3431"/>
                  </a:cubicBezTo>
                  <a:cubicBezTo>
                    <a:pt x="1493" y="2331"/>
                    <a:pt x="1650" y="1205"/>
                    <a:pt x="1650" y="53"/>
                  </a:cubicBezTo>
                  <a:lnTo>
                    <a:pt x="1650" y="27"/>
                  </a:lnTo>
                  <a:lnTo>
                    <a:pt x="1624" y="27"/>
                  </a:lnTo>
                  <a:cubicBezTo>
                    <a:pt x="1598" y="27"/>
                    <a:pt x="1545" y="1"/>
                    <a:pt x="149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3"/>
            <p:cNvSpPr/>
            <p:nvPr/>
          </p:nvSpPr>
          <p:spPr>
            <a:xfrm>
              <a:off x="6275575" y="4487125"/>
              <a:ext cx="47150" cy="138800"/>
            </a:xfrm>
            <a:custGeom>
              <a:avLst/>
              <a:gdLst/>
              <a:ahLst/>
              <a:cxnLst/>
              <a:rect l="l" t="t" r="r" b="b"/>
              <a:pathLst>
                <a:path w="1886" h="5552" extrusionOk="0">
                  <a:moveTo>
                    <a:pt x="184" y="1"/>
                  </a:moveTo>
                  <a:cubicBezTo>
                    <a:pt x="131" y="27"/>
                    <a:pt x="79" y="27"/>
                    <a:pt x="53" y="53"/>
                  </a:cubicBezTo>
                  <a:lnTo>
                    <a:pt x="0" y="53"/>
                  </a:lnTo>
                  <a:lnTo>
                    <a:pt x="27" y="79"/>
                  </a:lnTo>
                  <a:cubicBezTo>
                    <a:pt x="629" y="1100"/>
                    <a:pt x="1074" y="2174"/>
                    <a:pt x="1362" y="3326"/>
                  </a:cubicBezTo>
                  <a:cubicBezTo>
                    <a:pt x="1545" y="4059"/>
                    <a:pt x="1676" y="4792"/>
                    <a:pt x="1729" y="5552"/>
                  </a:cubicBezTo>
                  <a:cubicBezTo>
                    <a:pt x="1781" y="5552"/>
                    <a:pt x="1833" y="5526"/>
                    <a:pt x="1860" y="5499"/>
                  </a:cubicBezTo>
                  <a:lnTo>
                    <a:pt x="1886" y="5499"/>
                  </a:lnTo>
                  <a:cubicBezTo>
                    <a:pt x="1833" y="4740"/>
                    <a:pt x="1729" y="4007"/>
                    <a:pt x="1545" y="3274"/>
                  </a:cubicBezTo>
                  <a:cubicBezTo>
                    <a:pt x="1231" y="2122"/>
                    <a:pt x="786" y="1048"/>
                    <a:pt x="210" y="27"/>
                  </a:cubicBezTo>
                  <a:lnTo>
                    <a:pt x="18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3"/>
            <p:cNvSpPr/>
            <p:nvPr/>
          </p:nvSpPr>
          <p:spPr>
            <a:xfrm>
              <a:off x="6298475" y="4473375"/>
              <a:ext cx="106075" cy="94950"/>
            </a:xfrm>
            <a:custGeom>
              <a:avLst/>
              <a:gdLst/>
              <a:ahLst/>
              <a:cxnLst/>
              <a:rect l="l" t="t" r="r" b="b"/>
              <a:pathLst>
                <a:path w="4243" h="3798" extrusionOk="0">
                  <a:moveTo>
                    <a:pt x="132" y="1"/>
                  </a:moveTo>
                  <a:cubicBezTo>
                    <a:pt x="106" y="53"/>
                    <a:pt x="53" y="79"/>
                    <a:pt x="27" y="106"/>
                  </a:cubicBezTo>
                  <a:lnTo>
                    <a:pt x="1" y="132"/>
                  </a:lnTo>
                  <a:lnTo>
                    <a:pt x="27" y="158"/>
                  </a:lnTo>
                  <a:cubicBezTo>
                    <a:pt x="1101" y="734"/>
                    <a:pt x="2069" y="1493"/>
                    <a:pt x="2907" y="2357"/>
                  </a:cubicBezTo>
                  <a:cubicBezTo>
                    <a:pt x="3326" y="2803"/>
                    <a:pt x="3745" y="3274"/>
                    <a:pt x="4112" y="3798"/>
                  </a:cubicBezTo>
                  <a:lnTo>
                    <a:pt x="4138" y="3771"/>
                  </a:lnTo>
                  <a:cubicBezTo>
                    <a:pt x="4164" y="3745"/>
                    <a:pt x="4190" y="3719"/>
                    <a:pt x="4217" y="3693"/>
                  </a:cubicBezTo>
                  <a:cubicBezTo>
                    <a:pt x="4243" y="3667"/>
                    <a:pt x="4243" y="3667"/>
                    <a:pt x="4243" y="3667"/>
                  </a:cubicBezTo>
                  <a:cubicBezTo>
                    <a:pt x="3876" y="3143"/>
                    <a:pt x="3483" y="2672"/>
                    <a:pt x="3038" y="2227"/>
                  </a:cubicBezTo>
                  <a:cubicBezTo>
                    <a:pt x="2200" y="1336"/>
                    <a:pt x="1232" y="603"/>
                    <a:pt x="15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3"/>
            <p:cNvSpPr/>
            <p:nvPr/>
          </p:nvSpPr>
          <p:spPr>
            <a:xfrm>
              <a:off x="6314850" y="4451775"/>
              <a:ext cx="138150" cy="33425"/>
            </a:xfrm>
            <a:custGeom>
              <a:avLst/>
              <a:gdLst/>
              <a:ahLst/>
              <a:cxnLst/>
              <a:rect l="l" t="t" r="r" b="b"/>
              <a:pathLst>
                <a:path w="5526" h="1337" extrusionOk="0">
                  <a:moveTo>
                    <a:pt x="79" y="1"/>
                  </a:moveTo>
                  <a:lnTo>
                    <a:pt x="53" y="27"/>
                  </a:lnTo>
                  <a:cubicBezTo>
                    <a:pt x="53" y="79"/>
                    <a:pt x="27" y="132"/>
                    <a:pt x="0" y="158"/>
                  </a:cubicBezTo>
                  <a:lnTo>
                    <a:pt x="0" y="210"/>
                  </a:lnTo>
                  <a:lnTo>
                    <a:pt x="27" y="210"/>
                  </a:lnTo>
                  <a:cubicBezTo>
                    <a:pt x="131" y="208"/>
                    <a:pt x="236" y="206"/>
                    <a:pt x="341" y="206"/>
                  </a:cubicBezTo>
                  <a:cubicBezTo>
                    <a:pt x="1283" y="206"/>
                    <a:pt x="2221" y="312"/>
                    <a:pt x="3116" y="524"/>
                  </a:cubicBezTo>
                  <a:cubicBezTo>
                    <a:pt x="3274" y="577"/>
                    <a:pt x="3457" y="603"/>
                    <a:pt x="3614" y="655"/>
                  </a:cubicBezTo>
                  <a:cubicBezTo>
                    <a:pt x="4242" y="839"/>
                    <a:pt x="4871" y="1074"/>
                    <a:pt x="5473" y="1336"/>
                  </a:cubicBezTo>
                  <a:lnTo>
                    <a:pt x="5499" y="1336"/>
                  </a:lnTo>
                  <a:cubicBezTo>
                    <a:pt x="5499" y="1284"/>
                    <a:pt x="5525" y="1231"/>
                    <a:pt x="5525" y="1205"/>
                  </a:cubicBezTo>
                  <a:lnTo>
                    <a:pt x="5525" y="1179"/>
                  </a:lnTo>
                  <a:cubicBezTo>
                    <a:pt x="4923" y="891"/>
                    <a:pt x="4295" y="655"/>
                    <a:pt x="3666" y="498"/>
                  </a:cubicBezTo>
                  <a:cubicBezTo>
                    <a:pt x="3483" y="446"/>
                    <a:pt x="3326" y="394"/>
                    <a:pt x="3143" y="367"/>
                  </a:cubicBezTo>
                  <a:cubicBezTo>
                    <a:pt x="2148" y="106"/>
                    <a:pt x="1126" y="1"/>
                    <a:pt x="7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3"/>
            <p:cNvSpPr/>
            <p:nvPr/>
          </p:nvSpPr>
          <p:spPr>
            <a:xfrm>
              <a:off x="6318775" y="4383050"/>
              <a:ext cx="136850" cy="47800"/>
            </a:xfrm>
            <a:custGeom>
              <a:avLst/>
              <a:gdLst/>
              <a:ahLst/>
              <a:cxnLst/>
              <a:rect l="l" t="t" r="r" b="b"/>
              <a:pathLst>
                <a:path w="5474" h="1912" extrusionOk="0">
                  <a:moveTo>
                    <a:pt x="5447" y="0"/>
                  </a:moveTo>
                  <a:cubicBezTo>
                    <a:pt x="4714" y="53"/>
                    <a:pt x="4007" y="158"/>
                    <a:pt x="3326" y="341"/>
                  </a:cubicBezTo>
                  <a:cubicBezTo>
                    <a:pt x="2174" y="629"/>
                    <a:pt x="1048" y="1100"/>
                    <a:pt x="27" y="1702"/>
                  </a:cubicBezTo>
                  <a:lnTo>
                    <a:pt x="1" y="1702"/>
                  </a:lnTo>
                  <a:lnTo>
                    <a:pt x="1" y="1729"/>
                  </a:lnTo>
                  <a:cubicBezTo>
                    <a:pt x="27" y="1781"/>
                    <a:pt x="27" y="1833"/>
                    <a:pt x="27" y="1886"/>
                  </a:cubicBezTo>
                  <a:lnTo>
                    <a:pt x="27" y="1912"/>
                  </a:lnTo>
                  <a:lnTo>
                    <a:pt x="53" y="1886"/>
                  </a:lnTo>
                  <a:cubicBezTo>
                    <a:pt x="1100" y="1283"/>
                    <a:pt x="2200" y="812"/>
                    <a:pt x="3378" y="524"/>
                  </a:cubicBezTo>
                  <a:cubicBezTo>
                    <a:pt x="4059" y="341"/>
                    <a:pt x="4766" y="236"/>
                    <a:pt x="5473" y="184"/>
                  </a:cubicBezTo>
                  <a:lnTo>
                    <a:pt x="544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3"/>
            <p:cNvSpPr/>
            <p:nvPr/>
          </p:nvSpPr>
          <p:spPr>
            <a:xfrm>
              <a:off x="6308300" y="4290750"/>
              <a:ext cx="106725" cy="113275"/>
            </a:xfrm>
            <a:custGeom>
              <a:avLst/>
              <a:gdLst/>
              <a:ahLst/>
              <a:cxnLst/>
              <a:rect l="l" t="t" r="r" b="b"/>
              <a:pathLst>
                <a:path w="4269" h="4531" extrusionOk="0">
                  <a:moveTo>
                    <a:pt x="4164" y="0"/>
                  </a:moveTo>
                  <a:cubicBezTo>
                    <a:pt x="3431" y="472"/>
                    <a:pt x="2750" y="1022"/>
                    <a:pt x="2148" y="1624"/>
                  </a:cubicBezTo>
                  <a:cubicBezTo>
                    <a:pt x="1310" y="2436"/>
                    <a:pt x="603" y="3352"/>
                    <a:pt x="27" y="4347"/>
                  </a:cubicBezTo>
                  <a:lnTo>
                    <a:pt x="1" y="4347"/>
                  </a:lnTo>
                  <a:lnTo>
                    <a:pt x="27" y="4373"/>
                  </a:lnTo>
                  <a:cubicBezTo>
                    <a:pt x="53" y="4426"/>
                    <a:pt x="79" y="4452"/>
                    <a:pt x="105" y="4504"/>
                  </a:cubicBezTo>
                  <a:lnTo>
                    <a:pt x="132" y="4530"/>
                  </a:lnTo>
                  <a:lnTo>
                    <a:pt x="158" y="4504"/>
                  </a:lnTo>
                  <a:cubicBezTo>
                    <a:pt x="734" y="3483"/>
                    <a:pt x="1441" y="2567"/>
                    <a:pt x="2279" y="1755"/>
                  </a:cubicBezTo>
                  <a:cubicBezTo>
                    <a:pt x="2881" y="1153"/>
                    <a:pt x="3562" y="629"/>
                    <a:pt x="4269" y="158"/>
                  </a:cubicBezTo>
                  <a:cubicBezTo>
                    <a:pt x="4269" y="158"/>
                    <a:pt x="4269" y="131"/>
                    <a:pt x="4269" y="131"/>
                  </a:cubicBezTo>
                  <a:cubicBezTo>
                    <a:pt x="4243" y="105"/>
                    <a:pt x="4216" y="53"/>
                    <a:pt x="4190" y="27"/>
                  </a:cubicBezTo>
                  <a:cubicBezTo>
                    <a:pt x="4190" y="27"/>
                    <a:pt x="4164" y="27"/>
                    <a:pt x="416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4" name="Google Shape;174;p3"/>
          <p:cNvSpPr/>
          <p:nvPr/>
        </p:nvSpPr>
        <p:spPr>
          <a:xfrm>
            <a:off x="8825925" y="1270275"/>
            <a:ext cx="733200" cy="389125"/>
          </a:xfrm>
          <a:custGeom>
            <a:avLst/>
            <a:gdLst/>
            <a:ahLst/>
            <a:cxnLst/>
            <a:rect l="l" t="t" r="r" b="b"/>
            <a:pathLst>
              <a:path w="29328" h="15565" extrusionOk="0">
                <a:moveTo>
                  <a:pt x="12794" y="1"/>
                </a:moveTo>
                <a:cubicBezTo>
                  <a:pt x="12502" y="1"/>
                  <a:pt x="12191" y="32"/>
                  <a:pt x="11862" y="99"/>
                </a:cubicBezTo>
                <a:cubicBezTo>
                  <a:pt x="7254" y="1016"/>
                  <a:pt x="8563" y="8452"/>
                  <a:pt x="8563" y="8452"/>
                </a:cubicBezTo>
                <a:cubicBezTo>
                  <a:pt x="7850" y="7334"/>
                  <a:pt x="6053" y="6175"/>
                  <a:pt x="4384" y="6175"/>
                </a:cubicBezTo>
                <a:cubicBezTo>
                  <a:pt x="3356" y="6175"/>
                  <a:pt x="2377" y="6614"/>
                  <a:pt x="1729" y="7771"/>
                </a:cubicBezTo>
                <a:cubicBezTo>
                  <a:pt x="1" y="10835"/>
                  <a:pt x="4295" y="14815"/>
                  <a:pt x="4295" y="14815"/>
                </a:cubicBezTo>
                <a:cubicBezTo>
                  <a:pt x="4885" y="15351"/>
                  <a:pt x="10046" y="15565"/>
                  <a:pt x="15055" y="15565"/>
                </a:cubicBezTo>
                <a:cubicBezTo>
                  <a:pt x="19830" y="15565"/>
                  <a:pt x="24467" y="15371"/>
                  <a:pt x="24876" y="15077"/>
                </a:cubicBezTo>
                <a:cubicBezTo>
                  <a:pt x="25687" y="14501"/>
                  <a:pt x="29327" y="8636"/>
                  <a:pt x="26892" y="6619"/>
                </a:cubicBezTo>
                <a:cubicBezTo>
                  <a:pt x="26294" y="6135"/>
                  <a:pt x="25728" y="5959"/>
                  <a:pt x="25222" y="5959"/>
                </a:cubicBezTo>
                <a:cubicBezTo>
                  <a:pt x="23868" y="5959"/>
                  <a:pt x="22938" y="7222"/>
                  <a:pt x="22938" y="7222"/>
                </a:cubicBezTo>
                <a:cubicBezTo>
                  <a:pt x="22938" y="7222"/>
                  <a:pt x="24352" y="3294"/>
                  <a:pt x="21446" y="2430"/>
                </a:cubicBezTo>
                <a:cubicBezTo>
                  <a:pt x="21137" y="2335"/>
                  <a:pt x="20848" y="2293"/>
                  <a:pt x="20578" y="2293"/>
                </a:cubicBezTo>
                <a:cubicBezTo>
                  <a:pt x="18307" y="2293"/>
                  <a:pt x="17387" y="5284"/>
                  <a:pt x="17387" y="5284"/>
                </a:cubicBezTo>
                <a:cubicBezTo>
                  <a:pt x="17387" y="5284"/>
                  <a:pt x="16597" y="1"/>
                  <a:pt x="127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3"/>
          <p:cNvSpPr/>
          <p:nvPr/>
        </p:nvSpPr>
        <p:spPr>
          <a:xfrm flipH="1">
            <a:off x="3479967" y="-218037"/>
            <a:ext cx="698250" cy="454100"/>
          </a:xfrm>
          <a:custGeom>
            <a:avLst/>
            <a:gdLst/>
            <a:ahLst/>
            <a:cxnLst/>
            <a:rect l="l" t="t" r="r" b="b"/>
            <a:pathLst>
              <a:path w="27930" h="18164" extrusionOk="0">
                <a:moveTo>
                  <a:pt x="15898" y="0"/>
                </a:moveTo>
                <a:cubicBezTo>
                  <a:pt x="11757" y="0"/>
                  <a:pt x="12088" y="6629"/>
                  <a:pt x="12088" y="6629"/>
                </a:cubicBezTo>
                <a:cubicBezTo>
                  <a:pt x="12088" y="6629"/>
                  <a:pt x="11441" y="2524"/>
                  <a:pt x="8832" y="2524"/>
                </a:cubicBezTo>
                <a:cubicBezTo>
                  <a:pt x="8472" y="2524"/>
                  <a:pt x="8075" y="2602"/>
                  <a:pt x="7637" y="2779"/>
                </a:cubicBezTo>
                <a:cubicBezTo>
                  <a:pt x="4023" y="4220"/>
                  <a:pt x="6930" y="9378"/>
                  <a:pt x="6930" y="9378"/>
                </a:cubicBezTo>
                <a:cubicBezTo>
                  <a:pt x="6233" y="8699"/>
                  <a:pt x="5173" y="8329"/>
                  <a:pt x="4091" y="8329"/>
                </a:cubicBezTo>
                <a:cubicBezTo>
                  <a:pt x="2083" y="8329"/>
                  <a:pt x="0" y="9603"/>
                  <a:pt x="17" y="12546"/>
                </a:cubicBezTo>
                <a:cubicBezTo>
                  <a:pt x="17" y="17731"/>
                  <a:pt x="10255" y="17966"/>
                  <a:pt x="10255" y="17966"/>
                </a:cubicBezTo>
                <a:cubicBezTo>
                  <a:pt x="11475" y="18099"/>
                  <a:pt x="12767" y="18163"/>
                  <a:pt x="14073" y="18163"/>
                </a:cubicBezTo>
                <a:cubicBezTo>
                  <a:pt x="20786" y="18163"/>
                  <a:pt x="27908" y="16453"/>
                  <a:pt x="27930" y="13384"/>
                </a:cubicBezTo>
                <a:cubicBezTo>
                  <a:pt x="27930" y="10786"/>
                  <a:pt x="25557" y="10543"/>
                  <a:pt x="24671" y="10543"/>
                </a:cubicBezTo>
                <a:cubicBezTo>
                  <a:pt x="24467" y="10543"/>
                  <a:pt x="24342" y="10556"/>
                  <a:pt x="24342" y="10556"/>
                </a:cubicBezTo>
                <a:cubicBezTo>
                  <a:pt x="24342" y="10556"/>
                  <a:pt x="26516" y="6550"/>
                  <a:pt x="23897" y="5319"/>
                </a:cubicBezTo>
                <a:cubicBezTo>
                  <a:pt x="23559" y="5163"/>
                  <a:pt x="23234" y="5095"/>
                  <a:pt x="22924" y="5095"/>
                </a:cubicBezTo>
                <a:cubicBezTo>
                  <a:pt x="20952" y="5095"/>
                  <a:pt x="19603" y="7833"/>
                  <a:pt x="19603" y="7833"/>
                </a:cubicBezTo>
                <a:cubicBezTo>
                  <a:pt x="19603" y="7833"/>
                  <a:pt x="20389" y="161"/>
                  <a:pt x="16068" y="4"/>
                </a:cubicBezTo>
                <a:cubicBezTo>
                  <a:pt x="16011" y="1"/>
                  <a:pt x="15954" y="0"/>
                  <a:pt x="158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3"/>
          <p:cNvSpPr/>
          <p:nvPr/>
        </p:nvSpPr>
        <p:spPr>
          <a:xfrm>
            <a:off x="6152821" y="-218050"/>
            <a:ext cx="698500" cy="454125"/>
          </a:xfrm>
          <a:custGeom>
            <a:avLst/>
            <a:gdLst/>
            <a:ahLst/>
            <a:cxnLst/>
            <a:rect l="l" t="t" r="r" b="b"/>
            <a:pathLst>
              <a:path w="27940" h="18165" extrusionOk="0">
                <a:moveTo>
                  <a:pt x="15932" y="1"/>
                </a:moveTo>
                <a:cubicBezTo>
                  <a:pt x="11765" y="1"/>
                  <a:pt x="12098" y="6654"/>
                  <a:pt x="12098" y="6654"/>
                </a:cubicBezTo>
                <a:cubicBezTo>
                  <a:pt x="12098" y="6654"/>
                  <a:pt x="11448" y="2531"/>
                  <a:pt x="8824" y="2531"/>
                </a:cubicBezTo>
                <a:cubicBezTo>
                  <a:pt x="8469" y="2531"/>
                  <a:pt x="8077" y="2607"/>
                  <a:pt x="7646" y="2779"/>
                </a:cubicBezTo>
                <a:cubicBezTo>
                  <a:pt x="4033" y="4219"/>
                  <a:pt x="6939" y="9377"/>
                  <a:pt x="6939" y="9377"/>
                </a:cubicBezTo>
                <a:cubicBezTo>
                  <a:pt x="6233" y="8699"/>
                  <a:pt x="5170" y="8328"/>
                  <a:pt x="4087" y="8328"/>
                </a:cubicBezTo>
                <a:cubicBezTo>
                  <a:pt x="2078" y="8328"/>
                  <a:pt x="0" y="9602"/>
                  <a:pt x="0" y="12546"/>
                </a:cubicBezTo>
                <a:cubicBezTo>
                  <a:pt x="27" y="17730"/>
                  <a:pt x="10238" y="17966"/>
                  <a:pt x="10238" y="17966"/>
                </a:cubicBezTo>
                <a:cubicBezTo>
                  <a:pt x="11474" y="18099"/>
                  <a:pt x="12781" y="18165"/>
                  <a:pt x="14103" y="18165"/>
                </a:cubicBezTo>
                <a:cubicBezTo>
                  <a:pt x="20820" y="18165"/>
                  <a:pt x="27917" y="16473"/>
                  <a:pt x="27939" y="13410"/>
                </a:cubicBezTo>
                <a:cubicBezTo>
                  <a:pt x="27939" y="10821"/>
                  <a:pt x="25621" y="10567"/>
                  <a:pt x="24711" y="10567"/>
                </a:cubicBezTo>
                <a:cubicBezTo>
                  <a:pt x="24490" y="10567"/>
                  <a:pt x="24352" y="10582"/>
                  <a:pt x="24352" y="10582"/>
                </a:cubicBezTo>
                <a:cubicBezTo>
                  <a:pt x="24352" y="10582"/>
                  <a:pt x="26525" y="6549"/>
                  <a:pt x="23907" y="5319"/>
                </a:cubicBezTo>
                <a:cubicBezTo>
                  <a:pt x="23569" y="5162"/>
                  <a:pt x="23243" y="5095"/>
                  <a:pt x="22932" y="5095"/>
                </a:cubicBezTo>
                <a:cubicBezTo>
                  <a:pt x="20955" y="5095"/>
                  <a:pt x="19586" y="7832"/>
                  <a:pt x="19586" y="7832"/>
                </a:cubicBezTo>
                <a:cubicBezTo>
                  <a:pt x="19586" y="7832"/>
                  <a:pt x="20398" y="160"/>
                  <a:pt x="16078" y="3"/>
                </a:cubicBezTo>
                <a:cubicBezTo>
                  <a:pt x="16028" y="2"/>
                  <a:pt x="15980" y="1"/>
                  <a:pt x="159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7" name="Google Shape;177;p3"/>
          <p:cNvGrpSpPr/>
          <p:nvPr/>
        </p:nvGrpSpPr>
        <p:grpSpPr>
          <a:xfrm>
            <a:off x="483894" y="296150"/>
            <a:ext cx="8176213" cy="3236325"/>
            <a:chOff x="-793225" y="296150"/>
            <a:chExt cx="8176213" cy="3236325"/>
          </a:xfrm>
        </p:grpSpPr>
        <p:sp>
          <p:nvSpPr>
            <p:cNvPr id="178" name="Google Shape;178;p3"/>
            <p:cNvSpPr/>
            <p:nvPr/>
          </p:nvSpPr>
          <p:spPr>
            <a:xfrm>
              <a:off x="6588675" y="1370150"/>
              <a:ext cx="58950" cy="58950"/>
            </a:xfrm>
            <a:custGeom>
              <a:avLst/>
              <a:gdLst/>
              <a:ahLst/>
              <a:cxnLst/>
              <a:rect l="l" t="t" r="r" b="b"/>
              <a:pathLst>
                <a:path w="2358" h="2358" extrusionOk="0">
                  <a:moveTo>
                    <a:pt x="1179" y="1"/>
                  </a:moveTo>
                  <a:cubicBezTo>
                    <a:pt x="525" y="1"/>
                    <a:pt x="1" y="524"/>
                    <a:pt x="1" y="1179"/>
                  </a:cubicBezTo>
                  <a:cubicBezTo>
                    <a:pt x="1" y="1833"/>
                    <a:pt x="525" y="2357"/>
                    <a:pt x="1179" y="2357"/>
                  </a:cubicBezTo>
                  <a:cubicBezTo>
                    <a:pt x="1834" y="2357"/>
                    <a:pt x="2357" y="1833"/>
                    <a:pt x="2357" y="1179"/>
                  </a:cubicBezTo>
                  <a:cubicBezTo>
                    <a:pt x="2357" y="524"/>
                    <a:pt x="1834" y="1"/>
                    <a:pt x="11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3"/>
            <p:cNvSpPr/>
            <p:nvPr/>
          </p:nvSpPr>
          <p:spPr>
            <a:xfrm>
              <a:off x="6153250" y="3476800"/>
              <a:ext cx="55650" cy="55675"/>
            </a:xfrm>
            <a:custGeom>
              <a:avLst/>
              <a:gdLst/>
              <a:ahLst/>
              <a:cxnLst/>
              <a:rect l="l" t="t" r="r" b="b"/>
              <a:pathLst>
                <a:path w="2226" h="2227" extrusionOk="0">
                  <a:moveTo>
                    <a:pt x="1126" y="1"/>
                  </a:moveTo>
                  <a:cubicBezTo>
                    <a:pt x="498" y="1"/>
                    <a:pt x="0" y="498"/>
                    <a:pt x="0" y="1101"/>
                  </a:cubicBezTo>
                  <a:cubicBezTo>
                    <a:pt x="0" y="1729"/>
                    <a:pt x="498" y="2227"/>
                    <a:pt x="1126" y="2227"/>
                  </a:cubicBezTo>
                  <a:cubicBezTo>
                    <a:pt x="1728" y="2227"/>
                    <a:pt x="2226" y="1729"/>
                    <a:pt x="2226" y="1101"/>
                  </a:cubicBezTo>
                  <a:cubicBezTo>
                    <a:pt x="2226" y="498"/>
                    <a:pt x="1728" y="1"/>
                    <a:pt x="11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3"/>
            <p:cNvSpPr/>
            <p:nvPr/>
          </p:nvSpPr>
          <p:spPr>
            <a:xfrm>
              <a:off x="247150" y="1913238"/>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3"/>
            <p:cNvSpPr/>
            <p:nvPr/>
          </p:nvSpPr>
          <p:spPr>
            <a:xfrm>
              <a:off x="7206863" y="459425"/>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3"/>
            <p:cNvSpPr/>
            <p:nvPr/>
          </p:nvSpPr>
          <p:spPr>
            <a:xfrm>
              <a:off x="-793225" y="1860188"/>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3"/>
            <p:cNvSpPr/>
            <p:nvPr/>
          </p:nvSpPr>
          <p:spPr>
            <a:xfrm>
              <a:off x="5386850" y="732700"/>
              <a:ext cx="60925" cy="61550"/>
            </a:xfrm>
            <a:custGeom>
              <a:avLst/>
              <a:gdLst/>
              <a:ahLst/>
              <a:cxnLst/>
              <a:rect l="l" t="t" r="r" b="b"/>
              <a:pathLst>
                <a:path w="2437" h="2462" extrusionOk="0">
                  <a:moveTo>
                    <a:pt x="1205" y="0"/>
                  </a:moveTo>
                  <a:cubicBezTo>
                    <a:pt x="525" y="0"/>
                    <a:pt x="1" y="550"/>
                    <a:pt x="1" y="1231"/>
                  </a:cubicBezTo>
                  <a:cubicBezTo>
                    <a:pt x="1" y="1911"/>
                    <a:pt x="525" y="2461"/>
                    <a:pt x="1205" y="2461"/>
                  </a:cubicBezTo>
                  <a:cubicBezTo>
                    <a:pt x="1886" y="2461"/>
                    <a:pt x="2436" y="1911"/>
                    <a:pt x="2436" y="1231"/>
                  </a:cubicBezTo>
                  <a:cubicBezTo>
                    <a:pt x="2436" y="550"/>
                    <a:pt x="1886" y="0"/>
                    <a:pt x="12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3"/>
            <p:cNvSpPr/>
            <p:nvPr/>
          </p:nvSpPr>
          <p:spPr>
            <a:xfrm>
              <a:off x="867175" y="296150"/>
              <a:ext cx="49125" cy="49100"/>
            </a:xfrm>
            <a:custGeom>
              <a:avLst/>
              <a:gdLst/>
              <a:ahLst/>
              <a:cxnLst/>
              <a:rect l="l" t="t" r="r" b="b"/>
              <a:pathLst>
                <a:path w="1965" h="1964" extrusionOk="0">
                  <a:moveTo>
                    <a:pt x="996" y="0"/>
                  </a:moveTo>
                  <a:cubicBezTo>
                    <a:pt x="446" y="0"/>
                    <a:pt x="1" y="445"/>
                    <a:pt x="1" y="995"/>
                  </a:cubicBezTo>
                  <a:cubicBezTo>
                    <a:pt x="1" y="1519"/>
                    <a:pt x="446" y="1964"/>
                    <a:pt x="996" y="1964"/>
                  </a:cubicBezTo>
                  <a:cubicBezTo>
                    <a:pt x="1519" y="1964"/>
                    <a:pt x="1964" y="1519"/>
                    <a:pt x="1964" y="995"/>
                  </a:cubicBezTo>
                  <a:cubicBezTo>
                    <a:pt x="1964" y="445"/>
                    <a:pt x="1519" y="0"/>
                    <a:pt x="99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3"/>
            <p:cNvSpPr/>
            <p:nvPr/>
          </p:nvSpPr>
          <p:spPr>
            <a:xfrm>
              <a:off x="4895500" y="1454038"/>
              <a:ext cx="93625" cy="93625"/>
            </a:xfrm>
            <a:custGeom>
              <a:avLst/>
              <a:gdLst/>
              <a:ahLst/>
              <a:cxnLst/>
              <a:rect l="l" t="t" r="r" b="b"/>
              <a:pathLst>
                <a:path w="3745" h="3745" extrusionOk="0">
                  <a:moveTo>
                    <a:pt x="1886" y="0"/>
                  </a:moveTo>
                  <a:cubicBezTo>
                    <a:pt x="838" y="0"/>
                    <a:pt x="0" y="838"/>
                    <a:pt x="0" y="1860"/>
                  </a:cubicBezTo>
                  <a:cubicBezTo>
                    <a:pt x="0" y="2907"/>
                    <a:pt x="838" y="3745"/>
                    <a:pt x="1886" y="3745"/>
                  </a:cubicBezTo>
                  <a:cubicBezTo>
                    <a:pt x="2907" y="3745"/>
                    <a:pt x="3745" y="2907"/>
                    <a:pt x="3745" y="1860"/>
                  </a:cubicBezTo>
                  <a:cubicBezTo>
                    <a:pt x="3745" y="838"/>
                    <a:pt x="2907" y="0"/>
                    <a:pt x="188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6" name="Google Shape;186;p3"/>
          <p:cNvGrpSpPr/>
          <p:nvPr/>
        </p:nvGrpSpPr>
        <p:grpSpPr>
          <a:xfrm>
            <a:off x="495813" y="193075"/>
            <a:ext cx="7771375" cy="2653625"/>
            <a:chOff x="245950" y="193075"/>
            <a:chExt cx="7771375" cy="2653625"/>
          </a:xfrm>
        </p:grpSpPr>
        <p:sp>
          <p:nvSpPr>
            <p:cNvPr id="187" name="Google Shape;187;p3"/>
            <p:cNvSpPr/>
            <p:nvPr/>
          </p:nvSpPr>
          <p:spPr>
            <a:xfrm>
              <a:off x="7079925" y="1169525"/>
              <a:ext cx="53050" cy="53050"/>
            </a:xfrm>
            <a:custGeom>
              <a:avLst/>
              <a:gdLst/>
              <a:ahLst/>
              <a:cxnLst/>
              <a:rect l="l" t="t" r="r" b="b"/>
              <a:pathLst>
                <a:path w="2122" h="2122" extrusionOk="0">
                  <a:moveTo>
                    <a:pt x="1048" y="1"/>
                  </a:moveTo>
                  <a:cubicBezTo>
                    <a:pt x="472" y="1"/>
                    <a:pt x="0" y="472"/>
                    <a:pt x="0" y="1075"/>
                  </a:cubicBezTo>
                  <a:cubicBezTo>
                    <a:pt x="0" y="1651"/>
                    <a:pt x="472" y="2122"/>
                    <a:pt x="1048" y="2122"/>
                  </a:cubicBezTo>
                  <a:cubicBezTo>
                    <a:pt x="1650" y="2122"/>
                    <a:pt x="2121" y="1651"/>
                    <a:pt x="2121" y="1075"/>
                  </a:cubicBezTo>
                  <a:cubicBezTo>
                    <a:pt x="2121" y="472"/>
                    <a:pt x="1650" y="1"/>
                    <a:pt x="10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3"/>
            <p:cNvSpPr/>
            <p:nvPr/>
          </p:nvSpPr>
          <p:spPr>
            <a:xfrm>
              <a:off x="2586325" y="762100"/>
              <a:ext cx="112600" cy="111950"/>
            </a:xfrm>
            <a:custGeom>
              <a:avLst/>
              <a:gdLst/>
              <a:ahLst/>
              <a:cxnLst/>
              <a:rect l="l" t="t" r="r" b="b"/>
              <a:pathLst>
                <a:path w="4504" h="4478" extrusionOk="0">
                  <a:moveTo>
                    <a:pt x="2252" y="0"/>
                  </a:moveTo>
                  <a:cubicBezTo>
                    <a:pt x="1021" y="0"/>
                    <a:pt x="0" y="995"/>
                    <a:pt x="0" y="2252"/>
                  </a:cubicBezTo>
                  <a:cubicBezTo>
                    <a:pt x="0" y="3483"/>
                    <a:pt x="1021" y="4478"/>
                    <a:pt x="2252" y="4478"/>
                  </a:cubicBezTo>
                  <a:cubicBezTo>
                    <a:pt x="3509" y="4478"/>
                    <a:pt x="4504" y="3483"/>
                    <a:pt x="4504" y="2252"/>
                  </a:cubicBezTo>
                  <a:cubicBezTo>
                    <a:pt x="4504" y="995"/>
                    <a:pt x="3509" y="0"/>
                    <a:pt x="22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3"/>
            <p:cNvSpPr/>
            <p:nvPr/>
          </p:nvSpPr>
          <p:spPr>
            <a:xfrm>
              <a:off x="7391813" y="2345800"/>
              <a:ext cx="85775" cy="85775"/>
            </a:xfrm>
            <a:custGeom>
              <a:avLst/>
              <a:gdLst/>
              <a:ahLst/>
              <a:cxnLst/>
              <a:rect l="l" t="t" r="r" b="b"/>
              <a:pathLst>
                <a:path w="3431" h="3431" extrusionOk="0">
                  <a:moveTo>
                    <a:pt x="1702" y="1"/>
                  </a:moveTo>
                  <a:cubicBezTo>
                    <a:pt x="760" y="1"/>
                    <a:pt x="0" y="760"/>
                    <a:pt x="0" y="1702"/>
                  </a:cubicBezTo>
                  <a:cubicBezTo>
                    <a:pt x="0" y="2645"/>
                    <a:pt x="760" y="3431"/>
                    <a:pt x="1702" y="3431"/>
                  </a:cubicBezTo>
                  <a:cubicBezTo>
                    <a:pt x="2671" y="3431"/>
                    <a:pt x="3430" y="2645"/>
                    <a:pt x="3430" y="1702"/>
                  </a:cubicBezTo>
                  <a:cubicBezTo>
                    <a:pt x="3430" y="760"/>
                    <a:pt x="2671" y="1"/>
                    <a:pt x="17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3"/>
            <p:cNvSpPr/>
            <p:nvPr/>
          </p:nvSpPr>
          <p:spPr>
            <a:xfrm>
              <a:off x="2123075" y="1608125"/>
              <a:ext cx="85775" cy="85775"/>
            </a:xfrm>
            <a:custGeom>
              <a:avLst/>
              <a:gdLst/>
              <a:ahLst/>
              <a:cxnLst/>
              <a:rect l="l" t="t" r="r" b="b"/>
              <a:pathLst>
                <a:path w="3431" h="3431" extrusionOk="0">
                  <a:moveTo>
                    <a:pt x="1728" y="1"/>
                  </a:moveTo>
                  <a:cubicBezTo>
                    <a:pt x="760" y="1"/>
                    <a:pt x="0" y="760"/>
                    <a:pt x="0" y="1703"/>
                  </a:cubicBezTo>
                  <a:cubicBezTo>
                    <a:pt x="0" y="2672"/>
                    <a:pt x="760" y="3431"/>
                    <a:pt x="1728" y="3431"/>
                  </a:cubicBezTo>
                  <a:cubicBezTo>
                    <a:pt x="2671" y="3431"/>
                    <a:pt x="3430" y="2672"/>
                    <a:pt x="3430" y="1703"/>
                  </a:cubicBezTo>
                  <a:cubicBezTo>
                    <a:pt x="3430" y="760"/>
                    <a:pt x="2671" y="1"/>
                    <a:pt x="172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3"/>
            <p:cNvSpPr/>
            <p:nvPr/>
          </p:nvSpPr>
          <p:spPr>
            <a:xfrm>
              <a:off x="245950" y="2766825"/>
              <a:ext cx="79900" cy="79875"/>
            </a:xfrm>
            <a:custGeom>
              <a:avLst/>
              <a:gdLst/>
              <a:ahLst/>
              <a:cxnLst/>
              <a:rect l="l" t="t" r="r" b="b"/>
              <a:pathLst>
                <a:path w="3196" h="3195" extrusionOk="0">
                  <a:moveTo>
                    <a:pt x="1598" y="0"/>
                  </a:moveTo>
                  <a:cubicBezTo>
                    <a:pt x="707" y="0"/>
                    <a:pt x="1" y="707"/>
                    <a:pt x="1" y="1598"/>
                  </a:cubicBezTo>
                  <a:cubicBezTo>
                    <a:pt x="1" y="2488"/>
                    <a:pt x="707" y="3195"/>
                    <a:pt x="1598" y="3195"/>
                  </a:cubicBezTo>
                  <a:cubicBezTo>
                    <a:pt x="2488" y="3195"/>
                    <a:pt x="3195" y="2488"/>
                    <a:pt x="3195" y="1598"/>
                  </a:cubicBezTo>
                  <a:cubicBezTo>
                    <a:pt x="3195" y="707"/>
                    <a:pt x="2488" y="0"/>
                    <a:pt x="15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3"/>
            <p:cNvSpPr/>
            <p:nvPr/>
          </p:nvSpPr>
          <p:spPr>
            <a:xfrm>
              <a:off x="7843175" y="193075"/>
              <a:ext cx="174150" cy="173500"/>
            </a:xfrm>
            <a:custGeom>
              <a:avLst/>
              <a:gdLst/>
              <a:ahLst/>
              <a:cxnLst/>
              <a:rect l="l" t="t" r="r" b="b"/>
              <a:pathLst>
                <a:path w="6966" h="6940" extrusionOk="0">
                  <a:moveTo>
                    <a:pt x="3483" y="0"/>
                  </a:moveTo>
                  <a:cubicBezTo>
                    <a:pt x="1572" y="0"/>
                    <a:pt x="1" y="1545"/>
                    <a:pt x="1" y="3483"/>
                  </a:cubicBezTo>
                  <a:cubicBezTo>
                    <a:pt x="1" y="5394"/>
                    <a:pt x="1572" y="6939"/>
                    <a:pt x="3483" y="6939"/>
                  </a:cubicBezTo>
                  <a:cubicBezTo>
                    <a:pt x="5395" y="6939"/>
                    <a:pt x="6966" y="5394"/>
                    <a:pt x="6966" y="3483"/>
                  </a:cubicBezTo>
                  <a:cubicBezTo>
                    <a:pt x="6966" y="1545"/>
                    <a:pt x="5395" y="0"/>
                    <a:pt x="34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2"/>
        <p:cNvGrpSpPr/>
        <p:nvPr/>
      </p:nvGrpSpPr>
      <p:grpSpPr>
        <a:xfrm>
          <a:off x="0" y="0"/>
          <a:ext cx="0" cy="0"/>
          <a:chOff x="0" y="0"/>
          <a:chExt cx="0" cy="0"/>
        </a:xfrm>
      </p:grpSpPr>
      <p:sp>
        <p:nvSpPr>
          <p:cNvPr id="303" name="Google Shape;303;p6"/>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solidFill>
                  <a:schemeClr val="accent5"/>
                </a:solidFill>
              </a:defRPr>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grpSp>
        <p:nvGrpSpPr>
          <p:cNvPr id="304" name="Google Shape;304;p6"/>
          <p:cNvGrpSpPr/>
          <p:nvPr/>
        </p:nvGrpSpPr>
        <p:grpSpPr>
          <a:xfrm>
            <a:off x="7756813" y="3802875"/>
            <a:ext cx="2241425" cy="1396600"/>
            <a:chOff x="7756813" y="3802875"/>
            <a:chExt cx="2241425" cy="1396600"/>
          </a:xfrm>
        </p:grpSpPr>
        <p:grpSp>
          <p:nvGrpSpPr>
            <p:cNvPr id="305" name="Google Shape;305;p6"/>
            <p:cNvGrpSpPr/>
            <p:nvPr/>
          </p:nvGrpSpPr>
          <p:grpSpPr>
            <a:xfrm>
              <a:off x="8424000" y="3802875"/>
              <a:ext cx="543350" cy="1100475"/>
              <a:chOff x="3739625" y="3597525"/>
              <a:chExt cx="543350" cy="1100475"/>
            </a:xfrm>
          </p:grpSpPr>
          <p:sp>
            <p:nvSpPr>
              <p:cNvPr id="306" name="Google Shape;306;p6"/>
              <p:cNvSpPr/>
              <p:nvPr/>
            </p:nvSpPr>
            <p:spPr>
              <a:xfrm>
                <a:off x="4017825" y="3956225"/>
                <a:ext cx="39250" cy="741775"/>
              </a:xfrm>
              <a:custGeom>
                <a:avLst/>
                <a:gdLst/>
                <a:ahLst/>
                <a:cxnLst/>
                <a:rect l="l" t="t" r="r" b="b"/>
                <a:pathLst>
                  <a:path w="1570" h="29671" extrusionOk="0">
                    <a:moveTo>
                      <a:pt x="342" y="0"/>
                    </a:moveTo>
                    <a:cubicBezTo>
                      <a:pt x="180" y="0"/>
                      <a:pt x="27" y="119"/>
                      <a:pt x="27" y="368"/>
                    </a:cubicBezTo>
                    <a:cubicBezTo>
                      <a:pt x="1" y="3431"/>
                      <a:pt x="1" y="6495"/>
                      <a:pt x="53" y="9585"/>
                    </a:cubicBezTo>
                    <a:cubicBezTo>
                      <a:pt x="105" y="12648"/>
                      <a:pt x="210" y="15738"/>
                      <a:pt x="367" y="18828"/>
                    </a:cubicBezTo>
                    <a:cubicBezTo>
                      <a:pt x="446" y="20556"/>
                      <a:pt x="760" y="27521"/>
                      <a:pt x="865" y="29249"/>
                    </a:cubicBezTo>
                    <a:cubicBezTo>
                      <a:pt x="891" y="29459"/>
                      <a:pt x="1022" y="29668"/>
                      <a:pt x="1205" y="29668"/>
                    </a:cubicBezTo>
                    <a:cubicBezTo>
                      <a:pt x="1217" y="29670"/>
                      <a:pt x="1229" y="29671"/>
                      <a:pt x="1240" y="29671"/>
                    </a:cubicBezTo>
                    <a:cubicBezTo>
                      <a:pt x="1411" y="29671"/>
                      <a:pt x="1570" y="29497"/>
                      <a:pt x="1545" y="29301"/>
                    </a:cubicBezTo>
                    <a:cubicBezTo>
                      <a:pt x="1362" y="26212"/>
                      <a:pt x="969" y="17911"/>
                      <a:pt x="865" y="14848"/>
                    </a:cubicBezTo>
                    <a:cubicBezTo>
                      <a:pt x="760" y="11758"/>
                      <a:pt x="708" y="8668"/>
                      <a:pt x="681" y="5605"/>
                    </a:cubicBezTo>
                    <a:cubicBezTo>
                      <a:pt x="681" y="3877"/>
                      <a:pt x="681" y="2148"/>
                      <a:pt x="708" y="420"/>
                    </a:cubicBezTo>
                    <a:cubicBezTo>
                      <a:pt x="708" y="145"/>
                      <a:pt x="520" y="0"/>
                      <a:pt x="3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6"/>
              <p:cNvSpPr/>
              <p:nvPr/>
            </p:nvSpPr>
            <p:spPr>
              <a:xfrm>
                <a:off x="3919625" y="3903225"/>
                <a:ext cx="147975" cy="272550"/>
              </a:xfrm>
              <a:custGeom>
                <a:avLst/>
                <a:gdLst/>
                <a:ahLst/>
                <a:cxnLst/>
                <a:rect l="l" t="t" r="r" b="b"/>
                <a:pathLst>
                  <a:path w="5919" h="10902" extrusionOk="0">
                    <a:moveTo>
                      <a:pt x="3745" y="0"/>
                    </a:moveTo>
                    <a:cubicBezTo>
                      <a:pt x="3457" y="707"/>
                      <a:pt x="2934" y="1310"/>
                      <a:pt x="2384" y="1833"/>
                    </a:cubicBezTo>
                    <a:cubicBezTo>
                      <a:pt x="1808" y="2383"/>
                      <a:pt x="1179" y="2881"/>
                      <a:pt x="682" y="3483"/>
                    </a:cubicBezTo>
                    <a:cubicBezTo>
                      <a:pt x="446" y="3771"/>
                      <a:pt x="237" y="4111"/>
                      <a:pt x="106" y="4452"/>
                    </a:cubicBezTo>
                    <a:cubicBezTo>
                      <a:pt x="27" y="4740"/>
                      <a:pt x="1" y="5054"/>
                      <a:pt x="27" y="5342"/>
                    </a:cubicBezTo>
                    <a:cubicBezTo>
                      <a:pt x="53" y="5735"/>
                      <a:pt x="158" y="6101"/>
                      <a:pt x="315" y="6468"/>
                    </a:cubicBezTo>
                    <a:cubicBezTo>
                      <a:pt x="498" y="6861"/>
                      <a:pt x="760" y="7201"/>
                      <a:pt x="917" y="7620"/>
                    </a:cubicBezTo>
                    <a:cubicBezTo>
                      <a:pt x="1022" y="7934"/>
                      <a:pt x="1048" y="8275"/>
                      <a:pt x="1022" y="8615"/>
                    </a:cubicBezTo>
                    <a:cubicBezTo>
                      <a:pt x="970" y="8982"/>
                      <a:pt x="839" y="9322"/>
                      <a:pt x="813" y="9689"/>
                    </a:cubicBezTo>
                    <a:cubicBezTo>
                      <a:pt x="760" y="10055"/>
                      <a:pt x="839" y="10474"/>
                      <a:pt x="1127" y="10710"/>
                    </a:cubicBezTo>
                    <a:cubicBezTo>
                      <a:pt x="1314" y="10855"/>
                      <a:pt x="1550" y="10902"/>
                      <a:pt x="1796" y="10902"/>
                    </a:cubicBezTo>
                    <a:cubicBezTo>
                      <a:pt x="1861" y="10902"/>
                      <a:pt x="1926" y="10898"/>
                      <a:pt x="1991" y="10893"/>
                    </a:cubicBezTo>
                    <a:cubicBezTo>
                      <a:pt x="3012" y="10762"/>
                      <a:pt x="3850" y="9950"/>
                      <a:pt x="4426" y="9086"/>
                    </a:cubicBezTo>
                    <a:cubicBezTo>
                      <a:pt x="5421" y="7568"/>
                      <a:pt x="5919" y="5735"/>
                      <a:pt x="5631" y="3954"/>
                    </a:cubicBezTo>
                    <a:cubicBezTo>
                      <a:pt x="5369" y="2514"/>
                      <a:pt x="4609" y="1205"/>
                      <a:pt x="374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6"/>
              <p:cNvSpPr/>
              <p:nvPr/>
            </p:nvSpPr>
            <p:spPr>
              <a:xfrm>
                <a:off x="3790675" y="3902575"/>
                <a:ext cx="221950" cy="192975"/>
              </a:xfrm>
              <a:custGeom>
                <a:avLst/>
                <a:gdLst/>
                <a:ahLst/>
                <a:cxnLst/>
                <a:rect l="l" t="t" r="r" b="b"/>
                <a:pathLst>
                  <a:path w="8878" h="7719" extrusionOk="0">
                    <a:moveTo>
                      <a:pt x="8877" y="0"/>
                    </a:moveTo>
                    <a:lnTo>
                      <a:pt x="8877" y="0"/>
                    </a:lnTo>
                    <a:cubicBezTo>
                      <a:pt x="8222" y="367"/>
                      <a:pt x="7437" y="498"/>
                      <a:pt x="6651" y="550"/>
                    </a:cubicBezTo>
                    <a:cubicBezTo>
                      <a:pt x="5866" y="629"/>
                      <a:pt x="5080" y="602"/>
                      <a:pt x="4295" y="760"/>
                    </a:cubicBezTo>
                    <a:cubicBezTo>
                      <a:pt x="3928" y="838"/>
                      <a:pt x="3562" y="943"/>
                      <a:pt x="3247" y="1152"/>
                    </a:cubicBezTo>
                    <a:cubicBezTo>
                      <a:pt x="2986" y="1309"/>
                      <a:pt x="2802" y="1545"/>
                      <a:pt x="2619" y="1781"/>
                    </a:cubicBezTo>
                    <a:cubicBezTo>
                      <a:pt x="2410" y="2095"/>
                      <a:pt x="2252" y="2462"/>
                      <a:pt x="2148" y="2828"/>
                    </a:cubicBezTo>
                    <a:cubicBezTo>
                      <a:pt x="2043" y="3247"/>
                      <a:pt x="2017" y="3692"/>
                      <a:pt x="1860" y="4111"/>
                    </a:cubicBezTo>
                    <a:cubicBezTo>
                      <a:pt x="1755" y="4425"/>
                      <a:pt x="1572" y="4713"/>
                      <a:pt x="1310" y="4949"/>
                    </a:cubicBezTo>
                    <a:cubicBezTo>
                      <a:pt x="1048" y="5211"/>
                      <a:pt x="734" y="5394"/>
                      <a:pt x="472" y="5656"/>
                    </a:cubicBezTo>
                    <a:cubicBezTo>
                      <a:pt x="210" y="5918"/>
                      <a:pt x="1" y="6284"/>
                      <a:pt x="79" y="6625"/>
                    </a:cubicBezTo>
                    <a:cubicBezTo>
                      <a:pt x="158" y="6939"/>
                      <a:pt x="367" y="7148"/>
                      <a:pt x="629" y="7306"/>
                    </a:cubicBezTo>
                    <a:cubicBezTo>
                      <a:pt x="1087" y="7602"/>
                      <a:pt x="1615" y="7718"/>
                      <a:pt x="2155" y="7718"/>
                    </a:cubicBezTo>
                    <a:cubicBezTo>
                      <a:pt x="2664" y="7718"/>
                      <a:pt x="3184" y="7615"/>
                      <a:pt x="3666" y="7463"/>
                    </a:cubicBezTo>
                    <a:cubicBezTo>
                      <a:pt x="5368" y="6939"/>
                      <a:pt x="6939" y="5813"/>
                      <a:pt x="7830" y="4242"/>
                    </a:cubicBezTo>
                    <a:cubicBezTo>
                      <a:pt x="8563" y="2959"/>
                      <a:pt x="8799" y="1466"/>
                      <a:pt x="887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6"/>
              <p:cNvSpPr/>
              <p:nvPr/>
            </p:nvSpPr>
            <p:spPr>
              <a:xfrm>
                <a:off x="3739625" y="3807425"/>
                <a:ext cx="271675" cy="142575"/>
              </a:xfrm>
              <a:custGeom>
                <a:avLst/>
                <a:gdLst/>
                <a:ahLst/>
                <a:cxnLst/>
                <a:rect l="l" t="t" r="r" b="b"/>
                <a:pathLst>
                  <a:path w="10867" h="5703" extrusionOk="0">
                    <a:moveTo>
                      <a:pt x="5822" y="0"/>
                    </a:moveTo>
                    <a:cubicBezTo>
                      <a:pt x="5751" y="0"/>
                      <a:pt x="5678" y="3"/>
                      <a:pt x="5604" y="9"/>
                    </a:cubicBezTo>
                    <a:cubicBezTo>
                      <a:pt x="5237" y="9"/>
                      <a:pt x="4844" y="114"/>
                      <a:pt x="4504" y="271"/>
                    </a:cubicBezTo>
                    <a:cubicBezTo>
                      <a:pt x="4085" y="428"/>
                      <a:pt x="3718" y="690"/>
                      <a:pt x="3326" y="821"/>
                    </a:cubicBezTo>
                    <a:cubicBezTo>
                      <a:pt x="3066" y="901"/>
                      <a:pt x="2806" y="935"/>
                      <a:pt x="2557" y="935"/>
                    </a:cubicBezTo>
                    <a:cubicBezTo>
                      <a:pt x="2480" y="935"/>
                      <a:pt x="2405" y="932"/>
                      <a:pt x="2331" y="926"/>
                    </a:cubicBezTo>
                    <a:cubicBezTo>
                      <a:pt x="1964" y="874"/>
                      <a:pt x="1597" y="743"/>
                      <a:pt x="1231" y="690"/>
                    </a:cubicBezTo>
                    <a:cubicBezTo>
                      <a:pt x="1156" y="679"/>
                      <a:pt x="1077" y="672"/>
                      <a:pt x="998" y="672"/>
                    </a:cubicBezTo>
                    <a:cubicBezTo>
                      <a:pt x="715" y="672"/>
                      <a:pt x="420" y="754"/>
                      <a:pt x="236" y="978"/>
                    </a:cubicBezTo>
                    <a:cubicBezTo>
                      <a:pt x="26" y="1214"/>
                      <a:pt x="0" y="1528"/>
                      <a:pt x="26" y="1816"/>
                    </a:cubicBezTo>
                    <a:cubicBezTo>
                      <a:pt x="131" y="2864"/>
                      <a:pt x="917" y="3701"/>
                      <a:pt x="1781" y="4304"/>
                    </a:cubicBezTo>
                    <a:cubicBezTo>
                      <a:pt x="3009" y="5159"/>
                      <a:pt x="4513" y="5702"/>
                      <a:pt x="6015" y="5702"/>
                    </a:cubicBezTo>
                    <a:cubicBezTo>
                      <a:pt x="6306" y="5702"/>
                      <a:pt x="6597" y="5682"/>
                      <a:pt x="6887" y="5639"/>
                    </a:cubicBezTo>
                    <a:lnTo>
                      <a:pt x="6860" y="5639"/>
                    </a:lnTo>
                    <a:cubicBezTo>
                      <a:pt x="8327" y="5403"/>
                      <a:pt x="9662" y="4670"/>
                      <a:pt x="10867" y="3859"/>
                    </a:cubicBezTo>
                    <a:lnTo>
                      <a:pt x="10867" y="3832"/>
                    </a:lnTo>
                    <a:cubicBezTo>
                      <a:pt x="10160" y="3544"/>
                      <a:pt x="9584" y="2994"/>
                      <a:pt x="9060" y="2418"/>
                    </a:cubicBezTo>
                    <a:cubicBezTo>
                      <a:pt x="8536" y="1842"/>
                      <a:pt x="8039" y="1214"/>
                      <a:pt x="7437" y="690"/>
                    </a:cubicBezTo>
                    <a:cubicBezTo>
                      <a:pt x="7175" y="455"/>
                      <a:pt x="6860" y="219"/>
                      <a:pt x="6494" y="114"/>
                    </a:cubicBezTo>
                    <a:cubicBezTo>
                      <a:pt x="6274" y="34"/>
                      <a:pt x="6054" y="0"/>
                      <a:pt x="58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6"/>
              <p:cNvSpPr/>
              <p:nvPr/>
            </p:nvSpPr>
            <p:spPr>
              <a:xfrm>
                <a:off x="3819475" y="3678925"/>
                <a:ext cx="192475" cy="223675"/>
              </a:xfrm>
              <a:custGeom>
                <a:avLst/>
                <a:gdLst/>
                <a:ahLst/>
                <a:cxnLst/>
                <a:rect l="l" t="t" r="r" b="b"/>
                <a:pathLst>
                  <a:path w="7699" h="8947" extrusionOk="0">
                    <a:moveTo>
                      <a:pt x="1417" y="1"/>
                    </a:moveTo>
                    <a:cubicBezTo>
                      <a:pt x="1364" y="1"/>
                      <a:pt x="1311" y="6"/>
                      <a:pt x="1258" y="17"/>
                    </a:cubicBezTo>
                    <a:cubicBezTo>
                      <a:pt x="970" y="70"/>
                      <a:pt x="734" y="305"/>
                      <a:pt x="577" y="541"/>
                    </a:cubicBezTo>
                    <a:cubicBezTo>
                      <a:pt x="1" y="1405"/>
                      <a:pt x="79" y="2557"/>
                      <a:pt x="367" y="3578"/>
                    </a:cubicBezTo>
                    <a:cubicBezTo>
                      <a:pt x="865" y="5307"/>
                      <a:pt x="1938" y="6904"/>
                      <a:pt x="3483" y="7820"/>
                    </a:cubicBezTo>
                    <a:cubicBezTo>
                      <a:pt x="4740" y="8580"/>
                      <a:pt x="6233" y="8841"/>
                      <a:pt x="7699" y="8946"/>
                    </a:cubicBezTo>
                    <a:cubicBezTo>
                      <a:pt x="7332" y="8265"/>
                      <a:pt x="7228" y="7480"/>
                      <a:pt x="7201" y="6721"/>
                    </a:cubicBezTo>
                    <a:cubicBezTo>
                      <a:pt x="7149" y="5935"/>
                      <a:pt x="7175" y="5123"/>
                      <a:pt x="7044" y="4338"/>
                    </a:cubicBezTo>
                    <a:cubicBezTo>
                      <a:pt x="6966" y="3971"/>
                      <a:pt x="6861" y="3605"/>
                      <a:pt x="6678" y="3290"/>
                    </a:cubicBezTo>
                    <a:cubicBezTo>
                      <a:pt x="6521" y="3055"/>
                      <a:pt x="6285" y="2845"/>
                      <a:pt x="6049" y="2662"/>
                    </a:cubicBezTo>
                    <a:cubicBezTo>
                      <a:pt x="5735" y="2426"/>
                      <a:pt x="5395" y="2243"/>
                      <a:pt x="5028" y="2138"/>
                    </a:cubicBezTo>
                    <a:cubicBezTo>
                      <a:pt x="4609" y="2034"/>
                      <a:pt x="4164" y="2007"/>
                      <a:pt x="3745" y="1850"/>
                    </a:cubicBezTo>
                    <a:cubicBezTo>
                      <a:pt x="3431" y="1719"/>
                      <a:pt x="3143" y="1536"/>
                      <a:pt x="2933" y="1274"/>
                    </a:cubicBezTo>
                    <a:cubicBezTo>
                      <a:pt x="2671" y="1012"/>
                      <a:pt x="2488" y="698"/>
                      <a:pt x="2226" y="410"/>
                    </a:cubicBezTo>
                    <a:cubicBezTo>
                      <a:pt x="2025" y="186"/>
                      <a:pt x="1728" y="1"/>
                      <a:pt x="14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6"/>
              <p:cNvSpPr/>
              <p:nvPr/>
            </p:nvSpPr>
            <p:spPr>
              <a:xfrm>
                <a:off x="3954975" y="3632000"/>
                <a:ext cx="147975" cy="272550"/>
              </a:xfrm>
              <a:custGeom>
                <a:avLst/>
                <a:gdLst/>
                <a:ahLst/>
                <a:cxnLst/>
                <a:rect l="l" t="t" r="r" b="b"/>
                <a:pathLst>
                  <a:path w="5919" h="10902" extrusionOk="0">
                    <a:moveTo>
                      <a:pt x="4136" y="0"/>
                    </a:moveTo>
                    <a:cubicBezTo>
                      <a:pt x="4075" y="0"/>
                      <a:pt x="4014" y="4"/>
                      <a:pt x="3955" y="9"/>
                    </a:cubicBezTo>
                    <a:cubicBezTo>
                      <a:pt x="2907" y="140"/>
                      <a:pt x="2069" y="926"/>
                      <a:pt x="1493" y="1816"/>
                    </a:cubicBezTo>
                    <a:cubicBezTo>
                      <a:pt x="498" y="3308"/>
                      <a:pt x="1" y="5167"/>
                      <a:pt x="289" y="6948"/>
                    </a:cubicBezTo>
                    <a:cubicBezTo>
                      <a:pt x="551" y="8388"/>
                      <a:pt x="1310" y="9697"/>
                      <a:pt x="2174" y="10902"/>
                    </a:cubicBezTo>
                    <a:cubicBezTo>
                      <a:pt x="2462" y="10169"/>
                      <a:pt x="2986" y="9593"/>
                      <a:pt x="3536" y="9043"/>
                    </a:cubicBezTo>
                    <a:cubicBezTo>
                      <a:pt x="4112" y="8519"/>
                      <a:pt x="4740" y="7995"/>
                      <a:pt x="5238" y="7393"/>
                    </a:cubicBezTo>
                    <a:cubicBezTo>
                      <a:pt x="5473" y="7105"/>
                      <a:pt x="5709" y="6791"/>
                      <a:pt x="5814" y="6424"/>
                    </a:cubicBezTo>
                    <a:cubicBezTo>
                      <a:pt x="5892" y="6162"/>
                      <a:pt x="5919" y="5848"/>
                      <a:pt x="5892" y="5560"/>
                    </a:cubicBezTo>
                    <a:cubicBezTo>
                      <a:pt x="5866" y="5167"/>
                      <a:pt x="5761" y="4775"/>
                      <a:pt x="5604" y="4434"/>
                    </a:cubicBezTo>
                    <a:cubicBezTo>
                      <a:pt x="5421" y="4041"/>
                      <a:pt x="5159" y="3675"/>
                      <a:pt x="5002" y="3282"/>
                    </a:cubicBezTo>
                    <a:cubicBezTo>
                      <a:pt x="4897" y="2968"/>
                      <a:pt x="4871" y="2628"/>
                      <a:pt x="4897" y="2287"/>
                    </a:cubicBezTo>
                    <a:cubicBezTo>
                      <a:pt x="4950" y="1921"/>
                      <a:pt x="5081" y="1554"/>
                      <a:pt x="5107" y="1187"/>
                    </a:cubicBezTo>
                    <a:cubicBezTo>
                      <a:pt x="5159" y="821"/>
                      <a:pt x="5081" y="428"/>
                      <a:pt x="4793" y="192"/>
                    </a:cubicBezTo>
                    <a:cubicBezTo>
                      <a:pt x="4606" y="47"/>
                      <a:pt x="4369" y="0"/>
                      <a:pt x="413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6"/>
              <p:cNvSpPr/>
              <p:nvPr/>
            </p:nvSpPr>
            <p:spPr>
              <a:xfrm>
                <a:off x="4009975" y="3712150"/>
                <a:ext cx="221925" cy="193050"/>
              </a:xfrm>
              <a:custGeom>
                <a:avLst/>
                <a:gdLst/>
                <a:ahLst/>
                <a:cxnLst/>
                <a:rect l="l" t="t" r="r" b="b"/>
                <a:pathLst>
                  <a:path w="8877" h="7722" extrusionOk="0">
                    <a:moveTo>
                      <a:pt x="6745" y="1"/>
                    </a:moveTo>
                    <a:cubicBezTo>
                      <a:pt x="6229" y="1"/>
                      <a:pt x="5701" y="105"/>
                      <a:pt x="5211" y="259"/>
                    </a:cubicBezTo>
                    <a:cubicBezTo>
                      <a:pt x="3509" y="783"/>
                      <a:pt x="1938" y="1909"/>
                      <a:pt x="1048" y="3454"/>
                    </a:cubicBezTo>
                    <a:cubicBezTo>
                      <a:pt x="315" y="4737"/>
                      <a:pt x="79" y="6229"/>
                      <a:pt x="0" y="7696"/>
                    </a:cubicBezTo>
                    <a:lnTo>
                      <a:pt x="0" y="7722"/>
                    </a:lnTo>
                    <a:cubicBezTo>
                      <a:pt x="655" y="7329"/>
                      <a:pt x="1440" y="7198"/>
                      <a:pt x="2226" y="7146"/>
                    </a:cubicBezTo>
                    <a:cubicBezTo>
                      <a:pt x="3012" y="7093"/>
                      <a:pt x="3823" y="7093"/>
                      <a:pt x="4583" y="6936"/>
                    </a:cubicBezTo>
                    <a:cubicBezTo>
                      <a:pt x="4949" y="6884"/>
                      <a:pt x="5316" y="6753"/>
                      <a:pt x="5630" y="6544"/>
                    </a:cubicBezTo>
                    <a:cubicBezTo>
                      <a:pt x="5866" y="6387"/>
                      <a:pt x="6075" y="6177"/>
                      <a:pt x="6258" y="5915"/>
                    </a:cubicBezTo>
                    <a:cubicBezTo>
                      <a:pt x="6468" y="5601"/>
                      <a:pt x="6625" y="5261"/>
                      <a:pt x="6730" y="4868"/>
                    </a:cubicBezTo>
                    <a:cubicBezTo>
                      <a:pt x="6861" y="4449"/>
                      <a:pt x="6887" y="4004"/>
                      <a:pt x="7018" y="3611"/>
                    </a:cubicBezTo>
                    <a:cubicBezTo>
                      <a:pt x="7122" y="3297"/>
                      <a:pt x="7306" y="3009"/>
                      <a:pt x="7568" y="2773"/>
                    </a:cubicBezTo>
                    <a:cubicBezTo>
                      <a:pt x="7829" y="2511"/>
                      <a:pt x="8144" y="2328"/>
                      <a:pt x="8406" y="2066"/>
                    </a:cubicBezTo>
                    <a:cubicBezTo>
                      <a:pt x="8667" y="1804"/>
                      <a:pt x="8877" y="1438"/>
                      <a:pt x="8798" y="1071"/>
                    </a:cubicBezTo>
                    <a:cubicBezTo>
                      <a:pt x="8746" y="783"/>
                      <a:pt x="8510" y="547"/>
                      <a:pt x="8248" y="390"/>
                    </a:cubicBezTo>
                    <a:cubicBezTo>
                      <a:pt x="7797" y="111"/>
                      <a:pt x="7277" y="1"/>
                      <a:pt x="67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6"/>
              <p:cNvSpPr/>
              <p:nvPr/>
            </p:nvSpPr>
            <p:spPr>
              <a:xfrm>
                <a:off x="4011275" y="3857750"/>
                <a:ext cx="271700" cy="142625"/>
              </a:xfrm>
              <a:custGeom>
                <a:avLst/>
                <a:gdLst/>
                <a:ahLst/>
                <a:cxnLst/>
                <a:rect l="l" t="t" r="r" b="b"/>
                <a:pathLst>
                  <a:path w="10868" h="5705" extrusionOk="0">
                    <a:moveTo>
                      <a:pt x="4893" y="0"/>
                    </a:moveTo>
                    <a:cubicBezTo>
                      <a:pt x="4596" y="0"/>
                      <a:pt x="4300" y="21"/>
                      <a:pt x="4007" y="65"/>
                    </a:cubicBezTo>
                    <a:cubicBezTo>
                      <a:pt x="2541" y="274"/>
                      <a:pt x="1205" y="1008"/>
                      <a:pt x="1" y="1846"/>
                    </a:cubicBezTo>
                    <a:cubicBezTo>
                      <a:pt x="708" y="2160"/>
                      <a:pt x="1284" y="2683"/>
                      <a:pt x="1807" y="3259"/>
                    </a:cubicBezTo>
                    <a:cubicBezTo>
                      <a:pt x="2331" y="3836"/>
                      <a:pt x="2829" y="4490"/>
                      <a:pt x="3431" y="4988"/>
                    </a:cubicBezTo>
                    <a:cubicBezTo>
                      <a:pt x="3693" y="5250"/>
                      <a:pt x="4007" y="5459"/>
                      <a:pt x="4373" y="5590"/>
                    </a:cubicBezTo>
                    <a:cubicBezTo>
                      <a:pt x="4594" y="5670"/>
                      <a:pt x="4814" y="5704"/>
                      <a:pt x="5045" y="5704"/>
                    </a:cubicBezTo>
                    <a:cubicBezTo>
                      <a:pt x="5117" y="5704"/>
                      <a:pt x="5190" y="5701"/>
                      <a:pt x="5264" y="5695"/>
                    </a:cubicBezTo>
                    <a:cubicBezTo>
                      <a:pt x="5630" y="5668"/>
                      <a:pt x="6023" y="5590"/>
                      <a:pt x="6364" y="5433"/>
                    </a:cubicBezTo>
                    <a:cubicBezTo>
                      <a:pt x="6782" y="5250"/>
                      <a:pt x="7149" y="5014"/>
                      <a:pt x="7542" y="4857"/>
                    </a:cubicBezTo>
                    <a:cubicBezTo>
                      <a:pt x="7769" y="4787"/>
                      <a:pt x="7996" y="4752"/>
                      <a:pt x="8215" y="4752"/>
                    </a:cubicBezTo>
                    <a:cubicBezTo>
                      <a:pt x="8324" y="4752"/>
                      <a:pt x="8432" y="4761"/>
                      <a:pt x="8537" y="4778"/>
                    </a:cubicBezTo>
                    <a:cubicBezTo>
                      <a:pt x="8903" y="4831"/>
                      <a:pt x="9270" y="4961"/>
                      <a:pt x="9637" y="5014"/>
                    </a:cubicBezTo>
                    <a:cubicBezTo>
                      <a:pt x="9701" y="5024"/>
                      <a:pt x="9768" y="5029"/>
                      <a:pt x="9836" y="5029"/>
                    </a:cubicBezTo>
                    <a:cubicBezTo>
                      <a:pt x="10129" y="5029"/>
                      <a:pt x="10440" y="4933"/>
                      <a:pt x="10632" y="4700"/>
                    </a:cubicBezTo>
                    <a:cubicBezTo>
                      <a:pt x="10841" y="4490"/>
                      <a:pt x="10867" y="4150"/>
                      <a:pt x="10841" y="3862"/>
                    </a:cubicBezTo>
                    <a:cubicBezTo>
                      <a:pt x="10736" y="2814"/>
                      <a:pt x="9951" y="1976"/>
                      <a:pt x="9087" y="1374"/>
                    </a:cubicBezTo>
                    <a:cubicBezTo>
                      <a:pt x="7865" y="524"/>
                      <a:pt x="6372" y="0"/>
                      <a:pt x="48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6"/>
              <p:cNvSpPr/>
              <p:nvPr/>
            </p:nvSpPr>
            <p:spPr>
              <a:xfrm>
                <a:off x="4010625" y="3904525"/>
                <a:ext cx="192475" cy="224100"/>
              </a:xfrm>
              <a:custGeom>
                <a:avLst/>
                <a:gdLst/>
                <a:ahLst/>
                <a:cxnLst/>
                <a:rect l="l" t="t" r="r" b="b"/>
                <a:pathLst>
                  <a:path w="7699" h="8964" extrusionOk="0">
                    <a:moveTo>
                      <a:pt x="1" y="1"/>
                    </a:moveTo>
                    <a:lnTo>
                      <a:pt x="1" y="1"/>
                    </a:lnTo>
                    <a:cubicBezTo>
                      <a:pt x="367" y="682"/>
                      <a:pt x="472" y="1467"/>
                      <a:pt x="498" y="2226"/>
                    </a:cubicBezTo>
                    <a:cubicBezTo>
                      <a:pt x="550" y="3038"/>
                      <a:pt x="524" y="3824"/>
                      <a:pt x="655" y="4609"/>
                    </a:cubicBezTo>
                    <a:cubicBezTo>
                      <a:pt x="734" y="4976"/>
                      <a:pt x="838" y="5342"/>
                      <a:pt x="1022" y="5657"/>
                    </a:cubicBezTo>
                    <a:cubicBezTo>
                      <a:pt x="1179" y="5918"/>
                      <a:pt x="1414" y="6128"/>
                      <a:pt x="1650" y="6311"/>
                    </a:cubicBezTo>
                    <a:cubicBezTo>
                      <a:pt x="1964" y="6521"/>
                      <a:pt x="2305" y="6704"/>
                      <a:pt x="2671" y="6809"/>
                    </a:cubicBezTo>
                    <a:cubicBezTo>
                      <a:pt x="3116" y="6913"/>
                      <a:pt x="3535" y="6966"/>
                      <a:pt x="3954" y="7123"/>
                    </a:cubicBezTo>
                    <a:cubicBezTo>
                      <a:pt x="4269" y="7228"/>
                      <a:pt x="4557" y="7437"/>
                      <a:pt x="4766" y="7673"/>
                    </a:cubicBezTo>
                    <a:cubicBezTo>
                      <a:pt x="5028" y="7935"/>
                      <a:pt x="5211" y="8275"/>
                      <a:pt x="5473" y="8537"/>
                    </a:cubicBezTo>
                    <a:cubicBezTo>
                      <a:pt x="5684" y="8771"/>
                      <a:pt x="6000" y="8964"/>
                      <a:pt x="6327" y="8964"/>
                    </a:cubicBezTo>
                    <a:cubicBezTo>
                      <a:pt x="6365" y="8964"/>
                      <a:pt x="6404" y="8961"/>
                      <a:pt x="6442" y="8956"/>
                    </a:cubicBezTo>
                    <a:cubicBezTo>
                      <a:pt x="6730" y="8903"/>
                      <a:pt x="6966" y="8668"/>
                      <a:pt x="7123" y="8432"/>
                    </a:cubicBezTo>
                    <a:cubicBezTo>
                      <a:pt x="7699" y="7542"/>
                      <a:pt x="7620" y="6390"/>
                      <a:pt x="7332" y="5395"/>
                    </a:cubicBezTo>
                    <a:cubicBezTo>
                      <a:pt x="6835" y="3667"/>
                      <a:pt x="5761" y="2069"/>
                      <a:pt x="4216" y="1153"/>
                    </a:cubicBezTo>
                    <a:cubicBezTo>
                      <a:pt x="2959" y="393"/>
                      <a:pt x="1467" y="105"/>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6"/>
              <p:cNvSpPr/>
              <p:nvPr/>
            </p:nvSpPr>
            <p:spPr>
              <a:xfrm>
                <a:off x="3972650" y="3871025"/>
                <a:ext cx="74000" cy="67300"/>
              </a:xfrm>
              <a:custGeom>
                <a:avLst/>
                <a:gdLst/>
                <a:ahLst/>
                <a:cxnLst/>
                <a:rect l="l" t="t" r="r" b="b"/>
                <a:pathLst>
                  <a:path w="2960" h="2692" extrusionOk="0">
                    <a:moveTo>
                      <a:pt x="1474" y="0"/>
                    </a:moveTo>
                    <a:cubicBezTo>
                      <a:pt x="1377" y="0"/>
                      <a:pt x="1278" y="10"/>
                      <a:pt x="1179" y="32"/>
                    </a:cubicBezTo>
                    <a:cubicBezTo>
                      <a:pt x="446" y="215"/>
                      <a:pt x="1" y="922"/>
                      <a:pt x="184" y="1655"/>
                    </a:cubicBezTo>
                    <a:cubicBezTo>
                      <a:pt x="317" y="2277"/>
                      <a:pt x="865" y="2691"/>
                      <a:pt x="1459" y="2691"/>
                    </a:cubicBezTo>
                    <a:cubicBezTo>
                      <a:pt x="1566" y="2691"/>
                      <a:pt x="1674" y="2678"/>
                      <a:pt x="1781" y="2650"/>
                    </a:cubicBezTo>
                    <a:cubicBezTo>
                      <a:pt x="2515" y="2493"/>
                      <a:pt x="2960" y="1760"/>
                      <a:pt x="2803" y="1053"/>
                    </a:cubicBezTo>
                    <a:cubicBezTo>
                      <a:pt x="2644" y="419"/>
                      <a:pt x="2094" y="0"/>
                      <a:pt x="147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6"/>
              <p:cNvSpPr/>
              <p:nvPr/>
            </p:nvSpPr>
            <p:spPr>
              <a:xfrm>
                <a:off x="4042700" y="3915000"/>
                <a:ext cx="153200" cy="206075"/>
              </a:xfrm>
              <a:custGeom>
                <a:avLst/>
                <a:gdLst/>
                <a:ahLst/>
                <a:cxnLst/>
                <a:rect l="l" t="t" r="r" b="b"/>
                <a:pathLst>
                  <a:path w="6128" h="8243" extrusionOk="0">
                    <a:moveTo>
                      <a:pt x="131" y="1"/>
                    </a:moveTo>
                    <a:cubicBezTo>
                      <a:pt x="79" y="1"/>
                      <a:pt x="27" y="27"/>
                      <a:pt x="27" y="79"/>
                    </a:cubicBezTo>
                    <a:cubicBezTo>
                      <a:pt x="1" y="132"/>
                      <a:pt x="27" y="184"/>
                      <a:pt x="53" y="210"/>
                    </a:cubicBezTo>
                    <a:cubicBezTo>
                      <a:pt x="79" y="236"/>
                      <a:pt x="105" y="236"/>
                      <a:pt x="105" y="236"/>
                    </a:cubicBezTo>
                    <a:cubicBezTo>
                      <a:pt x="1048" y="341"/>
                      <a:pt x="1964" y="681"/>
                      <a:pt x="2802" y="1179"/>
                    </a:cubicBezTo>
                    <a:cubicBezTo>
                      <a:pt x="3090" y="1388"/>
                      <a:pt x="3405" y="1624"/>
                      <a:pt x="3666" y="1860"/>
                    </a:cubicBezTo>
                    <a:cubicBezTo>
                      <a:pt x="4740" y="2829"/>
                      <a:pt x="5421" y="4138"/>
                      <a:pt x="5656" y="5578"/>
                    </a:cubicBezTo>
                    <a:cubicBezTo>
                      <a:pt x="5787" y="6416"/>
                      <a:pt x="5735" y="7280"/>
                      <a:pt x="5525" y="8092"/>
                    </a:cubicBezTo>
                    <a:cubicBezTo>
                      <a:pt x="5525" y="8144"/>
                      <a:pt x="5552" y="8196"/>
                      <a:pt x="5578" y="8223"/>
                    </a:cubicBezTo>
                    <a:cubicBezTo>
                      <a:pt x="5604" y="8236"/>
                      <a:pt x="5624" y="8242"/>
                      <a:pt x="5643" y="8242"/>
                    </a:cubicBezTo>
                    <a:cubicBezTo>
                      <a:pt x="5663" y="8242"/>
                      <a:pt x="5683" y="8236"/>
                      <a:pt x="5709" y="8223"/>
                    </a:cubicBezTo>
                    <a:cubicBezTo>
                      <a:pt x="5735" y="8223"/>
                      <a:pt x="5761" y="8196"/>
                      <a:pt x="5761" y="8144"/>
                    </a:cubicBezTo>
                    <a:cubicBezTo>
                      <a:pt x="6128" y="6651"/>
                      <a:pt x="5971" y="5028"/>
                      <a:pt x="5290" y="3614"/>
                    </a:cubicBezTo>
                    <a:cubicBezTo>
                      <a:pt x="4766" y="2567"/>
                      <a:pt x="3954" y="1650"/>
                      <a:pt x="2907" y="996"/>
                    </a:cubicBezTo>
                    <a:cubicBezTo>
                      <a:pt x="2724" y="865"/>
                      <a:pt x="2540" y="760"/>
                      <a:pt x="2331" y="681"/>
                    </a:cubicBezTo>
                    <a:cubicBezTo>
                      <a:pt x="1650" y="315"/>
                      <a:pt x="891" y="79"/>
                      <a:pt x="1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6"/>
              <p:cNvSpPr/>
              <p:nvPr/>
            </p:nvSpPr>
            <p:spPr>
              <a:xfrm>
                <a:off x="3958900" y="4067025"/>
                <a:ext cx="95600" cy="98075"/>
              </a:xfrm>
              <a:custGeom>
                <a:avLst/>
                <a:gdLst/>
                <a:ahLst/>
                <a:cxnLst/>
                <a:rect l="l" t="t" r="r" b="b"/>
                <a:pathLst>
                  <a:path w="3824" h="3923" extrusionOk="0">
                    <a:moveTo>
                      <a:pt x="3719" y="1"/>
                    </a:moveTo>
                    <a:cubicBezTo>
                      <a:pt x="3699" y="1"/>
                      <a:pt x="3680" y="8"/>
                      <a:pt x="3667" y="21"/>
                    </a:cubicBezTo>
                    <a:cubicBezTo>
                      <a:pt x="3641" y="21"/>
                      <a:pt x="3614" y="47"/>
                      <a:pt x="3588" y="73"/>
                    </a:cubicBezTo>
                    <a:cubicBezTo>
                      <a:pt x="3091" y="1330"/>
                      <a:pt x="2174" y="2430"/>
                      <a:pt x="1048" y="3163"/>
                    </a:cubicBezTo>
                    <a:cubicBezTo>
                      <a:pt x="734" y="3372"/>
                      <a:pt x="394" y="3555"/>
                      <a:pt x="53" y="3713"/>
                    </a:cubicBezTo>
                    <a:cubicBezTo>
                      <a:pt x="27" y="3739"/>
                      <a:pt x="1" y="3765"/>
                      <a:pt x="1" y="3791"/>
                    </a:cubicBezTo>
                    <a:cubicBezTo>
                      <a:pt x="1" y="3844"/>
                      <a:pt x="1" y="3896"/>
                      <a:pt x="53" y="3896"/>
                    </a:cubicBezTo>
                    <a:cubicBezTo>
                      <a:pt x="80" y="3922"/>
                      <a:pt x="132" y="3922"/>
                      <a:pt x="158" y="3922"/>
                    </a:cubicBezTo>
                    <a:cubicBezTo>
                      <a:pt x="1415" y="3346"/>
                      <a:pt x="2541" y="2403"/>
                      <a:pt x="3274" y="1199"/>
                    </a:cubicBezTo>
                    <a:cubicBezTo>
                      <a:pt x="3483" y="885"/>
                      <a:pt x="3667" y="518"/>
                      <a:pt x="3798" y="152"/>
                    </a:cubicBezTo>
                    <a:cubicBezTo>
                      <a:pt x="3824" y="99"/>
                      <a:pt x="3798" y="47"/>
                      <a:pt x="3772" y="21"/>
                    </a:cubicBezTo>
                    <a:cubicBezTo>
                      <a:pt x="3758" y="8"/>
                      <a:pt x="3739" y="1"/>
                      <a:pt x="37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6"/>
              <p:cNvSpPr/>
              <p:nvPr/>
            </p:nvSpPr>
            <p:spPr>
              <a:xfrm>
                <a:off x="3835200" y="3942000"/>
                <a:ext cx="164325" cy="151075"/>
              </a:xfrm>
              <a:custGeom>
                <a:avLst/>
                <a:gdLst/>
                <a:ahLst/>
                <a:cxnLst/>
                <a:rect l="l" t="t" r="r" b="b"/>
                <a:pathLst>
                  <a:path w="6573" h="6043" extrusionOk="0">
                    <a:moveTo>
                      <a:pt x="6468" y="1"/>
                    </a:moveTo>
                    <a:cubicBezTo>
                      <a:pt x="6448" y="1"/>
                      <a:pt x="6428" y="7"/>
                      <a:pt x="6415" y="20"/>
                    </a:cubicBezTo>
                    <a:cubicBezTo>
                      <a:pt x="6363" y="20"/>
                      <a:pt x="6363" y="47"/>
                      <a:pt x="6337" y="99"/>
                    </a:cubicBezTo>
                    <a:cubicBezTo>
                      <a:pt x="6127" y="1199"/>
                      <a:pt x="5656" y="2246"/>
                      <a:pt x="4975" y="3136"/>
                    </a:cubicBezTo>
                    <a:cubicBezTo>
                      <a:pt x="4242" y="4079"/>
                      <a:pt x="3273" y="4812"/>
                      <a:pt x="2147" y="5283"/>
                    </a:cubicBezTo>
                    <a:cubicBezTo>
                      <a:pt x="1493" y="5571"/>
                      <a:pt x="812" y="5729"/>
                      <a:pt x="105" y="5807"/>
                    </a:cubicBezTo>
                    <a:cubicBezTo>
                      <a:pt x="52" y="5807"/>
                      <a:pt x="26" y="5833"/>
                      <a:pt x="26" y="5886"/>
                    </a:cubicBezTo>
                    <a:cubicBezTo>
                      <a:pt x="0" y="5938"/>
                      <a:pt x="26" y="5990"/>
                      <a:pt x="79" y="6017"/>
                    </a:cubicBezTo>
                    <a:cubicBezTo>
                      <a:pt x="105" y="6043"/>
                      <a:pt x="131" y="6043"/>
                      <a:pt x="157" y="6043"/>
                    </a:cubicBezTo>
                    <a:cubicBezTo>
                      <a:pt x="1440" y="5912"/>
                      <a:pt x="2671" y="5441"/>
                      <a:pt x="3692" y="4681"/>
                    </a:cubicBezTo>
                    <a:cubicBezTo>
                      <a:pt x="4661" y="4000"/>
                      <a:pt x="5446" y="3058"/>
                      <a:pt x="5970" y="2010"/>
                    </a:cubicBezTo>
                    <a:cubicBezTo>
                      <a:pt x="6258" y="1408"/>
                      <a:pt x="6441" y="780"/>
                      <a:pt x="6572" y="151"/>
                    </a:cubicBezTo>
                    <a:cubicBezTo>
                      <a:pt x="6572" y="99"/>
                      <a:pt x="6546" y="47"/>
                      <a:pt x="6520" y="20"/>
                    </a:cubicBezTo>
                    <a:cubicBezTo>
                      <a:pt x="6507" y="7"/>
                      <a:pt x="6487" y="1"/>
                      <a:pt x="64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6"/>
              <p:cNvSpPr/>
              <p:nvPr/>
            </p:nvSpPr>
            <p:spPr>
              <a:xfrm>
                <a:off x="3765800" y="3885275"/>
                <a:ext cx="214075" cy="58675"/>
              </a:xfrm>
              <a:custGeom>
                <a:avLst/>
                <a:gdLst/>
                <a:ahLst/>
                <a:cxnLst/>
                <a:rect l="l" t="t" r="r" b="b"/>
                <a:pathLst>
                  <a:path w="8563" h="2347" extrusionOk="0">
                    <a:moveTo>
                      <a:pt x="138" y="1"/>
                    </a:moveTo>
                    <a:cubicBezTo>
                      <a:pt x="103" y="1"/>
                      <a:pt x="71" y="19"/>
                      <a:pt x="53" y="38"/>
                    </a:cubicBezTo>
                    <a:cubicBezTo>
                      <a:pt x="1" y="90"/>
                      <a:pt x="1" y="142"/>
                      <a:pt x="53" y="195"/>
                    </a:cubicBezTo>
                    <a:cubicBezTo>
                      <a:pt x="446" y="614"/>
                      <a:pt x="891" y="980"/>
                      <a:pt x="1362" y="1294"/>
                    </a:cubicBezTo>
                    <a:cubicBezTo>
                      <a:pt x="1833" y="1582"/>
                      <a:pt x="2331" y="1818"/>
                      <a:pt x="2855" y="2001"/>
                    </a:cubicBezTo>
                    <a:cubicBezTo>
                      <a:pt x="3550" y="2233"/>
                      <a:pt x="4264" y="2346"/>
                      <a:pt x="4985" y="2346"/>
                    </a:cubicBezTo>
                    <a:cubicBezTo>
                      <a:pt x="5486" y="2346"/>
                      <a:pt x="5990" y="2292"/>
                      <a:pt x="6494" y="2185"/>
                    </a:cubicBezTo>
                    <a:cubicBezTo>
                      <a:pt x="7201" y="2028"/>
                      <a:pt x="7882" y="1766"/>
                      <a:pt x="8510" y="1373"/>
                    </a:cubicBezTo>
                    <a:cubicBezTo>
                      <a:pt x="8537" y="1373"/>
                      <a:pt x="8563" y="1321"/>
                      <a:pt x="8563" y="1294"/>
                    </a:cubicBezTo>
                    <a:cubicBezTo>
                      <a:pt x="8563" y="1242"/>
                      <a:pt x="8537" y="1216"/>
                      <a:pt x="8510" y="1190"/>
                    </a:cubicBezTo>
                    <a:cubicBezTo>
                      <a:pt x="8484" y="1177"/>
                      <a:pt x="8465" y="1170"/>
                      <a:pt x="8445" y="1170"/>
                    </a:cubicBezTo>
                    <a:cubicBezTo>
                      <a:pt x="8425" y="1170"/>
                      <a:pt x="8406" y="1177"/>
                      <a:pt x="8380" y="1190"/>
                    </a:cubicBezTo>
                    <a:cubicBezTo>
                      <a:pt x="7378" y="1776"/>
                      <a:pt x="6240" y="2111"/>
                      <a:pt x="5093" y="2111"/>
                    </a:cubicBezTo>
                    <a:cubicBezTo>
                      <a:pt x="5010" y="2111"/>
                      <a:pt x="4927" y="2110"/>
                      <a:pt x="4845" y="2106"/>
                    </a:cubicBezTo>
                    <a:cubicBezTo>
                      <a:pt x="3719" y="2080"/>
                      <a:pt x="2619" y="1766"/>
                      <a:pt x="1650" y="1190"/>
                    </a:cubicBezTo>
                    <a:cubicBezTo>
                      <a:pt x="1598" y="1163"/>
                      <a:pt x="1545" y="1111"/>
                      <a:pt x="1493" y="1085"/>
                    </a:cubicBezTo>
                    <a:cubicBezTo>
                      <a:pt x="1022" y="797"/>
                      <a:pt x="603" y="430"/>
                      <a:pt x="210" y="38"/>
                    </a:cubicBezTo>
                    <a:lnTo>
                      <a:pt x="184" y="11"/>
                    </a:lnTo>
                    <a:cubicBezTo>
                      <a:pt x="169" y="4"/>
                      <a:pt x="153" y="1"/>
                      <a:pt x="1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6"/>
              <p:cNvSpPr/>
              <p:nvPr/>
            </p:nvSpPr>
            <p:spPr>
              <a:xfrm>
                <a:off x="3831925" y="3754800"/>
                <a:ext cx="139450" cy="137325"/>
              </a:xfrm>
              <a:custGeom>
                <a:avLst/>
                <a:gdLst/>
                <a:ahLst/>
                <a:cxnLst/>
                <a:rect l="l" t="t" r="r" b="b"/>
                <a:pathLst>
                  <a:path w="5578" h="5493" extrusionOk="0">
                    <a:moveTo>
                      <a:pt x="128" y="0"/>
                    </a:moveTo>
                    <a:cubicBezTo>
                      <a:pt x="105" y="0"/>
                      <a:pt x="79" y="7"/>
                      <a:pt x="53" y="20"/>
                    </a:cubicBezTo>
                    <a:cubicBezTo>
                      <a:pt x="26" y="46"/>
                      <a:pt x="0" y="98"/>
                      <a:pt x="26" y="124"/>
                    </a:cubicBezTo>
                    <a:cubicBezTo>
                      <a:pt x="498" y="1931"/>
                      <a:pt x="1702" y="3555"/>
                      <a:pt x="3273" y="4550"/>
                    </a:cubicBezTo>
                    <a:cubicBezTo>
                      <a:pt x="3457" y="4681"/>
                      <a:pt x="3640" y="4785"/>
                      <a:pt x="3849" y="4890"/>
                    </a:cubicBezTo>
                    <a:cubicBezTo>
                      <a:pt x="4347" y="5126"/>
                      <a:pt x="4870" y="5335"/>
                      <a:pt x="5420" y="5492"/>
                    </a:cubicBezTo>
                    <a:cubicBezTo>
                      <a:pt x="5473" y="5492"/>
                      <a:pt x="5525" y="5466"/>
                      <a:pt x="5551" y="5414"/>
                    </a:cubicBezTo>
                    <a:cubicBezTo>
                      <a:pt x="5577" y="5361"/>
                      <a:pt x="5551" y="5309"/>
                      <a:pt x="5525" y="5283"/>
                    </a:cubicBezTo>
                    <a:cubicBezTo>
                      <a:pt x="5499" y="5257"/>
                      <a:pt x="5499" y="5257"/>
                      <a:pt x="5473" y="5257"/>
                    </a:cubicBezTo>
                    <a:cubicBezTo>
                      <a:pt x="4740" y="5073"/>
                      <a:pt x="4033" y="4759"/>
                      <a:pt x="3404" y="4340"/>
                    </a:cubicBezTo>
                    <a:cubicBezTo>
                      <a:pt x="2357" y="3686"/>
                      <a:pt x="1493" y="2769"/>
                      <a:pt x="917" y="1722"/>
                    </a:cubicBezTo>
                    <a:cubicBezTo>
                      <a:pt x="629" y="1198"/>
                      <a:pt x="393" y="648"/>
                      <a:pt x="236" y="72"/>
                    </a:cubicBezTo>
                    <a:cubicBezTo>
                      <a:pt x="236" y="46"/>
                      <a:pt x="210" y="20"/>
                      <a:pt x="183" y="20"/>
                    </a:cubicBezTo>
                    <a:cubicBezTo>
                      <a:pt x="170" y="7"/>
                      <a:pt x="151" y="0"/>
                      <a:pt x="1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6"/>
              <p:cNvSpPr/>
              <p:nvPr/>
            </p:nvSpPr>
            <p:spPr>
              <a:xfrm>
                <a:off x="3959575" y="3702250"/>
                <a:ext cx="37325" cy="167375"/>
              </a:xfrm>
              <a:custGeom>
                <a:avLst/>
                <a:gdLst/>
                <a:ahLst/>
                <a:cxnLst/>
                <a:rect l="l" t="t" r="r" b="b"/>
                <a:pathLst>
                  <a:path w="1493" h="6695" extrusionOk="0">
                    <a:moveTo>
                      <a:pt x="969" y="1"/>
                    </a:moveTo>
                    <a:cubicBezTo>
                      <a:pt x="943" y="27"/>
                      <a:pt x="917" y="27"/>
                      <a:pt x="917" y="53"/>
                    </a:cubicBezTo>
                    <a:cubicBezTo>
                      <a:pt x="105" y="1677"/>
                      <a:pt x="0" y="3562"/>
                      <a:pt x="602" y="5290"/>
                    </a:cubicBezTo>
                    <a:cubicBezTo>
                      <a:pt x="786" y="5761"/>
                      <a:pt x="995" y="6233"/>
                      <a:pt x="1283" y="6625"/>
                    </a:cubicBezTo>
                    <a:cubicBezTo>
                      <a:pt x="1283" y="6652"/>
                      <a:pt x="1309" y="6678"/>
                      <a:pt x="1309" y="6678"/>
                    </a:cubicBezTo>
                    <a:cubicBezTo>
                      <a:pt x="1331" y="6689"/>
                      <a:pt x="1353" y="6695"/>
                      <a:pt x="1374" y="6695"/>
                    </a:cubicBezTo>
                    <a:cubicBezTo>
                      <a:pt x="1405" y="6695"/>
                      <a:pt x="1436" y="6682"/>
                      <a:pt x="1466" y="6652"/>
                    </a:cubicBezTo>
                    <a:cubicBezTo>
                      <a:pt x="1493" y="6625"/>
                      <a:pt x="1493" y="6573"/>
                      <a:pt x="1466" y="6521"/>
                    </a:cubicBezTo>
                    <a:cubicBezTo>
                      <a:pt x="524" y="5081"/>
                      <a:pt x="210" y="3274"/>
                      <a:pt x="602" y="1546"/>
                    </a:cubicBezTo>
                    <a:cubicBezTo>
                      <a:pt x="733" y="1074"/>
                      <a:pt x="890" y="603"/>
                      <a:pt x="1100" y="184"/>
                    </a:cubicBezTo>
                    <a:cubicBezTo>
                      <a:pt x="1126" y="106"/>
                      <a:pt x="1100" y="53"/>
                      <a:pt x="1048" y="27"/>
                    </a:cubicBezTo>
                    <a:cubicBezTo>
                      <a:pt x="1021" y="1"/>
                      <a:pt x="995" y="1"/>
                      <a:pt x="9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6"/>
              <p:cNvSpPr/>
              <p:nvPr/>
            </p:nvSpPr>
            <p:spPr>
              <a:xfrm>
                <a:off x="4021750" y="3720575"/>
                <a:ext cx="146000" cy="145850"/>
              </a:xfrm>
              <a:custGeom>
                <a:avLst/>
                <a:gdLst/>
                <a:ahLst/>
                <a:cxnLst/>
                <a:rect l="l" t="t" r="r" b="b"/>
                <a:pathLst>
                  <a:path w="5840" h="5834" extrusionOk="0">
                    <a:moveTo>
                      <a:pt x="5683" y="1"/>
                    </a:moveTo>
                    <a:cubicBezTo>
                      <a:pt x="3431" y="420"/>
                      <a:pt x="1519" y="1912"/>
                      <a:pt x="551" y="3981"/>
                    </a:cubicBezTo>
                    <a:cubicBezTo>
                      <a:pt x="315" y="4531"/>
                      <a:pt x="132" y="5107"/>
                      <a:pt x="27" y="5683"/>
                    </a:cubicBezTo>
                    <a:cubicBezTo>
                      <a:pt x="1" y="5735"/>
                      <a:pt x="27" y="5788"/>
                      <a:pt x="79" y="5814"/>
                    </a:cubicBezTo>
                    <a:cubicBezTo>
                      <a:pt x="92" y="5827"/>
                      <a:pt x="105" y="5833"/>
                      <a:pt x="122" y="5833"/>
                    </a:cubicBezTo>
                    <a:cubicBezTo>
                      <a:pt x="138" y="5833"/>
                      <a:pt x="158" y="5827"/>
                      <a:pt x="184" y="5814"/>
                    </a:cubicBezTo>
                    <a:cubicBezTo>
                      <a:pt x="210" y="5814"/>
                      <a:pt x="236" y="5788"/>
                      <a:pt x="236" y="5735"/>
                    </a:cubicBezTo>
                    <a:cubicBezTo>
                      <a:pt x="629" y="3614"/>
                      <a:pt x="2017" y="1781"/>
                      <a:pt x="3928" y="839"/>
                    </a:cubicBezTo>
                    <a:cubicBezTo>
                      <a:pt x="4504" y="551"/>
                      <a:pt x="5107" y="368"/>
                      <a:pt x="5735" y="237"/>
                    </a:cubicBezTo>
                    <a:cubicBezTo>
                      <a:pt x="5787" y="237"/>
                      <a:pt x="5814" y="210"/>
                      <a:pt x="5814" y="158"/>
                    </a:cubicBezTo>
                    <a:cubicBezTo>
                      <a:pt x="5840" y="106"/>
                      <a:pt x="5814" y="53"/>
                      <a:pt x="5761" y="27"/>
                    </a:cubicBezTo>
                    <a:cubicBezTo>
                      <a:pt x="5735" y="1"/>
                      <a:pt x="5709" y="1"/>
                      <a:pt x="56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6"/>
              <p:cNvSpPr/>
              <p:nvPr/>
            </p:nvSpPr>
            <p:spPr>
              <a:xfrm>
                <a:off x="4043350" y="3864575"/>
                <a:ext cx="224550" cy="83025"/>
              </a:xfrm>
              <a:custGeom>
                <a:avLst/>
                <a:gdLst/>
                <a:ahLst/>
                <a:cxnLst/>
                <a:rect l="l" t="t" r="r" b="b"/>
                <a:pathLst>
                  <a:path w="8982" h="3321" extrusionOk="0">
                    <a:moveTo>
                      <a:pt x="3303" y="1"/>
                    </a:moveTo>
                    <a:cubicBezTo>
                      <a:pt x="2961" y="1"/>
                      <a:pt x="2618" y="27"/>
                      <a:pt x="2279" y="80"/>
                    </a:cubicBezTo>
                    <a:cubicBezTo>
                      <a:pt x="1493" y="211"/>
                      <a:pt x="734" y="473"/>
                      <a:pt x="53" y="866"/>
                    </a:cubicBezTo>
                    <a:cubicBezTo>
                      <a:pt x="27" y="892"/>
                      <a:pt x="1" y="918"/>
                      <a:pt x="1" y="970"/>
                    </a:cubicBezTo>
                    <a:cubicBezTo>
                      <a:pt x="1" y="1023"/>
                      <a:pt x="27" y="1049"/>
                      <a:pt x="53" y="1075"/>
                    </a:cubicBezTo>
                    <a:cubicBezTo>
                      <a:pt x="79" y="1088"/>
                      <a:pt x="99" y="1095"/>
                      <a:pt x="119" y="1095"/>
                    </a:cubicBezTo>
                    <a:cubicBezTo>
                      <a:pt x="138" y="1095"/>
                      <a:pt x="158" y="1088"/>
                      <a:pt x="184" y="1075"/>
                    </a:cubicBezTo>
                    <a:cubicBezTo>
                      <a:pt x="1154" y="524"/>
                      <a:pt x="2292" y="232"/>
                      <a:pt x="3424" y="232"/>
                    </a:cubicBezTo>
                    <a:cubicBezTo>
                      <a:pt x="3637" y="232"/>
                      <a:pt x="3849" y="243"/>
                      <a:pt x="4059" y="263"/>
                    </a:cubicBezTo>
                    <a:cubicBezTo>
                      <a:pt x="5002" y="368"/>
                      <a:pt x="5918" y="682"/>
                      <a:pt x="6730" y="1206"/>
                    </a:cubicBezTo>
                    <a:cubicBezTo>
                      <a:pt x="6966" y="1363"/>
                      <a:pt x="7201" y="1546"/>
                      <a:pt x="7437" y="1730"/>
                    </a:cubicBezTo>
                    <a:cubicBezTo>
                      <a:pt x="7961" y="2175"/>
                      <a:pt x="8406" y="2698"/>
                      <a:pt x="8746" y="3275"/>
                    </a:cubicBezTo>
                    <a:cubicBezTo>
                      <a:pt x="8746" y="3275"/>
                      <a:pt x="8772" y="3301"/>
                      <a:pt x="8772" y="3301"/>
                    </a:cubicBezTo>
                    <a:cubicBezTo>
                      <a:pt x="8799" y="3314"/>
                      <a:pt x="8825" y="3320"/>
                      <a:pt x="8851" y="3320"/>
                    </a:cubicBezTo>
                    <a:cubicBezTo>
                      <a:pt x="8877" y="3320"/>
                      <a:pt x="8903" y="3314"/>
                      <a:pt x="8930" y="3301"/>
                    </a:cubicBezTo>
                    <a:cubicBezTo>
                      <a:pt x="8956" y="3248"/>
                      <a:pt x="8982" y="3196"/>
                      <a:pt x="8956" y="3144"/>
                    </a:cubicBezTo>
                    <a:cubicBezTo>
                      <a:pt x="8432" y="2306"/>
                      <a:pt x="7699" y="1546"/>
                      <a:pt x="6835" y="1023"/>
                    </a:cubicBezTo>
                    <a:cubicBezTo>
                      <a:pt x="6625" y="892"/>
                      <a:pt x="6416" y="761"/>
                      <a:pt x="6206" y="656"/>
                    </a:cubicBezTo>
                    <a:cubicBezTo>
                      <a:pt x="5308" y="226"/>
                      <a:pt x="4307" y="1"/>
                      <a:pt x="33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6"/>
              <p:cNvSpPr/>
              <p:nvPr/>
            </p:nvSpPr>
            <p:spPr>
              <a:xfrm>
                <a:off x="3762525" y="4025800"/>
                <a:ext cx="60900" cy="118400"/>
              </a:xfrm>
              <a:custGeom>
                <a:avLst/>
                <a:gdLst/>
                <a:ahLst/>
                <a:cxnLst/>
                <a:rect l="l" t="t" r="r" b="b"/>
                <a:pathLst>
                  <a:path w="2436" h="4736" extrusionOk="0">
                    <a:moveTo>
                      <a:pt x="128" y="0"/>
                    </a:moveTo>
                    <a:cubicBezTo>
                      <a:pt x="105" y="0"/>
                      <a:pt x="79" y="7"/>
                      <a:pt x="53" y="20"/>
                    </a:cubicBezTo>
                    <a:cubicBezTo>
                      <a:pt x="27" y="46"/>
                      <a:pt x="1" y="99"/>
                      <a:pt x="1" y="151"/>
                    </a:cubicBezTo>
                    <a:cubicBezTo>
                      <a:pt x="158" y="1853"/>
                      <a:pt x="996" y="3503"/>
                      <a:pt x="2226" y="4707"/>
                    </a:cubicBezTo>
                    <a:lnTo>
                      <a:pt x="2252" y="4707"/>
                    </a:lnTo>
                    <a:cubicBezTo>
                      <a:pt x="2272" y="4727"/>
                      <a:pt x="2293" y="4736"/>
                      <a:pt x="2313" y="4736"/>
                    </a:cubicBezTo>
                    <a:cubicBezTo>
                      <a:pt x="2345" y="4736"/>
                      <a:pt x="2377" y="4713"/>
                      <a:pt x="2410" y="4681"/>
                    </a:cubicBezTo>
                    <a:cubicBezTo>
                      <a:pt x="2436" y="4655"/>
                      <a:pt x="2436" y="4602"/>
                      <a:pt x="2383" y="4550"/>
                    </a:cubicBezTo>
                    <a:cubicBezTo>
                      <a:pt x="1153" y="3372"/>
                      <a:pt x="393" y="1801"/>
                      <a:pt x="236" y="99"/>
                    </a:cubicBezTo>
                    <a:cubicBezTo>
                      <a:pt x="210" y="46"/>
                      <a:pt x="210" y="20"/>
                      <a:pt x="184" y="20"/>
                    </a:cubicBezTo>
                    <a:cubicBezTo>
                      <a:pt x="171" y="7"/>
                      <a:pt x="151" y="0"/>
                      <a:pt x="1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6"/>
              <p:cNvSpPr/>
              <p:nvPr/>
            </p:nvSpPr>
            <p:spPr>
              <a:xfrm>
                <a:off x="3769725" y="4095900"/>
                <a:ext cx="39300" cy="51125"/>
              </a:xfrm>
              <a:custGeom>
                <a:avLst/>
                <a:gdLst/>
                <a:ahLst/>
                <a:cxnLst/>
                <a:rect l="l" t="t" r="r" b="b"/>
                <a:pathLst>
                  <a:path w="1572" h="2045" extrusionOk="0">
                    <a:moveTo>
                      <a:pt x="121" y="1"/>
                    </a:moveTo>
                    <a:cubicBezTo>
                      <a:pt x="93" y="1"/>
                      <a:pt x="68" y="13"/>
                      <a:pt x="53" y="44"/>
                    </a:cubicBezTo>
                    <a:cubicBezTo>
                      <a:pt x="1" y="70"/>
                      <a:pt x="1" y="122"/>
                      <a:pt x="27" y="175"/>
                    </a:cubicBezTo>
                    <a:cubicBezTo>
                      <a:pt x="341" y="882"/>
                      <a:pt x="786" y="1484"/>
                      <a:pt x="1362" y="2008"/>
                    </a:cubicBezTo>
                    <a:lnTo>
                      <a:pt x="1362" y="2034"/>
                    </a:lnTo>
                    <a:cubicBezTo>
                      <a:pt x="1383" y="2041"/>
                      <a:pt x="1402" y="2044"/>
                      <a:pt x="1420" y="2044"/>
                    </a:cubicBezTo>
                    <a:cubicBezTo>
                      <a:pt x="1469" y="2044"/>
                      <a:pt x="1507" y="2020"/>
                      <a:pt x="1546" y="1982"/>
                    </a:cubicBezTo>
                    <a:cubicBezTo>
                      <a:pt x="1572" y="1955"/>
                      <a:pt x="1572" y="1877"/>
                      <a:pt x="1519" y="1851"/>
                    </a:cubicBezTo>
                    <a:cubicBezTo>
                      <a:pt x="969" y="1327"/>
                      <a:pt x="551" y="751"/>
                      <a:pt x="210" y="70"/>
                    </a:cubicBezTo>
                    <a:cubicBezTo>
                      <a:pt x="210" y="44"/>
                      <a:pt x="184" y="18"/>
                      <a:pt x="184" y="18"/>
                    </a:cubicBezTo>
                    <a:cubicBezTo>
                      <a:pt x="162" y="7"/>
                      <a:pt x="141" y="1"/>
                      <a:pt x="1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6"/>
              <p:cNvSpPr/>
              <p:nvPr/>
            </p:nvSpPr>
            <p:spPr>
              <a:xfrm>
                <a:off x="4146125" y="4121425"/>
                <a:ext cx="77275" cy="49550"/>
              </a:xfrm>
              <a:custGeom>
                <a:avLst/>
                <a:gdLst/>
                <a:ahLst/>
                <a:cxnLst/>
                <a:rect l="l" t="t" r="r" b="b"/>
                <a:pathLst>
                  <a:path w="3091" h="1982" extrusionOk="0">
                    <a:moveTo>
                      <a:pt x="2994" y="1"/>
                    </a:moveTo>
                    <a:cubicBezTo>
                      <a:pt x="2968" y="1"/>
                      <a:pt x="2938" y="13"/>
                      <a:pt x="2907" y="44"/>
                    </a:cubicBezTo>
                    <a:cubicBezTo>
                      <a:pt x="2122" y="830"/>
                      <a:pt x="1127" y="1432"/>
                      <a:pt x="79" y="1772"/>
                    </a:cubicBezTo>
                    <a:cubicBezTo>
                      <a:pt x="27" y="1772"/>
                      <a:pt x="1" y="1825"/>
                      <a:pt x="1" y="1851"/>
                    </a:cubicBezTo>
                    <a:cubicBezTo>
                      <a:pt x="1" y="1903"/>
                      <a:pt x="1" y="1956"/>
                      <a:pt x="53" y="1982"/>
                    </a:cubicBezTo>
                    <a:lnTo>
                      <a:pt x="132" y="1982"/>
                    </a:lnTo>
                    <a:cubicBezTo>
                      <a:pt x="1231" y="1641"/>
                      <a:pt x="2253" y="1013"/>
                      <a:pt x="3064" y="201"/>
                    </a:cubicBezTo>
                    <a:cubicBezTo>
                      <a:pt x="3090" y="175"/>
                      <a:pt x="3090" y="123"/>
                      <a:pt x="3090" y="123"/>
                    </a:cubicBezTo>
                    <a:cubicBezTo>
                      <a:pt x="3090" y="70"/>
                      <a:pt x="3064" y="44"/>
                      <a:pt x="3038" y="18"/>
                    </a:cubicBezTo>
                    <a:cubicBezTo>
                      <a:pt x="3027" y="7"/>
                      <a:pt x="3012" y="1"/>
                      <a:pt x="29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6"/>
              <p:cNvSpPr/>
              <p:nvPr/>
            </p:nvSpPr>
            <p:spPr>
              <a:xfrm>
                <a:off x="4166425" y="4154750"/>
                <a:ext cx="47150" cy="25675"/>
              </a:xfrm>
              <a:custGeom>
                <a:avLst/>
                <a:gdLst/>
                <a:ahLst/>
                <a:cxnLst/>
                <a:rect l="l" t="t" r="r" b="b"/>
                <a:pathLst>
                  <a:path w="1886" h="1027" extrusionOk="0">
                    <a:moveTo>
                      <a:pt x="1755" y="1"/>
                    </a:moveTo>
                    <a:cubicBezTo>
                      <a:pt x="1729" y="1"/>
                      <a:pt x="1702" y="7"/>
                      <a:pt x="1676" y="20"/>
                    </a:cubicBezTo>
                    <a:cubicBezTo>
                      <a:pt x="1205" y="387"/>
                      <a:pt x="681" y="649"/>
                      <a:pt x="79" y="806"/>
                    </a:cubicBezTo>
                    <a:cubicBezTo>
                      <a:pt x="53" y="806"/>
                      <a:pt x="0" y="832"/>
                      <a:pt x="0" y="884"/>
                    </a:cubicBezTo>
                    <a:cubicBezTo>
                      <a:pt x="0" y="937"/>
                      <a:pt x="27" y="989"/>
                      <a:pt x="53" y="1015"/>
                    </a:cubicBezTo>
                    <a:cubicBezTo>
                      <a:pt x="70" y="1015"/>
                      <a:pt x="88" y="1027"/>
                      <a:pt x="105" y="1027"/>
                    </a:cubicBezTo>
                    <a:cubicBezTo>
                      <a:pt x="114" y="1027"/>
                      <a:pt x="123" y="1024"/>
                      <a:pt x="131" y="1015"/>
                    </a:cubicBezTo>
                    <a:cubicBezTo>
                      <a:pt x="760" y="858"/>
                      <a:pt x="1336" y="570"/>
                      <a:pt x="1833" y="177"/>
                    </a:cubicBezTo>
                    <a:cubicBezTo>
                      <a:pt x="1886" y="151"/>
                      <a:pt x="1886" y="125"/>
                      <a:pt x="1886" y="99"/>
                    </a:cubicBezTo>
                    <a:cubicBezTo>
                      <a:pt x="1886" y="73"/>
                      <a:pt x="1859" y="20"/>
                      <a:pt x="1833" y="20"/>
                    </a:cubicBezTo>
                    <a:cubicBezTo>
                      <a:pt x="1807" y="7"/>
                      <a:pt x="1781" y="1"/>
                      <a:pt x="17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6"/>
              <p:cNvSpPr/>
              <p:nvPr/>
            </p:nvSpPr>
            <p:spPr>
              <a:xfrm>
                <a:off x="3973325" y="3607750"/>
                <a:ext cx="74650" cy="13350"/>
              </a:xfrm>
              <a:custGeom>
                <a:avLst/>
                <a:gdLst/>
                <a:ahLst/>
                <a:cxnLst/>
                <a:rect l="l" t="t" r="r" b="b"/>
                <a:pathLst>
                  <a:path w="2986" h="534" extrusionOk="0">
                    <a:moveTo>
                      <a:pt x="1477" y="0"/>
                    </a:moveTo>
                    <a:cubicBezTo>
                      <a:pt x="1004" y="0"/>
                      <a:pt x="529" y="92"/>
                      <a:pt x="79" y="272"/>
                    </a:cubicBezTo>
                    <a:cubicBezTo>
                      <a:pt x="26" y="272"/>
                      <a:pt x="26" y="298"/>
                      <a:pt x="0" y="351"/>
                    </a:cubicBezTo>
                    <a:cubicBezTo>
                      <a:pt x="0" y="377"/>
                      <a:pt x="26" y="429"/>
                      <a:pt x="79" y="455"/>
                    </a:cubicBezTo>
                    <a:cubicBezTo>
                      <a:pt x="79" y="455"/>
                      <a:pt x="102" y="467"/>
                      <a:pt x="133" y="467"/>
                    </a:cubicBezTo>
                    <a:cubicBezTo>
                      <a:pt x="148" y="467"/>
                      <a:pt x="166" y="464"/>
                      <a:pt x="183" y="455"/>
                    </a:cubicBezTo>
                    <a:cubicBezTo>
                      <a:pt x="572" y="297"/>
                      <a:pt x="990" y="218"/>
                      <a:pt x="1409" y="218"/>
                    </a:cubicBezTo>
                    <a:cubicBezTo>
                      <a:pt x="1893" y="218"/>
                      <a:pt x="2379" y="324"/>
                      <a:pt x="2828" y="534"/>
                    </a:cubicBezTo>
                    <a:cubicBezTo>
                      <a:pt x="2880" y="534"/>
                      <a:pt x="2933" y="534"/>
                      <a:pt x="2959" y="482"/>
                    </a:cubicBezTo>
                    <a:cubicBezTo>
                      <a:pt x="2985" y="429"/>
                      <a:pt x="2985" y="351"/>
                      <a:pt x="2906" y="298"/>
                    </a:cubicBezTo>
                    <a:cubicBezTo>
                      <a:pt x="2454" y="99"/>
                      <a:pt x="1967" y="0"/>
                      <a:pt x="14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6"/>
              <p:cNvSpPr/>
              <p:nvPr/>
            </p:nvSpPr>
            <p:spPr>
              <a:xfrm>
                <a:off x="4011925" y="3597525"/>
                <a:ext cx="44550" cy="14675"/>
              </a:xfrm>
              <a:custGeom>
                <a:avLst/>
                <a:gdLst/>
                <a:ahLst/>
                <a:cxnLst/>
                <a:rect l="l" t="t" r="r" b="b"/>
                <a:pathLst>
                  <a:path w="1782" h="587" extrusionOk="0">
                    <a:moveTo>
                      <a:pt x="132" y="0"/>
                    </a:moveTo>
                    <a:cubicBezTo>
                      <a:pt x="79" y="0"/>
                      <a:pt x="27" y="26"/>
                      <a:pt x="27" y="79"/>
                    </a:cubicBezTo>
                    <a:cubicBezTo>
                      <a:pt x="1" y="131"/>
                      <a:pt x="27" y="184"/>
                      <a:pt x="53" y="210"/>
                    </a:cubicBezTo>
                    <a:lnTo>
                      <a:pt x="106" y="210"/>
                    </a:lnTo>
                    <a:cubicBezTo>
                      <a:pt x="629" y="236"/>
                      <a:pt x="1127" y="341"/>
                      <a:pt x="1598" y="576"/>
                    </a:cubicBezTo>
                    <a:cubicBezTo>
                      <a:pt x="1612" y="583"/>
                      <a:pt x="1628" y="587"/>
                      <a:pt x="1644" y="587"/>
                    </a:cubicBezTo>
                    <a:cubicBezTo>
                      <a:pt x="1689" y="587"/>
                      <a:pt x="1736" y="562"/>
                      <a:pt x="1755" y="524"/>
                    </a:cubicBezTo>
                    <a:cubicBezTo>
                      <a:pt x="1781" y="472"/>
                      <a:pt x="1781" y="419"/>
                      <a:pt x="1703" y="367"/>
                    </a:cubicBezTo>
                    <a:cubicBezTo>
                      <a:pt x="1205" y="131"/>
                      <a:pt x="682" y="0"/>
                      <a:pt x="1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0" name="Google Shape;330;p6"/>
            <p:cNvSpPr/>
            <p:nvPr/>
          </p:nvSpPr>
          <p:spPr>
            <a:xfrm flipH="1">
              <a:off x="7756813" y="4667775"/>
              <a:ext cx="2241425" cy="531700"/>
            </a:xfrm>
            <a:custGeom>
              <a:avLst/>
              <a:gdLst/>
              <a:ahLst/>
              <a:cxnLst/>
              <a:rect l="l" t="t" r="r" b="b"/>
              <a:pathLst>
                <a:path w="89657" h="21268" extrusionOk="0">
                  <a:moveTo>
                    <a:pt x="50100" y="1"/>
                  </a:moveTo>
                  <a:cubicBezTo>
                    <a:pt x="49957" y="1"/>
                    <a:pt x="49815" y="3"/>
                    <a:pt x="49673" y="6"/>
                  </a:cubicBezTo>
                  <a:cubicBezTo>
                    <a:pt x="43834" y="137"/>
                    <a:pt x="38099" y="2938"/>
                    <a:pt x="34433" y="7468"/>
                  </a:cubicBezTo>
                  <a:cubicBezTo>
                    <a:pt x="32077" y="10375"/>
                    <a:pt x="30244" y="14145"/>
                    <a:pt x="26709" y="15376"/>
                  </a:cubicBezTo>
                  <a:cubicBezTo>
                    <a:pt x="25903" y="15646"/>
                    <a:pt x="25090" y="15758"/>
                    <a:pt x="24272" y="15758"/>
                  </a:cubicBezTo>
                  <a:cubicBezTo>
                    <a:pt x="20966" y="15758"/>
                    <a:pt x="17566" y="13942"/>
                    <a:pt x="14167" y="13438"/>
                  </a:cubicBezTo>
                  <a:cubicBezTo>
                    <a:pt x="13578" y="13350"/>
                    <a:pt x="12987" y="13307"/>
                    <a:pt x="12397" y="13307"/>
                  </a:cubicBezTo>
                  <a:cubicBezTo>
                    <a:pt x="7235" y="13307"/>
                    <a:pt x="2163" y="16591"/>
                    <a:pt x="1" y="21267"/>
                  </a:cubicBezTo>
                  <a:lnTo>
                    <a:pt x="89656" y="21267"/>
                  </a:lnTo>
                  <a:cubicBezTo>
                    <a:pt x="89028" y="18387"/>
                    <a:pt x="85624" y="16292"/>
                    <a:pt x="82482" y="15742"/>
                  </a:cubicBezTo>
                  <a:cubicBezTo>
                    <a:pt x="78790" y="15062"/>
                    <a:pt x="74731" y="15481"/>
                    <a:pt x="71484" y="13543"/>
                  </a:cubicBezTo>
                  <a:cubicBezTo>
                    <a:pt x="68840" y="11946"/>
                    <a:pt x="67269" y="9118"/>
                    <a:pt x="65226" y="6814"/>
                  </a:cubicBezTo>
                  <a:cubicBezTo>
                    <a:pt x="61445" y="2547"/>
                    <a:pt x="55795" y="1"/>
                    <a:pt x="5010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1" name="Google Shape;331;p6"/>
          <p:cNvSpPr/>
          <p:nvPr/>
        </p:nvSpPr>
        <p:spPr>
          <a:xfrm>
            <a:off x="-260200" y="314550"/>
            <a:ext cx="905375" cy="449900"/>
          </a:xfrm>
          <a:custGeom>
            <a:avLst/>
            <a:gdLst/>
            <a:ahLst/>
            <a:cxnLst/>
            <a:rect l="l" t="t" r="r" b="b"/>
            <a:pathLst>
              <a:path w="36215" h="17996" extrusionOk="0">
                <a:moveTo>
                  <a:pt x="20343" y="1"/>
                </a:moveTo>
                <a:cubicBezTo>
                  <a:pt x="15140" y="1"/>
                  <a:pt x="15320" y="7544"/>
                  <a:pt x="15320" y="7544"/>
                </a:cubicBezTo>
                <a:cubicBezTo>
                  <a:pt x="15320" y="7544"/>
                  <a:pt x="11904" y="86"/>
                  <a:pt x="8144" y="86"/>
                </a:cubicBezTo>
                <a:cubicBezTo>
                  <a:pt x="7625" y="86"/>
                  <a:pt x="7099" y="229"/>
                  <a:pt x="6574" y="553"/>
                </a:cubicBezTo>
                <a:cubicBezTo>
                  <a:pt x="2227" y="3250"/>
                  <a:pt x="5501" y="8408"/>
                  <a:pt x="5501" y="8408"/>
                </a:cubicBezTo>
                <a:cubicBezTo>
                  <a:pt x="5286" y="8210"/>
                  <a:pt x="4914" y="8107"/>
                  <a:pt x="4481" y="8107"/>
                </a:cubicBezTo>
                <a:cubicBezTo>
                  <a:pt x="2740" y="8107"/>
                  <a:pt x="1" y="9757"/>
                  <a:pt x="2411" y="13488"/>
                </a:cubicBezTo>
                <a:cubicBezTo>
                  <a:pt x="4427" y="16630"/>
                  <a:pt x="10954" y="17996"/>
                  <a:pt x="16913" y="17996"/>
                </a:cubicBezTo>
                <a:cubicBezTo>
                  <a:pt x="19545" y="17996"/>
                  <a:pt x="22066" y="17730"/>
                  <a:pt x="24039" y="17232"/>
                </a:cubicBezTo>
                <a:cubicBezTo>
                  <a:pt x="30926" y="15504"/>
                  <a:pt x="36215" y="8565"/>
                  <a:pt x="31711" y="5030"/>
                </a:cubicBezTo>
                <a:cubicBezTo>
                  <a:pt x="30721" y="4251"/>
                  <a:pt x="29768" y="3956"/>
                  <a:pt x="28893" y="3956"/>
                </a:cubicBezTo>
                <a:cubicBezTo>
                  <a:pt x="26183" y="3956"/>
                  <a:pt x="24222" y="6785"/>
                  <a:pt x="24222" y="6785"/>
                </a:cubicBezTo>
                <a:cubicBezTo>
                  <a:pt x="24222" y="6785"/>
                  <a:pt x="25898" y="160"/>
                  <a:pt x="20504" y="3"/>
                </a:cubicBezTo>
                <a:cubicBezTo>
                  <a:pt x="20450" y="1"/>
                  <a:pt x="20396" y="1"/>
                  <a:pt x="203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2" name="Google Shape;332;p6"/>
          <p:cNvGrpSpPr/>
          <p:nvPr/>
        </p:nvGrpSpPr>
        <p:grpSpPr>
          <a:xfrm>
            <a:off x="159688" y="1098875"/>
            <a:ext cx="429900" cy="2244775"/>
            <a:chOff x="159688" y="1098875"/>
            <a:chExt cx="429900" cy="2244775"/>
          </a:xfrm>
        </p:grpSpPr>
        <p:sp>
          <p:nvSpPr>
            <p:cNvPr id="333" name="Google Shape;333;p6"/>
            <p:cNvSpPr/>
            <p:nvPr/>
          </p:nvSpPr>
          <p:spPr>
            <a:xfrm>
              <a:off x="364894" y="2191150"/>
              <a:ext cx="79900" cy="79875"/>
            </a:xfrm>
            <a:custGeom>
              <a:avLst/>
              <a:gdLst/>
              <a:ahLst/>
              <a:cxnLst/>
              <a:rect l="l" t="t" r="r" b="b"/>
              <a:pathLst>
                <a:path w="3196" h="3195" extrusionOk="0">
                  <a:moveTo>
                    <a:pt x="1598" y="0"/>
                  </a:moveTo>
                  <a:cubicBezTo>
                    <a:pt x="707" y="0"/>
                    <a:pt x="1" y="707"/>
                    <a:pt x="1" y="1598"/>
                  </a:cubicBezTo>
                  <a:cubicBezTo>
                    <a:pt x="1" y="2488"/>
                    <a:pt x="707" y="3195"/>
                    <a:pt x="1598" y="3195"/>
                  </a:cubicBezTo>
                  <a:cubicBezTo>
                    <a:pt x="2488" y="3195"/>
                    <a:pt x="3195" y="2488"/>
                    <a:pt x="3195" y="1598"/>
                  </a:cubicBezTo>
                  <a:cubicBezTo>
                    <a:pt x="3195" y="707"/>
                    <a:pt x="2488" y="0"/>
                    <a:pt x="159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6"/>
            <p:cNvSpPr/>
            <p:nvPr/>
          </p:nvSpPr>
          <p:spPr>
            <a:xfrm>
              <a:off x="268575" y="3231700"/>
              <a:ext cx="112600" cy="111950"/>
            </a:xfrm>
            <a:custGeom>
              <a:avLst/>
              <a:gdLst/>
              <a:ahLst/>
              <a:cxnLst/>
              <a:rect l="l" t="t" r="r" b="b"/>
              <a:pathLst>
                <a:path w="4504" h="4478" extrusionOk="0">
                  <a:moveTo>
                    <a:pt x="2252" y="0"/>
                  </a:moveTo>
                  <a:cubicBezTo>
                    <a:pt x="1021" y="0"/>
                    <a:pt x="0" y="995"/>
                    <a:pt x="0" y="2252"/>
                  </a:cubicBezTo>
                  <a:cubicBezTo>
                    <a:pt x="0" y="3483"/>
                    <a:pt x="1021" y="4478"/>
                    <a:pt x="2252" y="4478"/>
                  </a:cubicBezTo>
                  <a:cubicBezTo>
                    <a:pt x="3509" y="4478"/>
                    <a:pt x="4504" y="3483"/>
                    <a:pt x="4504" y="2252"/>
                  </a:cubicBezTo>
                  <a:cubicBezTo>
                    <a:pt x="4504" y="995"/>
                    <a:pt x="3509" y="0"/>
                    <a:pt x="225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6"/>
            <p:cNvSpPr/>
            <p:nvPr/>
          </p:nvSpPr>
          <p:spPr>
            <a:xfrm>
              <a:off x="199081" y="2708475"/>
              <a:ext cx="85775" cy="85775"/>
            </a:xfrm>
            <a:custGeom>
              <a:avLst/>
              <a:gdLst/>
              <a:ahLst/>
              <a:cxnLst/>
              <a:rect l="l" t="t" r="r" b="b"/>
              <a:pathLst>
                <a:path w="3431" h="3431" extrusionOk="0">
                  <a:moveTo>
                    <a:pt x="1728" y="1"/>
                  </a:moveTo>
                  <a:cubicBezTo>
                    <a:pt x="760" y="1"/>
                    <a:pt x="0" y="760"/>
                    <a:pt x="0" y="1703"/>
                  </a:cubicBezTo>
                  <a:cubicBezTo>
                    <a:pt x="0" y="2672"/>
                    <a:pt x="760" y="3431"/>
                    <a:pt x="1728" y="3431"/>
                  </a:cubicBezTo>
                  <a:cubicBezTo>
                    <a:pt x="2671" y="3431"/>
                    <a:pt x="3430" y="2672"/>
                    <a:pt x="3430" y="1703"/>
                  </a:cubicBezTo>
                  <a:cubicBezTo>
                    <a:pt x="3430" y="760"/>
                    <a:pt x="2671" y="1"/>
                    <a:pt x="17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6"/>
            <p:cNvSpPr/>
            <p:nvPr/>
          </p:nvSpPr>
          <p:spPr>
            <a:xfrm>
              <a:off x="159688" y="1698050"/>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6"/>
            <p:cNvSpPr/>
            <p:nvPr/>
          </p:nvSpPr>
          <p:spPr>
            <a:xfrm>
              <a:off x="428513" y="1098875"/>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8" name="Google Shape;338;p6"/>
          <p:cNvGrpSpPr/>
          <p:nvPr/>
        </p:nvGrpSpPr>
        <p:grpSpPr>
          <a:xfrm>
            <a:off x="8593263" y="400650"/>
            <a:ext cx="391050" cy="3020750"/>
            <a:chOff x="8593263" y="400650"/>
            <a:chExt cx="391050" cy="3020750"/>
          </a:xfrm>
        </p:grpSpPr>
        <p:sp>
          <p:nvSpPr>
            <p:cNvPr id="339" name="Google Shape;339;p6"/>
            <p:cNvSpPr/>
            <p:nvPr/>
          </p:nvSpPr>
          <p:spPr>
            <a:xfrm>
              <a:off x="8593263" y="985725"/>
              <a:ext cx="53050" cy="53050"/>
            </a:xfrm>
            <a:custGeom>
              <a:avLst/>
              <a:gdLst/>
              <a:ahLst/>
              <a:cxnLst/>
              <a:rect l="l" t="t" r="r" b="b"/>
              <a:pathLst>
                <a:path w="2122" h="2122" extrusionOk="0">
                  <a:moveTo>
                    <a:pt x="1048" y="1"/>
                  </a:moveTo>
                  <a:cubicBezTo>
                    <a:pt x="472" y="1"/>
                    <a:pt x="0" y="472"/>
                    <a:pt x="0" y="1075"/>
                  </a:cubicBezTo>
                  <a:cubicBezTo>
                    <a:pt x="0" y="1651"/>
                    <a:pt x="472" y="2122"/>
                    <a:pt x="1048" y="2122"/>
                  </a:cubicBezTo>
                  <a:cubicBezTo>
                    <a:pt x="1650" y="2122"/>
                    <a:pt x="2121" y="1651"/>
                    <a:pt x="2121" y="1075"/>
                  </a:cubicBezTo>
                  <a:cubicBezTo>
                    <a:pt x="2121" y="472"/>
                    <a:pt x="1650" y="1"/>
                    <a:pt x="104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6"/>
            <p:cNvSpPr/>
            <p:nvPr/>
          </p:nvSpPr>
          <p:spPr>
            <a:xfrm>
              <a:off x="8630153" y="2107450"/>
              <a:ext cx="111300" cy="111950"/>
            </a:xfrm>
            <a:custGeom>
              <a:avLst/>
              <a:gdLst/>
              <a:ahLst/>
              <a:cxnLst/>
              <a:rect l="l" t="t" r="r" b="b"/>
              <a:pathLst>
                <a:path w="4452" h="4478" extrusionOk="0">
                  <a:moveTo>
                    <a:pt x="2226" y="0"/>
                  </a:moveTo>
                  <a:cubicBezTo>
                    <a:pt x="995" y="0"/>
                    <a:pt x="0" y="1021"/>
                    <a:pt x="0" y="2252"/>
                  </a:cubicBezTo>
                  <a:cubicBezTo>
                    <a:pt x="0" y="3483"/>
                    <a:pt x="995" y="4478"/>
                    <a:pt x="2226" y="4478"/>
                  </a:cubicBezTo>
                  <a:cubicBezTo>
                    <a:pt x="3456" y="4478"/>
                    <a:pt x="4451" y="3483"/>
                    <a:pt x="4451" y="2252"/>
                  </a:cubicBezTo>
                  <a:cubicBezTo>
                    <a:pt x="4451" y="1021"/>
                    <a:pt x="3456" y="0"/>
                    <a:pt x="222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6"/>
            <p:cNvSpPr/>
            <p:nvPr/>
          </p:nvSpPr>
          <p:spPr>
            <a:xfrm>
              <a:off x="8703898" y="1530225"/>
              <a:ext cx="85775" cy="85775"/>
            </a:xfrm>
            <a:custGeom>
              <a:avLst/>
              <a:gdLst/>
              <a:ahLst/>
              <a:cxnLst/>
              <a:rect l="l" t="t" r="r" b="b"/>
              <a:pathLst>
                <a:path w="3431" h="3431" extrusionOk="0">
                  <a:moveTo>
                    <a:pt x="1702" y="1"/>
                  </a:moveTo>
                  <a:cubicBezTo>
                    <a:pt x="760" y="1"/>
                    <a:pt x="0" y="760"/>
                    <a:pt x="0" y="1702"/>
                  </a:cubicBezTo>
                  <a:cubicBezTo>
                    <a:pt x="0" y="2645"/>
                    <a:pt x="760" y="3431"/>
                    <a:pt x="1702" y="3431"/>
                  </a:cubicBezTo>
                  <a:cubicBezTo>
                    <a:pt x="2671" y="3431"/>
                    <a:pt x="3430" y="2645"/>
                    <a:pt x="3430" y="1702"/>
                  </a:cubicBezTo>
                  <a:cubicBezTo>
                    <a:pt x="3430" y="760"/>
                    <a:pt x="2671" y="1"/>
                    <a:pt x="17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6"/>
            <p:cNvSpPr/>
            <p:nvPr/>
          </p:nvSpPr>
          <p:spPr>
            <a:xfrm>
              <a:off x="8608758" y="3362450"/>
              <a:ext cx="58950" cy="58950"/>
            </a:xfrm>
            <a:custGeom>
              <a:avLst/>
              <a:gdLst/>
              <a:ahLst/>
              <a:cxnLst/>
              <a:rect l="l" t="t" r="r" b="b"/>
              <a:pathLst>
                <a:path w="2358" h="2358" extrusionOk="0">
                  <a:moveTo>
                    <a:pt x="1179" y="1"/>
                  </a:moveTo>
                  <a:cubicBezTo>
                    <a:pt x="525" y="1"/>
                    <a:pt x="1" y="524"/>
                    <a:pt x="1" y="1179"/>
                  </a:cubicBezTo>
                  <a:cubicBezTo>
                    <a:pt x="1" y="1833"/>
                    <a:pt x="525" y="2357"/>
                    <a:pt x="1179" y="2357"/>
                  </a:cubicBezTo>
                  <a:cubicBezTo>
                    <a:pt x="1834" y="2357"/>
                    <a:pt x="2357" y="1833"/>
                    <a:pt x="2357" y="1179"/>
                  </a:cubicBezTo>
                  <a:cubicBezTo>
                    <a:pt x="2357" y="524"/>
                    <a:pt x="183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6"/>
            <p:cNvSpPr/>
            <p:nvPr/>
          </p:nvSpPr>
          <p:spPr>
            <a:xfrm>
              <a:off x="8752118" y="2710850"/>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6"/>
            <p:cNvSpPr/>
            <p:nvPr/>
          </p:nvSpPr>
          <p:spPr>
            <a:xfrm>
              <a:off x="8890688" y="400650"/>
              <a:ext cx="93625" cy="93625"/>
            </a:xfrm>
            <a:custGeom>
              <a:avLst/>
              <a:gdLst/>
              <a:ahLst/>
              <a:cxnLst/>
              <a:rect l="l" t="t" r="r" b="b"/>
              <a:pathLst>
                <a:path w="3745" h="3745" extrusionOk="0">
                  <a:moveTo>
                    <a:pt x="1886" y="0"/>
                  </a:moveTo>
                  <a:cubicBezTo>
                    <a:pt x="838" y="0"/>
                    <a:pt x="0" y="838"/>
                    <a:pt x="0" y="1860"/>
                  </a:cubicBezTo>
                  <a:cubicBezTo>
                    <a:pt x="0" y="2907"/>
                    <a:pt x="838" y="3745"/>
                    <a:pt x="1886" y="3745"/>
                  </a:cubicBezTo>
                  <a:cubicBezTo>
                    <a:pt x="2907" y="3745"/>
                    <a:pt x="3745" y="2907"/>
                    <a:pt x="3745" y="1860"/>
                  </a:cubicBezTo>
                  <a:cubicBezTo>
                    <a:pt x="3745" y="838"/>
                    <a:pt x="2907" y="0"/>
                    <a:pt x="18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81"/>
        <p:cNvGrpSpPr/>
        <p:nvPr/>
      </p:nvGrpSpPr>
      <p:grpSpPr>
        <a:xfrm>
          <a:off x="0" y="0"/>
          <a:ext cx="0" cy="0"/>
          <a:chOff x="0" y="0"/>
          <a:chExt cx="0" cy="0"/>
        </a:xfrm>
      </p:grpSpPr>
      <p:grpSp>
        <p:nvGrpSpPr>
          <p:cNvPr id="482" name="Google Shape;482;p9"/>
          <p:cNvGrpSpPr/>
          <p:nvPr/>
        </p:nvGrpSpPr>
        <p:grpSpPr>
          <a:xfrm>
            <a:off x="8045109" y="3906097"/>
            <a:ext cx="543370" cy="1040224"/>
            <a:chOff x="5610175" y="2632200"/>
            <a:chExt cx="424475" cy="812675"/>
          </a:xfrm>
        </p:grpSpPr>
        <p:sp>
          <p:nvSpPr>
            <p:cNvPr id="483" name="Google Shape;483;p9"/>
            <p:cNvSpPr/>
            <p:nvPr/>
          </p:nvSpPr>
          <p:spPr>
            <a:xfrm>
              <a:off x="5610175" y="3058875"/>
              <a:ext cx="424475" cy="386000"/>
            </a:xfrm>
            <a:custGeom>
              <a:avLst/>
              <a:gdLst/>
              <a:ahLst/>
              <a:cxnLst/>
              <a:rect l="l" t="t" r="r" b="b"/>
              <a:pathLst>
                <a:path w="16979" h="15440" extrusionOk="0">
                  <a:moveTo>
                    <a:pt x="1" y="1"/>
                  </a:moveTo>
                  <a:lnTo>
                    <a:pt x="1588" y="15440"/>
                  </a:lnTo>
                  <a:lnTo>
                    <a:pt x="15391" y="15440"/>
                  </a:lnTo>
                  <a:lnTo>
                    <a:pt x="1697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9"/>
            <p:cNvSpPr/>
            <p:nvPr/>
          </p:nvSpPr>
          <p:spPr>
            <a:xfrm>
              <a:off x="5610175" y="2996200"/>
              <a:ext cx="424475" cy="125375"/>
            </a:xfrm>
            <a:custGeom>
              <a:avLst/>
              <a:gdLst/>
              <a:ahLst/>
              <a:cxnLst/>
              <a:rect l="l" t="t" r="r" b="b"/>
              <a:pathLst>
                <a:path w="16979" h="5015" extrusionOk="0">
                  <a:moveTo>
                    <a:pt x="8489" y="1"/>
                  </a:moveTo>
                  <a:cubicBezTo>
                    <a:pt x="3802" y="1"/>
                    <a:pt x="1" y="1124"/>
                    <a:pt x="1" y="2508"/>
                  </a:cubicBezTo>
                  <a:cubicBezTo>
                    <a:pt x="1" y="3891"/>
                    <a:pt x="3802" y="5014"/>
                    <a:pt x="8489" y="5014"/>
                  </a:cubicBezTo>
                  <a:cubicBezTo>
                    <a:pt x="13177" y="5014"/>
                    <a:pt x="16978" y="3891"/>
                    <a:pt x="16978" y="2508"/>
                  </a:cubicBezTo>
                  <a:cubicBezTo>
                    <a:pt x="16978" y="1124"/>
                    <a:pt x="13177" y="1"/>
                    <a:pt x="848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9"/>
            <p:cNvSpPr/>
            <p:nvPr/>
          </p:nvSpPr>
          <p:spPr>
            <a:xfrm>
              <a:off x="5768475" y="2984200"/>
              <a:ext cx="107250" cy="323350"/>
            </a:xfrm>
            <a:custGeom>
              <a:avLst/>
              <a:gdLst/>
              <a:ahLst/>
              <a:cxnLst/>
              <a:rect l="l" t="t" r="r" b="b"/>
              <a:pathLst>
                <a:path w="4290" h="12934" extrusionOk="0">
                  <a:moveTo>
                    <a:pt x="1612" y="1"/>
                  </a:moveTo>
                  <a:lnTo>
                    <a:pt x="1612" y="25"/>
                  </a:lnTo>
                  <a:lnTo>
                    <a:pt x="693" y="245"/>
                  </a:lnTo>
                  <a:cubicBezTo>
                    <a:pt x="693" y="245"/>
                    <a:pt x="1" y="5445"/>
                    <a:pt x="872" y="10671"/>
                  </a:cubicBezTo>
                  <a:cubicBezTo>
                    <a:pt x="872" y="10671"/>
                    <a:pt x="1042" y="12909"/>
                    <a:pt x="1360" y="12933"/>
                  </a:cubicBezTo>
                  <a:cubicBezTo>
                    <a:pt x="1362" y="12933"/>
                    <a:pt x="1364" y="12933"/>
                    <a:pt x="1366" y="12933"/>
                  </a:cubicBezTo>
                  <a:cubicBezTo>
                    <a:pt x="1724" y="12933"/>
                    <a:pt x="2247" y="10768"/>
                    <a:pt x="2247" y="10768"/>
                  </a:cubicBezTo>
                  <a:cubicBezTo>
                    <a:pt x="4038" y="5755"/>
                    <a:pt x="4290" y="513"/>
                    <a:pt x="4290" y="513"/>
                  </a:cubicBezTo>
                  <a:lnTo>
                    <a:pt x="3427" y="155"/>
                  </a:lnTo>
                  <a:lnTo>
                    <a:pt x="3427" y="139"/>
                  </a:lnTo>
                  <a:lnTo>
                    <a:pt x="1612"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9"/>
            <p:cNvSpPr/>
            <p:nvPr/>
          </p:nvSpPr>
          <p:spPr>
            <a:xfrm>
              <a:off x="5882425" y="3145550"/>
              <a:ext cx="48050" cy="54975"/>
            </a:xfrm>
            <a:custGeom>
              <a:avLst/>
              <a:gdLst/>
              <a:ahLst/>
              <a:cxnLst/>
              <a:rect l="l" t="t" r="r" b="b"/>
              <a:pathLst>
                <a:path w="1922" h="2199" extrusionOk="0">
                  <a:moveTo>
                    <a:pt x="1400" y="1"/>
                  </a:moveTo>
                  <a:lnTo>
                    <a:pt x="0" y="1401"/>
                  </a:lnTo>
                  <a:lnTo>
                    <a:pt x="1921" y="2198"/>
                  </a:lnTo>
                  <a:lnTo>
                    <a:pt x="1400"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9"/>
            <p:cNvSpPr/>
            <p:nvPr/>
          </p:nvSpPr>
          <p:spPr>
            <a:xfrm>
              <a:off x="5889950" y="3158300"/>
              <a:ext cx="32175" cy="35100"/>
            </a:xfrm>
            <a:custGeom>
              <a:avLst/>
              <a:gdLst/>
              <a:ahLst/>
              <a:cxnLst/>
              <a:rect l="l" t="t" r="r" b="b"/>
              <a:pathLst>
                <a:path w="1287" h="1404" extrusionOk="0">
                  <a:moveTo>
                    <a:pt x="928" y="256"/>
                  </a:moveTo>
                  <a:lnTo>
                    <a:pt x="1091" y="1192"/>
                  </a:lnTo>
                  <a:lnTo>
                    <a:pt x="245" y="858"/>
                  </a:lnTo>
                  <a:cubicBezTo>
                    <a:pt x="424" y="703"/>
                    <a:pt x="749" y="410"/>
                    <a:pt x="928" y="256"/>
                  </a:cubicBezTo>
                  <a:close/>
                  <a:moveTo>
                    <a:pt x="990" y="0"/>
                  </a:moveTo>
                  <a:cubicBezTo>
                    <a:pt x="970" y="0"/>
                    <a:pt x="947" y="10"/>
                    <a:pt x="928" y="28"/>
                  </a:cubicBezTo>
                  <a:cubicBezTo>
                    <a:pt x="595" y="321"/>
                    <a:pt x="82" y="785"/>
                    <a:pt x="33" y="817"/>
                  </a:cubicBezTo>
                  <a:cubicBezTo>
                    <a:pt x="9" y="842"/>
                    <a:pt x="1" y="866"/>
                    <a:pt x="1" y="899"/>
                  </a:cubicBezTo>
                  <a:cubicBezTo>
                    <a:pt x="9" y="931"/>
                    <a:pt x="25" y="956"/>
                    <a:pt x="58" y="964"/>
                  </a:cubicBezTo>
                  <a:lnTo>
                    <a:pt x="1164" y="1403"/>
                  </a:lnTo>
                  <a:lnTo>
                    <a:pt x="1197" y="1403"/>
                  </a:lnTo>
                  <a:cubicBezTo>
                    <a:pt x="1213" y="1403"/>
                    <a:pt x="1238" y="1403"/>
                    <a:pt x="1246" y="1387"/>
                  </a:cubicBezTo>
                  <a:cubicBezTo>
                    <a:pt x="1270" y="1371"/>
                    <a:pt x="1286" y="1338"/>
                    <a:pt x="1278" y="1306"/>
                  </a:cubicBezTo>
                  <a:lnTo>
                    <a:pt x="1067" y="77"/>
                  </a:lnTo>
                  <a:cubicBezTo>
                    <a:pt x="1067" y="44"/>
                    <a:pt x="1042" y="20"/>
                    <a:pt x="1010" y="3"/>
                  </a:cubicBezTo>
                  <a:cubicBezTo>
                    <a:pt x="1004" y="1"/>
                    <a:pt x="997" y="0"/>
                    <a:pt x="9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9"/>
            <p:cNvSpPr/>
            <p:nvPr/>
          </p:nvSpPr>
          <p:spPr>
            <a:xfrm>
              <a:off x="5733675" y="3145550"/>
              <a:ext cx="48250" cy="54975"/>
            </a:xfrm>
            <a:custGeom>
              <a:avLst/>
              <a:gdLst/>
              <a:ahLst/>
              <a:cxnLst/>
              <a:rect l="l" t="t" r="r" b="b"/>
              <a:pathLst>
                <a:path w="1930" h="2199" extrusionOk="0">
                  <a:moveTo>
                    <a:pt x="522" y="1"/>
                  </a:moveTo>
                  <a:lnTo>
                    <a:pt x="1" y="2198"/>
                  </a:lnTo>
                  <a:lnTo>
                    <a:pt x="1" y="2198"/>
                  </a:lnTo>
                  <a:lnTo>
                    <a:pt x="1930" y="1401"/>
                  </a:lnTo>
                  <a:lnTo>
                    <a:pt x="522"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9"/>
            <p:cNvSpPr/>
            <p:nvPr/>
          </p:nvSpPr>
          <p:spPr>
            <a:xfrm>
              <a:off x="5742025" y="3158300"/>
              <a:ext cx="32175" cy="35100"/>
            </a:xfrm>
            <a:custGeom>
              <a:avLst/>
              <a:gdLst/>
              <a:ahLst/>
              <a:cxnLst/>
              <a:rect l="l" t="t" r="r" b="b"/>
              <a:pathLst>
                <a:path w="1287" h="1404" extrusionOk="0">
                  <a:moveTo>
                    <a:pt x="359" y="256"/>
                  </a:moveTo>
                  <a:cubicBezTo>
                    <a:pt x="538" y="410"/>
                    <a:pt x="872" y="703"/>
                    <a:pt x="1042" y="858"/>
                  </a:cubicBezTo>
                  <a:lnTo>
                    <a:pt x="204" y="1192"/>
                  </a:lnTo>
                  <a:lnTo>
                    <a:pt x="204" y="1192"/>
                  </a:lnTo>
                  <a:lnTo>
                    <a:pt x="359" y="256"/>
                  </a:lnTo>
                  <a:close/>
                  <a:moveTo>
                    <a:pt x="297" y="0"/>
                  </a:moveTo>
                  <a:cubicBezTo>
                    <a:pt x="290" y="0"/>
                    <a:pt x="283" y="1"/>
                    <a:pt x="277" y="3"/>
                  </a:cubicBezTo>
                  <a:cubicBezTo>
                    <a:pt x="245" y="20"/>
                    <a:pt x="229" y="44"/>
                    <a:pt x="220" y="77"/>
                  </a:cubicBezTo>
                  <a:lnTo>
                    <a:pt x="9" y="1306"/>
                  </a:lnTo>
                  <a:cubicBezTo>
                    <a:pt x="1" y="1338"/>
                    <a:pt x="17" y="1371"/>
                    <a:pt x="41" y="1387"/>
                  </a:cubicBezTo>
                  <a:cubicBezTo>
                    <a:pt x="58" y="1403"/>
                    <a:pt x="74" y="1403"/>
                    <a:pt x="90" y="1403"/>
                  </a:cubicBezTo>
                  <a:lnTo>
                    <a:pt x="123" y="1403"/>
                  </a:lnTo>
                  <a:lnTo>
                    <a:pt x="1230" y="964"/>
                  </a:lnTo>
                  <a:cubicBezTo>
                    <a:pt x="1262" y="956"/>
                    <a:pt x="1278" y="931"/>
                    <a:pt x="1287" y="899"/>
                  </a:cubicBezTo>
                  <a:cubicBezTo>
                    <a:pt x="1287" y="866"/>
                    <a:pt x="1278" y="842"/>
                    <a:pt x="1254" y="817"/>
                  </a:cubicBezTo>
                  <a:cubicBezTo>
                    <a:pt x="1205" y="785"/>
                    <a:pt x="692" y="321"/>
                    <a:pt x="359" y="28"/>
                  </a:cubicBezTo>
                  <a:cubicBezTo>
                    <a:pt x="340" y="10"/>
                    <a:pt x="318" y="0"/>
                    <a:pt x="2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9"/>
            <p:cNvSpPr/>
            <p:nvPr/>
          </p:nvSpPr>
          <p:spPr>
            <a:xfrm>
              <a:off x="5701950" y="3160400"/>
              <a:ext cx="259025" cy="194950"/>
            </a:xfrm>
            <a:custGeom>
              <a:avLst/>
              <a:gdLst/>
              <a:ahLst/>
              <a:cxnLst/>
              <a:rect l="l" t="t" r="r" b="b"/>
              <a:pathLst>
                <a:path w="10361" h="7798" extrusionOk="0">
                  <a:moveTo>
                    <a:pt x="5185" y="1"/>
                  </a:moveTo>
                  <a:cubicBezTo>
                    <a:pt x="2320" y="1"/>
                    <a:pt x="0" y="1751"/>
                    <a:pt x="0" y="3899"/>
                  </a:cubicBezTo>
                  <a:cubicBezTo>
                    <a:pt x="0" y="6056"/>
                    <a:pt x="2320" y="7798"/>
                    <a:pt x="5185" y="7798"/>
                  </a:cubicBezTo>
                  <a:cubicBezTo>
                    <a:pt x="8041" y="7798"/>
                    <a:pt x="10361" y="6056"/>
                    <a:pt x="10361" y="3899"/>
                  </a:cubicBezTo>
                  <a:cubicBezTo>
                    <a:pt x="10361" y="1751"/>
                    <a:pt x="8041" y="1"/>
                    <a:pt x="518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9"/>
            <p:cNvSpPr/>
            <p:nvPr/>
          </p:nvSpPr>
          <p:spPr>
            <a:xfrm>
              <a:off x="5823825" y="3263375"/>
              <a:ext cx="16500" cy="6925"/>
            </a:xfrm>
            <a:custGeom>
              <a:avLst/>
              <a:gdLst/>
              <a:ahLst/>
              <a:cxnLst/>
              <a:rect l="l" t="t" r="r" b="b"/>
              <a:pathLst>
                <a:path w="660" h="277" extrusionOk="0">
                  <a:moveTo>
                    <a:pt x="90" y="0"/>
                  </a:moveTo>
                  <a:cubicBezTo>
                    <a:pt x="70" y="0"/>
                    <a:pt x="49" y="8"/>
                    <a:pt x="33" y="24"/>
                  </a:cubicBezTo>
                  <a:cubicBezTo>
                    <a:pt x="0" y="57"/>
                    <a:pt x="0" y="114"/>
                    <a:pt x="33" y="147"/>
                  </a:cubicBezTo>
                  <a:cubicBezTo>
                    <a:pt x="41" y="147"/>
                    <a:pt x="171" y="277"/>
                    <a:pt x="342" y="277"/>
                  </a:cubicBezTo>
                  <a:lnTo>
                    <a:pt x="350" y="277"/>
                  </a:lnTo>
                  <a:cubicBezTo>
                    <a:pt x="456" y="269"/>
                    <a:pt x="546" y="228"/>
                    <a:pt x="627" y="138"/>
                  </a:cubicBezTo>
                  <a:cubicBezTo>
                    <a:pt x="660" y="106"/>
                    <a:pt x="652" y="57"/>
                    <a:pt x="619" y="24"/>
                  </a:cubicBezTo>
                  <a:cubicBezTo>
                    <a:pt x="603" y="8"/>
                    <a:pt x="582" y="0"/>
                    <a:pt x="562" y="0"/>
                  </a:cubicBezTo>
                  <a:cubicBezTo>
                    <a:pt x="542" y="0"/>
                    <a:pt x="521" y="8"/>
                    <a:pt x="505" y="24"/>
                  </a:cubicBezTo>
                  <a:cubicBezTo>
                    <a:pt x="450" y="86"/>
                    <a:pt x="392" y="106"/>
                    <a:pt x="340" y="106"/>
                  </a:cubicBezTo>
                  <a:cubicBezTo>
                    <a:pt x="246" y="106"/>
                    <a:pt x="168" y="40"/>
                    <a:pt x="147" y="24"/>
                  </a:cubicBezTo>
                  <a:cubicBezTo>
                    <a:pt x="131" y="8"/>
                    <a:pt x="110" y="0"/>
                    <a:pt x="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9"/>
            <p:cNvSpPr/>
            <p:nvPr/>
          </p:nvSpPr>
          <p:spPr>
            <a:xfrm>
              <a:off x="5813850" y="3247500"/>
              <a:ext cx="34000" cy="13850"/>
            </a:xfrm>
            <a:custGeom>
              <a:avLst/>
              <a:gdLst/>
              <a:ahLst/>
              <a:cxnLst/>
              <a:rect l="l" t="t" r="r" b="b"/>
              <a:pathLst>
                <a:path w="1360" h="554" extrusionOk="0">
                  <a:moveTo>
                    <a:pt x="733" y="0"/>
                  </a:moveTo>
                  <a:cubicBezTo>
                    <a:pt x="684" y="0"/>
                    <a:pt x="652" y="25"/>
                    <a:pt x="644" y="65"/>
                  </a:cubicBezTo>
                  <a:cubicBezTo>
                    <a:pt x="611" y="187"/>
                    <a:pt x="546" y="342"/>
                    <a:pt x="432" y="383"/>
                  </a:cubicBezTo>
                  <a:cubicBezTo>
                    <a:pt x="416" y="388"/>
                    <a:pt x="400" y="390"/>
                    <a:pt x="383" y="390"/>
                  </a:cubicBezTo>
                  <a:cubicBezTo>
                    <a:pt x="287" y="390"/>
                    <a:pt x="182" y="321"/>
                    <a:pt x="147" y="293"/>
                  </a:cubicBezTo>
                  <a:cubicBezTo>
                    <a:pt x="133" y="279"/>
                    <a:pt x="114" y="273"/>
                    <a:pt x="94" y="273"/>
                  </a:cubicBezTo>
                  <a:cubicBezTo>
                    <a:pt x="69" y="273"/>
                    <a:pt x="43" y="283"/>
                    <a:pt x="25" y="301"/>
                  </a:cubicBezTo>
                  <a:cubicBezTo>
                    <a:pt x="1" y="334"/>
                    <a:pt x="1" y="391"/>
                    <a:pt x="41" y="423"/>
                  </a:cubicBezTo>
                  <a:cubicBezTo>
                    <a:pt x="49" y="423"/>
                    <a:pt x="196" y="554"/>
                    <a:pt x="383" y="554"/>
                  </a:cubicBezTo>
                  <a:cubicBezTo>
                    <a:pt x="416" y="554"/>
                    <a:pt x="448" y="554"/>
                    <a:pt x="489" y="537"/>
                  </a:cubicBezTo>
                  <a:cubicBezTo>
                    <a:pt x="587" y="513"/>
                    <a:pt x="668" y="440"/>
                    <a:pt x="725" y="326"/>
                  </a:cubicBezTo>
                  <a:cubicBezTo>
                    <a:pt x="766" y="399"/>
                    <a:pt x="823" y="464"/>
                    <a:pt x="912" y="497"/>
                  </a:cubicBezTo>
                  <a:cubicBezTo>
                    <a:pt x="946" y="511"/>
                    <a:pt x="983" y="519"/>
                    <a:pt x="1021" y="519"/>
                  </a:cubicBezTo>
                  <a:cubicBezTo>
                    <a:pt x="1110" y="519"/>
                    <a:pt x="1208" y="479"/>
                    <a:pt x="1311" y="399"/>
                  </a:cubicBezTo>
                  <a:cubicBezTo>
                    <a:pt x="1352" y="375"/>
                    <a:pt x="1360" y="318"/>
                    <a:pt x="1327" y="285"/>
                  </a:cubicBezTo>
                  <a:cubicBezTo>
                    <a:pt x="1313" y="261"/>
                    <a:pt x="1288" y="249"/>
                    <a:pt x="1263" y="249"/>
                  </a:cubicBezTo>
                  <a:cubicBezTo>
                    <a:pt x="1245" y="249"/>
                    <a:pt x="1227" y="255"/>
                    <a:pt x="1213" y="269"/>
                  </a:cubicBezTo>
                  <a:cubicBezTo>
                    <a:pt x="1140" y="324"/>
                    <a:pt x="1076" y="351"/>
                    <a:pt x="1021" y="351"/>
                  </a:cubicBezTo>
                  <a:cubicBezTo>
                    <a:pt x="1003" y="351"/>
                    <a:pt x="985" y="348"/>
                    <a:pt x="969" y="342"/>
                  </a:cubicBezTo>
                  <a:cubicBezTo>
                    <a:pt x="872" y="301"/>
                    <a:pt x="823" y="130"/>
                    <a:pt x="806" y="65"/>
                  </a:cubicBezTo>
                  <a:cubicBezTo>
                    <a:pt x="806" y="33"/>
                    <a:pt x="766" y="0"/>
                    <a:pt x="7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9"/>
            <p:cNvSpPr/>
            <p:nvPr/>
          </p:nvSpPr>
          <p:spPr>
            <a:xfrm>
              <a:off x="5813250" y="3239550"/>
              <a:ext cx="30600" cy="11425"/>
            </a:xfrm>
            <a:custGeom>
              <a:avLst/>
              <a:gdLst/>
              <a:ahLst/>
              <a:cxnLst/>
              <a:rect l="l" t="t" r="r" b="b"/>
              <a:pathLst>
                <a:path w="1224" h="457" extrusionOk="0">
                  <a:moveTo>
                    <a:pt x="734" y="0"/>
                  </a:moveTo>
                  <a:cubicBezTo>
                    <a:pt x="544" y="0"/>
                    <a:pt x="346" y="19"/>
                    <a:pt x="244" y="58"/>
                  </a:cubicBezTo>
                  <a:cubicBezTo>
                    <a:pt x="0" y="147"/>
                    <a:pt x="765" y="457"/>
                    <a:pt x="765" y="457"/>
                  </a:cubicBezTo>
                  <a:cubicBezTo>
                    <a:pt x="765" y="457"/>
                    <a:pt x="1180" y="212"/>
                    <a:pt x="1205" y="98"/>
                  </a:cubicBezTo>
                  <a:cubicBezTo>
                    <a:pt x="1223" y="34"/>
                    <a:pt x="986" y="0"/>
                    <a:pt x="7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9"/>
            <p:cNvSpPr/>
            <p:nvPr/>
          </p:nvSpPr>
          <p:spPr>
            <a:xfrm>
              <a:off x="5941025" y="3263325"/>
              <a:ext cx="42350" cy="13075"/>
            </a:xfrm>
            <a:custGeom>
              <a:avLst/>
              <a:gdLst/>
              <a:ahLst/>
              <a:cxnLst/>
              <a:rect l="l" t="t" r="r" b="b"/>
              <a:pathLst>
                <a:path w="1694" h="523" extrusionOk="0">
                  <a:moveTo>
                    <a:pt x="1598" y="1"/>
                  </a:moveTo>
                  <a:cubicBezTo>
                    <a:pt x="1592" y="1"/>
                    <a:pt x="1586" y="1"/>
                    <a:pt x="1579" y="2"/>
                  </a:cubicBezTo>
                  <a:lnTo>
                    <a:pt x="82" y="360"/>
                  </a:lnTo>
                  <a:cubicBezTo>
                    <a:pt x="33" y="368"/>
                    <a:pt x="0" y="417"/>
                    <a:pt x="17" y="458"/>
                  </a:cubicBezTo>
                  <a:cubicBezTo>
                    <a:pt x="25" y="499"/>
                    <a:pt x="57" y="523"/>
                    <a:pt x="98" y="523"/>
                  </a:cubicBezTo>
                  <a:lnTo>
                    <a:pt x="114" y="523"/>
                  </a:lnTo>
                  <a:lnTo>
                    <a:pt x="1620" y="165"/>
                  </a:lnTo>
                  <a:cubicBezTo>
                    <a:pt x="1669" y="157"/>
                    <a:pt x="1693" y="108"/>
                    <a:pt x="1685" y="67"/>
                  </a:cubicBezTo>
                  <a:cubicBezTo>
                    <a:pt x="1671" y="25"/>
                    <a:pt x="1638" y="1"/>
                    <a:pt x="15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9"/>
            <p:cNvSpPr/>
            <p:nvPr/>
          </p:nvSpPr>
          <p:spPr>
            <a:xfrm>
              <a:off x="5944075" y="3277175"/>
              <a:ext cx="39100" cy="5950"/>
            </a:xfrm>
            <a:custGeom>
              <a:avLst/>
              <a:gdLst/>
              <a:ahLst/>
              <a:cxnLst/>
              <a:rect l="l" t="t" r="r" b="b"/>
              <a:pathLst>
                <a:path w="1564" h="238" extrusionOk="0">
                  <a:moveTo>
                    <a:pt x="76" y="0"/>
                  </a:moveTo>
                  <a:cubicBezTo>
                    <a:pt x="29" y="0"/>
                    <a:pt x="8" y="38"/>
                    <a:pt x="0" y="83"/>
                  </a:cubicBezTo>
                  <a:cubicBezTo>
                    <a:pt x="0" y="124"/>
                    <a:pt x="33" y="164"/>
                    <a:pt x="82" y="172"/>
                  </a:cubicBezTo>
                  <a:lnTo>
                    <a:pt x="1474" y="238"/>
                  </a:lnTo>
                  <a:lnTo>
                    <a:pt x="1482" y="238"/>
                  </a:lnTo>
                  <a:cubicBezTo>
                    <a:pt x="1522" y="238"/>
                    <a:pt x="1563" y="205"/>
                    <a:pt x="1563" y="156"/>
                  </a:cubicBezTo>
                  <a:cubicBezTo>
                    <a:pt x="1563" y="107"/>
                    <a:pt x="1531" y="75"/>
                    <a:pt x="1482" y="67"/>
                  </a:cubicBezTo>
                  <a:lnTo>
                    <a:pt x="90" y="2"/>
                  </a:lnTo>
                  <a:cubicBezTo>
                    <a:pt x="85" y="1"/>
                    <a:pt x="80" y="0"/>
                    <a:pt x="7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9"/>
            <p:cNvSpPr/>
            <p:nvPr/>
          </p:nvSpPr>
          <p:spPr>
            <a:xfrm>
              <a:off x="5939600" y="3285100"/>
              <a:ext cx="41950" cy="12475"/>
            </a:xfrm>
            <a:custGeom>
              <a:avLst/>
              <a:gdLst/>
              <a:ahLst/>
              <a:cxnLst/>
              <a:rect l="l" t="t" r="r" b="b"/>
              <a:pathLst>
                <a:path w="1678" h="499" extrusionOk="0">
                  <a:moveTo>
                    <a:pt x="96" y="0"/>
                  </a:moveTo>
                  <a:cubicBezTo>
                    <a:pt x="55" y="0"/>
                    <a:pt x="23" y="23"/>
                    <a:pt x="9" y="59"/>
                  </a:cubicBezTo>
                  <a:cubicBezTo>
                    <a:pt x="0" y="108"/>
                    <a:pt x="25" y="157"/>
                    <a:pt x="66" y="165"/>
                  </a:cubicBezTo>
                  <a:cubicBezTo>
                    <a:pt x="106" y="181"/>
                    <a:pt x="1221" y="425"/>
                    <a:pt x="1563" y="498"/>
                  </a:cubicBezTo>
                  <a:lnTo>
                    <a:pt x="1579" y="498"/>
                  </a:lnTo>
                  <a:cubicBezTo>
                    <a:pt x="1620" y="498"/>
                    <a:pt x="1653" y="474"/>
                    <a:pt x="1661" y="433"/>
                  </a:cubicBezTo>
                  <a:cubicBezTo>
                    <a:pt x="1677" y="384"/>
                    <a:pt x="1644" y="344"/>
                    <a:pt x="1596" y="327"/>
                  </a:cubicBezTo>
                  <a:cubicBezTo>
                    <a:pt x="1026" y="205"/>
                    <a:pt x="163" y="18"/>
                    <a:pt x="114" y="2"/>
                  </a:cubicBezTo>
                  <a:cubicBezTo>
                    <a:pt x="108" y="1"/>
                    <a:pt x="102" y="0"/>
                    <a:pt x="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9"/>
            <p:cNvSpPr/>
            <p:nvPr/>
          </p:nvSpPr>
          <p:spPr>
            <a:xfrm>
              <a:off x="5676500" y="3263325"/>
              <a:ext cx="42350" cy="13075"/>
            </a:xfrm>
            <a:custGeom>
              <a:avLst/>
              <a:gdLst/>
              <a:ahLst/>
              <a:cxnLst/>
              <a:rect l="l" t="t" r="r" b="b"/>
              <a:pathLst>
                <a:path w="1694" h="523" extrusionOk="0">
                  <a:moveTo>
                    <a:pt x="97" y="1"/>
                  </a:moveTo>
                  <a:cubicBezTo>
                    <a:pt x="56" y="1"/>
                    <a:pt x="24" y="25"/>
                    <a:pt x="17" y="67"/>
                  </a:cubicBezTo>
                  <a:cubicBezTo>
                    <a:pt x="1" y="116"/>
                    <a:pt x="34" y="157"/>
                    <a:pt x="74" y="165"/>
                  </a:cubicBezTo>
                  <a:lnTo>
                    <a:pt x="1580" y="523"/>
                  </a:lnTo>
                  <a:lnTo>
                    <a:pt x="1596" y="523"/>
                  </a:lnTo>
                  <a:cubicBezTo>
                    <a:pt x="1637" y="523"/>
                    <a:pt x="1669" y="499"/>
                    <a:pt x="1678" y="458"/>
                  </a:cubicBezTo>
                  <a:cubicBezTo>
                    <a:pt x="1694" y="417"/>
                    <a:pt x="1661" y="368"/>
                    <a:pt x="1621" y="360"/>
                  </a:cubicBezTo>
                  <a:lnTo>
                    <a:pt x="115" y="2"/>
                  </a:lnTo>
                  <a:cubicBezTo>
                    <a:pt x="109" y="1"/>
                    <a:pt x="103" y="1"/>
                    <a:pt x="9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9"/>
            <p:cNvSpPr/>
            <p:nvPr/>
          </p:nvSpPr>
          <p:spPr>
            <a:xfrm>
              <a:off x="5676725" y="3277200"/>
              <a:ext cx="39075" cy="5925"/>
            </a:xfrm>
            <a:custGeom>
              <a:avLst/>
              <a:gdLst/>
              <a:ahLst/>
              <a:cxnLst/>
              <a:rect l="l" t="t" r="r" b="b"/>
              <a:pathLst>
                <a:path w="1563" h="237" extrusionOk="0">
                  <a:moveTo>
                    <a:pt x="1473" y="1"/>
                  </a:moveTo>
                  <a:lnTo>
                    <a:pt x="82" y="66"/>
                  </a:lnTo>
                  <a:cubicBezTo>
                    <a:pt x="33" y="74"/>
                    <a:pt x="0" y="106"/>
                    <a:pt x="0" y="155"/>
                  </a:cubicBezTo>
                  <a:cubicBezTo>
                    <a:pt x="8" y="204"/>
                    <a:pt x="41" y="237"/>
                    <a:pt x="90" y="237"/>
                  </a:cubicBezTo>
                  <a:lnTo>
                    <a:pt x="1481" y="171"/>
                  </a:lnTo>
                  <a:cubicBezTo>
                    <a:pt x="1530" y="163"/>
                    <a:pt x="1563" y="123"/>
                    <a:pt x="1563" y="82"/>
                  </a:cubicBezTo>
                  <a:cubicBezTo>
                    <a:pt x="1563" y="33"/>
                    <a:pt x="1522" y="1"/>
                    <a:pt x="14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9"/>
            <p:cNvSpPr/>
            <p:nvPr/>
          </p:nvSpPr>
          <p:spPr>
            <a:xfrm>
              <a:off x="5678350" y="3285100"/>
              <a:ext cx="41925" cy="12475"/>
            </a:xfrm>
            <a:custGeom>
              <a:avLst/>
              <a:gdLst/>
              <a:ahLst/>
              <a:cxnLst/>
              <a:rect l="l" t="t" r="r" b="b"/>
              <a:pathLst>
                <a:path w="1677" h="499" extrusionOk="0">
                  <a:moveTo>
                    <a:pt x="1579" y="0"/>
                  </a:moveTo>
                  <a:cubicBezTo>
                    <a:pt x="1573" y="0"/>
                    <a:pt x="1568" y="1"/>
                    <a:pt x="1563" y="2"/>
                  </a:cubicBezTo>
                  <a:cubicBezTo>
                    <a:pt x="1522" y="18"/>
                    <a:pt x="651" y="205"/>
                    <a:pt x="82" y="336"/>
                  </a:cubicBezTo>
                  <a:cubicBezTo>
                    <a:pt x="33" y="344"/>
                    <a:pt x="0" y="384"/>
                    <a:pt x="17" y="433"/>
                  </a:cubicBezTo>
                  <a:cubicBezTo>
                    <a:pt x="25" y="474"/>
                    <a:pt x="57" y="498"/>
                    <a:pt x="98" y="498"/>
                  </a:cubicBezTo>
                  <a:lnTo>
                    <a:pt x="114" y="498"/>
                  </a:lnTo>
                  <a:cubicBezTo>
                    <a:pt x="456" y="425"/>
                    <a:pt x="1571" y="181"/>
                    <a:pt x="1612" y="165"/>
                  </a:cubicBezTo>
                  <a:cubicBezTo>
                    <a:pt x="1652" y="157"/>
                    <a:pt x="1677" y="108"/>
                    <a:pt x="1669" y="67"/>
                  </a:cubicBezTo>
                  <a:cubicBezTo>
                    <a:pt x="1654" y="24"/>
                    <a:pt x="1615" y="0"/>
                    <a:pt x="15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9"/>
            <p:cNvSpPr/>
            <p:nvPr/>
          </p:nvSpPr>
          <p:spPr>
            <a:xfrm>
              <a:off x="5744475" y="3221625"/>
              <a:ext cx="9575" cy="15325"/>
            </a:xfrm>
            <a:custGeom>
              <a:avLst/>
              <a:gdLst/>
              <a:ahLst/>
              <a:cxnLst/>
              <a:rect l="l" t="t" r="r" b="b"/>
              <a:pathLst>
                <a:path w="383" h="613" extrusionOk="0">
                  <a:moveTo>
                    <a:pt x="100" y="0"/>
                  </a:moveTo>
                  <a:cubicBezTo>
                    <a:pt x="88" y="0"/>
                    <a:pt x="77" y="3"/>
                    <a:pt x="65" y="10"/>
                  </a:cubicBezTo>
                  <a:cubicBezTo>
                    <a:pt x="25" y="26"/>
                    <a:pt x="0" y="75"/>
                    <a:pt x="17" y="116"/>
                  </a:cubicBezTo>
                  <a:lnTo>
                    <a:pt x="212" y="563"/>
                  </a:lnTo>
                  <a:cubicBezTo>
                    <a:pt x="220" y="588"/>
                    <a:pt x="253" y="612"/>
                    <a:pt x="285" y="612"/>
                  </a:cubicBezTo>
                  <a:cubicBezTo>
                    <a:pt x="301" y="612"/>
                    <a:pt x="310" y="612"/>
                    <a:pt x="318" y="604"/>
                  </a:cubicBezTo>
                  <a:cubicBezTo>
                    <a:pt x="367" y="588"/>
                    <a:pt x="383" y="539"/>
                    <a:pt x="367" y="490"/>
                  </a:cubicBezTo>
                  <a:lnTo>
                    <a:pt x="171" y="50"/>
                  </a:lnTo>
                  <a:cubicBezTo>
                    <a:pt x="159" y="21"/>
                    <a:pt x="131" y="0"/>
                    <a:pt x="1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9"/>
            <p:cNvSpPr/>
            <p:nvPr/>
          </p:nvSpPr>
          <p:spPr>
            <a:xfrm>
              <a:off x="5758725" y="3217550"/>
              <a:ext cx="6525" cy="16750"/>
            </a:xfrm>
            <a:custGeom>
              <a:avLst/>
              <a:gdLst/>
              <a:ahLst/>
              <a:cxnLst/>
              <a:rect l="l" t="t" r="r" b="b"/>
              <a:pathLst>
                <a:path w="261" h="670" extrusionOk="0">
                  <a:moveTo>
                    <a:pt x="94" y="1"/>
                  </a:moveTo>
                  <a:cubicBezTo>
                    <a:pt x="90" y="1"/>
                    <a:pt x="86" y="1"/>
                    <a:pt x="81" y="2"/>
                  </a:cubicBezTo>
                  <a:cubicBezTo>
                    <a:pt x="33" y="10"/>
                    <a:pt x="0" y="51"/>
                    <a:pt x="8" y="100"/>
                  </a:cubicBezTo>
                  <a:lnTo>
                    <a:pt x="81" y="596"/>
                  </a:lnTo>
                  <a:cubicBezTo>
                    <a:pt x="90" y="637"/>
                    <a:pt x="122" y="669"/>
                    <a:pt x="163" y="669"/>
                  </a:cubicBezTo>
                  <a:lnTo>
                    <a:pt x="179" y="669"/>
                  </a:lnTo>
                  <a:cubicBezTo>
                    <a:pt x="228" y="661"/>
                    <a:pt x="260" y="620"/>
                    <a:pt x="252" y="572"/>
                  </a:cubicBezTo>
                  <a:lnTo>
                    <a:pt x="179" y="75"/>
                  </a:lnTo>
                  <a:cubicBezTo>
                    <a:pt x="172" y="31"/>
                    <a:pt x="132" y="1"/>
                    <a:pt x="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9"/>
            <p:cNvSpPr/>
            <p:nvPr/>
          </p:nvSpPr>
          <p:spPr>
            <a:xfrm>
              <a:off x="5772550" y="3218700"/>
              <a:ext cx="8175" cy="16000"/>
            </a:xfrm>
            <a:custGeom>
              <a:avLst/>
              <a:gdLst/>
              <a:ahLst/>
              <a:cxnLst/>
              <a:rect l="l" t="t" r="r" b="b"/>
              <a:pathLst>
                <a:path w="327" h="640" extrusionOk="0">
                  <a:moveTo>
                    <a:pt x="230" y="0"/>
                  </a:moveTo>
                  <a:cubicBezTo>
                    <a:pt x="196" y="0"/>
                    <a:pt x="160" y="28"/>
                    <a:pt x="147" y="62"/>
                  </a:cubicBezTo>
                  <a:lnTo>
                    <a:pt x="9" y="534"/>
                  </a:lnTo>
                  <a:cubicBezTo>
                    <a:pt x="0" y="574"/>
                    <a:pt x="25" y="623"/>
                    <a:pt x="74" y="640"/>
                  </a:cubicBezTo>
                  <a:lnTo>
                    <a:pt x="90" y="640"/>
                  </a:lnTo>
                  <a:cubicBezTo>
                    <a:pt x="131" y="640"/>
                    <a:pt x="163" y="615"/>
                    <a:pt x="171" y="583"/>
                  </a:cubicBezTo>
                  <a:lnTo>
                    <a:pt x="310" y="110"/>
                  </a:lnTo>
                  <a:cubicBezTo>
                    <a:pt x="326" y="62"/>
                    <a:pt x="302" y="21"/>
                    <a:pt x="253" y="5"/>
                  </a:cubicBezTo>
                  <a:cubicBezTo>
                    <a:pt x="245" y="2"/>
                    <a:pt x="238" y="0"/>
                    <a:pt x="2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9"/>
            <p:cNvSpPr/>
            <p:nvPr/>
          </p:nvSpPr>
          <p:spPr>
            <a:xfrm>
              <a:off x="5746100" y="3226525"/>
              <a:ext cx="37675" cy="34225"/>
            </a:xfrm>
            <a:custGeom>
              <a:avLst/>
              <a:gdLst/>
              <a:ahLst/>
              <a:cxnLst/>
              <a:rect l="l" t="t" r="r" b="b"/>
              <a:pathLst>
                <a:path w="1507" h="1369" extrusionOk="0">
                  <a:moveTo>
                    <a:pt x="757" y="1"/>
                  </a:moveTo>
                  <a:cubicBezTo>
                    <a:pt x="342" y="1"/>
                    <a:pt x="0" y="310"/>
                    <a:pt x="0" y="685"/>
                  </a:cubicBezTo>
                  <a:cubicBezTo>
                    <a:pt x="0" y="1067"/>
                    <a:pt x="342" y="1368"/>
                    <a:pt x="757" y="1368"/>
                  </a:cubicBezTo>
                  <a:cubicBezTo>
                    <a:pt x="1172" y="1368"/>
                    <a:pt x="1506" y="1067"/>
                    <a:pt x="1506" y="685"/>
                  </a:cubicBezTo>
                  <a:cubicBezTo>
                    <a:pt x="1506" y="310"/>
                    <a:pt x="1172" y="1"/>
                    <a:pt x="7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9"/>
            <p:cNvSpPr/>
            <p:nvPr/>
          </p:nvSpPr>
          <p:spPr>
            <a:xfrm>
              <a:off x="5880600" y="3219500"/>
              <a:ext cx="8550" cy="15600"/>
            </a:xfrm>
            <a:custGeom>
              <a:avLst/>
              <a:gdLst/>
              <a:ahLst/>
              <a:cxnLst/>
              <a:rect l="l" t="t" r="r" b="b"/>
              <a:pathLst>
                <a:path w="342" h="624" extrusionOk="0">
                  <a:moveTo>
                    <a:pt x="100" y="0"/>
                  </a:moveTo>
                  <a:cubicBezTo>
                    <a:pt x="91" y="0"/>
                    <a:pt x="82" y="2"/>
                    <a:pt x="73" y="5"/>
                  </a:cubicBezTo>
                  <a:cubicBezTo>
                    <a:pt x="25" y="22"/>
                    <a:pt x="0" y="70"/>
                    <a:pt x="16" y="111"/>
                  </a:cubicBezTo>
                  <a:lnTo>
                    <a:pt x="163" y="567"/>
                  </a:lnTo>
                  <a:cubicBezTo>
                    <a:pt x="171" y="599"/>
                    <a:pt x="204" y="624"/>
                    <a:pt x="244" y="624"/>
                  </a:cubicBezTo>
                  <a:lnTo>
                    <a:pt x="269" y="624"/>
                  </a:lnTo>
                  <a:cubicBezTo>
                    <a:pt x="318" y="608"/>
                    <a:pt x="342" y="559"/>
                    <a:pt x="326" y="518"/>
                  </a:cubicBezTo>
                  <a:lnTo>
                    <a:pt x="179" y="62"/>
                  </a:lnTo>
                  <a:cubicBezTo>
                    <a:pt x="166" y="24"/>
                    <a:pt x="133" y="0"/>
                    <a:pt x="1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9"/>
            <p:cNvSpPr/>
            <p:nvPr/>
          </p:nvSpPr>
          <p:spPr>
            <a:xfrm>
              <a:off x="5895250" y="3216575"/>
              <a:ext cx="4900" cy="16900"/>
            </a:xfrm>
            <a:custGeom>
              <a:avLst/>
              <a:gdLst/>
              <a:ahLst/>
              <a:cxnLst/>
              <a:rect l="l" t="t" r="r" b="b"/>
              <a:pathLst>
                <a:path w="196" h="676" extrusionOk="0">
                  <a:moveTo>
                    <a:pt x="82" y="0"/>
                  </a:moveTo>
                  <a:cubicBezTo>
                    <a:pt x="33" y="0"/>
                    <a:pt x="0" y="41"/>
                    <a:pt x="0" y="90"/>
                  </a:cubicBezTo>
                  <a:lnTo>
                    <a:pt x="25" y="594"/>
                  </a:lnTo>
                  <a:cubicBezTo>
                    <a:pt x="33" y="635"/>
                    <a:pt x="65" y="676"/>
                    <a:pt x="114" y="676"/>
                  </a:cubicBezTo>
                  <a:cubicBezTo>
                    <a:pt x="163" y="668"/>
                    <a:pt x="196" y="635"/>
                    <a:pt x="196" y="586"/>
                  </a:cubicBezTo>
                  <a:lnTo>
                    <a:pt x="171" y="82"/>
                  </a:lnTo>
                  <a:cubicBezTo>
                    <a:pt x="171" y="33"/>
                    <a:pt x="122" y="8"/>
                    <a:pt x="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9"/>
            <p:cNvSpPr/>
            <p:nvPr/>
          </p:nvSpPr>
          <p:spPr>
            <a:xfrm>
              <a:off x="5907650" y="3219075"/>
              <a:ext cx="9175" cy="15825"/>
            </a:xfrm>
            <a:custGeom>
              <a:avLst/>
              <a:gdLst/>
              <a:ahLst/>
              <a:cxnLst/>
              <a:rect l="l" t="t" r="r" b="b"/>
              <a:pathLst>
                <a:path w="367" h="633" extrusionOk="0">
                  <a:moveTo>
                    <a:pt x="275" y="1"/>
                  </a:moveTo>
                  <a:cubicBezTo>
                    <a:pt x="242" y="1"/>
                    <a:pt x="209" y="23"/>
                    <a:pt x="196" y="55"/>
                  </a:cubicBezTo>
                  <a:lnTo>
                    <a:pt x="17" y="511"/>
                  </a:lnTo>
                  <a:cubicBezTo>
                    <a:pt x="1" y="559"/>
                    <a:pt x="17" y="608"/>
                    <a:pt x="66" y="625"/>
                  </a:cubicBezTo>
                  <a:cubicBezTo>
                    <a:pt x="74" y="625"/>
                    <a:pt x="82" y="633"/>
                    <a:pt x="90" y="633"/>
                  </a:cubicBezTo>
                  <a:cubicBezTo>
                    <a:pt x="131" y="633"/>
                    <a:pt x="155" y="608"/>
                    <a:pt x="172" y="576"/>
                  </a:cubicBezTo>
                  <a:lnTo>
                    <a:pt x="351" y="120"/>
                  </a:lnTo>
                  <a:cubicBezTo>
                    <a:pt x="367" y="71"/>
                    <a:pt x="351" y="22"/>
                    <a:pt x="302" y="6"/>
                  </a:cubicBezTo>
                  <a:cubicBezTo>
                    <a:pt x="293" y="2"/>
                    <a:pt x="284" y="1"/>
                    <a:pt x="2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9"/>
            <p:cNvSpPr/>
            <p:nvPr/>
          </p:nvSpPr>
          <p:spPr>
            <a:xfrm>
              <a:off x="5879975" y="3225100"/>
              <a:ext cx="37675" cy="34225"/>
            </a:xfrm>
            <a:custGeom>
              <a:avLst/>
              <a:gdLst/>
              <a:ahLst/>
              <a:cxnLst/>
              <a:rect l="l" t="t" r="r" b="b"/>
              <a:pathLst>
                <a:path w="1507" h="1369" extrusionOk="0">
                  <a:moveTo>
                    <a:pt x="750" y="1"/>
                  </a:moveTo>
                  <a:cubicBezTo>
                    <a:pt x="334" y="1"/>
                    <a:pt x="1" y="310"/>
                    <a:pt x="1" y="685"/>
                  </a:cubicBezTo>
                  <a:cubicBezTo>
                    <a:pt x="1" y="1067"/>
                    <a:pt x="334" y="1368"/>
                    <a:pt x="750" y="1368"/>
                  </a:cubicBezTo>
                  <a:cubicBezTo>
                    <a:pt x="1165" y="1368"/>
                    <a:pt x="1506" y="1067"/>
                    <a:pt x="1506" y="685"/>
                  </a:cubicBezTo>
                  <a:cubicBezTo>
                    <a:pt x="1506" y="310"/>
                    <a:pt x="1165" y="1"/>
                    <a:pt x="7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9"/>
            <p:cNvSpPr/>
            <p:nvPr/>
          </p:nvSpPr>
          <p:spPr>
            <a:xfrm>
              <a:off x="5785775" y="2819600"/>
              <a:ext cx="90375" cy="177450"/>
            </a:xfrm>
            <a:custGeom>
              <a:avLst/>
              <a:gdLst/>
              <a:ahLst/>
              <a:cxnLst/>
              <a:rect l="l" t="t" r="r" b="b"/>
              <a:pathLst>
                <a:path w="3615" h="7098" extrusionOk="0">
                  <a:moveTo>
                    <a:pt x="1376" y="0"/>
                  </a:moveTo>
                  <a:lnTo>
                    <a:pt x="1" y="6829"/>
                  </a:lnTo>
                  <a:lnTo>
                    <a:pt x="1026" y="6902"/>
                  </a:lnTo>
                  <a:lnTo>
                    <a:pt x="2589" y="7024"/>
                  </a:lnTo>
                  <a:lnTo>
                    <a:pt x="3614" y="7097"/>
                  </a:lnTo>
                  <a:lnTo>
                    <a:pt x="3614" y="7097"/>
                  </a:lnTo>
                  <a:lnTo>
                    <a:pt x="3484" y="163"/>
                  </a:lnTo>
                  <a:lnTo>
                    <a:pt x="2613" y="98"/>
                  </a:lnTo>
                  <a:lnTo>
                    <a:pt x="2255" y="65"/>
                  </a:lnTo>
                  <a:lnTo>
                    <a:pt x="137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9"/>
            <p:cNvSpPr/>
            <p:nvPr/>
          </p:nvSpPr>
          <p:spPr>
            <a:xfrm>
              <a:off x="5788025" y="2965875"/>
              <a:ext cx="89750" cy="12650"/>
            </a:xfrm>
            <a:custGeom>
              <a:avLst/>
              <a:gdLst/>
              <a:ahLst/>
              <a:cxnLst/>
              <a:rect l="l" t="t" r="r" b="b"/>
              <a:pathLst>
                <a:path w="3590" h="506" extrusionOk="0">
                  <a:moveTo>
                    <a:pt x="131" y="0"/>
                  </a:moveTo>
                  <a:cubicBezTo>
                    <a:pt x="59" y="0"/>
                    <a:pt x="16" y="54"/>
                    <a:pt x="8" y="115"/>
                  </a:cubicBezTo>
                  <a:cubicBezTo>
                    <a:pt x="0" y="188"/>
                    <a:pt x="57" y="245"/>
                    <a:pt x="122" y="253"/>
                  </a:cubicBezTo>
                  <a:lnTo>
                    <a:pt x="3451" y="506"/>
                  </a:lnTo>
                  <a:lnTo>
                    <a:pt x="3459" y="506"/>
                  </a:lnTo>
                  <a:cubicBezTo>
                    <a:pt x="3524" y="506"/>
                    <a:pt x="3581" y="449"/>
                    <a:pt x="3581" y="384"/>
                  </a:cubicBezTo>
                  <a:cubicBezTo>
                    <a:pt x="3589" y="319"/>
                    <a:pt x="3532" y="253"/>
                    <a:pt x="3467" y="245"/>
                  </a:cubicBezTo>
                  <a:lnTo>
                    <a:pt x="147" y="1"/>
                  </a:lnTo>
                  <a:cubicBezTo>
                    <a:pt x="141" y="1"/>
                    <a:pt x="136" y="0"/>
                    <a:pt x="1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9"/>
            <p:cNvSpPr/>
            <p:nvPr/>
          </p:nvSpPr>
          <p:spPr>
            <a:xfrm>
              <a:off x="5762775" y="2632200"/>
              <a:ext cx="170750" cy="226075"/>
            </a:xfrm>
            <a:custGeom>
              <a:avLst/>
              <a:gdLst/>
              <a:ahLst/>
              <a:cxnLst/>
              <a:rect l="l" t="t" r="r" b="b"/>
              <a:pathLst>
                <a:path w="6830" h="9043" extrusionOk="0">
                  <a:moveTo>
                    <a:pt x="4469" y="0"/>
                  </a:moveTo>
                  <a:cubicBezTo>
                    <a:pt x="4469" y="0"/>
                    <a:pt x="1" y="2776"/>
                    <a:pt x="164" y="6137"/>
                  </a:cubicBezTo>
                  <a:cubicBezTo>
                    <a:pt x="283" y="8749"/>
                    <a:pt x="2703" y="9043"/>
                    <a:pt x="3784" y="9043"/>
                  </a:cubicBezTo>
                  <a:cubicBezTo>
                    <a:pt x="4097" y="9043"/>
                    <a:pt x="4298" y="9018"/>
                    <a:pt x="4298" y="9018"/>
                  </a:cubicBezTo>
                  <a:cubicBezTo>
                    <a:pt x="5104" y="9002"/>
                    <a:pt x="6764" y="8164"/>
                    <a:pt x="6797" y="6357"/>
                  </a:cubicBezTo>
                  <a:cubicBezTo>
                    <a:pt x="6829" y="4558"/>
                    <a:pt x="4469" y="0"/>
                    <a:pt x="44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9"/>
            <p:cNvSpPr/>
            <p:nvPr/>
          </p:nvSpPr>
          <p:spPr>
            <a:xfrm>
              <a:off x="5779675" y="2665475"/>
              <a:ext cx="75300" cy="135225"/>
            </a:xfrm>
            <a:custGeom>
              <a:avLst/>
              <a:gdLst/>
              <a:ahLst/>
              <a:cxnLst/>
              <a:rect l="l" t="t" r="r" b="b"/>
              <a:pathLst>
                <a:path w="3012" h="5409" extrusionOk="0">
                  <a:moveTo>
                    <a:pt x="2873" y="0"/>
                  </a:moveTo>
                  <a:cubicBezTo>
                    <a:pt x="2841" y="0"/>
                    <a:pt x="2808" y="12"/>
                    <a:pt x="2784" y="37"/>
                  </a:cubicBezTo>
                  <a:cubicBezTo>
                    <a:pt x="0" y="2755"/>
                    <a:pt x="415" y="5205"/>
                    <a:pt x="432" y="5311"/>
                  </a:cubicBezTo>
                  <a:cubicBezTo>
                    <a:pt x="448" y="5368"/>
                    <a:pt x="497" y="5408"/>
                    <a:pt x="562" y="5408"/>
                  </a:cubicBezTo>
                  <a:lnTo>
                    <a:pt x="578" y="5408"/>
                  </a:lnTo>
                  <a:cubicBezTo>
                    <a:pt x="651" y="5392"/>
                    <a:pt x="692" y="5327"/>
                    <a:pt x="684" y="5262"/>
                  </a:cubicBezTo>
                  <a:cubicBezTo>
                    <a:pt x="676" y="5237"/>
                    <a:pt x="285" y="2837"/>
                    <a:pt x="2963" y="216"/>
                  </a:cubicBezTo>
                  <a:cubicBezTo>
                    <a:pt x="3012" y="167"/>
                    <a:pt x="3012" y="94"/>
                    <a:pt x="2963" y="37"/>
                  </a:cubicBezTo>
                  <a:cubicBezTo>
                    <a:pt x="2938" y="12"/>
                    <a:pt x="2906" y="0"/>
                    <a:pt x="287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9"/>
            <p:cNvSpPr/>
            <p:nvPr/>
          </p:nvSpPr>
          <p:spPr>
            <a:xfrm>
              <a:off x="5831550" y="2688475"/>
              <a:ext cx="21400" cy="72350"/>
            </a:xfrm>
            <a:custGeom>
              <a:avLst/>
              <a:gdLst/>
              <a:ahLst/>
              <a:cxnLst/>
              <a:rect l="l" t="t" r="r" b="b"/>
              <a:pathLst>
                <a:path w="856" h="2894" extrusionOk="0">
                  <a:moveTo>
                    <a:pt x="720" y="0"/>
                  </a:moveTo>
                  <a:cubicBezTo>
                    <a:pt x="664" y="0"/>
                    <a:pt x="609" y="38"/>
                    <a:pt x="595" y="93"/>
                  </a:cubicBezTo>
                  <a:cubicBezTo>
                    <a:pt x="587" y="110"/>
                    <a:pt x="164" y="1672"/>
                    <a:pt x="9" y="2747"/>
                  </a:cubicBezTo>
                  <a:cubicBezTo>
                    <a:pt x="1" y="2812"/>
                    <a:pt x="50" y="2877"/>
                    <a:pt x="115" y="2885"/>
                  </a:cubicBezTo>
                  <a:lnTo>
                    <a:pt x="139" y="2885"/>
                  </a:lnTo>
                  <a:lnTo>
                    <a:pt x="131" y="2893"/>
                  </a:lnTo>
                  <a:cubicBezTo>
                    <a:pt x="196" y="2893"/>
                    <a:pt x="253" y="2844"/>
                    <a:pt x="261" y="2779"/>
                  </a:cubicBezTo>
                  <a:cubicBezTo>
                    <a:pt x="416" y="1729"/>
                    <a:pt x="831" y="175"/>
                    <a:pt x="839" y="159"/>
                  </a:cubicBezTo>
                  <a:cubicBezTo>
                    <a:pt x="855" y="93"/>
                    <a:pt x="815" y="28"/>
                    <a:pt x="750" y="4"/>
                  </a:cubicBezTo>
                  <a:cubicBezTo>
                    <a:pt x="740" y="1"/>
                    <a:pt x="730" y="0"/>
                    <a:pt x="7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3" name="Google Shape;513;p9"/>
            <p:cNvGrpSpPr/>
            <p:nvPr/>
          </p:nvGrpSpPr>
          <p:grpSpPr>
            <a:xfrm>
              <a:off x="5661941" y="2785393"/>
              <a:ext cx="201074" cy="334893"/>
              <a:chOff x="5615075" y="2786675"/>
              <a:chExt cx="225875" cy="376200"/>
            </a:xfrm>
          </p:grpSpPr>
          <p:sp>
            <p:nvSpPr>
              <p:cNvPr id="514" name="Google Shape;514;p9"/>
              <p:cNvSpPr/>
              <p:nvPr/>
            </p:nvSpPr>
            <p:spPr>
              <a:xfrm>
                <a:off x="5615075" y="2884500"/>
                <a:ext cx="225875" cy="278375"/>
              </a:xfrm>
              <a:custGeom>
                <a:avLst/>
                <a:gdLst/>
                <a:ahLst/>
                <a:cxnLst/>
                <a:rect l="l" t="t" r="r" b="b"/>
                <a:pathLst>
                  <a:path w="9035" h="11135" extrusionOk="0">
                    <a:moveTo>
                      <a:pt x="6218" y="1"/>
                    </a:moveTo>
                    <a:lnTo>
                      <a:pt x="0" y="1400"/>
                    </a:lnTo>
                    <a:lnTo>
                      <a:pt x="3150" y="11135"/>
                    </a:lnTo>
                    <a:lnTo>
                      <a:pt x="9034" y="9751"/>
                    </a:lnTo>
                    <a:lnTo>
                      <a:pt x="6291" y="237"/>
                    </a:lnTo>
                    <a:lnTo>
                      <a:pt x="621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9"/>
              <p:cNvSpPr/>
              <p:nvPr/>
            </p:nvSpPr>
            <p:spPr>
              <a:xfrm>
                <a:off x="5615075" y="2786675"/>
                <a:ext cx="155475" cy="166225"/>
              </a:xfrm>
              <a:custGeom>
                <a:avLst/>
                <a:gdLst/>
                <a:ahLst/>
                <a:cxnLst/>
                <a:rect l="l" t="t" r="r" b="b"/>
                <a:pathLst>
                  <a:path w="6219" h="6649" extrusionOk="0">
                    <a:moveTo>
                      <a:pt x="1874" y="0"/>
                    </a:moveTo>
                    <a:cubicBezTo>
                      <a:pt x="1493" y="0"/>
                      <a:pt x="1121" y="231"/>
                      <a:pt x="1034" y="626"/>
                    </a:cubicBezTo>
                    <a:lnTo>
                      <a:pt x="0" y="5313"/>
                    </a:lnTo>
                    <a:lnTo>
                      <a:pt x="2100" y="6648"/>
                    </a:lnTo>
                    <a:lnTo>
                      <a:pt x="2881" y="5313"/>
                    </a:lnTo>
                    <a:lnTo>
                      <a:pt x="5087" y="5997"/>
                    </a:lnTo>
                    <a:lnTo>
                      <a:pt x="6218" y="3914"/>
                    </a:lnTo>
                    <a:lnTo>
                      <a:pt x="2499" y="251"/>
                    </a:lnTo>
                    <a:cubicBezTo>
                      <a:pt x="2324" y="80"/>
                      <a:pt x="2097" y="0"/>
                      <a:pt x="18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9"/>
              <p:cNvSpPr/>
              <p:nvPr/>
            </p:nvSpPr>
            <p:spPr>
              <a:xfrm>
                <a:off x="5738775" y="2933350"/>
                <a:ext cx="63100" cy="190050"/>
              </a:xfrm>
              <a:custGeom>
                <a:avLst/>
                <a:gdLst/>
                <a:ahLst/>
                <a:cxnLst/>
                <a:rect l="l" t="t" r="r" b="b"/>
                <a:pathLst>
                  <a:path w="2524" h="7602" extrusionOk="0">
                    <a:moveTo>
                      <a:pt x="141" y="1"/>
                    </a:moveTo>
                    <a:cubicBezTo>
                      <a:pt x="127" y="1"/>
                      <a:pt x="113" y="3"/>
                      <a:pt x="98" y="8"/>
                    </a:cubicBezTo>
                    <a:cubicBezTo>
                      <a:pt x="33" y="24"/>
                      <a:pt x="0" y="98"/>
                      <a:pt x="17" y="163"/>
                    </a:cubicBezTo>
                    <a:lnTo>
                      <a:pt x="2263" y="7512"/>
                    </a:lnTo>
                    <a:cubicBezTo>
                      <a:pt x="2279" y="7561"/>
                      <a:pt x="2328" y="7602"/>
                      <a:pt x="2385" y="7602"/>
                    </a:cubicBezTo>
                    <a:cubicBezTo>
                      <a:pt x="2393" y="7602"/>
                      <a:pt x="2410" y="7593"/>
                      <a:pt x="2418" y="7593"/>
                    </a:cubicBezTo>
                    <a:cubicBezTo>
                      <a:pt x="2491" y="7569"/>
                      <a:pt x="2523" y="7504"/>
                      <a:pt x="2507" y="7439"/>
                    </a:cubicBezTo>
                    <a:lnTo>
                      <a:pt x="261" y="89"/>
                    </a:lnTo>
                    <a:cubicBezTo>
                      <a:pt x="241" y="37"/>
                      <a:pt x="196" y="1"/>
                      <a:pt x="1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9"/>
              <p:cNvSpPr/>
              <p:nvPr/>
            </p:nvSpPr>
            <p:spPr>
              <a:xfrm>
                <a:off x="5664100" y="2949650"/>
                <a:ext cx="65550" cy="191450"/>
              </a:xfrm>
              <a:custGeom>
                <a:avLst/>
                <a:gdLst/>
                <a:ahLst/>
                <a:cxnLst/>
                <a:rect l="l" t="t" r="r" b="b"/>
                <a:pathLst>
                  <a:path w="2622" h="7658" extrusionOk="0">
                    <a:moveTo>
                      <a:pt x="145" y="0"/>
                    </a:moveTo>
                    <a:cubicBezTo>
                      <a:pt x="132" y="0"/>
                      <a:pt x="119" y="2"/>
                      <a:pt x="106" y="7"/>
                    </a:cubicBezTo>
                    <a:cubicBezTo>
                      <a:pt x="33" y="32"/>
                      <a:pt x="1" y="97"/>
                      <a:pt x="17" y="170"/>
                    </a:cubicBezTo>
                    <a:lnTo>
                      <a:pt x="2361" y="7568"/>
                    </a:lnTo>
                    <a:cubicBezTo>
                      <a:pt x="2377" y="7617"/>
                      <a:pt x="2426" y="7658"/>
                      <a:pt x="2483" y="7658"/>
                    </a:cubicBezTo>
                    <a:cubicBezTo>
                      <a:pt x="2491" y="7658"/>
                      <a:pt x="2507" y="7650"/>
                      <a:pt x="2524" y="7650"/>
                    </a:cubicBezTo>
                    <a:cubicBezTo>
                      <a:pt x="2589" y="7625"/>
                      <a:pt x="2621" y="7560"/>
                      <a:pt x="2605" y="7487"/>
                    </a:cubicBezTo>
                    <a:lnTo>
                      <a:pt x="261" y="89"/>
                    </a:lnTo>
                    <a:cubicBezTo>
                      <a:pt x="241" y="36"/>
                      <a:pt x="196" y="0"/>
                      <a:pt x="1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9"/>
              <p:cNvSpPr/>
              <p:nvPr/>
            </p:nvSpPr>
            <p:spPr>
              <a:xfrm>
                <a:off x="5630325" y="2786800"/>
                <a:ext cx="84250" cy="63350"/>
              </a:xfrm>
              <a:custGeom>
                <a:avLst/>
                <a:gdLst/>
                <a:ahLst/>
                <a:cxnLst/>
                <a:rect l="l" t="t" r="r" b="b"/>
                <a:pathLst>
                  <a:path w="3370" h="2534" extrusionOk="0">
                    <a:moveTo>
                      <a:pt x="1272" y="0"/>
                    </a:moveTo>
                    <a:cubicBezTo>
                      <a:pt x="888" y="0"/>
                      <a:pt x="511" y="236"/>
                      <a:pt x="424" y="637"/>
                    </a:cubicBezTo>
                    <a:lnTo>
                      <a:pt x="0" y="2533"/>
                    </a:lnTo>
                    <a:lnTo>
                      <a:pt x="3370" y="1703"/>
                    </a:lnTo>
                    <a:lnTo>
                      <a:pt x="1897" y="254"/>
                    </a:lnTo>
                    <a:cubicBezTo>
                      <a:pt x="1723" y="80"/>
                      <a:pt x="1496" y="0"/>
                      <a:pt x="127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 name="Google Shape;519;p9"/>
            <p:cNvSpPr/>
            <p:nvPr/>
          </p:nvSpPr>
          <p:spPr>
            <a:xfrm>
              <a:off x="5633375" y="3082125"/>
              <a:ext cx="385200" cy="42700"/>
            </a:xfrm>
            <a:custGeom>
              <a:avLst/>
              <a:gdLst/>
              <a:ahLst/>
              <a:cxnLst/>
              <a:rect l="l" t="t" r="r" b="b"/>
              <a:pathLst>
                <a:path w="15408" h="1708" extrusionOk="0">
                  <a:moveTo>
                    <a:pt x="15267" y="0"/>
                  </a:moveTo>
                  <a:cubicBezTo>
                    <a:pt x="15242" y="0"/>
                    <a:pt x="15217" y="7"/>
                    <a:pt x="15196" y="23"/>
                  </a:cubicBezTo>
                  <a:cubicBezTo>
                    <a:pt x="13828" y="894"/>
                    <a:pt x="10833" y="1455"/>
                    <a:pt x="7561" y="1455"/>
                  </a:cubicBezTo>
                  <a:cubicBezTo>
                    <a:pt x="4509" y="1455"/>
                    <a:pt x="1685" y="967"/>
                    <a:pt x="204" y="177"/>
                  </a:cubicBezTo>
                  <a:cubicBezTo>
                    <a:pt x="185" y="168"/>
                    <a:pt x="164" y="163"/>
                    <a:pt x="145" y="163"/>
                  </a:cubicBezTo>
                  <a:cubicBezTo>
                    <a:pt x="99" y="163"/>
                    <a:pt x="56" y="189"/>
                    <a:pt x="33" y="234"/>
                  </a:cubicBezTo>
                  <a:cubicBezTo>
                    <a:pt x="1" y="300"/>
                    <a:pt x="25" y="373"/>
                    <a:pt x="82" y="405"/>
                  </a:cubicBezTo>
                  <a:cubicBezTo>
                    <a:pt x="1604" y="1211"/>
                    <a:pt x="4469" y="1708"/>
                    <a:pt x="7561" y="1708"/>
                  </a:cubicBezTo>
                  <a:cubicBezTo>
                    <a:pt x="10874" y="1708"/>
                    <a:pt x="13926" y="1130"/>
                    <a:pt x="15334" y="234"/>
                  </a:cubicBezTo>
                  <a:cubicBezTo>
                    <a:pt x="15391" y="194"/>
                    <a:pt x="15407" y="120"/>
                    <a:pt x="15375" y="55"/>
                  </a:cubicBezTo>
                  <a:cubicBezTo>
                    <a:pt x="15349" y="20"/>
                    <a:pt x="15308" y="0"/>
                    <a:pt x="152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0" name="Google Shape;520;p9"/>
            <p:cNvGrpSpPr/>
            <p:nvPr/>
          </p:nvGrpSpPr>
          <p:grpSpPr>
            <a:xfrm>
              <a:off x="5786342" y="2822185"/>
              <a:ext cx="170753" cy="292451"/>
              <a:chOff x="5803675" y="2822150"/>
              <a:chExt cx="207375" cy="355175"/>
            </a:xfrm>
          </p:grpSpPr>
          <p:sp>
            <p:nvSpPr>
              <p:cNvPr id="521" name="Google Shape;521;p9"/>
              <p:cNvSpPr/>
              <p:nvPr/>
            </p:nvSpPr>
            <p:spPr>
              <a:xfrm>
                <a:off x="5803675" y="2911150"/>
                <a:ext cx="207375" cy="266175"/>
              </a:xfrm>
              <a:custGeom>
                <a:avLst/>
                <a:gdLst/>
                <a:ahLst/>
                <a:cxnLst/>
                <a:rect l="l" t="t" r="r" b="b"/>
                <a:pathLst>
                  <a:path w="8295" h="10647" extrusionOk="0">
                    <a:moveTo>
                      <a:pt x="2556" y="1"/>
                    </a:moveTo>
                    <a:lnTo>
                      <a:pt x="1" y="9198"/>
                    </a:lnTo>
                    <a:lnTo>
                      <a:pt x="5454" y="10646"/>
                    </a:lnTo>
                    <a:lnTo>
                      <a:pt x="8221" y="1799"/>
                    </a:lnTo>
                    <a:lnTo>
                      <a:pt x="8294" y="1580"/>
                    </a:lnTo>
                    <a:lnTo>
                      <a:pt x="2556"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9"/>
              <p:cNvSpPr/>
              <p:nvPr/>
            </p:nvSpPr>
            <p:spPr>
              <a:xfrm>
                <a:off x="5867775" y="2822150"/>
                <a:ext cx="143275" cy="158000"/>
              </a:xfrm>
              <a:custGeom>
                <a:avLst/>
                <a:gdLst/>
                <a:ahLst/>
                <a:cxnLst/>
                <a:rect l="l" t="t" r="r" b="b"/>
                <a:pathLst>
                  <a:path w="5731" h="6320" extrusionOk="0">
                    <a:moveTo>
                      <a:pt x="3870" y="0"/>
                    </a:moveTo>
                    <a:cubicBezTo>
                      <a:pt x="3659" y="0"/>
                      <a:pt x="3445" y="76"/>
                      <a:pt x="3280" y="240"/>
                    </a:cubicBezTo>
                    <a:lnTo>
                      <a:pt x="0" y="3561"/>
                    </a:lnTo>
                    <a:lnTo>
                      <a:pt x="985" y="5547"/>
                    </a:lnTo>
                    <a:lnTo>
                      <a:pt x="2312" y="4814"/>
                    </a:lnTo>
                    <a:lnTo>
                      <a:pt x="3728" y="6320"/>
                    </a:lnTo>
                    <a:lnTo>
                      <a:pt x="5730" y="5140"/>
                    </a:lnTo>
                    <a:lnTo>
                      <a:pt x="4656" y="574"/>
                    </a:lnTo>
                    <a:cubicBezTo>
                      <a:pt x="4569" y="212"/>
                      <a:pt x="4224" y="0"/>
                      <a:pt x="387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9"/>
              <p:cNvSpPr/>
              <p:nvPr/>
            </p:nvSpPr>
            <p:spPr>
              <a:xfrm>
                <a:off x="5916200" y="2822275"/>
                <a:ext cx="78575" cy="59600"/>
              </a:xfrm>
              <a:custGeom>
                <a:avLst/>
                <a:gdLst/>
                <a:ahLst/>
                <a:cxnLst/>
                <a:rect l="l" t="t" r="r" b="b"/>
                <a:pathLst>
                  <a:path w="3143" h="2384" extrusionOk="0">
                    <a:moveTo>
                      <a:pt x="1925" y="0"/>
                    </a:moveTo>
                    <a:cubicBezTo>
                      <a:pt x="1713" y="0"/>
                      <a:pt x="1499" y="77"/>
                      <a:pt x="1335" y="243"/>
                    </a:cubicBezTo>
                    <a:lnTo>
                      <a:pt x="0" y="1586"/>
                    </a:lnTo>
                    <a:lnTo>
                      <a:pt x="3142" y="2384"/>
                    </a:lnTo>
                    <a:lnTo>
                      <a:pt x="2719" y="585"/>
                    </a:lnTo>
                    <a:cubicBezTo>
                      <a:pt x="2632" y="217"/>
                      <a:pt x="2282" y="0"/>
                      <a:pt x="192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9"/>
              <p:cNvSpPr/>
              <p:nvPr/>
            </p:nvSpPr>
            <p:spPr>
              <a:xfrm>
                <a:off x="5909275" y="2976900"/>
                <a:ext cx="55175" cy="180075"/>
              </a:xfrm>
              <a:custGeom>
                <a:avLst/>
                <a:gdLst/>
                <a:ahLst/>
                <a:cxnLst/>
                <a:rect l="l" t="t" r="r" b="b"/>
                <a:pathLst>
                  <a:path w="2207" h="7203" extrusionOk="0">
                    <a:moveTo>
                      <a:pt x="2062" y="1"/>
                    </a:moveTo>
                    <a:cubicBezTo>
                      <a:pt x="2009" y="1"/>
                      <a:pt x="1959" y="38"/>
                      <a:pt x="1946" y="97"/>
                    </a:cubicBezTo>
                    <a:lnTo>
                      <a:pt x="25" y="7040"/>
                    </a:lnTo>
                    <a:cubicBezTo>
                      <a:pt x="1" y="7113"/>
                      <a:pt x="41" y="7178"/>
                      <a:pt x="107" y="7202"/>
                    </a:cubicBezTo>
                    <a:lnTo>
                      <a:pt x="147" y="7202"/>
                    </a:lnTo>
                    <a:cubicBezTo>
                      <a:pt x="196" y="7202"/>
                      <a:pt x="253" y="7170"/>
                      <a:pt x="269" y="7113"/>
                    </a:cubicBezTo>
                    <a:lnTo>
                      <a:pt x="2190" y="162"/>
                    </a:lnTo>
                    <a:cubicBezTo>
                      <a:pt x="2206" y="97"/>
                      <a:pt x="2174" y="24"/>
                      <a:pt x="2101" y="8"/>
                    </a:cubicBezTo>
                    <a:cubicBezTo>
                      <a:pt x="2088" y="3"/>
                      <a:pt x="2075" y="1"/>
                      <a:pt x="20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9"/>
              <p:cNvSpPr/>
              <p:nvPr/>
            </p:nvSpPr>
            <p:spPr>
              <a:xfrm>
                <a:off x="5834800" y="2957650"/>
                <a:ext cx="61275" cy="179800"/>
              </a:xfrm>
              <a:custGeom>
                <a:avLst/>
                <a:gdLst/>
                <a:ahLst/>
                <a:cxnLst/>
                <a:rect l="l" t="t" r="r" b="b"/>
                <a:pathLst>
                  <a:path w="2451" h="7192" extrusionOk="0">
                    <a:moveTo>
                      <a:pt x="2311" y="0"/>
                    </a:moveTo>
                    <a:cubicBezTo>
                      <a:pt x="2256" y="0"/>
                      <a:pt x="2202" y="32"/>
                      <a:pt x="2182" y="86"/>
                    </a:cubicBezTo>
                    <a:lnTo>
                      <a:pt x="17" y="7028"/>
                    </a:lnTo>
                    <a:cubicBezTo>
                      <a:pt x="1" y="7093"/>
                      <a:pt x="34" y="7167"/>
                      <a:pt x="99" y="7183"/>
                    </a:cubicBezTo>
                    <a:cubicBezTo>
                      <a:pt x="115" y="7191"/>
                      <a:pt x="123" y="7191"/>
                      <a:pt x="139" y="7191"/>
                    </a:cubicBezTo>
                    <a:cubicBezTo>
                      <a:pt x="196" y="7191"/>
                      <a:pt x="245" y="7159"/>
                      <a:pt x="261" y="7102"/>
                    </a:cubicBezTo>
                    <a:lnTo>
                      <a:pt x="2426" y="167"/>
                    </a:lnTo>
                    <a:cubicBezTo>
                      <a:pt x="2451" y="102"/>
                      <a:pt x="2410" y="29"/>
                      <a:pt x="2345" y="5"/>
                    </a:cubicBezTo>
                    <a:cubicBezTo>
                      <a:pt x="2334" y="2"/>
                      <a:pt x="2322" y="0"/>
                      <a:pt x="23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26" name="Google Shape;526;p9"/>
          <p:cNvSpPr txBox="1">
            <a:spLocks noGrp="1"/>
          </p:cNvSpPr>
          <p:nvPr>
            <p:ph type="subTitle" idx="1"/>
          </p:nvPr>
        </p:nvSpPr>
        <p:spPr>
          <a:xfrm>
            <a:off x="4298746" y="2194831"/>
            <a:ext cx="3948000" cy="14589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sz="1700"/>
            </a:lvl1pPr>
            <a:lvl2pPr lvl="1" algn="ctr" rtl="0">
              <a:spcBef>
                <a:spcPts val="0"/>
              </a:spcBef>
              <a:spcAft>
                <a:spcPts val="0"/>
              </a:spcAft>
              <a:buNone/>
              <a:defRPr sz="1700"/>
            </a:lvl2pPr>
            <a:lvl3pPr lvl="2" algn="ctr" rtl="0">
              <a:spcBef>
                <a:spcPts val="0"/>
              </a:spcBef>
              <a:spcAft>
                <a:spcPts val="0"/>
              </a:spcAft>
              <a:buNone/>
              <a:defRPr sz="1700"/>
            </a:lvl3pPr>
            <a:lvl4pPr lvl="3" algn="ctr" rtl="0">
              <a:spcBef>
                <a:spcPts val="0"/>
              </a:spcBef>
              <a:spcAft>
                <a:spcPts val="0"/>
              </a:spcAft>
              <a:buNone/>
              <a:defRPr sz="1700"/>
            </a:lvl4pPr>
            <a:lvl5pPr lvl="4" algn="ctr" rtl="0">
              <a:spcBef>
                <a:spcPts val="0"/>
              </a:spcBef>
              <a:spcAft>
                <a:spcPts val="0"/>
              </a:spcAft>
              <a:buNone/>
              <a:defRPr sz="1700"/>
            </a:lvl5pPr>
            <a:lvl6pPr lvl="5" algn="ctr" rtl="0">
              <a:spcBef>
                <a:spcPts val="0"/>
              </a:spcBef>
              <a:spcAft>
                <a:spcPts val="0"/>
              </a:spcAft>
              <a:buNone/>
              <a:defRPr sz="1700"/>
            </a:lvl6pPr>
            <a:lvl7pPr lvl="6" algn="ctr" rtl="0">
              <a:spcBef>
                <a:spcPts val="0"/>
              </a:spcBef>
              <a:spcAft>
                <a:spcPts val="0"/>
              </a:spcAft>
              <a:buNone/>
              <a:defRPr sz="1700"/>
            </a:lvl7pPr>
            <a:lvl8pPr lvl="7" algn="ctr" rtl="0">
              <a:spcBef>
                <a:spcPts val="0"/>
              </a:spcBef>
              <a:spcAft>
                <a:spcPts val="0"/>
              </a:spcAft>
              <a:buNone/>
              <a:defRPr sz="1700"/>
            </a:lvl8pPr>
            <a:lvl9pPr lvl="8" algn="ctr" rtl="0">
              <a:spcBef>
                <a:spcPts val="0"/>
              </a:spcBef>
              <a:spcAft>
                <a:spcPts val="0"/>
              </a:spcAft>
              <a:buNone/>
              <a:defRPr sz="1700"/>
            </a:lvl9pPr>
          </a:lstStyle>
          <a:p>
            <a:endParaRPr/>
          </a:p>
        </p:txBody>
      </p:sp>
      <p:sp>
        <p:nvSpPr>
          <p:cNvPr id="527" name="Google Shape;527;p9"/>
          <p:cNvSpPr txBox="1">
            <a:spLocks noGrp="1"/>
          </p:cNvSpPr>
          <p:nvPr>
            <p:ph type="title"/>
          </p:nvPr>
        </p:nvSpPr>
        <p:spPr>
          <a:xfrm>
            <a:off x="4298871" y="1503074"/>
            <a:ext cx="3948000" cy="594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sz="4000">
                <a:solidFill>
                  <a:schemeClr val="dk2"/>
                </a:solidFill>
              </a:defRPr>
            </a:lvl1pPr>
            <a:lvl2pPr lvl="1" rtl="0">
              <a:spcBef>
                <a:spcPts val="0"/>
              </a:spcBef>
              <a:spcAft>
                <a:spcPts val="0"/>
              </a:spcAft>
              <a:buSzPts val="3600"/>
              <a:buFont typeface="Palanquin Dark"/>
              <a:buNone/>
              <a:defRPr>
                <a:latin typeface="Palanquin Dark"/>
                <a:ea typeface="Palanquin Dark"/>
                <a:cs typeface="Palanquin Dark"/>
                <a:sym typeface="Palanquin Dark"/>
              </a:defRPr>
            </a:lvl2pPr>
            <a:lvl3pPr lvl="2" rtl="0">
              <a:spcBef>
                <a:spcPts val="0"/>
              </a:spcBef>
              <a:spcAft>
                <a:spcPts val="0"/>
              </a:spcAft>
              <a:buSzPts val="3600"/>
              <a:buFont typeface="Palanquin Dark"/>
              <a:buNone/>
              <a:defRPr>
                <a:latin typeface="Palanquin Dark"/>
                <a:ea typeface="Palanquin Dark"/>
                <a:cs typeface="Palanquin Dark"/>
                <a:sym typeface="Palanquin Dark"/>
              </a:defRPr>
            </a:lvl3pPr>
            <a:lvl4pPr lvl="3" rtl="0">
              <a:spcBef>
                <a:spcPts val="0"/>
              </a:spcBef>
              <a:spcAft>
                <a:spcPts val="0"/>
              </a:spcAft>
              <a:buSzPts val="3600"/>
              <a:buFont typeface="Palanquin Dark"/>
              <a:buNone/>
              <a:defRPr>
                <a:latin typeface="Palanquin Dark"/>
                <a:ea typeface="Palanquin Dark"/>
                <a:cs typeface="Palanquin Dark"/>
                <a:sym typeface="Palanquin Dark"/>
              </a:defRPr>
            </a:lvl4pPr>
            <a:lvl5pPr lvl="4" rtl="0">
              <a:spcBef>
                <a:spcPts val="0"/>
              </a:spcBef>
              <a:spcAft>
                <a:spcPts val="0"/>
              </a:spcAft>
              <a:buSzPts val="3600"/>
              <a:buFont typeface="Palanquin Dark"/>
              <a:buNone/>
              <a:defRPr>
                <a:latin typeface="Palanquin Dark"/>
                <a:ea typeface="Palanquin Dark"/>
                <a:cs typeface="Palanquin Dark"/>
                <a:sym typeface="Palanquin Dark"/>
              </a:defRPr>
            </a:lvl5pPr>
            <a:lvl6pPr lvl="5" rtl="0">
              <a:spcBef>
                <a:spcPts val="0"/>
              </a:spcBef>
              <a:spcAft>
                <a:spcPts val="0"/>
              </a:spcAft>
              <a:buSzPts val="3600"/>
              <a:buFont typeface="Palanquin Dark"/>
              <a:buNone/>
              <a:defRPr>
                <a:latin typeface="Palanquin Dark"/>
                <a:ea typeface="Palanquin Dark"/>
                <a:cs typeface="Palanquin Dark"/>
                <a:sym typeface="Palanquin Dark"/>
              </a:defRPr>
            </a:lvl6pPr>
            <a:lvl7pPr lvl="6" rtl="0">
              <a:spcBef>
                <a:spcPts val="0"/>
              </a:spcBef>
              <a:spcAft>
                <a:spcPts val="0"/>
              </a:spcAft>
              <a:buSzPts val="3600"/>
              <a:buFont typeface="Palanquin Dark"/>
              <a:buNone/>
              <a:defRPr>
                <a:latin typeface="Palanquin Dark"/>
                <a:ea typeface="Palanquin Dark"/>
                <a:cs typeface="Palanquin Dark"/>
                <a:sym typeface="Palanquin Dark"/>
              </a:defRPr>
            </a:lvl7pPr>
            <a:lvl8pPr lvl="7" rtl="0">
              <a:spcBef>
                <a:spcPts val="0"/>
              </a:spcBef>
              <a:spcAft>
                <a:spcPts val="0"/>
              </a:spcAft>
              <a:buSzPts val="3600"/>
              <a:buFont typeface="Palanquin Dark"/>
              <a:buNone/>
              <a:defRPr>
                <a:latin typeface="Palanquin Dark"/>
                <a:ea typeface="Palanquin Dark"/>
                <a:cs typeface="Palanquin Dark"/>
                <a:sym typeface="Palanquin Dark"/>
              </a:defRPr>
            </a:lvl8pPr>
            <a:lvl9pPr lvl="8" rtl="0">
              <a:spcBef>
                <a:spcPts val="0"/>
              </a:spcBef>
              <a:spcAft>
                <a:spcPts val="0"/>
              </a:spcAft>
              <a:buSzPts val="3600"/>
              <a:buFont typeface="Palanquin Dark"/>
              <a:buNone/>
              <a:defRPr>
                <a:latin typeface="Palanquin Dark"/>
                <a:ea typeface="Palanquin Dark"/>
                <a:cs typeface="Palanquin Dark"/>
                <a:sym typeface="Palanquin Dark"/>
              </a:defRPr>
            </a:lvl9pPr>
          </a:lstStyle>
          <a:p>
            <a:endParaRPr/>
          </a:p>
        </p:txBody>
      </p:sp>
      <p:sp>
        <p:nvSpPr>
          <p:cNvPr id="528" name="Google Shape;528;p9"/>
          <p:cNvSpPr/>
          <p:nvPr/>
        </p:nvSpPr>
        <p:spPr>
          <a:xfrm>
            <a:off x="4598355" y="-193700"/>
            <a:ext cx="905375" cy="449900"/>
          </a:xfrm>
          <a:custGeom>
            <a:avLst/>
            <a:gdLst/>
            <a:ahLst/>
            <a:cxnLst/>
            <a:rect l="l" t="t" r="r" b="b"/>
            <a:pathLst>
              <a:path w="36215" h="17996" extrusionOk="0">
                <a:moveTo>
                  <a:pt x="20343" y="1"/>
                </a:moveTo>
                <a:cubicBezTo>
                  <a:pt x="15140" y="1"/>
                  <a:pt x="15320" y="7544"/>
                  <a:pt x="15320" y="7544"/>
                </a:cubicBezTo>
                <a:cubicBezTo>
                  <a:pt x="15320" y="7544"/>
                  <a:pt x="11904" y="86"/>
                  <a:pt x="8144" y="86"/>
                </a:cubicBezTo>
                <a:cubicBezTo>
                  <a:pt x="7625" y="86"/>
                  <a:pt x="7099" y="229"/>
                  <a:pt x="6574" y="553"/>
                </a:cubicBezTo>
                <a:cubicBezTo>
                  <a:pt x="2227" y="3250"/>
                  <a:pt x="5501" y="8408"/>
                  <a:pt x="5501" y="8408"/>
                </a:cubicBezTo>
                <a:cubicBezTo>
                  <a:pt x="5286" y="8210"/>
                  <a:pt x="4914" y="8107"/>
                  <a:pt x="4481" y="8107"/>
                </a:cubicBezTo>
                <a:cubicBezTo>
                  <a:pt x="2740" y="8107"/>
                  <a:pt x="1" y="9757"/>
                  <a:pt x="2411" y="13488"/>
                </a:cubicBezTo>
                <a:cubicBezTo>
                  <a:pt x="4427" y="16630"/>
                  <a:pt x="10954" y="17996"/>
                  <a:pt x="16913" y="17996"/>
                </a:cubicBezTo>
                <a:cubicBezTo>
                  <a:pt x="19545" y="17996"/>
                  <a:pt x="22066" y="17730"/>
                  <a:pt x="24039" y="17232"/>
                </a:cubicBezTo>
                <a:cubicBezTo>
                  <a:pt x="30926" y="15504"/>
                  <a:pt x="36215" y="8565"/>
                  <a:pt x="31711" y="5030"/>
                </a:cubicBezTo>
                <a:cubicBezTo>
                  <a:pt x="30721" y="4251"/>
                  <a:pt x="29768" y="3956"/>
                  <a:pt x="28893" y="3956"/>
                </a:cubicBezTo>
                <a:cubicBezTo>
                  <a:pt x="26183" y="3956"/>
                  <a:pt x="24222" y="6785"/>
                  <a:pt x="24222" y="6785"/>
                </a:cubicBezTo>
                <a:cubicBezTo>
                  <a:pt x="24222" y="6785"/>
                  <a:pt x="25898" y="160"/>
                  <a:pt x="20504" y="3"/>
                </a:cubicBezTo>
                <a:cubicBezTo>
                  <a:pt x="20450" y="1"/>
                  <a:pt x="20396" y="1"/>
                  <a:pt x="203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9"/>
          <p:cNvSpPr/>
          <p:nvPr/>
        </p:nvSpPr>
        <p:spPr>
          <a:xfrm>
            <a:off x="8580049" y="557438"/>
            <a:ext cx="904975" cy="449275"/>
          </a:xfrm>
          <a:custGeom>
            <a:avLst/>
            <a:gdLst/>
            <a:ahLst/>
            <a:cxnLst/>
            <a:rect l="l" t="t" r="r" b="b"/>
            <a:pathLst>
              <a:path w="36199" h="17971" extrusionOk="0">
                <a:moveTo>
                  <a:pt x="20352" y="1"/>
                </a:moveTo>
                <a:cubicBezTo>
                  <a:pt x="15124" y="1"/>
                  <a:pt x="15329" y="7544"/>
                  <a:pt x="15329" y="7544"/>
                </a:cubicBezTo>
                <a:cubicBezTo>
                  <a:pt x="15329" y="7544"/>
                  <a:pt x="11899" y="79"/>
                  <a:pt x="8139" y="79"/>
                </a:cubicBezTo>
                <a:cubicBezTo>
                  <a:pt x="7615" y="79"/>
                  <a:pt x="7086" y="223"/>
                  <a:pt x="6558" y="553"/>
                </a:cubicBezTo>
                <a:cubicBezTo>
                  <a:pt x="2211" y="3224"/>
                  <a:pt x="5484" y="8382"/>
                  <a:pt x="5484" y="8382"/>
                </a:cubicBezTo>
                <a:cubicBezTo>
                  <a:pt x="5272" y="8185"/>
                  <a:pt x="4905" y="8084"/>
                  <a:pt x="4477" y="8084"/>
                </a:cubicBezTo>
                <a:cubicBezTo>
                  <a:pt x="2743" y="8084"/>
                  <a:pt x="0" y="9750"/>
                  <a:pt x="2394" y="13488"/>
                </a:cubicBezTo>
                <a:cubicBezTo>
                  <a:pt x="4427" y="16610"/>
                  <a:pt x="10940" y="17971"/>
                  <a:pt x="16891" y="17971"/>
                </a:cubicBezTo>
                <a:cubicBezTo>
                  <a:pt x="19524" y="17971"/>
                  <a:pt x="22047" y="17704"/>
                  <a:pt x="24023" y="17206"/>
                </a:cubicBezTo>
                <a:cubicBezTo>
                  <a:pt x="30909" y="15478"/>
                  <a:pt x="36198" y="8539"/>
                  <a:pt x="31721" y="5030"/>
                </a:cubicBezTo>
                <a:cubicBezTo>
                  <a:pt x="30724" y="4251"/>
                  <a:pt x="29767" y="3956"/>
                  <a:pt x="28888" y="3956"/>
                </a:cubicBezTo>
                <a:cubicBezTo>
                  <a:pt x="26166" y="3956"/>
                  <a:pt x="24206" y="6785"/>
                  <a:pt x="24206" y="6785"/>
                </a:cubicBezTo>
                <a:cubicBezTo>
                  <a:pt x="24206" y="6785"/>
                  <a:pt x="25882" y="160"/>
                  <a:pt x="20514" y="3"/>
                </a:cubicBezTo>
                <a:cubicBezTo>
                  <a:pt x="20460" y="2"/>
                  <a:pt x="20406" y="1"/>
                  <a:pt x="203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0" name="Google Shape;530;p9"/>
          <p:cNvGrpSpPr/>
          <p:nvPr/>
        </p:nvGrpSpPr>
        <p:grpSpPr>
          <a:xfrm>
            <a:off x="8692700" y="1739900"/>
            <a:ext cx="176125" cy="1791525"/>
            <a:chOff x="8692700" y="1739900"/>
            <a:chExt cx="176125" cy="1791525"/>
          </a:xfrm>
        </p:grpSpPr>
        <p:sp>
          <p:nvSpPr>
            <p:cNvPr id="531" name="Google Shape;531;p9"/>
            <p:cNvSpPr/>
            <p:nvPr/>
          </p:nvSpPr>
          <p:spPr>
            <a:xfrm>
              <a:off x="8782588" y="3478375"/>
              <a:ext cx="53050" cy="53050"/>
            </a:xfrm>
            <a:custGeom>
              <a:avLst/>
              <a:gdLst/>
              <a:ahLst/>
              <a:cxnLst/>
              <a:rect l="l" t="t" r="r" b="b"/>
              <a:pathLst>
                <a:path w="2122" h="2122" extrusionOk="0">
                  <a:moveTo>
                    <a:pt x="1048" y="1"/>
                  </a:moveTo>
                  <a:cubicBezTo>
                    <a:pt x="472" y="1"/>
                    <a:pt x="0" y="472"/>
                    <a:pt x="0" y="1075"/>
                  </a:cubicBezTo>
                  <a:cubicBezTo>
                    <a:pt x="0" y="1651"/>
                    <a:pt x="472" y="2122"/>
                    <a:pt x="1048" y="2122"/>
                  </a:cubicBezTo>
                  <a:cubicBezTo>
                    <a:pt x="1650" y="2122"/>
                    <a:pt x="2121" y="1651"/>
                    <a:pt x="2121" y="1075"/>
                  </a:cubicBezTo>
                  <a:cubicBezTo>
                    <a:pt x="2121" y="472"/>
                    <a:pt x="1650" y="1"/>
                    <a:pt x="10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9"/>
            <p:cNvSpPr/>
            <p:nvPr/>
          </p:nvSpPr>
          <p:spPr>
            <a:xfrm>
              <a:off x="8752813" y="1739900"/>
              <a:ext cx="112600" cy="111950"/>
            </a:xfrm>
            <a:custGeom>
              <a:avLst/>
              <a:gdLst/>
              <a:ahLst/>
              <a:cxnLst/>
              <a:rect l="l" t="t" r="r" b="b"/>
              <a:pathLst>
                <a:path w="4504" h="4478" extrusionOk="0">
                  <a:moveTo>
                    <a:pt x="2252" y="0"/>
                  </a:moveTo>
                  <a:cubicBezTo>
                    <a:pt x="1021" y="0"/>
                    <a:pt x="0" y="995"/>
                    <a:pt x="0" y="2252"/>
                  </a:cubicBezTo>
                  <a:cubicBezTo>
                    <a:pt x="0" y="3483"/>
                    <a:pt x="1021" y="4478"/>
                    <a:pt x="2252" y="4478"/>
                  </a:cubicBezTo>
                  <a:cubicBezTo>
                    <a:pt x="3509" y="4478"/>
                    <a:pt x="4504" y="3483"/>
                    <a:pt x="4504" y="2252"/>
                  </a:cubicBezTo>
                  <a:cubicBezTo>
                    <a:pt x="4504" y="995"/>
                    <a:pt x="3509" y="0"/>
                    <a:pt x="22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9"/>
            <p:cNvSpPr/>
            <p:nvPr/>
          </p:nvSpPr>
          <p:spPr>
            <a:xfrm>
              <a:off x="8692700" y="2585038"/>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4" name="Google Shape;534;p9"/>
          <p:cNvGrpSpPr/>
          <p:nvPr/>
        </p:nvGrpSpPr>
        <p:grpSpPr>
          <a:xfrm>
            <a:off x="343652" y="1248210"/>
            <a:ext cx="352635" cy="3498665"/>
            <a:chOff x="343653" y="1348198"/>
            <a:chExt cx="352635" cy="3498665"/>
          </a:xfrm>
        </p:grpSpPr>
        <p:sp>
          <p:nvSpPr>
            <p:cNvPr id="535" name="Google Shape;535;p9"/>
            <p:cNvSpPr/>
            <p:nvPr/>
          </p:nvSpPr>
          <p:spPr>
            <a:xfrm>
              <a:off x="643238" y="1348198"/>
              <a:ext cx="53050" cy="52400"/>
            </a:xfrm>
            <a:custGeom>
              <a:avLst/>
              <a:gdLst/>
              <a:ahLst/>
              <a:cxnLst/>
              <a:rect l="l" t="t" r="r" b="b"/>
              <a:pathLst>
                <a:path w="2122" h="2096" extrusionOk="0">
                  <a:moveTo>
                    <a:pt x="1074" y="1"/>
                  </a:moveTo>
                  <a:cubicBezTo>
                    <a:pt x="498" y="1"/>
                    <a:pt x="0" y="472"/>
                    <a:pt x="0" y="1048"/>
                  </a:cubicBezTo>
                  <a:cubicBezTo>
                    <a:pt x="0" y="1624"/>
                    <a:pt x="498" y="2095"/>
                    <a:pt x="1074" y="2095"/>
                  </a:cubicBezTo>
                  <a:cubicBezTo>
                    <a:pt x="1650" y="2095"/>
                    <a:pt x="2121" y="1624"/>
                    <a:pt x="2121" y="1048"/>
                  </a:cubicBezTo>
                  <a:cubicBezTo>
                    <a:pt x="2121" y="472"/>
                    <a:pt x="1650"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9"/>
            <p:cNvSpPr/>
            <p:nvPr/>
          </p:nvSpPr>
          <p:spPr>
            <a:xfrm>
              <a:off x="378618" y="3915403"/>
              <a:ext cx="85775" cy="85775"/>
            </a:xfrm>
            <a:custGeom>
              <a:avLst/>
              <a:gdLst/>
              <a:ahLst/>
              <a:cxnLst/>
              <a:rect l="l" t="t" r="r" b="b"/>
              <a:pathLst>
                <a:path w="3431" h="3431" extrusionOk="0">
                  <a:moveTo>
                    <a:pt x="1728" y="1"/>
                  </a:moveTo>
                  <a:cubicBezTo>
                    <a:pt x="760" y="1"/>
                    <a:pt x="0" y="760"/>
                    <a:pt x="0" y="1703"/>
                  </a:cubicBezTo>
                  <a:cubicBezTo>
                    <a:pt x="0" y="2672"/>
                    <a:pt x="760" y="3431"/>
                    <a:pt x="1728" y="3431"/>
                  </a:cubicBezTo>
                  <a:cubicBezTo>
                    <a:pt x="2671" y="3431"/>
                    <a:pt x="3430" y="2672"/>
                    <a:pt x="3430" y="1703"/>
                  </a:cubicBezTo>
                  <a:cubicBezTo>
                    <a:pt x="3430" y="760"/>
                    <a:pt x="2671" y="1"/>
                    <a:pt x="172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9"/>
            <p:cNvSpPr/>
            <p:nvPr/>
          </p:nvSpPr>
          <p:spPr>
            <a:xfrm>
              <a:off x="584048" y="4766988"/>
              <a:ext cx="79900" cy="79875"/>
            </a:xfrm>
            <a:custGeom>
              <a:avLst/>
              <a:gdLst/>
              <a:ahLst/>
              <a:cxnLst/>
              <a:rect l="l" t="t" r="r" b="b"/>
              <a:pathLst>
                <a:path w="3196" h="3195" extrusionOk="0">
                  <a:moveTo>
                    <a:pt x="1598" y="0"/>
                  </a:moveTo>
                  <a:cubicBezTo>
                    <a:pt x="707" y="0"/>
                    <a:pt x="1" y="707"/>
                    <a:pt x="1" y="1598"/>
                  </a:cubicBezTo>
                  <a:cubicBezTo>
                    <a:pt x="1" y="2488"/>
                    <a:pt x="707" y="3195"/>
                    <a:pt x="1598" y="3195"/>
                  </a:cubicBezTo>
                  <a:cubicBezTo>
                    <a:pt x="2488" y="3195"/>
                    <a:pt x="3195" y="2488"/>
                    <a:pt x="3195" y="1598"/>
                  </a:cubicBezTo>
                  <a:cubicBezTo>
                    <a:pt x="3195" y="707"/>
                    <a:pt x="2488" y="0"/>
                    <a:pt x="159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9"/>
            <p:cNvSpPr/>
            <p:nvPr/>
          </p:nvSpPr>
          <p:spPr>
            <a:xfrm>
              <a:off x="343653" y="2166408"/>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9"/>
            <p:cNvSpPr/>
            <p:nvPr/>
          </p:nvSpPr>
          <p:spPr>
            <a:xfrm>
              <a:off x="443683" y="2987868"/>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0" name="Google Shape;540;p9"/>
          <p:cNvGrpSpPr/>
          <p:nvPr/>
        </p:nvGrpSpPr>
        <p:grpSpPr>
          <a:xfrm>
            <a:off x="2149735" y="256200"/>
            <a:ext cx="6440365" cy="390475"/>
            <a:chOff x="2149735" y="256200"/>
            <a:chExt cx="6440365" cy="390475"/>
          </a:xfrm>
        </p:grpSpPr>
        <p:sp>
          <p:nvSpPr>
            <p:cNvPr id="541" name="Google Shape;541;p9"/>
            <p:cNvSpPr/>
            <p:nvPr/>
          </p:nvSpPr>
          <p:spPr>
            <a:xfrm>
              <a:off x="2149735" y="317750"/>
              <a:ext cx="111300" cy="111950"/>
            </a:xfrm>
            <a:custGeom>
              <a:avLst/>
              <a:gdLst/>
              <a:ahLst/>
              <a:cxnLst/>
              <a:rect l="l" t="t" r="r" b="b"/>
              <a:pathLst>
                <a:path w="4452" h="4478" extrusionOk="0">
                  <a:moveTo>
                    <a:pt x="2226" y="0"/>
                  </a:moveTo>
                  <a:cubicBezTo>
                    <a:pt x="995" y="0"/>
                    <a:pt x="0" y="1021"/>
                    <a:pt x="0" y="2252"/>
                  </a:cubicBezTo>
                  <a:cubicBezTo>
                    <a:pt x="0" y="3483"/>
                    <a:pt x="995" y="4478"/>
                    <a:pt x="2226" y="4478"/>
                  </a:cubicBezTo>
                  <a:cubicBezTo>
                    <a:pt x="3456" y="4478"/>
                    <a:pt x="4451" y="3483"/>
                    <a:pt x="4451" y="2252"/>
                  </a:cubicBezTo>
                  <a:cubicBezTo>
                    <a:pt x="4451" y="1021"/>
                    <a:pt x="3456" y="0"/>
                    <a:pt x="22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9"/>
            <p:cNvSpPr/>
            <p:nvPr/>
          </p:nvSpPr>
          <p:spPr>
            <a:xfrm>
              <a:off x="3714482" y="445238"/>
              <a:ext cx="188550" cy="188550"/>
            </a:xfrm>
            <a:custGeom>
              <a:avLst/>
              <a:gdLst/>
              <a:ahLst/>
              <a:cxnLst/>
              <a:rect l="l" t="t" r="r" b="b"/>
              <a:pathLst>
                <a:path w="7542" h="7542" extrusionOk="0">
                  <a:moveTo>
                    <a:pt x="3771" y="0"/>
                  </a:moveTo>
                  <a:cubicBezTo>
                    <a:pt x="1703" y="0"/>
                    <a:pt x="1" y="1702"/>
                    <a:pt x="1" y="3771"/>
                  </a:cubicBezTo>
                  <a:cubicBezTo>
                    <a:pt x="1" y="5866"/>
                    <a:pt x="1703" y="7541"/>
                    <a:pt x="3771" y="7541"/>
                  </a:cubicBezTo>
                  <a:cubicBezTo>
                    <a:pt x="5866" y="7541"/>
                    <a:pt x="7542" y="5866"/>
                    <a:pt x="7542" y="3771"/>
                  </a:cubicBezTo>
                  <a:cubicBezTo>
                    <a:pt x="7542" y="1702"/>
                    <a:pt x="5866" y="0"/>
                    <a:pt x="37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9"/>
            <p:cNvSpPr/>
            <p:nvPr/>
          </p:nvSpPr>
          <p:spPr>
            <a:xfrm>
              <a:off x="8415950" y="256200"/>
              <a:ext cx="174150" cy="173500"/>
            </a:xfrm>
            <a:custGeom>
              <a:avLst/>
              <a:gdLst/>
              <a:ahLst/>
              <a:cxnLst/>
              <a:rect l="l" t="t" r="r" b="b"/>
              <a:pathLst>
                <a:path w="6966" h="6940" extrusionOk="0">
                  <a:moveTo>
                    <a:pt x="3483" y="0"/>
                  </a:moveTo>
                  <a:cubicBezTo>
                    <a:pt x="1572" y="0"/>
                    <a:pt x="1" y="1545"/>
                    <a:pt x="1" y="3483"/>
                  </a:cubicBezTo>
                  <a:cubicBezTo>
                    <a:pt x="1" y="5394"/>
                    <a:pt x="1572" y="6939"/>
                    <a:pt x="3483" y="6939"/>
                  </a:cubicBezTo>
                  <a:cubicBezTo>
                    <a:pt x="5395" y="6939"/>
                    <a:pt x="6966" y="5394"/>
                    <a:pt x="6966" y="3483"/>
                  </a:cubicBezTo>
                  <a:cubicBezTo>
                    <a:pt x="6966" y="1545"/>
                    <a:pt x="5395" y="0"/>
                    <a:pt x="34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9"/>
            <p:cNvSpPr/>
            <p:nvPr/>
          </p:nvSpPr>
          <p:spPr>
            <a:xfrm>
              <a:off x="5356480" y="466850"/>
              <a:ext cx="58950" cy="58950"/>
            </a:xfrm>
            <a:custGeom>
              <a:avLst/>
              <a:gdLst/>
              <a:ahLst/>
              <a:cxnLst/>
              <a:rect l="l" t="t" r="r" b="b"/>
              <a:pathLst>
                <a:path w="2358" h="2358" extrusionOk="0">
                  <a:moveTo>
                    <a:pt x="1179" y="1"/>
                  </a:moveTo>
                  <a:cubicBezTo>
                    <a:pt x="525" y="1"/>
                    <a:pt x="1" y="524"/>
                    <a:pt x="1" y="1179"/>
                  </a:cubicBezTo>
                  <a:cubicBezTo>
                    <a:pt x="1" y="1833"/>
                    <a:pt x="525" y="2357"/>
                    <a:pt x="1179" y="2357"/>
                  </a:cubicBezTo>
                  <a:cubicBezTo>
                    <a:pt x="1834" y="2357"/>
                    <a:pt x="2357" y="1833"/>
                    <a:pt x="2357" y="1179"/>
                  </a:cubicBezTo>
                  <a:cubicBezTo>
                    <a:pt x="2357" y="524"/>
                    <a:pt x="183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9"/>
            <p:cNvSpPr/>
            <p:nvPr/>
          </p:nvSpPr>
          <p:spPr>
            <a:xfrm>
              <a:off x="6868877" y="553050"/>
              <a:ext cx="93625" cy="93625"/>
            </a:xfrm>
            <a:custGeom>
              <a:avLst/>
              <a:gdLst/>
              <a:ahLst/>
              <a:cxnLst/>
              <a:rect l="l" t="t" r="r" b="b"/>
              <a:pathLst>
                <a:path w="3745" h="3745" extrusionOk="0">
                  <a:moveTo>
                    <a:pt x="1886" y="0"/>
                  </a:moveTo>
                  <a:cubicBezTo>
                    <a:pt x="838" y="0"/>
                    <a:pt x="0" y="838"/>
                    <a:pt x="0" y="1860"/>
                  </a:cubicBezTo>
                  <a:cubicBezTo>
                    <a:pt x="0" y="2907"/>
                    <a:pt x="838" y="3745"/>
                    <a:pt x="1886" y="3745"/>
                  </a:cubicBezTo>
                  <a:cubicBezTo>
                    <a:pt x="2907" y="3745"/>
                    <a:pt x="3745" y="2907"/>
                    <a:pt x="3745" y="1860"/>
                  </a:cubicBezTo>
                  <a:cubicBezTo>
                    <a:pt x="3745" y="838"/>
                    <a:pt x="2907" y="0"/>
                    <a:pt x="188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6" name="Google Shape;546;p9"/>
          <p:cNvSpPr/>
          <p:nvPr/>
        </p:nvSpPr>
        <p:spPr>
          <a:xfrm>
            <a:off x="7557438" y="4711000"/>
            <a:ext cx="2019647" cy="479971"/>
          </a:xfrm>
          <a:custGeom>
            <a:avLst/>
            <a:gdLst/>
            <a:ahLst/>
            <a:cxnLst/>
            <a:rect l="l" t="t" r="r" b="b"/>
            <a:pathLst>
              <a:path w="55329" h="13149" extrusionOk="0">
                <a:moveTo>
                  <a:pt x="30917" y="1"/>
                </a:moveTo>
                <a:cubicBezTo>
                  <a:pt x="30832" y="1"/>
                  <a:pt x="30747" y="2"/>
                  <a:pt x="30662" y="4"/>
                </a:cubicBezTo>
                <a:cubicBezTo>
                  <a:pt x="27075" y="82"/>
                  <a:pt x="23540" y="1810"/>
                  <a:pt x="21262" y="4612"/>
                </a:cubicBezTo>
                <a:cubicBezTo>
                  <a:pt x="19796" y="6419"/>
                  <a:pt x="18670" y="8749"/>
                  <a:pt x="16497" y="9482"/>
                </a:cubicBezTo>
                <a:cubicBezTo>
                  <a:pt x="15987" y="9657"/>
                  <a:pt x="15473" y="9729"/>
                  <a:pt x="14956" y="9729"/>
                </a:cubicBezTo>
                <a:cubicBezTo>
                  <a:pt x="12922" y="9729"/>
                  <a:pt x="10834" y="8617"/>
                  <a:pt x="8746" y="8304"/>
                </a:cubicBezTo>
                <a:cubicBezTo>
                  <a:pt x="8374" y="8246"/>
                  <a:pt x="8000" y="8218"/>
                  <a:pt x="7626" y="8218"/>
                </a:cubicBezTo>
                <a:cubicBezTo>
                  <a:pt x="4453" y="8218"/>
                  <a:pt x="1336" y="10240"/>
                  <a:pt x="1" y="13122"/>
                </a:cubicBezTo>
                <a:lnTo>
                  <a:pt x="1" y="13148"/>
                </a:lnTo>
                <a:lnTo>
                  <a:pt x="55328" y="13148"/>
                </a:lnTo>
                <a:cubicBezTo>
                  <a:pt x="54935" y="11368"/>
                  <a:pt x="52867" y="10058"/>
                  <a:pt x="50929" y="9718"/>
                </a:cubicBezTo>
                <a:cubicBezTo>
                  <a:pt x="48625" y="9299"/>
                  <a:pt x="46111" y="9561"/>
                  <a:pt x="44121" y="8356"/>
                </a:cubicBezTo>
                <a:cubicBezTo>
                  <a:pt x="42498" y="7388"/>
                  <a:pt x="41529" y="5633"/>
                  <a:pt x="40272" y="4219"/>
                </a:cubicBezTo>
                <a:cubicBezTo>
                  <a:pt x="37945" y="1586"/>
                  <a:pt x="34445" y="1"/>
                  <a:pt x="3091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9"/>
          <p:cNvSpPr/>
          <p:nvPr/>
        </p:nvSpPr>
        <p:spPr>
          <a:xfrm>
            <a:off x="5572878" y="4456325"/>
            <a:ext cx="3096021" cy="734650"/>
          </a:xfrm>
          <a:custGeom>
            <a:avLst/>
            <a:gdLst/>
            <a:ahLst/>
            <a:cxnLst/>
            <a:rect l="l" t="t" r="r" b="b"/>
            <a:pathLst>
              <a:path w="80910" h="19199" extrusionOk="0">
                <a:moveTo>
                  <a:pt x="35634" y="0"/>
                </a:moveTo>
                <a:cubicBezTo>
                  <a:pt x="30513" y="0"/>
                  <a:pt x="25436" y="2310"/>
                  <a:pt x="22021" y="6159"/>
                </a:cubicBezTo>
                <a:cubicBezTo>
                  <a:pt x="20188" y="8227"/>
                  <a:pt x="18774" y="10793"/>
                  <a:pt x="16391" y="12207"/>
                </a:cubicBezTo>
                <a:cubicBezTo>
                  <a:pt x="13459" y="13962"/>
                  <a:pt x="9793" y="13595"/>
                  <a:pt x="6441" y="14197"/>
                </a:cubicBezTo>
                <a:cubicBezTo>
                  <a:pt x="3613" y="14695"/>
                  <a:pt x="550" y="16606"/>
                  <a:pt x="0" y="19198"/>
                </a:cubicBezTo>
                <a:lnTo>
                  <a:pt x="80910" y="19198"/>
                </a:lnTo>
                <a:cubicBezTo>
                  <a:pt x="78937" y="14972"/>
                  <a:pt x="74374" y="12008"/>
                  <a:pt x="69714" y="12008"/>
                </a:cubicBezTo>
                <a:cubicBezTo>
                  <a:pt x="69178" y="12008"/>
                  <a:pt x="68641" y="12048"/>
                  <a:pt x="68106" y="12129"/>
                </a:cubicBezTo>
                <a:cubicBezTo>
                  <a:pt x="65055" y="12588"/>
                  <a:pt x="62005" y="14215"/>
                  <a:pt x="59034" y="14215"/>
                </a:cubicBezTo>
                <a:cubicBezTo>
                  <a:pt x="58282" y="14215"/>
                  <a:pt x="57535" y="14111"/>
                  <a:pt x="56794" y="13857"/>
                </a:cubicBezTo>
                <a:cubicBezTo>
                  <a:pt x="53599" y="12757"/>
                  <a:pt x="51950" y="9353"/>
                  <a:pt x="49829" y="6735"/>
                </a:cubicBezTo>
                <a:cubicBezTo>
                  <a:pt x="46503" y="2624"/>
                  <a:pt x="41345" y="110"/>
                  <a:pt x="36056" y="5"/>
                </a:cubicBezTo>
                <a:cubicBezTo>
                  <a:pt x="35915" y="2"/>
                  <a:pt x="35775" y="0"/>
                  <a:pt x="356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9"/>
          <p:cNvSpPr/>
          <p:nvPr/>
        </p:nvSpPr>
        <p:spPr>
          <a:xfrm>
            <a:off x="170736" y="224375"/>
            <a:ext cx="698500" cy="454125"/>
          </a:xfrm>
          <a:custGeom>
            <a:avLst/>
            <a:gdLst/>
            <a:ahLst/>
            <a:cxnLst/>
            <a:rect l="l" t="t" r="r" b="b"/>
            <a:pathLst>
              <a:path w="27940" h="18165" extrusionOk="0">
                <a:moveTo>
                  <a:pt x="15932" y="1"/>
                </a:moveTo>
                <a:cubicBezTo>
                  <a:pt x="11765" y="1"/>
                  <a:pt x="12098" y="6654"/>
                  <a:pt x="12098" y="6654"/>
                </a:cubicBezTo>
                <a:cubicBezTo>
                  <a:pt x="12098" y="6654"/>
                  <a:pt x="11448" y="2531"/>
                  <a:pt x="8824" y="2531"/>
                </a:cubicBezTo>
                <a:cubicBezTo>
                  <a:pt x="8469" y="2531"/>
                  <a:pt x="8077" y="2607"/>
                  <a:pt x="7646" y="2779"/>
                </a:cubicBezTo>
                <a:cubicBezTo>
                  <a:pt x="4033" y="4219"/>
                  <a:pt x="6939" y="9377"/>
                  <a:pt x="6939" y="9377"/>
                </a:cubicBezTo>
                <a:cubicBezTo>
                  <a:pt x="6233" y="8699"/>
                  <a:pt x="5170" y="8328"/>
                  <a:pt x="4087" y="8328"/>
                </a:cubicBezTo>
                <a:cubicBezTo>
                  <a:pt x="2078" y="8328"/>
                  <a:pt x="0" y="9602"/>
                  <a:pt x="0" y="12546"/>
                </a:cubicBezTo>
                <a:cubicBezTo>
                  <a:pt x="27" y="17730"/>
                  <a:pt x="10238" y="17966"/>
                  <a:pt x="10238" y="17966"/>
                </a:cubicBezTo>
                <a:cubicBezTo>
                  <a:pt x="11474" y="18099"/>
                  <a:pt x="12781" y="18165"/>
                  <a:pt x="14103" y="18165"/>
                </a:cubicBezTo>
                <a:cubicBezTo>
                  <a:pt x="20820" y="18165"/>
                  <a:pt x="27917" y="16473"/>
                  <a:pt x="27939" y="13410"/>
                </a:cubicBezTo>
                <a:cubicBezTo>
                  <a:pt x="27939" y="10821"/>
                  <a:pt x="25621" y="10567"/>
                  <a:pt x="24711" y="10567"/>
                </a:cubicBezTo>
                <a:cubicBezTo>
                  <a:pt x="24490" y="10567"/>
                  <a:pt x="24352" y="10582"/>
                  <a:pt x="24352" y="10582"/>
                </a:cubicBezTo>
                <a:cubicBezTo>
                  <a:pt x="24352" y="10582"/>
                  <a:pt x="26525" y="6549"/>
                  <a:pt x="23907" y="5319"/>
                </a:cubicBezTo>
                <a:cubicBezTo>
                  <a:pt x="23569" y="5162"/>
                  <a:pt x="23243" y="5095"/>
                  <a:pt x="22932" y="5095"/>
                </a:cubicBezTo>
                <a:cubicBezTo>
                  <a:pt x="20955" y="5095"/>
                  <a:pt x="19586" y="7832"/>
                  <a:pt x="19586" y="7832"/>
                </a:cubicBezTo>
                <a:cubicBezTo>
                  <a:pt x="19586" y="7832"/>
                  <a:pt x="20398" y="160"/>
                  <a:pt x="16078" y="3"/>
                </a:cubicBezTo>
                <a:cubicBezTo>
                  <a:pt x="16028" y="2"/>
                  <a:pt x="15980" y="1"/>
                  <a:pt x="159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656"/>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CUSTOM_28">
    <p:spTree>
      <p:nvGrpSpPr>
        <p:cNvPr id="1" name="Shape 657"/>
        <p:cNvGrpSpPr/>
        <p:nvPr/>
      </p:nvGrpSpPr>
      <p:grpSpPr>
        <a:xfrm>
          <a:off x="0" y="0"/>
          <a:ext cx="0" cy="0"/>
          <a:chOff x="0" y="0"/>
          <a:chExt cx="0" cy="0"/>
        </a:xfrm>
      </p:grpSpPr>
      <p:sp>
        <p:nvSpPr>
          <p:cNvPr id="658" name="Google Shape;658;p13"/>
          <p:cNvSpPr txBox="1">
            <a:spLocks noGrp="1"/>
          </p:cNvSpPr>
          <p:nvPr>
            <p:ph type="title" hasCustomPrompt="1"/>
          </p:nvPr>
        </p:nvSpPr>
        <p:spPr>
          <a:xfrm>
            <a:off x="1478728" y="1540231"/>
            <a:ext cx="8859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659" name="Google Shape;659;p13"/>
          <p:cNvSpPr txBox="1">
            <a:spLocks noGrp="1"/>
          </p:cNvSpPr>
          <p:nvPr>
            <p:ph type="subTitle" idx="1"/>
          </p:nvPr>
        </p:nvSpPr>
        <p:spPr>
          <a:xfrm>
            <a:off x="827200" y="2316405"/>
            <a:ext cx="2258100" cy="8073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660" name="Google Shape;660;p13"/>
          <p:cNvSpPr txBox="1">
            <a:spLocks noGrp="1"/>
          </p:cNvSpPr>
          <p:nvPr>
            <p:ph type="subTitle" idx="2"/>
          </p:nvPr>
        </p:nvSpPr>
        <p:spPr>
          <a:xfrm>
            <a:off x="827202" y="3016973"/>
            <a:ext cx="2258100" cy="661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rtl="0">
              <a:lnSpc>
                <a:spcPct val="100000"/>
              </a:lnSpc>
              <a:spcBef>
                <a:spcPts val="0"/>
              </a:spcBef>
              <a:spcAft>
                <a:spcPts val="0"/>
              </a:spcAft>
              <a:buNone/>
              <a:defRPr/>
            </a:lvl2pPr>
            <a:lvl3pPr lvl="2" rtl="0">
              <a:lnSpc>
                <a:spcPct val="100000"/>
              </a:lnSpc>
              <a:spcBef>
                <a:spcPts val="0"/>
              </a:spcBef>
              <a:spcAft>
                <a:spcPts val="0"/>
              </a:spcAft>
              <a:buNone/>
              <a:defRPr/>
            </a:lvl3pPr>
            <a:lvl4pPr lvl="3" rtl="0">
              <a:lnSpc>
                <a:spcPct val="100000"/>
              </a:lnSpc>
              <a:spcBef>
                <a:spcPts val="0"/>
              </a:spcBef>
              <a:spcAft>
                <a:spcPts val="0"/>
              </a:spcAft>
              <a:buNone/>
              <a:defRPr/>
            </a:lvl4pPr>
            <a:lvl5pPr lvl="4" rtl="0">
              <a:lnSpc>
                <a:spcPct val="100000"/>
              </a:lnSpc>
              <a:spcBef>
                <a:spcPts val="0"/>
              </a:spcBef>
              <a:spcAft>
                <a:spcPts val="0"/>
              </a:spcAft>
              <a:buNone/>
              <a:defRPr/>
            </a:lvl5pPr>
            <a:lvl6pPr lvl="5" rtl="0">
              <a:lnSpc>
                <a:spcPct val="100000"/>
              </a:lnSpc>
              <a:spcBef>
                <a:spcPts val="0"/>
              </a:spcBef>
              <a:spcAft>
                <a:spcPts val="0"/>
              </a:spcAft>
              <a:buNone/>
              <a:defRPr/>
            </a:lvl6pPr>
            <a:lvl7pPr lvl="6" rtl="0">
              <a:lnSpc>
                <a:spcPct val="100000"/>
              </a:lnSpc>
              <a:spcBef>
                <a:spcPts val="0"/>
              </a:spcBef>
              <a:spcAft>
                <a:spcPts val="0"/>
              </a:spcAft>
              <a:buNone/>
              <a:defRPr/>
            </a:lvl7pPr>
            <a:lvl8pPr lvl="7" rtl="0">
              <a:lnSpc>
                <a:spcPct val="100000"/>
              </a:lnSpc>
              <a:spcBef>
                <a:spcPts val="0"/>
              </a:spcBef>
              <a:spcAft>
                <a:spcPts val="0"/>
              </a:spcAft>
              <a:buNone/>
              <a:defRPr/>
            </a:lvl8pPr>
            <a:lvl9pPr lvl="8" rtl="0">
              <a:lnSpc>
                <a:spcPct val="100000"/>
              </a:lnSpc>
              <a:spcBef>
                <a:spcPts val="0"/>
              </a:spcBef>
              <a:spcAft>
                <a:spcPts val="0"/>
              </a:spcAft>
              <a:buNone/>
              <a:defRPr/>
            </a:lvl9pPr>
          </a:lstStyle>
          <a:p>
            <a:endParaRPr/>
          </a:p>
        </p:txBody>
      </p:sp>
      <p:sp>
        <p:nvSpPr>
          <p:cNvPr id="661" name="Google Shape;661;p13"/>
          <p:cNvSpPr txBox="1">
            <a:spLocks noGrp="1"/>
          </p:cNvSpPr>
          <p:nvPr>
            <p:ph type="title" idx="3" hasCustomPrompt="1"/>
          </p:nvPr>
        </p:nvSpPr>
        <p:spPr>
          <a:xfrm>
            <a:off x="4129046" y="2476313"/>
            <a:ext cx="8859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662" name="Google Shape;662;p13"/>
          <p:cNvSpPr txBox="1">
            <a:spLocks noGrp="1"/>
          </p:cNvSpPr>
          <p:nvPr>
            <p:ph type="subTitle" idx="4"/>
          </p:nvPr>
        </p:nvSpPr>
        <p:spPr>
          <a:xfrm>
            <a:off x="3442950" y="3252487"/>
            <a:ext cx="2258100" cy="804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663" name="Google Shape;663;p13"/>
          <p:cNvSpPr txBox="1">
            <a:spLocks noGrp="1"/>
          </p:cNvSpPr>
          <p:nvPr>
            <p:ph type="subTitle" idx="5"/>
          </p:nvPr>
        </p:nvSpPr>
        <p:spPr>
          <a:xfrm>
            <a:off x="3442951" y="3953055"/>
            <a:ext cx="2258100" cy="661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rtl="0">
              <a:lnSpc>
                <a:spcPct val="100000"/>
              </a:lnSpc>
              <a:spcBef>
                <a:spcPts val="0"/>
              </a:spcBef>
              <a:spcAft>
                <a:spcPts val="0"/>
              </a:spcAft>
              <a:buNone/>
              <a:defRPr/>
            </a:lvl2pPr>
            <a:lvl3pPr lvl="2" rtl="0">
              <a:lnSpc>
                <a:spcPct val="100000"/>
              </a:lnSpc>
              <a:spcBef>
                <a:spcPts val="0"/>
              </a:spcBef>
              <a:spcAft>
                <a:spcPts val="0"/>
              </a:spcAft>
              <a:buNone/>
              <a:defRPr/>
            </a:lvl3pPr>
            <a:lvl4pPr lvl="3" rtl="0">
              <a:lnSpc>
                <a:spcPct val="100000"/>
              </a:lnSpc>
              <a:spcBef>
                <a:spcPts val="0"/>
              </a:spcBef>
              <a:spcAft>
                <a:spcPts val="0"/>
              </a:spcAft>
              <a:buNone/>
              <a:defRPr/>
            </a:lvl4pPr>
            <a:lvl5pPr lvl="4" rtl="0">
              <a:lnSpc>
                <a:spcPct val="100000"/>
              </a:lnSpc>
              <a:spcBef>
                <a:spcPts val="0"/>
              </a:spcBef>
              <a:spcAft>
                <a:spcPts val="0"/>
              </a:spcAft>
              <a:buNone/>
              <a:defRPr/>
            </a:lvl5pPr>
            <a:lvl6pPr lvl="5" rtl="0">
              <a:lnSpc>
                <a:spcPct val="100000"/>
              </a:lnSpc>
              <a:spcBef>
                <a:spcPts val="0"/>
              </a:spcBef>
              <a:spcAft>
                <a:spcPts val="0"/>
              </a:spcAft>
              <a:buNone/>
              <a:defRPr/>
            </a:lvl6pPr>
            <a:lvl7pPr lvl="6" rtl="0">
              <a:lnSpc>
                <a:spcPct val="100000"/>
              </a:lnSpc>
              <a:spcBef>
                <a:spcPts val="0"/>
              </a:spcBef>
              <a:spcAft>
                <a:spcPts val="0"/>
              </a:spcAft>
              <a:buNone/>
              <a:defRPr/>
            </a:lvl7pPr>
            <a:lvl8pPr lvl="7" rtl="0">
              <a:lnSpc>
                <a:spcPct val="100000"/>
              </a:lnSpc>
              <a:spcBef>
                <a:spcPts val="0"/>
              </a:spcBef>
              <a:spcAft>
                <a:spcPts val="0"/>
              </a:spcAft>
              <a:buNone/>
              <a:defRPr/>
            </a:lvl8pPr>
            <a:lvl9pPr lvl="8" rtl="0">
              <a:lnSpc>
                <a:spcPct val="100000"/>
              </a:lnSpc>
              <a:spcBef>
                <a:spcPts val="0"/>
              </a:spcBef>
              <a:spcAft>
                <a:spcPts val="0"/>
              </a:spcAft>
              <a:buNone/>
              <a:defRPr/>
            </a:lvl9pPr>
          </a:lstStyle>
          <a:p>
            <a:endParaRPr/>
          </a:p>
        </p:txBody>
      </p:sp>
      <p:sp>
        <p:nvSpPr>
          <p:cNvPr id="664" name="Google Shape;664;p13"/>
          <p:cNvSpPr txBox="1">
            <a:spLocks noGrp="1"/>
          </p:cNvSpPr>
          <p:nvPr>
            <p:ph type="title" idx="6" hasCustomPrompt="1"/>
          </p:nvPr>
        </p:nvSpPr>
        <p:spPr>
          <a:xfrm>
            <a:off x="6779372" y="1540231"/>
            <a:ext cx="885900" cy="527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200"/>
              <a:buNone/>
              <a:defRPr/>
            </a:lvl1pPr>
            <a:lvl2pPr lvl="1" algn="ctr" rtl="0">
              <a:lnSpc>
                <a:spcPct val="100000"/>
              </a:lnSpc>
              <a:spcBef>
                <a:spcPts val="0"/>
              </a:spcBef>
              <a:spcAft>
                <a:spcPts val="0"/>
              </a:spcAft>
              <a:buClr>
                <a:schemeClr val="dk2"/>
              </a:buClr>
              <a:buSzPts val="3200"/>
              <a:buNone/>
              <a:defRPr sz="3200">
                <a:solidFill>
                  <a:schemeClr val="dk2"/>
                </a:solidFill>
              </a:defRPr>
            </a:lvl2pPr>
            <a:lvl3pPr lvl="2" algn="ctr" rtl="0">
              <a:lnSpc>
                <a:spcPct val="100000"/>
              </a:lnSpc>
              <a:spcBef>
                <a:spcPts val="0"/>
              </a:spcBef>
              <a:spcAft>
                <a:spcPts val="0"/>
              </a:spcAft>
              <a:buClr>
                <a:schemeClr val="dk2"/>
              </a:buClr>
              <a:buSzPts val="3200"/>
              <a:buNone/>
              <a:defRPr sz="3200">
                <a:solidFill>
                  <a:schemeClr val="dk2"/>
                </a:solidFill>
              </a:defRPr>
            </a:lvl3pPr>
            <a:lvl4pPr lvl="3" algn="ctr" rtl="0">
              <a:lnSpc>
                <a:spcPct val="100000"/>
              </a:lnSpc>
              <a:spcBef>
                <a:spcPts val="0"/>
              </a:spcBef>
              <a:spcAft>
                <a:spcPts val="0"/>
              </a:spcAft>
              <a:buClr>
                <a:schemeClr val="dk2"/>
              </a:buClr>
              <a:buSzPts val="3200"/>
              <a:buNone/>
              <a:defRPr sz="3200">
                <a:solidFill>
                  <a:schemeClr val="dk2"/>
                </a:solidFill>
              </a:defRPr>
            </a:lvl4pPr>
            <a:lvl5pPr lvl="4" algn="ctr" rtl="0">
              <a:lnSpc>
                <a:spcPct val="100000"/>
              </a:lnSpc>
              <a:spcBef>
                <a:spcPts val="0"/>
              </a:spcBef>
              <a:spcAft>
                <a:spcPts val="0"/>
              </a:spcAft>
              <a:buClr>
                <a:schemeClr val="dk2"/>
              </a:buClr>
              <a:buSzPts val="3200"/>
              <a:buNone/>
              <a:defRPr sz="3200">
                <a:solidFill>
                  <a:schemeClr val="dk2"/>
                </a:solidFill>
              </a:defRPr>
            </a:lvl5pPr>
            <a:lvl6pPr lvl="5" algn="ctr" rtl="0">
              <a:lnSpc>
                <a:spcPct val="100000"/>
              </a:lnSpc>
              <a:spcBef>
                <a:spcPts val="0"/>
              </a:spcBef>
              <a:spcAft>
                <a:spcPts val="0"/>
              </a:spcAft>
              <a:buClr>
                <a:schemeClr val="dk2"/>
              </a:buClr>
              <a:buSzPts val="3200"/>
              <a:buNone/>
              <a:defRPr sz="3200">
                <a:solidFill>
                  <a:schemeClr val="dk2"/>
                </a:solidFill>
              </a:defRPr>
            </a:lvl6pPr>
            <a:lvl7pPr lvl="6" algn="ctr" rtl="0">
              <a:lnSpc>
                <a:spcPct val="100000"/>
              </a:lnSpc>
              <a:spcBef>
                <a:spcPts val="0"/>
              </a:spcBef>
              <a:spcAft>
                <a:spcPts val="0"/>
              </a:spcAft>
              <a:buClr>
                <a:schemeClr val="dk2"/>
              </a:buClr>
              <a:buSzPts val="3200"/>
              <a:buNone/>
              <a:defRPr sz="3200">
                <a:solidFill>
                  <a:schemeClr val="dk2"/>
                </a:solidFill>
              </a:defRPr>
            </a:lvl7pPr>
            <a:lvl8pPr lvl="7" algn="ctr" rtl="0">
              <a:lnSpc>
                <a:spcPct val="100000"/>
              </a:lnSpc>
              <a:spcBef>
                <a:spcPts val="0"/>
              </a:spcBef>
              <a:spcAft>
                <a:spcPts val="0"/>
              </a:spcAft>
              <a:buClr>
                <a:schemeClr val="dk2"/>
              </a:buClr>
              <a:buSzPts val="3200"/>
              <a:buNone/>
              <a:defRPr sz="3200">
                <a:solidFill>
                  <a:schemeClr val="dk2"/>
                </a:solidFill>
              </a:defRPr>
            </a:lvl8pPr>
            <a:lvl9pPr lvl="8" algn="ctr" rtl="0">
              <a:lnSpc>
                <a:spcPct val="100000"/>
              </a:lnSpc>
              <a:spcBef>
                <a:spcPts val="0"/>
              </a:spcBef>
              <a:spcAft>
                <a:spcPts val="0"/>
              </a:spcAft>
              <a:buClr>
                <a:schemeClr val="dk2"/>
              </a:buClr>
              <a:buSzPts val="3200"/>
              <a:buNone/>
              <a:defRPr sz="3200">
                <a:solidFill>
                  <a:schemeClr val="dk2"/>
                </a:solidFill>
              </a:defRPr>
            </a:lvl9pPr>
          </a:lstStyle>
          <a:p>
            <a:r>
              <a:t>xx%</a:t>
            </a:r>
          </a:p>
        </p:txBody>
      </p:sp>
      <p:sp>
        <p:nvSpPr>
          <p:cNvPr id="665" name="Google Shape;665;p13"/>
          <p:cNvSpPr txBox="1">
            <a:spLocks noGrp="1"/>
          </p:cNvSpPr>
          <p:nvPr>
            <p:ph type="subTitle" idx="7"/>
          </p:nvPr>
        </p:nvSpPr>
        <p:spPr>
          <a:xfrm>
            <a:off x="6058700" y="2316405"/>
            <a:ext cx="2258100" cy="8073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666" name="Google Shape;666;p13"/>
          <p:cNvSpPr txBox="1">
            <a:spLocks noGrp="1"/>
          </p:cNvSpPr>
          <p:nvPr>
            <p:ph type="subTitle" idx="8"/>
          </p:nvPr>
        </p:nvSpPr>
        <p:spPr>
          <a:xfrm>
            <a:off x="6058698" y="3016973"/>
            <a:ext cx="2258100" cy="661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rtl="0">
              <a:lnSpc>
                <a:spcPct val="100000"/>
              </a:lnSpc>
              <a:spcBef>
                <a:spcPts val="0"/>
              </a:spcBef>
              <a:spcAft>
                <a:spcPts val="0"/>
              </a:spcAft>
              <a:buNone/>
              <a:defRPr/>
            </a:lvl2pPr>
            <a:lvl3pPr lvl="2" rtl="0">
              <a:lnSpc>
                <a:spcPct val="100000"/>
              </a:lnSpc>
              <a:spcBef>
                <a:spcPts val="0"/>
              </a:spcBef>
              <a:spcAft>
                <a:spcPts val="0"/>
              </a:spcAft>
              <a:buNone/>
              <a:defRPr/>
            </a:lvl3pPr>
            <a:lvl4pPr lvl="3" rtl="0">
              <a:lnSpc>
                <a:spcPct val="100000"/>
              </a:lnSpc>
              <a:spcBef>
                <a:spcPts val="0"/>
              </a:spcBef>
              <a:spcAft>
                <a:spcPts val="0"/>
              </a:spcAft>
              <a:buNone/>
              <a:defRPr/>
            </a:lvl4pPr>
            <a:lvl5pPr lvl="4" rtl="0">
              <a:lnSpc>
                <a:spcPct val="100000"/>
              </a:lnSpc>
              <a:spcBef>
                <a:spcPts val="0"/>
              </a:spcBef>
              <a:spcAft>
                <a:spcPts val="0"/>
              </a:spcAft>
              <a:buNone/>
              <a:defRPr/>
            </a:lvl5pPr>
            <a:lvl6pPr lvl="5" rtl="0">
              <a:lnSpc>
                <a:spcPct val="100000"/>
              </a:lnSpc>
              <a:spcBef>
                <a:spcPts val="0"/>
              </a:spcBef>
              <a:spcAft>
                <a:spcPts val="0"/>
              </a:spcAft>
              <a:buNone/>
              <a:defRPr/>
            </a:lvl6pPr>
            <a:lvl7pPr lvl="6" rtl="0">
              <a:lnSpc>
                <a:spcPct val="100000"/>
              </a:lnSpc>
              <a:spcBef>
                <a:spcPts val="0"/>
              </a:spcBef>
              <a:spcAft>
                <a:spcPts val="0"/>
              </a:spcAft>
              <a:buNone/>
              <a:defRPr/>
            </a:lvl7pPr>
            <a:lvl8pPr lvl="7" rtl="0">
              <a:lnSpc>
                <a:spcPct val="100000"/>
              </a:lnSpc>
              <a:spcBef>
                <a:spcPts val="0"/>
              </a:spcBef>
              <a:spcAft>
                <a:spcPts val="0"/>
              </a:spcAft>
              <a:buNone/>
              <a:defRPr/>
            </a:lvl8pPr>
            <a:lvl9pPr lvl="8" rtl="0">
              <a:lnSpc>
                <a:spcPct val="100000"/>
              </a:lnSpc>
              <a:spcBef>
                <a:spcPts val="0"/>
              </a:spcBef>
              <a:spcAft>
                <a:spcPts val="0"/>
              </a:spcAft>
              <a:buNone/>
              <a:defRPr/>
            </a:lvl9pPr>
          </a:lstStyle>
          <a:p>
            <a:endParaRPr/>
          </a:p>
        </p:txBody>
      </p:sp>
      <p:sp>
        <p:nvSpPr>
          <p:cNvPr id="667" name="Google Shape;667;p13"/>
          <p:cNvSpPr txBox="1">
            <a:spLocks noGrp="1"/>
          </p:cNvSpPr>
          <p:nvPr>
            <p:ph type="title" idx="9"/>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grpSp>
        <p:nvGrpSpPr>
          <p:cNvPr id="668" name="Google Shape;668;p13"/>
          <p:cNvGrpSpPr/>
          <p:nvPr/>
        </p:nvGrpSpPr>
        <p:grpSpPr>
          <a:xfrm>
            <a:off x="-217510" y="3865438"/>
            <a:ext cx="2786540" cy="1278051"/>
            <a:chOff x="-152400" y="3900063"/>
            <a:chExt cx="2786540" cy="1278051"/>
          </a:xfrm>
        </p:grpSpPr>
        <p:sp>
          <p:nvSpPr>
            <p:cNvPr id="669" name="Google Shape;669;p13"/>
            <p:cNvSpPr/>
            <p:nvPr/>
          </p:nvSpPr>
          <p:spPr>
            <a:xfrm>
              <a:off x="-152400" y="4516900"/>
              <a:ext cx="2786540" cy="661214"/>
            </a:xfrm>
            <a:custGeom>
              <a:avLst/>
              <a:gdLst/>
              <a:ahLst/>
              <a:cxnLst/>
              <a:rect l="l" t="t" r="r" b="b"/>
              <a:pathLst>
                <a:path w="80910" h="19199" extrusionOk="0">
                  <a:moveTo>
                    <a:pt x="35634" y="0"/>
                  </a:moveTo>
                  <a:cubicBezTo>
                    <a:pt x="30513" y="0"/>
                    <a:pt x="25436" y="2310"/>
                    <a:pt x="22021" y="6159"/>
                  </a:cubicBezTo>
                  <a:cubicBezTo>
                    <a:pt x="20188" y="8227"/>
                    <a:pt x="18774" y="10793"/>
                    <a:pt x="16391" y="12207"/>
                  </a:cubicBezTo>
                  <a:cubicBezTo>
                    <a:pt x="13459" y="13962"/>
                    <a:pt x="9793" y="13595"/>
                    <a:pt x="6441" y="14197"/>
                  </a:cubicBezTo>
                  <a:cubicBezTo>
                    <a:pt x="3613" y="14695"/>
                    <a:pt x="550" y="16606"/>
                    <a:pt x="0" y="19198"/>
                  </a:cubicBezTo>
                  <a:lnTo>
                    <a:pt x="80910" y="19198"/>
                  </a:lnTo>
                  <a:cubicBezTo>
                    <a:pt x="78937" y="14972"/>
                    <a:pt x="74374" y="12008"/>
                    <a:pt x="69714" y="12008"/>
                  </a:cubicBezTo>
                  <a:cubicBezTo>
                    <a:pt x="69178" y="12008"/>
                    <a:pt x="68641" y="12048"/>
                    <a:pt x="68106" y="12129"/>
                  </a:cubicBezTo>
                  <a:cubicBezTo>
                    <a:pt x="65055" y="12588"/>
                    <a:pt x="62005" y="14215"/>
                    <a:pt x="59034" y="14215"/>
                  </a:cubicBezTo>
                  <a:cubicBezTo>
                    <a:pt x="58282" y="14215"/>
                    <a:pt x="57535" y="14111"/>
                    <a:pt x="56794" y="13857"/>
                  </a:cubicBezTo>
                  <a:cubicBezTo>
                    <a:pt x="53599" y="12757"/>
                    <a:pt x="51950" y="9353"/>
                    <a:pt x="49829" y="6735"/>
                  </a:cubicBezTo>
                  <a:cubicBezTo>
                    <a:pt x="46503" y="2624"/>
                    <a:pt x="41345" y="110"/>
                    <a:pt x="36056" y="5"/>
                  </a:cubicBezTo>
                  <a:cubicBezTo>
                    <a:pt x="35915" y="2"/>
                    <a:pt x="35775" y="0"/>
                    <a:pt x="356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70" name="Google Shape;670;p13"/>
            <p:cNvGrpSpPr/>
            <p:nvPr/>
          </p:nvGrpSpPr>
          <p:grpSpPr>
            <a:xfrm>
              <a:off x="81288" y="3900063"/>
              <a:ext cx="1373575" cy="1112525"/>
              <a:chOff x="746825" y="3392800"/>
              <a:chExt cx="1373575" cy="1112525"/>
            </a:xfrm>
          </p:grpSpPr>
          <p:sp>
            <p:nvSpPr>
              <p:cNvPr id="671" name="Google Shape;671;p13"/>
              <p:cNvSpPr/>
              <p:nvPr/>
            </p:nvSpPr>
            <p:spPr>
              <a:xfrm>
                <a:off x="746825" y="4283125"/>
                <a:ext cx="189700" cy="118075"/>
              </a:xfrm>
              <a:custGeom>
                <a:avLst/>
                <a:gdLst/>
                <a:ahLst/>
                <a:cxnLst/>
                <a:rect l="l" t="t" r="r" b="b"/>
                <a:pathLst>
                  <a:path w="7588" h="4723" extrusionOk="0">
                    <a:moveTo>
                      <a:pt x="1194" y="0"/>
                    </a:moveTo>
                    <a:lnTo>
                      <a:pt x="0" y="2945"/>
                    </a:lnTo>
                    <a:lnTo>
                      <a:pt x="6235" y="4722"/>
                    </a:lnTo>
                    <a:lnTo>
                      <a:pt x="7588" y="1778"/>
                    </a:lnTo>
                    <a:lnTo>
                      <a:pt x="1194"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13"/>
              <p:cNvSpPr/>
              <p:nvPr/>
            </p:nvSpPr>
            <p:spPr>
              <a:xfrm>
                <a:off x="1478375" y="3586050"/>
                <a:ext cx="120725" cy="246100"/>
              </a:xfrm>
              <a:custGeom>
                <a:avLst/>
                <a:gdLst/>
                <a:ahLst/>
                <a:cxnLst/>
                <a:rect l="l" t="t" r="r" b="b"/>
                <a:pathLst>
                  <a:path w="4829" h="9844" fill="none" extrusionOk="0">
                    <a:moveTo>
                      <a:pt x="0" y="1"/>
                    </a:moveTo>
                    <a:cubicBezTo>
                      <a:pt x="1937" y="2388"/>
                      <a:pt x="3661" y="5811"/>
                      <a:pt x="4829" y="9843"/>
                    </a:cubicBezTo>
                  </a:path>
                </a:pathLst>
              </a:custGeom>
              <a:noFill/>
              <a:ln w="59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13"/>
              <p:cNvSpPr/>
              <p:nvPr/>
            </p:nvSpPr>
            <p:spPr>
              <a:xfrm>
                <a:off x="1392150" y="3511775"/>
                <a:ext cx="37825" cy="25225"/>
              </a:xfrm>
              <a:custGeom>
                <a:avLst/>
                <a:gdLst/>
                <a:ahLst/>
                <a:cxnLst/>
                <a:rect l="l" t="t" r="r" b="b"/>
                <a:pathLst>
                  <a:path w="1513" h="1009" fill="none" extrusionOk="0">
                    <a:moveTo>
                      <a:pt x="0" y="0"/>
                    </a:moveTo>
                    <a:cubicBezTo>
                      <a:pt x="505" y="266"/>
                      <a:pt x="1009" y="584"/>
                      <a:pt x="1513" y="1008"/>
                    </a:cubicBezTo>
                  </a:path>
                </a:pathLst>
              </a:custGeom>
              <a:noFill/>
              <a:ln w="5975" cap="rnd"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13"/>
              <p:cNvSpPr/>
              <p:nvPr/>
            </p:nvSpPr>
            <p:spPr>
              <a:xfrm>
                <a:off x="828400" y="3891525"/>
                <a:ext cx="1292000" cy="555425"/>
              </a:xfrm>
              <a:custGeom>
                <a:avLst/>
                <a:gdLst/>
                <a:ahLst/>
                <a:cxnLst/>
                <a:rect l="l" t="t" r="r" b="b"/>
                <a:pathLst>
                  <a:path w="51680" h="22217" extrusionOk="0">
                    <a:moveTo>
                      <a:pt x="35009" y="0"/>
                    </a:moveTo>
                    <a:cubicBezTo>
                      <a:pt x="33892" y="0"/>
                      <a:pt x="32760" y="108"/>
                      <a:pt x="31624" y="330"/>
                    </a:cubicBezTo>
                    <a:lnTo>
                      <a:pt x="14777" y="3646"/>
                    </a:lnTo>
                    <a:cubicBezTo>
                      <a:pt x="5943" y="5397"/>
                      <a:pt x="0" y="13462"/>
                      <a:pt x="690" y="22217"/>
                    </a:cubicBezTo>
                    <a:lnTo>
                      <a:pt x="51680" y="12189"/>
                    </a:lnTo>
                    <a:cubicBezTo>
                      <a:pt x="49346" y="4887"/>
                      <a:pt x="42544" y="0"/>
                      <a:pt x="3500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13"/>
              <p:cNvSpPr/>
              <p:nvPr/>
            </p:nvSpPr>
            <p:spPr>
              <a:xfrm>
                <a:off x="1022050" y="3392800"/>
                <a:ext cx="709050" cy="669475"/>
              </a:xfrm>
              <a:custGeom>
                <a:avLst/>
                <a:gdLst/>
                <a:ahLst/>
                <a:cxnLst/>
                <a:rect l="l" t="t" r="r" b="b"/>
                <a:pathLst>
                  <a:path w="28362" h="26779" extrusionOk="0">
                    <a:moveTo>
                      <a:pt x="12200" y="0"/>
                    </a:moveTo>
                    <a:cubicBezTo>
                      <a:pt x="11714" y="0"/>
                      <a:pt x="11229" y="47"/>
                      <a:pt x="10745" y="143"/>
                    </a:cubicBezTo>
                    <a:cubicBezTo>
                      <a:pt x="3556" y="1549"/>
                      <a:pt x="1" y="13275"/>
                      <a:pt x="2654" y="26779"/>
                    </a:cubicBezTo>
                    <a:lnTo>
                      <a:pt x="4617" y="26407"/>
                    </a:lnTo>
                    <a:cubicBezTo>
                      <a:pt x="2733" y="16963"/>
                      <a:pt x="4193" y="8049"/>
                      <a:pt x="7774" y="4123"/>
                    </a:cubicBezTo>
                    <a:lnTo>
                      <a:pt x="11886" y="24975"/>
                    </a:lnTo>
                    <a:lnTo>
                      <a:pt x="13823" y="24577"/>
                    </a:lnTo>
                    <a:lnTo>
                      <a:pt x="9525" y="2690"/>
                    </a:lnTo>
                    <a:cubicBezTo>
                      <a:pt x="10029" y="2398"/>
                      <a:pt x="10560" y="2213"/>
                      <a:pt x="11143" y="2080"/>
                    </a:cubicBezTo>
                    <a:cubicBezTo>
                      <a:pt x="11477" y="2015"/>
                      <a:pt x="11813" y="1984"/>
                      <a:pt x="12152" y="1984"/>
                    </a:cubicBezTo>
                    <a:cubicBezTo>
                      <a:pt x="17810" y="1984"/>
                      <a:pt x="24170" y="10772"/>
                      <a:pt x="26398" y="22110"/>
                    </a:cubicBezTo>
                    <a:lnTo>
                      <a:pt x="28361" y="21738"/>
                    </a:lnTo>
                    <a:cubicBezTo>
                      <a:pt x="25861" y="9114"/>
                      <a:pt x="18973" y="0"/>
                      <a:pt x="122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13"/>
              <p:cNvSpPr/>
              <p:nvPr/>
            </p:nvSpPr>
            <p:spPr>
              <a:xfrm>
                <a:off x="1336425" y="3964100"/>
                <a:ext cx="367475" cy="261350"/>
              </a:xfrm>
              <a:custGeom>
                <a:avLst/>
                <a:gdLst/>
                <a:ahLst/>
                <a:cxnLst/>
                <a:rect l="l" t="t" r="r" b="b"/>
                <a:pathLst>
                  <a:path w="14699" h="10454" extrusionOk="0">
                    <a:moveTo>
                      <a:pt x="13664" y="0"/>
                    </a:moveTo>
                    <a:lnTo>
                      <a:pt x="1" y="2680"/>
                    </a:lnTo>
                    <a:cubicBezTo>
                      <a:pt x="1" y="2813"/>
                      <a:pt x="27" y="2945"/>
                      <a:pt x="54" y="3104"/>
                    </a:cubicBezTo>
                    <a:cubicBezTo>
                      <a:pt x="917" y="7396"/>
                      <a:pt x="4121" y="10453"/>
                      <a:pt x="7510" y="10453"/>
                    </a:cubicBezTo>
                    <a:cubicBezTo>
                      <a:pt x="7871" y="10453"/>
                      <a:pt x="8234" y="10418"/>
                      <a:pt x="8597" y="10347"/>
                    </a:cubicBezTo>
                    <a:cubicBezTo>
                      <a:pt x="12390" y="9604"/>
                      <a:pt x="14698" y="5147"/>
                      <a:pt x="13743" y="398"/>
                    </a:cubicBezTo>
                    <a:cubicBezTo>
                      <a:pt x="13717" y="266"/>
                      <a:pt x="13690" y="133"/>
                      <a:pt x="1366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13"/>
              <p:cNvSpPr/>
              <p:nvPr/>
            </p:nvSpPr>
            <p:spPr>
              <a:xfrm>
                <a:off x="1377550" y="4026450"/>
                <a:ext cx="78950" cy="49750"/>
              </a:xfrm>
              <a:custGeom>
                <a:avLst/>
                <a:gdLst/>
                <a:ahLst/>
                <a:cxnLst/>
                <a:rect l="l" t="t" r="r" b="b"/>
                <a:pathLst>
                  <a:path w="3158" h="1990" fill="none" extrusionOk="0">
                    <a:moveTo>
                      <a:pt x="1" y="637"/>
                    </a:moveTo>
                    <a:cubicBezTo>
                      <a:pt x="399" y="1459"/>
                      <a:pt x="1142" y="1990"/>
                      <a:pt x="1858" y="1831"/>
                    </a:cubicBezTo>
                    <a:cubicBezTo>
                      <a:pt x="2601" y="1698"/>
                      <a:pt x="3078" y="955"/>
                      <a:pt x="3158" y="0"/>
                    </a:cubicBezTo>
                    <a:close/>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13"/>
              <p:cNvSpPr/>
              <p:nvPr/>
            </p:nvSpPr>
            <p:spPr>
              <a:xfrm>
                <a:off x="1059875" y="4114650"/>
                <a:ext cx="103475" cy="20600"/>
              </a:xfrm>
              <a:custGeom>
                <a:avLst/>
                <a:gdLst/>
                <a:ahLst/>
                <a:cxnLst/>
                <a:rect l="l" t="t" r="r" b="b"/>
                <a:pathLst>
                  <a:path w="4139" h="824" fill="none" extrusionOk="0">
                    <a:moveTo>
                      <a:pt x="0" y="823"/>
                    </a:moveTo>
                    <a:lnTo>
                      <a:pt x="4139" y="1"/>
                    </a:ln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13"/>
              <p:cNvSpPr/>
              <p:nvPr/>
            </p:nvSpPr>
            <p:spPr>
              <a:xfrm>
                <a:off x="1066500" y="4147150"/>
                <a:ext cx="103500" cy="20600"/>
              </a:xfrm>
              <a:custGeom>
                <a:avLst/>
                <a:gdLst/>
                <a:ahLst/>
                <a:cxnLst/>
                <a:rect l="l" t="t" r="r" b="b"/>
                <a:pathLst>
                  <a:path w="4140" h="824" fill="none" extrusionOk="0">
                    <a:moveTo>
                      <a:pt x="0" y="823"/>
                    </a:moveTo>
                    <a:lnTo>
                      <a:pt x="4139" y="1"/>
                    </a:ln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13"/>
              <p:cNvSpPr/>
              <p:nvPr/>
            </p:nvSpPr>
            <p:spPr>
              <a:xfrm>
                <a:off x="1073125" y="4179650"/>
                <a:ext cx="102825" cy="20575"/>
              </a:xfrm>
              <a:custGeom>
                <a:avLst/>
                <a:gdLst/>
                <a:ahLst/>
                <a:cxnLst/>
                <a:rect l="l" t="t" r="r" b="b"/>
                <a:pathLst>
                  <a:path w="4113" h="823" fill="none" extrusionOk="0">
                    <a:moveTo>
                      <a:pt x="1" y="823"/>
                    </a:moveTo>
                    <a:lnTo>
                      <a:pt x="4113" y="1"/>
                    </a:ln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13"/>
              <p:cNvSpPr/>
              <p:nvPr/>
            </p:nvSpPr>
            <p:spPr>
              <a:xfrm>
                <a:off x="1865700" y="3924975"/>
                <a:ext cx="175775" cy="153225"/>
              </a:xfrm>
              <a:custGeom>
                <a:avLst/>
                <a:gdLst/>
                <a:ahLst/>
                <a:cxnLst/>
                <a:rect l="l" t="t" r="r" b="b"/>
                <a:pathLst>
                  <a:path w="7031" h="6129" fill="none" extrusionOk="0">
                    <a:moveTo>
                      <a:pt x="7031" y="5041"/>
                    </a:moveTo>
                    <a:cubicBezTo>
                      <a:pt x="6580" y="5333"/>
                      <a:pt x="6076" y="5518"/>
                      <a:pt x="5519" y="5624"/>
                    </a:cubicBezTo>
                    <a:cubicBezTo>
                      <a:pt x="3051" y="6129"/>
                      <a:pt x="637" y="4510"/>
                      <a:pt x="160" y="2043"/>
                    </a:cubicBezTo>
                    <a:cubicBezTo>
                      <a:pt x="1" y="1327"/>
                      <a:pt x="27" y="637"/>
                      <a:pt x="213" y="0"/>
                    </a:cubicBezTo>
                  </a:path>
                </a:pathLst>
              </a:custGeom>
              <a:solidFill>
                <a:schemeClr val="lt1"/>
              </a:solidFill>
              <a:ln w="59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13"/>
              <p:cNvSpPr/>
              <p:nvPr/>
            </p:nvSpPr>
            <p:spPr>
              <a:xfrm>
                <a:off x="911975" y="4232700"/>
                <a:ext cx="316375" cy="198350"/>
              </a:xfrm>
              <a:custGeom>
                <a:avLst/>
                <a:gdLst/>
                <a:ahLst/>
                <a:cxnLst/>
                <a:rect l="l" t="t" r="r" b="b"/>
                <a:pathLst>
                  <a:path w="12655" h="7934" fill="none" extrusionOk="0">
                    <a:moveTo>
                      <a:pt x="12655" y="5572"/>
                    </a:moveTo>
                    <a:cubicBezTo>
                      <a:pt x="12655" y="5519"/>
                      <a:pt x="12628" y="5493"/>
                      <a:pt x="12628" y="5466"/>
                    </a:cubicBezTo>
                    <a:cubicBezTo>
                      <a:pt x="11991" y="2150"/>
                      <a:pt x="8781" y="1"/>
                      <a:pt x="5465" y="638"/>
                    </a:cubicBezTo>
                    <a:cubicBezTo>
                      <a:pt x="2149" y="1301"/>
                      <a:pt x="0" y="4511"/>
                      <a:pt x="663" y="7827"/>
                    </a:cubicBezTo>
                    <a:cubicBezTo>
                      <a:pt x="663" y="7854"/>
                      <a:pt x="663" y="7880"/>
                      <a:pt x="690" y="7933"/>
                    </a:cubicBez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13"/>
              <p:cNvSpPr/>
              <p:nvPr/>
            </p:nvSpPr>
            <p:spPr>
              <a:xfrm>
                <a:off x="962375" y="4292375"/>
                <a:ext cx="231500" cy="212950"/>
              </a:xfrm>
              <a:custGeom>
                <a:avLst/>
                <a:gdLst/>
                <a:ahLst/>
                <a:cxnLst/>
                <a:rect l="l" t="t" r="r" b="b"/>
                <a:pathLst>
                  <a:path w="9260" h="8518" extrusionOk="0">
                    <a:moveTo>
                      <a:pt x="4624" y="1"/>
                    </a:moveTo>
                    <a:cubicBezTo>
                      <a:pt x="4350" y="1"/>
                      <a:pt x="4072" y="27"/>
                      <a:pt x="3794" y="81"/>
                    </a:cubicBezTo>
                    <a:cubicBezTo>
                      <a:pt x="1486" y="532"/>
                      <a:pt x="0" y="2761"/>
                      <a:pt x="451" y="5069"/>
                    </a:cubicBezTo>
                    <a:cubicBezTo>
                      <a:pt x="849" y="7102"/>
                      <a:pt x="2625" y="8518"/>
                      <a:pt x="4621" y="8518"/>
                    </a:cubicBezTo>
                    <a:cubicBezTo>
                      <a:pt x="4890" y="8518"/>
                      <a:pt x="5164" y="8492"/>
                      <a:pt x="5439" y="8438"/>
                    </a:cubicBezTo>
                    <a:cubicBezTo>
                      <a:pt x="7747" y="7987"/>
                      <a:pt x="9259" y="5732"/>
                      <a:pt x="8808" y="3424"/>
                    </a:cubicBezTo>
                    <a:cubicBezTo>
                      <a:pt x="8412" y="1394"/>
                      <a:pt x="6620" y="1"/>
                      <a:pt x="46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13"/>
              <p:cNvSpPr/>
              <p:nvPr/>
            </p:nvSpPr>
            <p:spPr>
              <a:xfrm>
                <a:off x="1014100" y="4340250"/>
                <a:ext cx="127375" cy="117025"/>
              </a:xfrm>
              <a:custGeom>
                <a:avLst/>
                <a:gdLst/>
                <a:ahLst/>
                <a:cxnLst/>
                <a:rect l="l" t="t" r="r" b="b"/>
                <a:pathLst>
                  <a:path w="5095" h="4681" extrusionOk="0">
                    <a:moveTo>
                      <a:pt x="2577" y="0"/>
                    </a:moveTo>
                    <a:cubicBezTo>
                      <a:pt x="2419" y="0"/>
                      <a:pt x="2258" y="16"/>
                      <a:pt x="2096" y="50"/>
                    </a:cubicBezTo>
                    <a:cubicBezTo>
                      <a:pt x="823" y="289"/>
                      <a:pt x="1" y="1509"/>
                      <a:pt x="266" y="2782"/>
                    </a:cubicBezTo>
                    <a:cubicBezTo>
                      <a:pt x="477" y="3907"/>
                      <a:pt x="1475" y="4681"/>
                      <a:pt x="2565" y="4681"/>
                    </a:cubicBezTo>
                    <a:cubicBezTo>
                      <a:pt x="2708" y="4681"/>
                      <a:pt x="2853" y="4667"/>
                      <a:pt x="2998" y="4639"/>
                    </a:cubicBezTo>
                    <a:cubicBezTo>
                      <a:pt x="4272" y="4374"/>
                      <a:pt x="5094" y="3154"/>
                      <a:pt x="4856" y="1880"/>
                    </a:cubicBezTo>
                    <a:cubicBezTo>
                      <a:pt x="4647" y="768"/>
                      <a:pt x="3670" y="0"/>
                      <a:pt x="257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13"/>
              <p:cNvSpPr/>
              <p:nvPr/>
            </p:nvSpPr>
            <p:spPr>
              <a:xfrm>
                <a:off x="1041950" y="4362700"/>
                <a:ext cx="72325" cy="72325"/>
              </a:xfrm>
              <a:custGeom>
                <a:avLst/>
                <a:gdLst/>
                <a:ahLst/>
                <a:cxnLst/>
                <a:rect l="l" t="t" r="r" b="b"/>
                <a:pathLst>
                  <a:path w="2893" h="2893" fill="none" extrusionOk="0">
                    <a:moveTo>
                      <a:pt x="2760" y="1195"/>
                    </a:moveTo>
                    <a:cubicBezTo>
                      <a:pt x="2893" y="1911"/>
                      <a:pt x="2415" y="2601"/>
                      <a:pt x="1699" y="2733"/>
                    </a:cubicBezTo>
                    <a:cubicBezTo>
                      <a:pt x="982" y="2892"/>
                      <a:pt x="293" y="2415"/>
                      <a:pt x="133" y="1699"/>
                    </a:cubicBezTo>
                    <a:cubicBezTo>
                      <a:pt x="1" y="982"/>
                      <a:pt x="478" y="266"/>
                      <a:pt x="1195" y="133"/>
                    </a:cubicBezTo>
                    <a:cubicBezTo>
                      <a:pt x="1911" y="1"/>
                      <a:pt x="2601" y="452"/>
                      <a:pt x="2760" y="1195"/>
                    </a:cubicBezTo>
                    <a:close/>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13"/>
              <p:cNvSpPr/>
              <p:nvPr/>
            </p:nvSpPr>
            <p:spPr>
              <a:xfrm>
                <a:off x="1676675" y="4082150"/>
                <a:ext cx="316400" cy="197675"/>
              </a:xfrm>
              <a:custGeom>
                <a:avLst/>
                <a:gdLst/>
                <a:ahLst/>
                <a:cxnLst/>
                <a:rect l="l" t="t" r="r" b="b"/>
                <a:pathLst>
                  <a:path w="12656" h="7907" fill="none" extrusionOk="0">
                    <a:moveTo>
                      <a:pt x="12655" y="5572"/>
                    </a:moveTo>
                    <a:cubicBezTo>
                      <a:pt x="12629" y="5519"/>
                      <a:pt x="12629" y="5492"/>
                      <a:pt x="12629" y="5466"/>
                    </a:cubicBezTo>
                    <a:cubicBezTo>
                      <a:pt x="11965" y="2150"/>
                      <a:pt x="8755" y="1"/>
                      <a:pt x="5466" y="637"/>
                    </a:cubicBezTo>
                    <a:cubicBezTo>
                      <a:pt x="2150" y="1301"/>
                      <a:pt x="1" y="4511"/>
                      <a:pt x="637" y="7827"/>
                    </a:cubicBezTo>
                    <a:cubicBezTo>
                      <a:pt x="664" y="7853"/>
                      <a:pt x="664" y="7880"/>
                      <a:pt x="664" y="7907"/>
                    </a:cubicBez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13"/>
              <p:cNvSpPr/>
              <p:nvPr/>
            </p:nvSpPr>
            <p:spPr>
              <a:xfrm>
                <a:off x="1726425" y="4141575"/>
                <a:ext cx="232825" cy="213000"/>
              </a:xfrm>
              <a:custGeom>
                <a:avLst/>
                <a:gdLst/>
                <a:ahLst/>
                <a:cxnLst/>
                <a:rect l="l" t="t" r="r" b="b"/>
                <a:pathLst>
                  <a:path w="9313" h="8520" extrusionOk="0">
                    <a:moveTo>
                      <a:pt x="4666" y="1"/>
                    </a:moveTo>
                    <a:cubicBezTo>
                      <a:pt x="2689" y="1"/>
                      <a:pt x="917" y="1368"/>
                      <a:pt x="478" y="3381"/>
                    </a:cubicBezTo>
                    <a:cubicBezTo>
                      <a:pt x="0" y="5689"/>
                      <a:pt x="1459" y="7944"/>
                      <a:pt x="3768" y="8421"/>
                    </a:cubicBezTo>
                    <a:cubicBezTo>
                      <a:pt x="4068" y="8488"/>
                      <a:pt x="4369" y="8520"/>
                      <a:pt x="4666" y="8520"/>
                    </a:cubicBezTo>
                    <a:cubicBezTo>
                      <a:pt x="6620" y="8520"/>
                      <a:pt x="8394" y="7139"/>
                      <a:pt x="8808" y="5158"/>
                    </a:cubicBezTo>
                    <a:cubicBezTo>
                      <a:pt x="9312" y="2850"/>
                      <a:pt x="7827" y="595"/>
                      <a:pt x="5545" y="91"/>
                    </a:cubicBezTo>
                    <a:cubicBezTo>
                      <a:pt x="5250" y="30"/>
                      <a:pt x="4956" y="1"/>
                      <a:pt x="46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13"/>
              <p:cNvSpPr/>
              <p:nvPr/>
            </p:nvSpPr>
            <p:spPr>
              <a:xfrm>
                <a:off x="1778825" y="4189675"/>
                <a:ext cx="127350" cy="117050"/>
              </a:xfrm>
              <a:custGeom>
                <a:avLst/>
                <a:gdLst/>
                <a:ahLst/>
                <a:cxnLst/>
                <a:rect l="l" t="t" r="r" b="b"/>
                <a:pathLst>
                  <a:path w="5094" h="4682" extrusionOk="0">
                    <a:moveTo>
                      <a:pt x="2575" y="1"/>
                    </a:moveTo>
                    <a:cubicBezTo>
                      <a:pt x="2418" y="1"/>
                      <a:pt x="2257" y="17"/>
                      <a:pt x="2096" y="51"/>
                    </a:cubicBezTo>
                    <a:cubicBezTo>
                      <a:pt x="823" y="289"/>
                      <a:pt x="0" y="1510"/>
                      <a:pt x="265" y="2783"/>
                    </a:cubicBezTo>
                    <a:cubicBezTo>
                      <a:pt x="476" y="3908"/>
                      <a:pt x="1475" y="4681"/>
                      <a:pt x="2564" y="4681"/>
                    </a:cubicBezTo>
                    <a:cubicBezTo>
                      <a:pt x="2708" y="4681"/>
                      <a:pt x="2853" y="4668"/>
                      <a:pt x="2998" y="4640"/>
                    </a:cubicBezTo>
                    <a:cubicBezTo>
                      <a:pt x="4271" y="4375"/>
                      <a:pt x="5094" y="3155"/>
                      <a:pt x="4855" y="1881"/>
                    </a:cubicBezTo>
                    <a:cubicBezTo>
                      <a:pt x="4623" y="769"/>
                      <a:pt x="3663" y="1"/>
                      <a:pt x="25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13"/>
              <p:cNvSpPr/>
              <p:nvPr/>
            </p:nvSpPr>
            <p:spPr>
              <a:xfrm>
                <a:off x="1806675" y="4211475"/>
                <a:ext cx="72325" cy="73000"/>
              </a:xfrm>
              <a:custGeom>
                <a:avLst/>
                <a:gdLst/>
                <a:ahLst/>
                <a:cxnLst/>
                <a:rect l="l" t="t" r="r" b="b"/>
                <a:pathLst>
                  <a:path w="2893" h="2920" fill="none" extrusionOk="0">
                    <a:moveTo>
                      <a:pt x="2733" y="1195"/>
                    </a:moveTo>
                    <a:cubicBezTo>
                      <a:pt x="2892" y="1938"/>
                      <a:pt x="2415" y="2627"/>
                      <a:pt x="1698" y="2760"/>
                    </a:cubicBezTo>
                    <a:cubicBezTo>
                      <a:pt x="982" y="2919"/>
                      <a:pt x="266" y="2442"/>
                      <a:pt x="133" y="1725"/>
                    </a:cubicBezTo>
                    <a:cubicBezTo>
                      <a:pt x="0" y="1009"/>
                      <a:pt x="451" y="293"/>
                      <a:pt x="1194" y="160"/>
                    </a:cubicBezTo>
                    <a:cubicBezTo>
                      <a:pt x="1911" y="1"/>
                      <a:pt x="2600" y="479"/>
                      <a:pt x="2733" y="1195"/>
                    </a:cubicBezTo>
                    <a:close/>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90" name="Google Shape;690;p13"/>
          <p:cNvGrpSpPr/>
          <p:nvPr/>
        </p:nvGrpSpPr>
        <p:grpSpPr>
          <a:xfrm>
            <a:off x="6407728" y="3456006"/>
            <a:ext cx="2953782" cy="1687482"/>
            <a:chOff x="6481313" y="3456006"/>
            <a:chExt cx="2953782" cy="1687482"/>
          </a:xfrm>
        </p:grpSpPr>
        <p:sp>
          <p:nvSpPr>
            <p:cNvPr id="691" name="Google Shape;691;p13"/>
            <p:cNvSpPr/>
            <p:nvPr/>
          </p:nvSpPr>
          <p:spPr>
            <a:xfrm>
              <a:off x="6481313" y="4482300"/>
              <a:ext cx="2953782" cy="661188"/>
            </a:xfrm>
            <a:custGeom>
              <a:avLst/>
              <a:gdLst/>
              <a:ahLst/>
              <a:cxnLst/>
              <a:rect l="l" t="t" r="r" b="b"/>
              <a:pathLst>
                <a:path w="100409" h="22476" extrusionOk="0">
                  <a:moveTo>
                    <a:pt x="56124" y="1"/>
                  </a:moveTo>
                  <a:cubicBezTo>
                    <a:pt x="55965" y="1"/>
                    <a:pt x="55807" y="2"/>
                    <a:pt x="55648" y="6"/>
                  </a:cubicBezTo>
                  <a:cubicBezTo>
                    <a:pt x="49108" y="135"/>
                    <a:pt x="42690" y="3098"/>
                    <a:pt x="38562" y="7890"/>
                  </a:cubicBezTo>
                  <a:cubicBezTo>
                    <a:pt x="35923" y="10957"/>
                    <a:pt x="33883" y="14956"/>
                    <a:pt x="29917" y="16235"/>
                  </a:cubicBezTo>
                  <a:cubicBezTo>
                    <a:pt x="29002" y="16529"/>
                    <a:pt x="28080" y="16650"/>
                    <a:pt x="27152" y="16650"/>
                  </a:cubicBezTo>
                  <a:cubicBezTo>
                    <a:pt x="23463" y="16650"/>
                    <a:pt x="19678" y="14738"/>
                    <a:pt x="15882" y="14195"/>
                  </a:cubicBezTo>
                  <a:cubicBezTo>
                    <a:pt x="15225" y="14102"/>
                    <a:pt x="14564" y="14057"/>
                    <a:pt x="13906" y="14057"/>
                  </a:cubicBezTo>
                  <a:cubicBezTo>
                    <a:pt x="8119" y="14057"/>
                    <a:pt x="2435" y="17519"/>
                    <a:pt x="1" y="22475"/>
                  </a:cubicBezTo>
                  <a:lnTo>
                    <a:pt x="100409" y="22475"/>
                  </a:lnTo>
                  <a:cubicBezTo>
                    <a:pt x="99713" y="19440"/>
                    <a:pt x="95917" y="17214"/>
                    <a:pt x="92404" y="16623"/>
                  </a:cubicBezTo>
                  <a:cubicBezTo>
                    <a:pt x="88235" y="15919"/>
                    <a:pt x="83695" y="16340"/>
                    <a:pt x="80060" y="14300"/>
                  </a:cubicBezTo>
                  <a:cubicBezTo>
                    <a:pt x="77114" y="12633"/>
                    <a:pt x="75341" y="9638"/>
                    <a:pt x="73067" y="7210"/>
                  </a:cubicBezTo>
                  <a:cubicBezTo>
                    <a:pt x="68842" y="2692"/>
                    <a:pt x="62505" y="1"/>
                    <a:pt x="5612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2" name="Google Shape;692;p13"/>
            <p:cNvGrpSpPr/>
            <p:nvPr/>
          </p:nvGrpSpPr>
          <p:grpSpPr>
            <a:xfrm>
              <a:off x="8316797" y="3456006"/>
              <a:ext cx="959470" cy="1525295"/>
              <a:chOff x="5058500" y="579525"/>
              <a:chExt cx="453500" cy="720975"/>
            </a:xfrm>
          </p:grpSpPr>
          <p:sp>
            <p:nvSpPr>
              <p:cNvPr id="693" name="Google Shape;693;p13"/>
              <p:cNvSpPr/>
              <p:nvPr/>
            </p:nvSpPr>
            <p:spPr>
              <a:xfrm>
                <a:off x="5180725" y="579525"/>
                <a:ext cx="208850" cy="142650"/>
              </a:xfrm>
              <a:custGeom>
                <a:avLst/>
                <a:gdLst/>
                <a:ahLst/>
                <a:cxnLst/>
                <a:rect l="l" t="t" r="r" b="b"/>
                <a:pathLst>
                  <a:path w="8354" h="5706" extrusionOk="0">
                    <a:moveTo>
                      <a:pt x="4181" y="1"/>
                    </a:moveTo>
                    <a:cubicBezTo>
                      <a:pt x="3851" y="1"/>
                      <a:pt x="3521" y="132"/>
                      <a:pt x="3335" y="395"/>
                    </a:cubicBezTo>
                    <a:lnTo>
                      <a:pt x="3327" y="395"/>
                    </a:lnTo>
                    <a:lnTo>
                      <a:pt x="1854" y="2459"/>
                    </a:lnTo>
                    <a:lnTo>
                      <a:pt x="381" y="4515"/>
                    </a:lnTo>
                    <a:cubicBezTo>
                      <a:pt x="0" y="5042"/>
                      <a:pt x="478" y="5705"/>
                      <a:pt x="1231" y="5705"/>
                    </a:cubicBezTo>
                    <a:lnTo>
                      <a:pt x="7131" y="5705"/>
                    </a:lnTo>
                    <a:cubicBezTo>
                      <a:pt x="7884" y="5705"/>
                      <a:pt x="8354" y="5050"/>
                      <a:pt x="7981" y="4515"/>
                    </a:cubicBezTo>
                    <a:lnTo>
                      <a:pt x="6500" y="2459"/>
                    </a:lnTo>
                    <a:lnTo>
                      <a:pt x="5027" y="395"/>
                    </a:lnTo>
                    <a:cubicBezTo>
                      <a:pt x="4841" y="132"/>
                      <a:pt x="4511" y="1"/>
                      <a:pt x="418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13"/>
              <p:cNvSpPr/>
              <p:nvPr/>
            </p:nvSpPr>
            <p:spPr>
              <a:xfrm>
                <a:off x="5266525" y="600400"/>
                <a:ext cx="15000" cy="18575"/>
              </a:xfrm>
              <a:custGeom>
                <a:avLst/>
                <a:gdLst/>
                <a:ahLst/>
                <a:cxnLst/>
                <a:rect l="l" t="t" r="r" b="b"/>
                <a:pathLst>
                  <a:path w="600" h="743" extrusionOk="0">
                    <a:moveTo>
                      <a:pt x="507" y="0"/>
                    </a:moveTo>
                    <a:cubicBezTo>
                      <a:pt x="480" y="0"/>
                      <a:pt x="453" y="13"/>
                      <a:pt x="437" y="38"/>
                    </a:cubicBezTo>
                    <a:lnTo>
                      <a:pt x="33" y="605"/>
                    </a:lnTo>
                    <a:cubicBezTo>
                      <a:pt x="0" y="645"/>
                      <a:pt x="8" y="694"/>
                      <a:pt x="49" y="726"/>
                    </a:cubicBezTo>
                    <a:cubicBezTo>
                      <a:pt x="65" y="734"/>
                      <a:pt x="81" y="742"/>
                      <a:pt x="97" y="742"/>
                    </a:cubicBezTo>
                    <a:cubicBezTo>
                      <a:pt x="122" y="742"/>
                      <a:pt x="146" y="726"/>
                      <a:pt x="162" y="702"/>
                    </a:cubicBezTo>
                    <a:lnTo>
                      <a:pt x="575" y="135"/>
                    </a:lnTo>
                    <a:cubicBezTo>
                      <a:pt x="599" y="95"/>
                      <a:pt x="591" y="46"/>
                      <a:pt x="551" y="14"/>
                    </a:cubicBezTo>
                    <a:cubicBezTo>
                      <a:pt x="539" y="5"/>
                      <a:pt x="523" y="0"/>
                      <a:pt x="5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13"/>
              <p:cNvSpPr/>
              <p:nvPr/>
            </p:nvSpPr>
            <p:spPr>
              <a:xfrm>
                <a:off x="5227050" y="623850"/>
                <a:ext cx="37875" cy="50350"/>
              </a:xfrm>
              <a:custGeom>
                <a:avLst/>
                <a:gdLst/>
                <a:ahLst/>
                <a:cxnLst/>
                <a:rect l="l" t="t" r="r" b="b"/>
                <a:pathLst>
                  <a:path w="1515" h="2014" extrusionOk="0">
                    <a:moveTo>
                      <a:pt x="1416" y="1"/>
                    </a:moveTo>
                    <a:cubicBezTo>
                      <a:pt x="1390" y="1"/>
                      <a:pt x="1364" y="11"/>
                      <a:pt x="1345" y="31"/>
                    </a:cubicBezTo>
                    <a:lnTo>
                      <a:pt x="25" y="1876"/>
                    </a:lnTo>
                    <a:cubicBezTo>
                      <a:pt x="1" y="1917"/>
                      <a:pt x="9" y="1965"/>
                      <a:pt x="41" y="1998"/>
                    </a:cubicBezTo>
                    <a:cubicBezTo>
                      <a:pt x="58" y="2006"/>
                      <a:pt x="74" y="2014"/>
                      <a:pt x="90" y="2014"/>
                    </a:cubicBezTo>
                    <a:lnTo>
                      <a:pt x="98" y="2014"/>
                    </a:lnTo>
                    <a:cubicBezTo>
                      <a:pt x="122" y="2014"/>
                      <a:pt x="147" y="1998"/>
                      <a:pt x="163" y="1982"/>
                    </a:cubicBezTo>
                    <a:lnTo>
                      <a:pt x="1482" y="128"/>
                    </a:lnTo>
                    <a:cubicBezTo>
                      <a:pt x="1515" y="96"/>
                      <a:pt x="1498" y="39"/>
                      <a:pt x="1466" y="15"/>
                    </a:cubicBezTo>
                    <a:cubicBezTo>
                      <a:pt x="1450" y="5"/>
                      <a:pt x="1433" y="1"/>
                      <a:pt x="14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13"/>
              <p:cNvSpPr/>
              <p:nvPr/>
            </p:nvSpPr>
            <p:spPr>
              <a:xfrm>
                <a:off x="5192650" y="728425"/>
                <a:ext cx="185200" cy="166950"/>
              </a:xfrm>
              <a:custGeom>
                <a:avLst/>
                <a:gdLst/>
                <a:ahLst/>
                <a:cxnLst/>
                <a:rect l="l" t="t" r="r" b="b"/>
                <a:pathLst>
                  <a:path w="7408" h="6678" extrusionOk="0">
                    <a:moveTo>
                      <a:pt x="1741" y="0"/>
                    </a:moveTo>
                    <a:cubicBezTo>
                      <a:pt x="778" y="0"/>
                      <a:pt x="1" y="777"/>
                      <a:pt x="1" y="1732"/>
                    </a:cubicBezTo>
                    <a:lnTo>
                      <a:pt x="1" y="4946"/>
                    </a:lnTo>
                    <a:cubicBezTo>
                      <a:pt x="1" y="5901"/>
                      <a:pt x="786" y="6678"/>
                      <a:pt x="1741" y="6678"/>
                    </a:cubicBezTo>
                    <a:lnTo>
                      <a:pt x="5667" y="6678"/>
                    </a:lnTo>
                    <a:cubicBezTo>
                      <a:pt x="6630" y="6678"/>
                      <a:pt x="7407" y="5901"/>
                      <a:pt x="7407" y="4946"/>
                    </a:cubicBezTo>
                    <a:lnTo>
                      <a:pt x="7407" y="1732"/>
                    </a:lnTo>
                    <a:cubicBezTo>
                      <a:pt x="7407" y="777"/>
                      <a:pt x="6630" y="0"/>
                      <a:pt x="566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13"/>
              <p:cNvSpPr/>
              <p:nvPr/>
            </p:nvSpPr>
            <p:spPr>
              <a:xfrm>
                <a:off x="5210475" y="746625"/>
                <a:ext cx="4275" cy="84825"/>
              </a:xfrm>
              <a:custGeom>
                <a:avLst/>
                <a:gdLst/>
                <a:ahLst/>
                <a:cxnLst/>
                <a:rect l="l" t="t" r="r" b="b"/>
                <a:pathLst>
                  <a:path w="171" h="3393" extrusionOk="0">
                    <a:moveTo>
                      <a:pt x="81" y="1"/>
                    </a:moveTo>
                    <a:cubicBezTo>
                      <a:pt x="41" y="1"/>
                      <a:pt x="0" y="41"/>
                      <a:pt x="0" y="90"/>
                    </a:cubicBezTo>
                    <a:lnTo>
                      <a:pt x="0" y="3303"/>
                    </a:lnTo>
                    <a:cubicBezTo>
                      <a:pt x="0" y="3352"/>
                      <a:pt x="41" y="3392"/>
                      <a:pt x="81" y="3392"/>
                    </a:cubicBezTo>
                    <a:cubicBezTo>
                      <a:pt x="130" y="3392"/>
                      <a:pt x="170" y="3352"/>
                      <a:pt x="170" y="3303"/>
                    </a:cubicBezTo>
                    <a:lnTo>
                      <a:pt x="170" y="90"/>
                    </a:lnTo>
                    <a:cubicBezTo>
                      <a:pt x="170" y="41"/>
                      <a:pt x="130" y="1"/>
                      <a:pt x="8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13"/>
              <p:cNvSpPr/>
              <p:nvPr/>
            </p:nvSpPr>
            <p:spPr>
              <a:xfrm>
                <a:off x="5096750" y="901625"/>
                <a:ext cx="184975" cy="167175"/>
              </a:xfrm>
              <a:custGeom>
                <a:avLst/>
                <a:gdLst/>
                <a:ahLst/>
                <a:cxnLst/>
                <a:rect l="l" t="t" r="r" b="b"/>
                <a:pathLst>
                  <a:path w="7399" h="6687" extrusionOk="0">
                    <a:moveTo>
                      <a:pt x="1732" y="1"/>
                    </a:moveTo>
                    <a:cubicBezTo>
                      <a:pt x="777" y="1"/>
                      <a:pt x="0" y="778"/>
                      <a:pt x="0" y="1733"/>
                    </a:cubicBezTo>
                    <a:lnTo>
                      <a:pt x="0" y="4946"/>
                    </a:lnTo>
                    <a:cubicBezTo>
                      <a:pt x="0" y="5910"/>
                      <a:pt x="777" y="6687"/>
                      <a:pt x="1732" y="6687"/>
                    </a:cubicBezTo>
                    <a:lnTo>
                      <a:pt x="5666" y="6687"/>
                    </a:lnTo>
                    <a:cubicBezTo>
                      <a:pt x="6621" y="6687"/>
                      <a:pt x="7398" y="5910"/>
                      <a:pt x="7398" y="4946"/>
                    </a:cubicBezTo>
                    <a:lnTo>
                      <a:pt x="7398" y="1733"/>
                    </a:lnTo>
                    <a:cubicBezTo>
                      <a:pt x="7398" y="778"/>
                      <a:pt x="6621" y="1"/>
                      <a:pt x="56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13"/>
              <p:cNvSpPr/>
              <p:nvPr/>
            </p:nvSpPr>
            <p:spPr>
              <a:xfrm>
                <a:off x="5114350" y="929550"/>
                <a:ext cx="4275" cy="62975"/>
              </a:xfrm>
              <a:custGeom>
                <a:avLst/>
                <a:gdLst/>
                <a:ahLst/>
                <a:cxnLst/>
                <a:rect l="l" t="t" r="r" b="b"/>
                <a:pathLst>
                  <a:path w="171" h="2519" extrusionOk="0">
                    <a:moveTo>
                      <a:pt x="89" y="1"/>
                    </a:moveTo>
                    <a:cubicBezTo>
                      <a:pt x="41" y="1"/>
                      <a:pt x="0" y="41"/>
                      <a:pt x="0" y="82"/>
                    </a:cubicBezTo>
                    <a:lnTo>
                      <a:pt x="0" y="2437"/>
                    </a:lnTo>
                    <a:cubicBezTo>
                      <a:pt x="0" y="2486"/>
                      <a:pt x="41" y="2518"/>
                      <a:pt x="89" y="2518"/>
                    </a:cubicBezTo>
                    <a:cubicBezTo>
                      <a:pt x="130" y="2518"/>
                      <a:pt x="170" y="2486"/>
                      <a:pt x="170" y="2437"/>
                    </a:cubicBezTo>
                    <a:lnTo>
                      <a:pt x="170" y="82"/>
                    </a:lnTo>
                    <a:cubicBezTo>
                      <a:pt x="170" y="41"/>
                      <a:pt x="130" y="1"/>
                      <a:pt x="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13"/>
              <p:cNvSpPr/>
              <p:nvPr/>
            </p:nvSpPr>
            <p:spPr>
              <a:xfrm>
                <a:off x="5288775" y="901625"/>
                <a:ext cx="184975" cy="167175"/>
              </a:xfrm>
              <a:custGeom>
                <a:avLst/>
                <a:gdLst/>
                <a:ahLst/>
                <a:cxnLst/>
                <a:rect l="l" t="t" r="r" b="b"/>
                <a:pathLst>
                  <a:path w="7399" h="6687" extrusionOk="0">
                    <a:moveTo>
                      <a:pt x="1733" y="1"/>
                    </a:moveTo>
                    <a:cubicBezTo>
                      <a:pt x="778" y="1"/>
                      <a:pt x="1" y="778"/>
                      <a:pt x="1" y="1733"/>
                    </a:cubicBezTo>
                    <a:lnTo>
                      <a:pt x="1" y="4946"/>
                    </a:lnTo>
                    <a:cubicBezTo>
                      <a:pt x="1" y="5910"/>
                      <a:pt x="778" y="6687"/>
                      <a:pt x="1733" y="6687"/>
                    </a:cubicBezTo>
                    <a:lnTo>
                      <a:pt x="5667" y="6687"/>
                    </a:lnTo>
                    <a:cubicBezTo>
                      <a:pt x="6622" y="6687"/>
                      <a:pt x="7399" y="5910"/>
                      <a:pt x="7399" y="4946"/>
                    </a:cubicBezTo>
                    <a:lnTo>
                      <a:pt x="7399" y="1733"/>
                    </a:lnTo>
                    <a:cubicBezTo>
                      <a:pt x="7399" y="778"/>
                      <a:pt x="6622" y="1"/>
                      <a:pt x="566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13"/>
              <p:cNvSpPr/>
              <p:nvPr/>
            </p:nvSpPr>
            <p:spPr>
              <a:xfrm>
                <a:off x="5306575" y="957075"/>
                <a:ext cx="4075" cy="45150"/>
              </a:xfrm>
              <a:custGeom>
                <a:avLst/>
                <a:gdLst/>
                <a:ahLst/>
                <a:cxnLst/>
                <a:rect l="l" t="t" r="r" b="b"/>
                <a:pathLst>
                  <a:path w="163" h="1806" extrusionOk="0">
                    <a:moveTo>
                      <a:pt x="82" y="1"/>
                    </a:moveTo>
                    <a:cubicBezTo>
                      <a:pt x="33" y="1"/>
                      <a:pt x="1" y="33"/>
                      <a:pt x="1" y="82"/>
                    </a:cubicBezTo>
                    <a:lnTo>
                      <a:pt x="1" y="1725"/>
                    </a:lnTo>
                    <a:cubicBezTo>
                      <a:pt x="1" y="1765"/>
                      <a:pt x="33" y="1806"/>
                      <a:pt x="82" y="1806"/>
                    </a:cubicBezTo>
                    <a:cubicBezTo>
                      <a:pt x="130" y="1806"/>
                      <a:pt x="163" y="1765"/>
                      <a:pt x="163" y="1725"/>
                    </a:cubicBezTo>
                    <a:lnTo>
                      <a:pt x="163" y="82"/>
                    </a:lnTo>
                    <a:cubicBezTo>
                      <a:pt x="163" y="33"/>
                      <a:pt x="130" y="1"/>
                      <a:pt x="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13"/>
              <p:cNvSpPr/>
              <p:nvPr/>
            </p:nvSpPr>
            <p:spPr>
              <a:xfrm>
                <a:off x="5306575" y="931575"/>
                <a:ext cx="4075" cy="17425"/>
              </a:xfrm>
              <a:custGeom>
                <a:avLst/>
                <a:gdLst/>
                <a:ahLst/>
                <a:cxnLst/>
                <a:rect l="l" t="t" r="r" b="b"/>
                <a:pathLst>
                  <a:path w="163" h="697" extrusionOk="0">
                    <a:moveTo>
                      <a:pt x="82" y="1"/>
                    </a:moveTo>
                    <a:cubicBezTo>
                      <a:pt x="33" y="1"/>
                      <a:pt x="1" y="33"/>
                      <a:pt x="1" y="82"/>
                    </a:cubicBezTo>
                    <a:lnTo>
                      <a:pt x="1" y="608"/>
                    </a:lnTo>
                    <a:cubicBezTo>
                      <a:pt x="1" y="656"/>
                      <a:pt x="33" y="697"/>
                      <a:pt x="82" y="697"/>
                    </a:cubicBezTo>
                    <a:cubicBezTo>
                      <a:pt x="130" y="697"/>
                      <a:pt x="163" y="656"/>
                      <a:pt x="163" y="608"/>
                    </a:cubicBezTo>
                    <a:lnTo>
                      <a:pt x="163" y="82"/>
                    </a:lnTo>
                    <a:cubicBezTo>
                      <a:pt x="163" y="33"/>
                      <a:pt x="130" y="1"/>
                      <a:pt x="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13"/>
              <p:cNvSpPr/>
              <p:nvPr/>
            </p:nvSpPr>
            <p:spPr>
              <a:xfrm>
                <a:off x="5058500" y="1076675"/>
                <a:ext cx="453500" cy="223825"/>
              </a:xfrm>
              <a:custGeom>
                <a:avLst/>
                <a:gdLst/>
                <a:ahLst/>
                <a:cxnLst/>
                <a:rect l="l" t="t" r="r" b="b"/>
                <a:pathLst>
                  <a:path w="18140" h="8953" extrusionOk="0">
                    <a:moveTo>
                      <a:pt x="1587" y="0"/>
                    </a:moveTo>
                    <a:cubicBezTo>
                      <a:pt x="713" y="0"/>
                      <a:pt x="0" y="713"/>
                      <a:pt x="0" y="1587"/>
                    </a:cubicBezTo>
                    <a:lnTo>
                      <a:pt x="0" y="7366"/>
                    </a:lnTo>
                    <a:cubicBezTo>
                      <a:pt x="0" y="8240"/>
                      <a:pt x="713" y="8952"/>
                      <a:pt x="1587" y="8952"/>
                    </a:cubicBezTo>
                    <a:lnTo>
                      <a:pt x="4679" y="8952"/>
                    </a:lnTo>
                    <a:cubicBezTo>
                      <a:pt x="4663" y="8807"/>
                      <a:pt x="4655" y="8669"/>
                      <a:pt x="4655" y="8523"/>
                    </a:cubicBezTo>
                    <a:cubicBezTo>
                      <a:pt x="4655" y="6306"/>
                      <a:pt x="6630" y="4501"/>
                      <a:pt x="9066" y="4501"/>
                    </a:cubicBezTo>
                    <a:cubicBezTo>
                      <a:pt x="11510" y="4501"/>
                      <a:pt x="13485" y="6306"/>
                      <a:pt x="13485" y="8523"/>
                    </a:cubicBezTo>
                    <a:cubicBezTo>
                      <a:pt x="13485" y="8669"/>
                      <a:pt x="13477" y="8807"/>
                      <a:pt x="13461" y="8952"/>
                    </a:cubicBezTo>
                    <a:lnTo>
                      <a:pt x="16553" y="8952"/>
                    </a:lnTo>
                    <a:cubicBezTo>
                      <a:pt x="17427" y="8952"/>
                      <a:pt x="18139" y="8240"/>
                      <a:pt x="18139" y="7366"/>
                    </a:cubicBezTo>
                    <a:lnTo>
                      <a:pt x="18139" y="1587"/>
                    </a:lnTo>
                    <a:cubicBezTo>
                      <a:pt x="18139" y="713"/>
                      <a:pt x="17427" y="0"/>
                      <a:pt x="1655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4" name="Google Shape;704;p13"/>
            <p:cNvGrpSpPr/>
            <p:nvPr/>
          </p:nvGrpSpPr>
          <p:grpSpPr>
            <a:xfrm>
              <a:off x="7289251" y="4125726"/>
              <a:ext cx="467641" cy="661187"/>
              <a:chOff x="4720775" y="983425"/>
              <a:chExt cx="257625" cy="364250"/>
            </a:xfrm>
          </p:grpSpPr>
          <p:sp>
            <p:nvSpPr>
              <p:cNvPr id="705" name="Google Shape;705;p13"/>
              <p:cNvSpPr/>
              <p:nvPr/>
            </p:nvSpPr>
            <p:spPr>
              <a:xfrm>
                <a:off x="4856950" y="1185800"/>
                <a:ext cx="119625" cy="161875"/>
              </a:xfrm>
              <a:custGeom>
                <a:avLst/>
                <a:gdLst/>
                <a:ahLst/>
                <a:cxnLst/>
                <a:rect l="l" t="t" r="r" b="b"/>
                <a:pathLst>
                  <a:path w="4785" h="6475" extrusionOk="0">
                    <a:moveTo>
                      <a:pt x="1203" y="0"/>
                    </a:moveTo>
                    <a:cubicBezTo>
                      <a:pt x="1094" y="0"/>
                      <a:pt x="985" y="26"/>
                      <a:pt x="883" y="79"/>
                    </a:cubicBezTo>
                    <a:lnTo>
                      <a:pt x="842" y="95"/>
                    </a:lnTo>
                    <a:lnTo>
                      <a:pt x="511" y="265"/>
                    </a:lnTo>
                    <a:lnTo>
                      <a:pt x="470" y="289"/>
                    </a:lnTo>
                    <a:cubicBezTo>
                      <a:pt x="146" y="451"/>
                      <a:pt x="1" y="848"/>
                      <a:pt x="138" y="1188"/>
                    </a:cubicBezTo>
                    <a:lnTo>
                      <a:pt x="2097" y="6020"/>
                    </a:lnTo>
                    <a:cubicBezTo>
                      <a:pt x="2215" y="6303"/>
                      <a:pt x="2488" y="6475"/>
                      <a:pt x="2768" y="6475"/>
                    </a:cubicBezTo>
                    <a:cubicBezTo>
                      <a:pt x="2872" y="6475"/>
                      <a:pt x="2978" y="6451"/>
                      <a:pt x="3076" y="6400"/>
                    </a:cubicBezTo>
                    <a:lnTo>
                      <a:pt x="4299" y="5777"/>
                    </a:lnTo>
                    <a:cubicBezTo>
                      <a:pt x="4663" y="5591"/>
                      <a:pt x="4784" y="5122"/>
                      <a:pt x="4566" y="4757"/>
                    </a:cubicBezTo>
                    <a:lnTo>
                      <a:pt x="1806" y="338"/>
                    </a:lnTo>
                    <a:cubicBezTo>
                      <a:pt x="1672" y="121"/>
                      <a:pt x="1440" y="0"/>
                      <a:pt x="120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13"/>
              <p:cNvSpPr/>
              <p:nvPr/>
            </p:nvSpPr>
            <p:spPr>
              <a:xfrm>
                <a:off x="4720775" y="983425"/>
                <a:ext cx="257625" cy="275425"/>
              </a:xfrm>
              <a:custGeom>
                <a:avLst/>
                <a:gdLst/>
                <a:ahLst/>
                <a:cxnLst/>
                <a:rect l="l" t="t" r="r" b="b"/>
                <a:pathLst>
                  <a:path w="10305" h="11017" extrusionOk="0">
                    <a:moveTo>
                      <a:pt x="2913" y="1"/>
                    </a:moveTo>
                    <a:cubicBezTo>
                      <a:pt x="2587" y="1"/>
                      <a:pt x="2283" y="68"/>
                      <a:pt x="2008" y="209"/>
                    </a:cubicBezTo>
                    <a:cubicBezTo>
                      <a:pt x="0" y="1229"/>
                      <a:pt x="243" y="5770"/>
                      <a:pt x="2493" y="10546"/>
                    </a:cubicBezTo>
                    <a:cubicBezTo>
                      <a:pt x="2628" y="10839"/>
                      <a:pt x="2905" y="11017"/>
                      <a:pt x="3169" y="11017"/>
                    </a:cubicBezTo>
                    <a:cubicBezTo>
                      <a:pt x="3254" y="11017"/>
                      <a:pt x="3339" y="10998"/>
                      <a:pt x="3416" y="10958"/>
                    </a:cubicBezTo>
                    <a:lnTo>
                      <a:pt x="9883" y="7664"/>
                    </a:lnTo>
                    <a:cubicBezTo>
                      <a:pt x="10207" y="7502"/>
                      <a:pt x="10304" y="7049"/>
                      <a:pt x="10094" y="6668"/>
                    </a:cubicBezTo>
                    <a:cubicBezTo>
                      <a:pt x="7894" y="2681"/>
                      <a:pt x="4965" y="1"/>
                      <a:pt x="291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3"/>
              <p:cNvSpPr/>
              <p:nvPr/>
            </p:nvSpPr>
            <p:spPr>
              <a:xfrm>
                <a:off x="4803725" y="1172825"/>
                <a:ext cx="166575" cy="86800"/>
              </a:xfrm>
              <a:custGeom>
                <a:avLst/>
                <a:gdLst/>
                <a:ahLst/>
                <a:cxnLst/>
                <a:rect l="l" t="t" r="r" b="b"/>
                <a:pathLst>
                  <a:path w="6663" h="3472" extrusionOk="0">
                    <a:moveTo>
                      <a:pt x="6565" y="1"/>
                    </a:moveTo>
                    <a:cubicBezTo>
                      <a:pt x="6554" y="1"/>
                      <a:pt x="6543" y="3"/>
                      <a:pt x="6533" y="7"/>
                    </a:cubicBezTo>
                    <a:lnTo>
                      <a:pt x="58" y="3309"/>
                    </a:lnTo>
                    <a:cubicBezTo>
                      <a:pt x="17" y="3334"/>
                      <a:pt x="1" y="3382"/>
                      <a:pt x="25" y="3423"/>
                    </a:cubicBezTo>
                    <a:cubicBezTo>
                      <a:pt x="41" y="3455"/>
                      <a:pt x="66" y="3471"/>
                      <a:pt x="98" y="3471"/>
                    </a:cubicBezTo>
                    <a:cubicBezTo>
                      <a:pt x="114" y="3471"/>
                      <a:pt x="122" y="3463"/>
                      <a:pt x="139" y="3463"/>
                    </a:cubicBezTo>
                    <a:lnTo>
                      <a:pt x="6606" y="161"/>
                    </a:lnTo>
                    <a:cubicBezTo>
                      <a:pt x="6646" y="137"/>
                      <a:pt x="6662" y="88"/>
                      <a:pt x="6638" y="48"/>
                    </a:cubicBezTo>
                    <a:cubicBezTo>
                      <a:pt x="6626" y="18"/>
                      <a:pt x="6596" y="1"/>
                      <a:pt x="65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13"/>
              <p:cNvSpPr/>
              <p:nvPr/>
            </p:nvSpPr>
            <p:spPr>
              <a:xfrm>
                <a:off x="4752550" y="1070000"/>
                <a:ext cx="31575" cy="125275"/>
              </a:xfrm>
              <a:custGeom>
                <a:avLst/>
                <a:gdLst/>
                <a:ahLst/>
                <a:cxnLst/>
                <a:rect l="l" t="t" r="r" b="b"/>
                <a:pathLst>
                  <a:path w="1263" h="5011" extrusionOk="0">
                    <a:moveTo>
                      <a:pt x="130" y="0"/>
                    </a:moveTo>
                    <a:cubicBezTo>
                      <a:pt x="81" y="0"/>
                      <a:pt x="49" y="33"/>
                      <a:pt x="41" y="81"/>
                    </a:cubicBezTo>
                    <a:cubicBezTo>
                      <a:pt x="0" y="1441"/>
                      <a:pt x="372" y="3173"/>
                      <a:pt x="1093" y="4954"/>
                    </a:cubicBezTo>
                    <a:cubicBezTo>
                      <a:pt x="1101" y="4986"/>
                      <a:pt x="1133" y="5010"/>
                      <a:pt x="1166" y="5010"/>
                    </a:cubicBezTo>
                    <a:cubicBezTo>
                      <a:pt x="1174" y="5010"/>
                      <a:pt x="1190" y="5010"/>
                      <a:pt x="1198" y="5002"/>
                    </a:cubicBezTo>
                    <a:cubicBezTo>
                      <a:pt x="1239" y="4986"/>
                      <a:pt x="1263" y="4938"/>
                      <a:pt x="1247" y="4897"/>
                    </a:cubicBezTo>
                    <a:cubicBezTo>
                      <a:pt x="534" y="3133"/>
                      <a:pt x="170" y="1425"/>
                      <a:pt x="211" y="81"/>
                    </a:cubicBezTo>
                    <a:cubicBezTo>
                      <a:pt x="211" y="33"/>
                      <a:pt x="178" y="0"/>
                      <a:pt x="1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13"/>
              <p:cNvSpPr/>
              <p:nvPr/>
            </p:nvSpPr>
            <p:spPr>
              <a:xfrm>
                <a:off x="4755375" y="1030850"/>
                <a:ext cx="10750" cy="24000"/>
              </a:xfrm>
              <a:custGeom>
                <a:avLst/>
                <a:gdLst/>
                <a:ahLst/>
                <a:cxnLst/>
                <a:rect l="l" t="t" r="r" b="b"/>
                <a:pathLst>
                  <a:path w="430" h="960" extrusionOk="0">
                    <a:moveTo>
                      <a:pt x="326" y="1"/>
                    </a:moveTo>
                    <a:cubicBezTo>
                      <a:pt x="296" y="1"/>
                      <a:pt x="268" y="19"/>
                      <a:pt x="251" y="53"/>
                    </a:cubicBezTo>
                    <a:cubicBezTo>
                      <a:pt x="146" y="287"/>
                      <a:pt x="65" y="554"/>
                      <a:pt x="9" y="862"/>
                    </a:cubicBezTo>
                    <a:cubicBezTo>
                      <a:pt x="0" y="911"/>
                      <a:pt x="33" y="951"/>
                      <a:pt x="73" y="959"/>
                    </a:cubicBezTo>
                    <a:lnTo>
                      <a:pt x="89" y="959"/>
                    </a:lnTo>
                    <a:cubicBezTo>
                      <a:pt x="130" y="959"/>
                      <a:pt x="162" y="935"/>
                      <a:pt x="170" y="894"/>
                    </a:cubicBezTo>
                    <a:cubicBezTo>
                      <a:pt x="227" y="603"/>
                      <a:pt x="308" y="344"/>
                      <a:pt x="405" y="117"/>
                    </a:cubicBezTo>
                    <a:cubicBezTo>
                      <a:pt x="429" y="77"/>
                      <a:pt x="405" y="28"/>
                      <a:pt x="365" y="12"/>
                    </a:cubicBezTo>
                    <a:cubicBezTo>
                      <a:pt x="352" y="5"/>
                      <a:pt x="339" y="1"/>
                      <a:pt x="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10" name="Google Shape;710;p13"/>
          <p:cNvGrpSpPr/>
          <p:nvPr/>
        </p:nvGrpSpPr>
        <p:grpSpPr>
          <a:xfrm>
            <a:off x="-403262" y="387600"/>
            <a:ext cx="933200" cy="2616125"/>
            <a:chOff x="-403262" y="387600"/>
            <a:chExt cx="933200" cy="2616125"/>
          </a:xfrm>
        </p:grpSpPr>
        <p:sp>
          <p:nvSpPr>
            <p:cNvPr id="711" name="Google Shape;711;p13"/>
            <p:cNvSpPr/>
            <p:nvPr/>
          </p:nvSpPr>
          <p:spPr>
            <a:xfrm>
              <a:off x="476888" y="2263317"/>
              <a:ext cx="53050" cy="52400"/>
            </a:xfrm>
            <a:custGeom>
              <a:avLst/>
              <a:gdLst/>
              <a:ahLst/>
              <a:cxnLst/>
              <a:rect l="l" t="t" r="r" b="b"/>
              <a:pathLst>
                <a:path w="2122" h="2096" extrusionOk="0">
                  <a:moveTo>
                    <a:pt x="1074" y="1"/>
                  </a:moveTo>
                  <a:cubicBezTo>
                    <a:pt x="498" y="1"/>
                    <a:pt x="0" y="472"/>
                    <a:pt x="0" y="1048"/>
                  </a:cubicBezTo>
                  <a:cubicBezTo>
                    <a:pt x="0" y="1624"/>
                    <a:pt x="498" y="2095"/>
                    <a:pt x="1074" y="2095"/>
                  </a:cubicBezTo>
                  <a:cubicBezTo>
                    <a:pt x="1650" y="2095"/>
                    <a:pt x="2121" y="1624"/>
                    <a:pt x="2121" y="1048"/>
                  </a:cubicBezTo>
                  <a:cubicBezTo>
                    <a:pt x="2121" y="472"/>
                    <a:pt x="1650"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13"/>
            <p:cNvSpPr/>
            <p:nvPr/>
          </p:nvSpPr>
          <p:spPr>
            <a:xfrm>
              <a:off x="278566" y="2948075"/>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13"/>
            <p:cNvSpPr/>
            <p:nvPr/>
          </p:nvSpPr>
          <p:spPr>
            <a:xfrm>
              <a:off x="334241" y="387600"/>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13"/>
            <p:cNvSpPr/>
            <p:nvPr/>
          </p:nvSpPr>
          <p:spPr>
            <a:xfrm>
              <a:off x="-403262" y="1181683"/>
              <a:ext cx="904975" cy="449275"/>
            </a:xfrm>
            <a:custGeom>
              <a:avLst/>
              <a:gdLst/>
              <a:ahLst/>
              <a:cxnLst/>
              <a:rect l="l" t="t" r="r" b="b"/>
              <a:pathLst>
                <a:path w="36199" h="17971" extrusionOk="0">
                  <a:moveTo>
                    <a:pt x="20352" y="1"/>
                  </a:moveTo>
                  <a:cubicBezTo>
                    <a:pt x="15124" y="1"/>
                    <a:pt x="15329" y="7544"/>
                    <a:pt x="15329" y="7544"/>
                  </a:cubicBezTo>
                  <a:cubicBezTo>
                    <a:pt x="15329" y="7544"/>
                    <a:pt x="11899" y="79"/>
                    <a:pt x="8139" y="79"/>
                  </a:cubicBezTo>
                  <a:cubicBezTo>
                    <a:pt x="7615" y="79"/>
                    <a:pt x="7086" y="223"/>
                    <a:pt x="6558" y="553"/>
                  </a:cubicBezTo>
                  <a:cubicBezTo>
                    <a:pt x="2211" y="3224"/>
                    <a:pt x="5484" y="8382"/>
                    <a:pt x="5484" y="8382"/>
                  </a:cubicBezTo>
                  <a:cubicBezTo>
                    <a:pt x="5272" y="8185"/>
                    <a:pt x="4905" y="8084"/>
                    <a:pt x="4477" y="8084"/>
                  </a:cubicBezTo>
                  <a:cubicBezTo>
                    <a:pt x="2743" y="8084"/>
                    <a:pt x="0" y="9750"/>
                    <a:pt x="2394" y="13488"/>
                  </a:cubicBezTo>
                  <a:cubicBezTo>
                    <a:pt x="4427" y="16610"/>
                    <a:pt x="10940" y="17971"/>
                    <a:pt x="16891" y="17971"/>
                  </a:cubicBezTo>
                  <a:cubicBezTo>
                    <a:pt x="19524" y="17971"/>
                    <a:pt x="22047" y="17704"/>
                    <a:pt x="24023" y="17206"/>
                  </a:cubicBezTo>
                  <a:cubicBezTo>
                    <a:pt x="30909" y="15478"/>
                    <a:pt x="36198" y="8539"/>
                    <a:pt x="31721" y="5030"/>
                  </a:cubicBezTo>
                  <a:cubicBezTo>
                    <a:pt x="30724" y="4251"/>
                    <a:pt x="29767" y="3956"/>
                    <a:pt x="28888" y="3956"/>
                  </a:cubicBezTo>
                  <a:cubicBezTo>
                    <a:pt x="26166" y="3956"/>
                    <a:pt x="24206" y="6785"/>
                    <a:pt x="24206" y="6785"/>
                  </a:cubicBezTo>
                  <a:cubicBezTo>
                    <a:pt x="24206" y="6785"/>
                    <a:pt x="25882" y="160"/>
                    <a:pt x="20514" y="3"/>
                  </a:cubicBezTo>
                  <a:cubicBezTo>
                    <a:pt x="20460" y="2"/>
                    <a:pt x="20406" y="1"/>
                    <a:pt x="203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5" name="Google Shape;715;p13"/>
          <p:cNvGrpSpPr/>
          <p:nvPr/>
        </p:nvGrpSpPr>
        <p:grpSpPr>
          <a:xfrm>
            <a:off x="8581338" y="-66525"/>
            <a:ext cx="893188" cy="2624025"/>
            <a:chOff x="8581338" y="-66525"/>
            <a:chExt cx="893188" cy="2624025"/>
          </a:xfrm>
        </p:grpSpPr>
        <p:sp>
          <p:nvSpPr>
            <p:cNvPr id="716" name="Google Shape;716;p13"/>
            <p:cNvSpPr/>
            <p:nvPr/>
          </p:nvSpPr>
          <p:spPr>
            <a:xfrm>
              <a:off x="8581338" y="1701458"/>
              <a:ext cx="85775" cy="85775"/>
            </a:xfrm>
            <a:custGeom>
              <a:avLst/>
              <a:gdLst/>
              <a:ahLst/>
              <a:cxnLst/>
              <a:rect l="l" t="t" r="r" b="b"/>
              <a:pathLst>
                <a:path w="3431" h="3431" extrusionOk="0">
                  <a:moveTo>
                    <a:pt x="1702" y="1"/>
                  </a:moveTo>
                  <a:cubicBezTo>
                    <a:pt x="760" y="1"/>
                    <a:pt x="0" y="760"/>
                    <a:pt x="0" y="1702"/>
                  </a:cubicBezTo>
                  <a:cubicBezTo>
                    <a:pt x="0" y="2645"/>
                    <a:pt x="760" y="3431"/>
                    <a:pt x="1702" y="3431"/>
                  </a:cubicBezTo>
                  <a:cubicBezTo>
                    <a:pt x="2671" y="3431"/>
                    <a:pt x="3430" y="2645"/>
                    <a:pt x="3430" y="1702"/>
                  </a:cubicBezTo>
                  <a:cubicBezTo>
                    <a:pt x="3430" y="760"/>
                    <a:pt x="2671" y="1"/>
                    <a:pt x="17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13"/>
            <p:cNvSpPr/>
            <p:nvPr/>
          </p:nvSpPr>
          <p:spPr>
            <a:xfrm>
              <a:off x="8625716" y="2397350"/>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13"/>
            <p:cNvSpPr/>
            <p:nvPr/>
          </p:nvSpPr>
          <p:spPr>
            <a:xfrm>
              <a:off x="8771809" y="997717"/>
              <a:ext cx="93625" cy="93625"/>
            </a:xfrm>
            <a:custGeom>
              <a:avLst/>
              <a:gdLst/>
              <a:ahLst/>
              <a:cxnLst/>
              <a:rect l="l" t="t" r="r" b="b"/>
              <a:pathLst>
                <a:path w="3745" h="3745" extrusionOk="0">
                  <a:moveTo>
                    <a:pt x="1886" y="0"/>
                  </a:moveTo>
                  <a:cubicBezTo>
                    <a:pt x="838" y="0"/>
                    <a:pt x="0" y="838"/>
                    <a:pt x="0" y="1860"/>
                  </a:cubicBezTo>
                  <a:cubicBezTo>
                    <a:pt x="0" y="2907"/>
                    <a:pt x="838" y="3745"/>
                    <a:pt x="1886" y="3745"/>
                  </a:cubicBezTo>
                  <a:cubicBezTo>
                    <a:pt x="2907" y="3745"/>
                    <a:pt x="3745" y="2907"/>
                    <a:pt x="3745" y="1860"/>
                  </a:cubicBezTo>
                  <a:cubicBezTo>
                    <a:pt x="3745" y="838"/>
                    <a:pt x="2907" y="0"/>
                    <a:pt x="18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13"/>
            <p:cNvSpPr/>
            <p:nvPr/>
          </p:nvSpPr>
          <p:spPr>
            <a:xfrm>
              <a:off x="8776025" y="-66525"/>
              <a:ext cx="698500" cy="454125"/>
            </a:xfrm>
            <a:custGeom>
              <a:avLst/>
              <a:gdLst/>
              <a:ahLst/>
              <a:cxnLst/>
              <a:rect l="l" t="t" r="r" b="b"/>
              <a:pathLst>
                <a:path w="27940" h="18165" extrusionOk="0">
                  <a:moveTo>
                    <a:pt x="15932" y="1"/>
                  </a:moveTo>
                  <a:cubicBezTo>
                    <a:pt x="11765" y="1"/>
                    <a:pt x="12098" y="6654"/>
                    <a:pt x="12098" y="6654"/>
                  </a:cubicBezTo>
                  <a:cubicBezTo>
                    <a:pt x="12098" y="6654"/>
                    <a:pt x="11448" y="2531"/>
                    <a:pt x="8824" y="2531"/>
                  </a:cubicBezTo>
                  <a:cubicBezTo>
                    <a:pt x="8469" y="2531"/>
                    <a:pt x="8077" y="2607"/>
                    <a:pt x="7646" y="2779"/>
                  </a:cubicBezTo>
                  <a:cubicBezTo>
                    <a:pt x="4033" y="4219"/>
                    <a:pt x="6939" y="9377"/>
                    <a:pt x="6939" y="9377"/>
                  </a:cubicBezTo>
                  <a:cubicBezTo>
                    <a:pt x="6233" y="8699"/>
                    <a:pt x="5170" y="8328"/>
                    <a:pt x="4087" y="8328"/>
                  </a:cubicBezTo>
                  <a:cubicBezTo>
                    <a:pt x="2078" y="8328"/>
                    <a:pt x="0" y="9602"/>
                    <a:pt x="0" y="12546"/>
                  </a:cubicBezTo>
                  <a:cubicBezTo>
                    <a:pt x="27" y="17730"/>
                    <a:pt x="10238" y="17966"/>
                    <a:pt x="10238" y="17966"/>
                  </a:cubicBezTo>
                  <a:cubicBezTo>
                    <a:pt x="11474" y="18099"/>
                    <a:pt x="12781" y="18165"/>
                    <a:pt x="14103" y="18165"/>
                  </a:cubicBezTo>
                  <a:cubicBezTo>
                    <a:pt x="20820" y="18165"/>
                    <a:pt x="27917" y="16473"/>
                    <a:pt x="27939" y="13410"/>
                  </a:cubicBezTo>
                  <a:cubicBezTo>
                    <a:pt x="27939" y="10821"/>
                    <a:pt x="25621" y="10567"/>
                    <a:pt x="24711" y="10567"/>
                  </a:cubicBezTo>
                  <a:cubicBezTo>
                    <a:pt x="24490" y="10567"/>
                    <a:pt x="24352" y="10582"/>
                    <a:pt x="24352" y="10582"/>
                  </a:cubicBezTo>
                  <a:cubicBezTo>
                    <a:pt x="24352" y="10582"/>
                    <a:pt x="26525" y="6549"/>
                    <a:pt x="23907" y="5319"/>
                  </a:cubicBezTo>
                  <a:cubicBezTo>
                    <a:pt x="23569" y="5162"/>
                    <a:pt x="23243" y="5095"/>
                    <a:pt x="22932" y="5095"/>
                  </a:cubicBezTo>
                  <a:cubicBezTo>
                    <a:pt x="20955" y="5095"/>
                    <a:pt x="19586" y="7832"/>
                    <a:pt x="19586" y="7832"/>
                  </a:cubicBezTo>
                  <a:cubicBezTo>
                    <a:pt x="19586" y="7832"/>
                    <a:pt x="20398" y="160"/>
                    <a:pt x="16078" y="3"/>
                  </a:cubicBezTo>
                  <a:cubicBezTo>
                    <a:pt x="16028" y="2"/>
                    <a:pt x="15980" y="1"/>
                    <a:pt x="159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Quote">
  <p:cSld name="CUSTOM_18_1">
    <p:spTree>
      <p:nvGrpSpPr>
        <p:cNvPr id="1" name="Shape 720"/>
        <p:cNvGrpSpPr/>
        <p:nvPr/>
      </p:nvGrpSpPr>
      <p:grpSpPr>
        <a:xfrm>
          <a:off x="0" y="0"/>
          <a:ext cx="0" cy="0"/>
          <a:chOff x="0" y="0"/>
          <a:chExt cx="0" cy="0"/>
        </a:xfrm>
      </p:grpSpPr>
      <p:grpSp>
        <p:nvGrpSpPr>
          <p:cNvPr id="721" name="Google Shape;721;p14"/>
          <p:cNvGrpSpPr/>
          <p:nvPr/>
        </p:nvGrpSpPr>
        <p:grpSpPr>
          <a:xfrm>
            <a:off x="324175" y="349419"/>
            <a:ext cx="7763625" cy="4371500"/>
            <a:chOff x="312175" y="260675"/>
            <a:chExt cx="7763625" cy="4371500"/>
          </a:xfrm>
        </p:grpSpPr>
        <p:sp>
          <p:nvSpPr>
            <p:cNvPr id="722" name="Google Shape;722;p14"/>
            <p:cNvSpPr/>
            <p:nvPr/>
          </p:nvSpPr>
          <p:spPr>
            <a:xfrm>
              <a:off x="6865425" y="622325"/>
              <a:ext cx="58950" cy="58950"/>
            </a:xfrm>
            <a:custGeom>
              <a:avLst/>
              <a:gdLst/>
              <a:ahLst/>
              <a:cxnLst/>
              <a:rect l="l" t="t" r="r" b="b"/>
              <a:pathLst>
                <a:path w="2358" h="2358" extrusionOk="0">
                  <a:moveTo>
                    <a:pt x="1179" y="1"/>
                  </a:moveTo>
                  <a:cubicBezTo>
                    <a:pt x="525" y="1"/>
                    <a:pt x="1" y="524"/>
                    <a:pt x="1" y="1179"/>
                  </a:cubicBezTo>
                  <a:cubicBezTo>
                    <a:pt x="1" y="1833"/>
                    <a:pt x="525" y="2357"/>
                    <a:pt x="1179" y="2357"/>
                  </a:cubicBezTo>
                  <a:cubicBezTo>
                    <a:pt x="1834" y="2357"/>
                    <a:pt x="2357" y="1833"/>
                    <a:pt x="2357" y="1179"/>
                  </a:cubicBezTo>
                  <a:cubicBezTo>
                    <a:pt x="2357" y="524"/>
                    <a:pt x="1834" y="1"/>
                    <a:pt x="11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14"/>
            <p:cNvSpPr/>
            <p:nvPr/>
          </p:nvSpPr>
          <p:spPr>
            <a:xfrm>
              <a:off x="8020150" y="4168525"/>
              <a:ext cx="55650" cy="55675"/>
            </a:xfrm>
            <a:custGeom>
              <a:avLst/>
              <a:gdLst/>
              <a:ahLst/>
              <a:cxnLst/>
              <a:rect l="l" t="t" r="r" b="b"/>
              <a:pathLst>
                <a:path w="2226" h="2227" extrusionOk="0">
                  <a:moveTo>
                    <a:pt x="1126" y="1"/>
                  </a:moveTo>
                  <a:cubicBezTo>
                    <a:pt x="498" y="1"/>
                    <a:pt x="0" y="498"/>
                    <a:pt x="0" y="1101"/>
                  </a:cubicBezTo>
                  <a:cubicBezTo>
                    <a:pt x="0" y="1729"/>
                    <a:pt x="498" y="2227"/>
                    <a:pt x="1126" y="2227"/>
                  </a:cubicBezTo>
                  <a:cubicBezTo>
                    <a:pt x="1728" y="2227"/>
                    <a:pt x="2226" y="1729"/>
                    <a:pt x="2226" y="1101"/>
                  </a:cubicBezTo>
                  <a:cubicBezTo>
                    <a:pt x="2226" y="498"/>
                    <a:pt x="1728" y="1"/>
                    <a:pt x="11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14"/>
            <p:cNvSpPr/>
            <p:nvPr/>
          </p:nvSpPr>
          <p:spPr>
            <a:xfrm>
              <a:off x="312175" y="2980025"/>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14"/>
            <p:cNvSpPr/>
            <p:nvPr/>
          </p:nvSpPr>
          <p:spPr>
            <a:xfrm>
              <a:off x="2181200" y="260675"/>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14"/>
            <p:cNvSpPr/>
            <p:nvPr/>
          </p:nvSpPr>
          <p:spPr>
            <a:xfrm>
              <a:off x="2812150" y="941775"/>
              <a:ext cx="60925" cy="61550"/>
            </a:xfrm>
            <a:custGeom>
              <a:avLst/>
              <a:gdLst/>
              <a:ahLst/>
              <a:cxnLst/>
              <a:rect l="l" t="t" r="r" b="b"/>
              <a:pathLst>
                <a:path w="2437" h="2462" extrusionOk="0">
                  <a:moveTo>
                    <a:pt x="1205" y="0"/>
                  </a:moveTo>
                  <a:cubicBezTo>
                    <a:pt x="525" y="0"/>
                    <a:pt x="1" y="550"/>
                    <a:pt x="1" y="1231"/>
                  </a:cubicBezTo>
                  <a:cubicBezTo>
                    <a:pt x="1" y="1911"/>
                    <a:pt x="525" y="2461"/>
                    <a:pt x="1205" y="2461"/>
                  </a:cubicBezTo>
                  <a:cubicBezTo>
                    <a:pt x="1886" y="2461"/>
                    <a:pt x="2436" y="1911"/>
                    <a:pt x="2436" y="1231"/>
                  </a:cubicBezTo>
                  <a:cubicBezTo>
                    <a:pt x="2436" y="550"/>
                    <a:pt x="1886" y="0"/>
                    <a:pt x="12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14"/>
            <p:cNvSpPr/>
            <p:nvPr/>
          </p:nvSpPr>
          <p:spPr>
            <a:xfrm>
              <a:off x="5546900" y="4583075"/>
              <a:ext cx="49125" cy="49100"/>
            </a:xfrm>
            <a:custGeom>
              <a:avLst/>
              <a:gdLst/>
              <a:ahLst/>
              <a:cxnLst/>
              <a:rect l="l" t="t" r="r" b="b"/>
              <a:pathLst>
                <a:path w="1965" h="1964" extrusionOk="0">
                  <a:moveTo>
                    <a:pt x="996" y="0"/>
                  </a:moveTo>
                  <a:cubicBezTo>
                    <a:pt x="446" y="0"/>
                    <a:pt x="1" y="445"/>
                    <a:pt x="1" y="995"/>
                  </a:cubicBezTo>
                  <a:cubicBezTo>
                    <a:pt x="1" y="1519"/>
                    <a:pt x="446" y="1964"/>
                    <a:pt x="996" y="1964"/>
                  </a:cubicBezTo>
                  <a:cubicBezTo>
                    <a:pt x="1519" y="1964"/>
                    <a:pt x="1964" y="1519"/>
                    <a:pt x="1964" y="995"/>
                  </a:cubicBezTo>
                  <a:cubicBezTo>
                    <a:pt x="1964" y="445"/>
                    <a:pt x="1519" y="0"/>
                    <a:pt x="99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14"/>
            <p:cNvSpPr/>
            <p:nvPr/>
          </p:nvSpPr>
          <p:spPr>
            <a:xfrm>
              <a:off x="5004575" y="400650"/>
              <a:ext cx="93625" cy="93625"/>
            </a:xfrm>
            <a:custGeom>
              <a:avLst/>
              <a:gdLst/>
              <a:ahLst/>
              <a:cxnLst/>
              <a:rect l="l" t="t" r="r" b="b"/>
              <a:pathLst>
                <a:path w="3745" h="3745" extrusionOk="0">
                  <a:moveTo>
                    <a:pt x="1886" y="0"/>
                  </a:moveTo>
                  <a:cubicBezTo>
                    <a:pt x="838" y="0"/>
                    <a:pt x="0" y="838"/>
                    <a:pt x="0" y="1860"/>
                  </a:cubicBezTo>
                  <a:cubicBezTo>
                    <a:pt x="0" y="2907"/>
                    <a:pt x="838" y="3745"/>
                    <a:pt x="1886" y="3745"/>
                  </a:cubicBezTo>
                  <a:cubicBezTo>
                    <a:pt x="2907" y="3745"/>
                    <a:pt x="3745" y="2907"/>
                    <a:pt x="3745" y="1860"/>
                  </a:cubicBezTo>
                  <a:cubicBezTo>
                    <a:pt x="3745" y="838"/>
                    <a:pt x="2907" y="0"/>
                    <a:pt x="188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29" name="Google Shape;729;p14"/>
          <p:cNvGrpSpPr/>
          <p:nvPr/>
        </p:nvGrpSpPr>
        <p:grpSpPr>
          <a:xfrm>
            <a:off x="363776" y="403294"/>
            <a:ext cx="7959246" cy="4336913"/>
            <a:chOff x="320392" y="314550"/>
            <a:chExt cx="7959246" cy="4336913"/>
          </a:xfrm>
        </p:grpSpPr>
        <p:sp>
          <p:nvSpPr>
            <p:cNvPr id="730" name="Google Shape;730;p14"/>
            <p:cNvSpPr/>
            <p:nvPr/>
          </p:nvSpPr>
          <p:spPr>
            <a:xfrm>
              <a:off x="5622044" y="900348"/>
              <a:ext cx="53050" cy="53050"/>
            </a:xfrm>
            <a:custGeom>
              <a:avLst/>
              <a:gdLst/>
              <a:ahLst/>
              <a:cxnLst/>
              <a:rect l="l" t="t" r="r" b="b"/>
              <a:pathLst>
                <a:path w="2122" h="2122" extrusionOk="0">
                  <a:moveTo>
                    <a:pt x="1048" y="1"/>
                  </a:moveTo>
                  <a:cubicBezTo>
                    <a:pt x="472" y="1"/>
                    <a:pt x="0" y="472"/>
                    <a:pt x="0" y="1075"/>
                  </a:cubicBezTo>
                  <a:cubicBezTo>
                    <a:pt x="0" y="1651"/>
                    <a:pt x="472" y="2122"/>
                    <a:pt x="1048" y="2122"/>
                  </a:cubicBezTo>
                  <a:cubicBezTo>
                    <a:pt x="1650" y="2122"/>
                    <a:pt x="2121" y="1651"/>
                    <a:pt x="2121" y="1075"/>
                  </a:cubicBezTo>
                  <a:cubicBezTo>
                    <a:pt x="2121" y="472"/>
                    <a:pt x="1650" y="1"/>
                    <a:pt x="10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4"/>
            <p:cNvSpPr/>
            <p:nvPr/>
          </p:nvSpPr>
          <p:spPr>
            <a:xfrm>
              <a:off x="8167038" y="1966545"/>
              <a:ext cx="112600" cy="111950"/>
            </a:xfrm>
            <a:custGeom>
              <a:avLst/>
              <a:gdLst/>
              <a:ahLst/>
              <a:cxnLst/>
              <a:rect l="l" t="t" r="r" b="b"/>
              <a:pathLst>
                <a:path w="4504" h="4478" extrusionOk="0">
                  <a:moveTo>
                    <a:pt x="2252" y="0"/>
                  </a:moveTo>
                  <a:cubicBezTo>
                    <a:pt x="1021" y="0"/>
                    <a:pt x="0" y="995"/>
                    <a:pt x="0" y="2252"/>
                  </a:cubicBezTo>
                  <a:cubicBezTo>
                    <a:pt x="0" y="3483"/>
                    <a:pt x="1021" y="4478"/>
                    <a:pt x="2252" y="4478"/>
                  </a:cubicBezTo>
                  <a:cubicBezTo>
                    <a:pt x="3509" y="4478"/>
                    <a:pt x="4504" y="3483"/>
                    <a:pt x="4504" y="2252"/>
                  </a:cubicBezTo>
                  <a:cubicBezTo>
                    <a:pt x="4504" y="995"/>
                    <a:pt x="3509" y="0"/>
                    <a:pt x="22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14"/>
            <p:cNvSpPr/>
            <p:nvPr/>
          </p:nvSpPr>
          <p:spPr>
            <a:xfrm>
              <a:off x="2416900" y="4565688"/>
              <a:ext cx="85775" cy="85775"/>
            </a:xfrm>
            <a:custGeom>
              <a:avLst/>
              <a:gdLst/>
              <a:ahLst/>
              <a:cxnLst/>
              <a:rect l="l" t="t" r="r" b="b"/>
              <a:pathLst>
                <a:path w="3431" h="3431" extrusionOk="0">
                  <a:moveTo>
                    <a:pt x="1728" y="1"/>
                  </a:moveTo>
                  <a:cubicBezTo>
                    <a:pt x="760" y="1"/>
                    <a:pt x="0" y="760"/>
                    <a:pt x="0" y="1703"/>
                  </a:cubicBezTo>
                  <a:cubicBezTo>
                    <a:pt x="0" y="2672"/>
                    <a:pt x="760" y="3431"/>
                    <a:pt x="1728" y="3431"/>
                  </a:cubicBezTo>
                  <a:cubicBezTo>
                    <a:pt x="2671" y="3431"/>
                    <a:pt x="3430" y="2672"/>
                    <a:pt x="3430" y="1703"/>
                  </a:cubicBezTo>
                  <a:cubicBezTo>
                    <a:pt x="3430" y="760"/>
                    <a:pt x="2671" y="1"/>
                    <a:pt x="172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14"/>
            <p:cNvSpPr/>
            <p:nvPr/>
          </p:nvSpPr>
          <p:spPr>
            <a:xfrm>
              <a:off x="320392" y="2034423"/>
              <a:ext cx="112602" cy="112602"/>
            </a:xfrm>
            <a:custGeom>
              <a:avLst/>
              <a:gdLst/>
              <a:ahLst/>
              <a:cxnLst/>
              <a:rect l="l" t="t" r="r" b="b"/>
              <a:pathLst>
                <a:path w="7542" h="7542" extrusionOk="0">
                  <a:moveTo>
                    <a:pt x="3771" y="0"/>
                  </a:moveTo>
                  <a:cubicBezTo>
                    <a:pt x="1703" y="0"/>
                    <a:pt x="1" y="1702"/>
                    <a:pt x="1" y="3771"/>
                  </a:cubicBezTo>
                  <a:cubicBezTo>
                    <a:pt x="1" y="5866"/>
                    <a:pt x="1703" y="7541"/>
                    <a:pt x="3771" y="7541"/>
                  </a:cubicBezTo>
                  <a:cubicBezTo>
                    <a:pt x="5866" y="7541"/>
                    <a:pt x="7542" y="5866"/>
                    <a:pt x="7542" y="3771"/>
                  </a:cubicBezTo>
                  <a:cubicBezTo>
                    <a:pt x="7542" y="1702"/>
                    <a:pt x="5866" y="0"/>
                    <a:pt x="37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14"/>
            <p:cNvSpPr/>
            <p:nvPr/>
          </p:nvSpPr>
          <p:spPr>
            <a:xfrm>
              <a:off x="3420031" y="314550"/>
              <a:ext cx="174150" cy="173500"/>
            </a:xfrm>
            <a:custGeom>
              <a:avLst/>
              <a:gdLst/>
              <a:ahLst/>
              <a:cxnLst/>
              <a:rect l="l" t="t" r="r" b="b"/>
              <a:pathLst>
                <a:path w="6966" h="6940" extrusionOk="0">
                  <a:moveTo>
                    <a:pt x="3483" y="0"/>
                  </a:moveTo>
                  <a:cubicBezTo>
                    <a:pt x="1572" y="0"/>
                    <a:pt x="1" y="1545"/>
                    <a:pt x="1" y="3483"/>
                  </a:cubicBezTo>
                  <a:cubicBezTo>
                    <a:pt x="1" y="5394"/>
                    <a:pt x="1572" y="6939"/>
                    <a:pt x="3483" y="6939"/>
                  </a:cubicBezTo>
                  <a:cubicBezTo>
                    <a:pt x="5395" y="6939"/>
                    <a:pt x="6966" y="5394"/>
                    <a:pt x="6966" y="3483"/>
                  </a:cubicBezTo>
                  <a:cubicBezTo>
                    <a:pt x="6966" y="1545"/>
                    <a:pt x="5395" y="0"/>
                    <a:pt x="34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14"/>
            <p:cNvSpPr/>
            <p:nvPr/>
          </p:nvSpPr>
          <p:spPr>
            <a:xfrm>
              <a:off x="4054338" y="4358814"/>
              <a:ext cx="193150" cy="175575"/>
            </a:xfrm>
            <a:custGeom>
              <a:avLst/>
              <a:gdLst/>
              <a:ahLst/>
              <a:cxnLst/>
              <a:rect l="l" t="t" r="r" b="b"/>
              <a:pathLst>
                <a:path w="7726" h="7023" extrusionOk="0">
                  <a:moveTo>
                    <a:pt x="3882" y="0"/>
                  </a:moveTo>
                  <a:cubicBezTo>
                    <a:pt x="2286" y="0"/>
                    <a:pt x="827" y="1097"/>
                    <a:pt x="446" y="2713"/>
                  </a:cubicBezTo>
                  <a:cubicBezTo>
                    <a:pt x="1" y="4598"/>
                    <a:pt x="1179" y="6483"/>
                    <a:pt x="3064" y="6928"/>
                  </a:cubicBezTo>
                  <a:cubicBezTo>
                    <a:pt x="3334" y="6992"/>
                    <a:pt x="3603" y="7022"/>
                    <a:pt x="3868" y="7022"/>
                  </a:cubicBezTo>
                  <a:cubicBezTo>
                    <a:pt x="5459" y="7022"/>
                    <a:pt x="6898" y="5926"/>
                    <a:pt x="7280" y="4310"/>
                  </a:cubicBezTo>
                  <a:cubicBezTo>
                    <a:pt x="7725" y="2425"/>
                    <a:pt x="6573" y="539"/>
                    <a:pt x="4688" y="94"/>
                  </a:cubicBezTo>
                  <a:cubicBezTo>
                    <a:pt x="4418" y="31"/>
                    <a:pt x="4149" y="0"/>
                    <a:pt x="388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6" name="Google Shape;736;p14"/>
          <p:cNvSpPr txBox="1">
            <a:spLocks noGrp="1"/>
          </p:cNvSpPr>
          <p:nvPr>
            <p:ph type="title"/>
          </p:nvPr>
        </p:nvSpPr>
        <p:spPr>
          <a:xfrm>
            <a:off x="1957050" y="3167436"/>
            <a:ext cx="5229900" cy="5304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2200"/>
            </a:lvl1pPr>
            <a:lvl2pPr lvl="1" algn="ctr" rtl="0">
              <a:spcBef>
                <a:spcPts val="0"/>
              </a:spcBef>
              <a:spcAft>
                <a:spcPts val="0"/>
              </a:spcAft>
              <a:buNone/>
              <a:defRPr sz="2200"/>
            </a:lvl2pPr>
            <a:lvl3pPr lvl="2" algn="ctr" rtl="0">
              <a:spcBef>
                <a:spcPts val="0"/>
              </a:spcBef>
              <a:spcAft>
                <a:spcPts val="0"/>
              </a:spcAft>
              <a:buNone/>
              <a:defRPr sz="2200"/>
            </a:lvl3pPr>
            <a:lvl4pPr lvl="3" algn="ctr" rtl="0">
              <a:spcBef>
                <a:spcPts val="0"/>
              </a:spcBef>
              <a:spcAft>
                <a:spcPts val="0"/>
              </a:spcAft>
              <a:buNone/>
              <a:defRPr sz="2200"/>
            </a:lvl4pPr>
            <a:lvl5pPr lvl="4" algn="ctr" rtl="0">
              <a:spcBef>
                <a:spcPts val="0"/>
              </a:spcBef>
              <a:spcAft>
                <a:spcPts val="0"/>
              </a:spcAft>
              <a:buNone/>
              <a:defRPr sz="2200"/>
            </a:lvl5pPr>
            <a:lvl6pPr lvl="5" algn="ctr" rtl="0">
              <a:spcBef>
                <a:spcPts val="0"/>
              </a:spcBef>
              <a:spcAft>
                <a:spcPts val="0"/>
              </a:spcAft>
              <a:buNone/>
              <a:defRPr sz="2200"/>
            </a:lvl6pPr>
            <a:lvl7pPr lvl="6" algn="ctr" rtl="0">
              <a:spcBef>
                <a:spcPts val="0"/>
              </a:spcBef>
              <a:spcAft>
                <a:spcPts val="0"/>
              </a:spcAft>
              <a:buNone/>
              <a:defRPr sz="2200"/>
            </a:lvl7pPr>
            <a:lvl8pPr lvl="7" algn="ctr" rtl="0">
              <a:spcBef>
                <a:spcPts val="0"/>
              </a:spcBef>
              <a:spcAft>
                <a:spcPts val="0"/>
              </a:spcAft>
              <a:buNone/>
              <a:defRPr sz="2200"/>
            </a:lvl8pPr>
            <a:lvl9pPr lvl="8" algn="ctr" rtl="0">
              <a:spcBef>
                <a:spcPts val="0"/>
              </a:spcBef>
              <a:spcAft>
                <a:spcPts val="0"/>
              </a:spcAft>
              <a:buNone/>
              <a:defRPr sz="2200"/>
            </a:lvl9pPr>
          </a:lstStyle>
          <a:p>
            <a:endParaRPr/>
          </a:p>
        </p:txBody>
      </p:sp>
      <p:sp>
        <p:nvSpPr>
          <p:cNvPr id="737" name="Google Shape;737;p14"/>
          <p:cNvSpPr txBox="1">
            <a:spLocks noGrp="1"/>
          </p:cNvSpPr>
          <p:nvPr>
            <p:ph type="subTitle" idx="1"/>
          </p:nvPr>
        </p:nvSpPr>
        <p:spPr>
          <a:xfrm>
            <a:off x="1957050" y="1445663"/>
            <a:ext cx="5229900" cy="1639500"/>
          </a:xfrm>
          <a:prstGeom prst="rect">
            <a:avLst/>
          </a:prstGeom>
        </p:spPr>
        <p:txBody>
          <a:bodyPr spcFirstLastPara="1" wrap="square" lIns="91425" tIns="91425" rIns="91425" bIns="91425" anchor="b" anchorCtr="0">
            <a:noAutofit/>
          </a:bodyPr>
          <a:lstStyle>
            <a:lvl1pPr lvl="0" algn="ctr" rtl="0">
              <a:spcBef>
                <a:spcPts val="0"/>
              </a:spcBef>
              <a:spcAft>
                <a:spcPts val="0"/>
              </a:spcAft>
              <a:buNone/>
              <a:defRPr sz="2400"/>
            </a:lvl1pPr>
            <a:lvl2pPr lvl="1" algn="ctr" rtl="0">
              <a:spcBef>
                <a:spcPts val="0"/>
              </a:spcBef>
              <a:spcAft>
                <a:spcPts val="0"/>
              </a:spcAft>
              <a:buNone/>
              <a:defRPr sz="2400"/>
            </a:lvl2pPr>
            <a:lvl3pPr lvl="2" algn="ctr" rtl="0">
              <a:spcBef>
                <a:spcPts val="0"/>
              </a:spcBef>
              <a:spcAft>
                <a:spcPts val="0"/>
              </a:spcAft>
              <a:buNone/>
              <a:defRPr sz="2400"/>
            </a:lvl3pPr>
            <a:lvl4pPr lvl="3" algn="ctr" rtl="0">
              <a:spcBef>
                <a:spcPts val="0"/>
              </a:spcBef>
              <a:spcAft>
                <a:spcPts val="0"/>
              </a:spcAft>
              <a:buNone/>
              <a:defRPr sz="2400"/>
            </a:lvl4pPr>
            <a:lvl5pPr lvl="4" algn="ctr" rtl="0">
              <a:spcBef>
                <a:spcPts val="0"/>
              </a:spcBef>
              <a:spcAft>
                <a:spcPts val="0"/>
              </a:spcAft>
              <a:buNone/>
              <a:defRPr sz="2400"/>
            </a:lvl5pPr>
            <a:lvl6pPr lvl="5" algn="ctr" rtl="0">
              <a:spcBef>
                <a:spcPts val="0"/>
              </a:spcBef>
              <a:spcAft>
                <a:spcPts val="0"/>
              </a:spcAft>
              <a:buNone/>
              <a:defRPr sz="2400"/>
            </a:lvl6pPr>
            <a:lvl7pPr lvl="6" algn="ctr" rtl="0">
              <a:spcBef>
                <a:spcPts val="0"/>
              </a:spcBef>
              <a:spcAft>
                <a:spcPts val="0"/>
              </a:spcAft>
              <a:buNone/>
              <a:defRPr sz="2400"/>
            </a:lvl7pPr>
            <a:lvl8pPr lvl="7" algn="ctr" rtl="0">
              <a:spcBef>
                <a:spcPts val="0"/>
              </a:spcBef>
              <a:spcAft>
                <a:spcPts val="0"/>
              </a:spcAft>
              <a:buNone/>
              <a:defRPr sz="2400"/>
            </a:lvl8pPr>
            <a:lvl9pPr lvl="8" algn="ctr" rtl="0">
              <a:spcBef>
                <a:spcPts val="0"/>
              </a:spcBef>
              <a:spcAft>
                <a:spcPts val="0"/>
              </a:spcAft>
              <a:buNone/>
              <a:defRPr sz="2400"/>
            </a:lvl9pPr>
          </a:lstStyle>
          <a:p>
            <a:endParaRPr/>
          </a:p>
        </p:txBody>
      </p:sp>
      <p:sp>
        <p:nvSpPr>
          <p:cNvPr id="738" name="Google Shape;738;p14"/>
          <p:cNvSpPr/>
          <p:nvPr/>
        </p:nvSpPr>
        <p:spPr>
          <a:xfrm>
            <a:off x="8727975" y="2182625"/>
            <a:ext cx="733200" cy="389125"/>
          </a:xfrm>
          <a:custGeom>
            <a:avLst/>
            <a:gdLst/>
            <a:ahLst/>
            <a:cxnLst/>
            <a:rect l="l" t="t" r="r" b="b"/>
            <a:pathLst>
              <a:path w="29328" h="15565" extrusionOk="0">
                <a:moveTo>
                  <a:pt x="12794" y="1"/>
                </a:moveTo>
                <a:cubicBezTo>
                  <a:pt x="12502" y="1"/>
                  <a:pt x="12191" y="32"/>
                  <a:pt x="11862" y="99"/>
                </a:cubicBezTo>
                <a:cubicBezTo>
                  <a:pt x="7254" y="1016"/>
                  <a:pt x="8563" y="8452"/>
                  <a:pt x="8563" y="8452"/>
                </a:cubicBezTo>
                <a:cubicBezTo>
                  <a:pt x="7850" y="7334"/>
                  <a:pt x="6053" y="6175"/>
                  <a:pt x="4384" y="6175"/>
                </a:cubicBezTo>
                <a:cubicBezTo>
                  <a:pt x="3356" y="6175"/>
                  <a:pt x="2377" y="6614"/>
                  <a:pt x="1729" y="7771"/>
                </a:cubicBezTo>
                <a:cubicBezTo>
                  <a:pt x="1" y="10835"/>
                  <a:pt x="4295" y="14815"/>
                  <a:pt x="4295" y="14815"/>
                </a:cubicBezTo>
                <a:cubicBezTo>
                  <a:pt x="4885" y="15351"/>
                  <a:pt x="10046" y="15565"/>
                  <a:pt x="15055" y="15565"/>
                </a:cubicBezTo>
                <a:cubicBezTo>
                  <a:pt x="19830" y="15565"/>
                  <a:pt x="24467" y="15371"/>
                  <a:pt x="24876" y="15077"/>
                </a:cubicBezTo>
                <a:cubicBezTo>
                  <a:pt x="25687" y="14501"/>
                  <a:pt x="29327" y="8636"/>
                  <a:pt x="26892" y="6619"/>
                </a:cubicBezTo>
                <a:cubicBezTo>
                  <a:pt x="26294" y="6135"/>
                  <a:pt x="25728" y="5959"/>
                  <a:pt x="25222" y="5959"/>
                </a:cubicBezTo>
                <a:cubicBezTo>
                  <a:pt x="23868" y="5959"/>
                  <a:pt x="22938" y="7222"/>
                  <a:pt x="22938" y="7222"/>
                </a:cubicBezTo>
                <a:cubicBezTo>
                  <a:pt x="22938" y="7222"/>
                  <a:pt x="24352" y="3294"/>
                  <a:pt x="21446" y="2430"/>
                </a:cubicBezTo>
                <a:cubicBezTo>
                  <a:pt x="21137" y="2335"/>
                  <a:pt x="20848" y="2293"/>
                  <a:pt x="20578" y="2293"/>
                </a:cubicBezTo>
                <a:cubicBezTo>
                  <a:pt x="18307" y="2293"/>
                  <a:pt x="17387" y="5284"/>
                  <a:pt x="17387" y="5284"/>
                </a:cubicBezTo>
                <a:cubicBezTo>
                  <a:pt x="17387" y="5284"/>
                  <a:pt x="16597" y="1"/>
                  <a:pt x="127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14"/>
          <p:cNvSpPr/>
          <p:nvPr/>
        </p:nvSpPr>
        <p:spPr>
          <a:xfrm>
            <a:off x="5771761" y="-179900"/>
            <a:ext cx="698500" cy="454125"/>
          </a:xfrm>
          <a:custGeom>
            <a:avLst/>
            <a:gdLst/>
            <a:ahLst/>
            <a:cxnLst/>
            <a:rect l="l" t="t" r="r" b="b"/>
            <a:pathLst>
              <a:path w="27940" h="18165" extrusionOk="0">
                <a:moveTo>
                  <a:pt x="15932" y="1"/>
                </a:moveTo>
                <a:cubicBezTo>
                  <a:pt x="11765" y="1"/>
                  <a:pt x="12098" y="6654"/>
                  <a:pt x="12098" y="6654"/>
                </a:cubicBezTo>
                <a:cubicBezTo>
                  <a:pt x="12098" y="6654"/>
                  <a:pt x="11448" y="2531"/>
                  <a:pt x="8824" y="2531"/>
                </a:cubicBezTo>
                <a:cubicBezTo>
                  <a:pt x="8469" y="2531"/>
                  <a:pt x="8077" y="2607"/>
                  <a:pt x="7646" y="2779"/>
                </a:cubicBezTo>
                <a:cubicBezTo>
                  <a:pt x="4033" y="4219"/>
                  <a:pt x="6939" y="9377"/>
                  <a:pt x="6939" y="9377"/>
                </a:cubicBezTo>
                <a:cubicBezTo>
                  <a:pt x="6233" y="8699"/>
                  <a:pt x="5170" y="8328"/>
                  <a:pt x="4087" y="8328"/>
                </a:cubicBezTo>
                <a:cubicBezTo>
                  <a:pt x="2078" y="8328"/>
                  <a:pt x="0" y="9602"/>
                  <a:pt x="0" y="12546"/>
                </a:cubicBezTo>
                <a:cubicBezTo>
                  <a:pt x="27" y="17730"/>
                  <a:pt x="10238" y="17966"/>
                  <a:pt x="10238" y="17966"/>
                </a:cubicBezTo>
                <a:cubicBezTo>
                  <a:pt x="11474" y="18099"/>
                  <a:pt x="12781" y="18165"/>
                  <a:pt x="14103" y="18165"/>
                </a:cubicBezTo>
                <a:cubicBezTo>
                  <a:pt x="20820" y="18165"/>
                  <a:pt x="27917" y="16473"/>
                  <a:pt x="27939" y="13410"/>
                </a:cubicBezTo>
                <a:cubicBezTo>
                  <a:pt x="27939" y="10821"/>
                  <a:pt x="25621" y="10567"/>
                  <a:pt x="24711" y="10567"/>
                </a:cubicBezTo>
                <a:cubicBezTo>
                  <a:pt x="24490" y="10567"/>
                  <a:pt x="24352" y="10582"/>
                  <a:pt x="24352" y="10582"/>
                </a:cubicBezTo>
                <a:cubicBezTo>
                  <a:pt x="24352" y="10582"/>
                  <a:pt x="26525" y="6549"/>
                  <a:pt x="23907" y="5319"/>
                </a:cubicBezTo>
                <a:cubicBezTo>
                  <a:pt x="23569" y="5162"/>
                  <a:pt x="23243" y="5095"/>
                  <a:pt x="22932" y="5095"/>
                </a:cubicBezTo>
                <a:cubicBezTo>
                  <a:pt x="20955" y="5095"/>
                  <a:pt x="19586" y="7832"/>
                  <a:pt x="19586" y="7832"/>
                </a:cubicBezTo>
                <a:cubicBezTo>
                  <a:pt x="19586" y="7832"/>
                  <a:pt x="20398" y="160"/>
                  <a:pt x="16078" y="3"/>
                </a:cubicBezTo>
                <a:cubicBezTo>
                  <a:pt x="16028" y="2"/>
                  <a:pt x="15980" y="1"/>
                  <a:pt x="159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0" name="Google Shape;740;p14"/>
          <p:cNvGrpSpPr/>
          <p:nvPr/>
        </p:nvGrpSpPr>
        <p:grpSpPr>
          <a:xfrm flipH="1">
            <a:off x="-404865" y="4633820"/>
            <a:ext cx="1770779" cy="530408"/>
            <a:chOff x="3846325" y="4177475"/>
            <a:chExt cx="2032575" cy="608825"/>
          </a:xfrm>
        </p:grpSpPr>
        <p:sp>
          <p:nvSpPr>
            <p:cNvPr id="741" name="Google Shape;741;p14"/>
            <p:cNvSpPr/>
            <p:nvPr/>
          </p:nvSpPr>
          <p:spPr>
            <a:xfrm>
              <a:off x="3846325" y="4177475"/>
              <a:ext cx="2032575" cy="608825"/>
            </a:xfrm>
            <a:custGeom>
              <a:avLst/>
              <a:gdLst/>
              <a:ahLst/>
              <a:cxnLst/>
              <a:rect l="l" t="t" r="r" b="b"/>
              <a:pathLst>
                <a:path w="81303" h="24353" extrusionOk="0">
                  <a:moveTo>
                    <a:pt x="40295" y="0"/>
                  </a:moveTo>
                  <a:cubicBezTo>
                    <a:pt x="39709" y="0"/>
                    <a:pt x="39124" y="27"/>
                    <a:pt x="38544" y="80"/>
                  </a:cubicBezTo>
                  <a:cubicBezTo>
                    <a:pt x="38465" y="106"/>
                    <a:pt x="38387" y="106"/>
                    <a:pt x="38334" y="106"/>
                  </a:cubicBezTo>
                  <a:cubicBezTo>
                    <a:pt x="36789" y="290"/>
                    <a:pt x="35271" y="682"/>
                    <a:pt x="33857" y="1258"/>
                  </a:cubicBezTo>
                  <a:cubicBezTo>
                    <a:pt x="33830" y="1285"/>
                    <a:pt x="33804" y="1285"/>
                    <a:pt x="33752" y="1285"/>
                  </a:cubicBezTo>
                  <a:cubicBezTo>
                    <a:pt x="33464" y="1416"/>
                    <a:pt x="33150" y="1546"/>
                    <a:pt x="32862" y="1704"/>
                  </a:cubicBezTo>
                  <a:cubicBezTo>
                    <a:pt x="32809" y="1730"/>
                    <a:pt x="32731" y="1756"/>
                    <a:pt x="32678" y="1782"/>
                  </a:cubicBezTo>
                  <a:cubicBezTo>
                    <a:pt x="30872" y="2672"/>
                    <a:pt x="29222" y="3877"/>
                    <a:pt x="27887" y="5369"/>
                  </a:cubicBezTo>
                  <a:cubicBezTo>
                    <a:pt x="27834" y="5422"/>
                    <a:pt x="27782" y="5500"/>
                    <a:pt x="27729" y="5553"/>
                  </a:cubicBezTo>
                  <a:cubicBezTo>
                    <a:pt x="27206" y="6129"/>
                    <a:pt x="26761" y="6757"/>
                    <a:pt x="26342" y="7438"/>
                  </a:cubicBezTo>
                  <a:cubicBezTo>
                    <a:pt x="26316" y="7464"/>
                    <a:pt x="26289" y="7490"/>
                    <a:pt x="26289" y="7543"/>
                  </a:cubicBezTo>
                  <a:cubicBezTo>
                    <a:pt x="26158" y="7700"/>
                    <a:pt x="26080" y="7883"/>
                    <a:pt x="25975" y="8066"/>
                  </a:cubicBezTo>
                  <a:cubicBezTo>
                    <a:pt x="25190" y="9506"/>
                    <a:pt x="24561" y="11208"/>
                    <a:pt x="23671" y="12596"/>
                  </a:cubicBezTo>
                  <a:lnTo>
                    <a:pt x="23514" y="12806"/>
                  </a:lnTo>
                  <a:cubicBezTo>
                    <a:pt x="22859" y="13774"/>
                    <a:pt x="22074" y="14560"/>
                    <a:pt x="20974" y="15005"/>
                  </a:cubicBezTo>
                  <a:cubicBezTo>
                    <a:pt x="20384" y="15241"/>
                    <a:pt x="19794" y="15349"/>
                    <a:pt x="19185" y="15349"/>
                  </a:cubicBezTo>
                  <a:cubicBezTo>
                    <a:pt x="19118" y="15349"/>
                    <a:pt x="19051" y="15348"/>
                    <a:pt x="18984" y="15346"/>
                  </a:cubicBezTo>
                  <a:lnTo>
                    <a:pt x="18879" y="15346"/>
                  </a:lnTo>
                  <a:cubicBezTo>
                    <a:pt x="18486" y="15346"/>
                    <a:pt x="18094" y="15293"/>
                    <a:pt x="17675" y="15215"/>
                  </a:cubicBezTo>
                  <a:cubicBezTo>
                    <a:pt x="17596" y="15215"/>
                    <a:pt x="17544" y="15188"/>
                    <a:pt x="17465" y="15188"/>
                  </a:cubicBezTo>
                  <a:cubicBezTo>
                    <a:pt x="15868" y="14874"/>
                    <a:pt x="14245" y="14220"/>
                    <a:pt x="12647" y="13905"/>
                  </a:cubicBezTo>
                  <a:cubicBezTo>
                    <a:pt x="11940" y="13774"/>
                    <a:pt x="11233" y="13722"/>
                    <a:pt x="10526" y="13722"/>
                  </a:cubicBezTo>
                  <a:cubicBezTo>
                    <a:pt x="10448" y="13722"/>
                    <a:pt x="10369" y="13722"/>
                    <a:pt x="10317" y="13748"/>
                  </a:cubicBezTo>
                  <a:cubicBezTo>
                    <a:pt x="9741" y="13748"/>
                    <a:pt x="9191" y="13827"/>
                    <a:pt x="8641" y="13932"/>
                  </a:cubicBezTo>
                  <a:cubicBezTo>
                    <a:pt x="8615" y="13932"/>
                    <a:pt x="8589" y="13958"/>
                    <a:pt x="8563" y="13958"/>
                  </a:cubicBezTo>
                  <a:cubicBezTo>
                    <a:pt x="6442" y="14377"/>
                    <a:pt x="4478" y="15424"/>
                    <a:pt x="2985" y="16969"/>
                  </a:cubicBezTo>
                  <a:cubicBezTo>
                    <a:pt x="2645" y="17309"/>
                    <a:pt x="2331" y="17702"/>
                    <a:pt x="2069" y="18069"/>
                  </a:cubicBezTo>
                  <a:cubicBezTo>
                    <a:pt x="2043" y="18095"/>
                    <a:pt x="2016" y="18121"/>
                    <a:pt x="2016" y="18147"/>
                  </a:cubicBezTo>
                  <a:cubicBezTo>
                    <a:pt x="733" y="19954"/>
                    <a:pt x="26" y="22153"/>
                    <a:pt x="0" y="24353"/>
                  </a:cubicBezTo>
                  <a:lnTo>
                    <a:pt x="81303" y="24353"/>
                  </a:lnTo>
                  <a:cubicBezTo>
                    <a:pt x="80046" y="21970"/>
                    <a:pt x="77925" y="20059"/>
                    <a:pt x="75464" y="18933"/>
                  </a:cubicBezTo>
                  <a:cubicBezTo>
                    <a:pt x="75411" y="18933"/>
                    <a:pt x="75385" y="18907"/>
                    <a:pt x="75359" y="18880"/>
                  </a:cubicBezTo>
                  <a:cubicBezTo>
                    <a:pt x="73904" y="18261"/>
                    <a:pt x="72320" y="17901"/>
                    <a:pt x="70743" y="17901"/>
                  </a:cubicBezTo>
                  <a:cubicBezTo>
                    <a:pt x="70588" y="17901"/>
                    <a:pt x="70434" y="17905"/>
                    <a:pt x="70279" y="17912"/>
                  </a:cubicBezTo>
                  <a:cubicBezTo>
                    <a:pt x="68682" y="17962"/>
                    <a:pt x="67032" y="18339"/>
                    <a:pt x="65450" y="18339"/>
                  </a:cubicBezTo>
                  <a:cubicBezTo>
                    <a:pt x="64542" y="18339"/>
                    <a:pt x="63657" y="18215"/>
                    <a:pt x="62817" y="17833"/>
                  </a:cubicBezTo>
                  <a:cubicBezTo>
                    <a:pt x="62581" y="17702"/>
                    <a:pt x="62345" y="17571"/>
                    <a:pt x="62110" y="17440"/>
                  </a:cubicBezTo>
                  <a:cubicBezTo>
                    <a:pt x="62083" y="17414"/>
                    <a:pt x="62057" y="17388"/>
                    <a:pt x="62031" y="17388"/>
                  </a:cubicBezTo>
                  <a:cubicBezTo>
                    <a:pt x="60198" y="16105"/>
                    <a:pt x="59255" y="13748"/>
                    <a:pt x="58208" y="11706"/>
                  </a:cubicBezTo>
                  <a:cubicBezTo>
                    <a:pt x="57553" y="10475"/>
                    <a:pt x="56794" y="9297"/>
                    <a:pt x="55930" y="8197"/>
                  </a:cubicBezTo>
                  <a:cubicBezTo>
                    <a:pt x="55799" y="8040"/>
                    <a:pt x="55668" y="7883"/>
                    <a:pt x="55537" y="7700"/>
                  </a:cubicBezTo>
                  <a:cubicBezTo>
                    <a:pt x="54987" y="7019"/>
                    <a:pt x="54359" y="6338"/>
                    <a:pt x="53704" y="5736"/>
                  </a:cubicBezTo>
                  <a:cubicBezTo>
                    <a:pt x="53678" y="5710"/>
                    <a:pt x="53652" y="5684"/>
                    <a:pt x="53626" y="5657"/>
                  </a:cubicBezTo>
                  <a:cubicBezTo>
                    <a:pt x="51400" y="3536"/>
                    <a:pt x="48756" y="1861"/>
                    <a:pt x="45849" y="918"/>
                  </a:cubicBezTo>
                  <a:cubicBezTo>
                    <a:pt x="45771" y="866"/>
                    <a:pt x="45640" y="839"/>
                    <a:pt x="45561" y="813"/>
                  </a:cubicBezTo>
                  <a:cubicBezTo>
                    <a:pt x="45116" y="656"/>
                    <a:pt x="44671" y="551"/>
                    <a:pt x="44226" y="447"/>
                  </a:cubicBezTo>
                  <a:cubicBezTo>
                    <a:pt x="44173" y="421"/>
                    <a:pt x="44147" y="421"/>
                    <a:pt x="44121" y="421"/>
                  </a:cubicBezTo>
                  <a:cubicBezTo>
                    <a:pt x="43728" y="316"/>
                    <a:pt x="43309" y="237"/>
                    <a:pt x="42890" y="185"/>
                  </a:cubicBezTo>
                  <a:cubicBezTo>
                    <a:pt x="42031" y="60"/>
                    <a:pt x="41162" y="0"/>
                    <a:pt x="402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14"/>
            <p:cNvSpPr/>
            <p:nvPr/>
          </p:nvSpPr>
          <p:spPr>
            <a:xfrm>
              <a:off x="5234750" y="4369950"/>
              <a:ext cx="121775" cy="416350"/>
            </a:xfrm>
            <a:custGeom>
              <a:avLst/>
              <a:gdLst/>
              <a:ahLst/>
              <a:cxnLst/>
              <a:rect l="l" t="t" r="r" b="b"/>
              <a:pathLst>
                <a:path w="4871" h="16654" extrusionOk="0">
                  <a:moveTo>
                    <a:pt x="0" y="1"/>
                  </a:moveTo>
                  <a:lnTo>
                    <a:pt x="0" y="1"/>
                  </a:lnTo>
                  <a:cubicBezTo>
                    <a:pt x="2252" y="6128"/>
                    <a:pt x="3980" y="13538"/>
                    <a:pt x="4661" y="16654"/>
                  </a:cubicBezTo>
                  <a:lnTo>
                    <a:pt x="4871" y="16654"/>
                  </a:lnTo>
                  <a:cubicBezTo>
                    <a:pt x="4216" y="13669"/>
                    <a:pt x="2566" y="6547"/>
                    <a:pt x="393" y="498"/>
                  </a:cubicBezTo>
                  <a:cubicBezTo>
                    <a:pt x="262" y="315"/>
                    <a:pt x="131" y="158"/>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14"/>
            <p:cNvSpPr/>
            <p:nvPr/>
          </p:nvSpPr>
          <p:spPr>
            <a:xfrm>
              <a:off x="4984675" y="4197150"/>
              <a:ext cx="202950" cy="589150"/>
            </a:xfrm>
            <a:custGeom>
              <a:avLst/>
              <a:gdLst/>
              <a:ahLst/>
              <a:cxnLst/>
              <a:rect l="l" t="t" r="r" b="b"/>
              <a:pathLst>
                <a:path w="8118" h="23566" extrusionOk="0">
                  <a:moveTo>
                    <a:pt x="1" y="0"/>
                  </a:moveTo>
                  <a:cubicBezTo>
                    <a:pt x="12" y="3"/>
                    <a:pt x="22" y="6"/>
                    <a:pt x="33" y="9"/>
                  </a:cubicBezTo>
                  <a:lnTo>
                    <a:pt x="33" y="9"/>
                  </a:lnTo>
                  <a:cubicBezTo>
                    <a:pt x="31" y="6"/>
                    <a:pt x="29" y="3"/>
                    <a:pt x="27" y="0"/>
                  </a:cubicBezTo>
                  <a:close/>
                  <a:moveTo>
                    <a:pt x="33" y="9"/>
                  </a:moveTo>
                  <a:lnTo>
                    <a:pt x="33" y="9"/>
                  </a:lnTo>
                  <a:cubicBezTo>
                    <a:pt x="3775" y="5644"/>
                    <a:pt x="6940" y="19065"/>
                    <a:pt x="7935" y="23566"/>
                  </a:cubicBezTo>
                  <a:lnTo>
                    <a:pt x="8118" y="23566"/>
                  </a:lnTo>
                  <a:cubicBezTo>
                    <a:pt x="7175" y="19167"/>
                    <a:pt x="4059" y="5918"/>
                    <a:pt x="315" y="105"/>
                  </a:cubicBezTo>
                  <a:cubicBezTo>
                    <a:pt x="221" y="81"/>
                    <a:pt x="127" y="37"/>
                    <a:pt x="33" y="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4"/>
            <p:cNvSpPr/>
            <p:nvPr/>
          </p:nvSpPr>
          <p:spPr>
            <a:xfrm>
              <a:off x="4804675" y="4179475"/>
              <a:ext cx="214725" cy="606825"/>
            </a:xfrm>
            <a:custGeom>
              <a:avLst/>
              <a:gdLst/>
              <a:ahLst/>
              <a:cxnLst/>
              <a:rect l="l" t="t" r="r" b="b"/>
              <a:pathLst>
                <a:path w="8589" h="24273" extrusionOk="0">
                  <a:moveTo>
                    <a:pt x="210" y="0"/>
                  </a:moveTo>
                  <a:cubicBezTo>
                    <a:pt x="131" y="0"/>
                    <a:pt x="53" y="26"/>
                    <a:pt x="0" y="26"/>
                  </a:cubicBezTo>
                  <a:cubicBezTo>
                    <a:pt x="3954" y="5158"/>
                    <a:pt x="7358" y="19560"/>
                    <a:pt x="8379" y="24273"/>
                  </a:cubicBezTo>
                  <a:lnTo>
                    <a:pt x="8589" y="24273"/>
                  </a:lnTo>
                  <a:cubicBezTo>
                    <a:pt x="7567" y="19638"/>
                    <a:pt x="4216" y="5289"/>
                    <a:pt x="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14"/>
            <p:cNvSpPr/>
            <p:nvPr/>
          </p:nvSpPr>
          <p:spPr>
            <a:xfrm>
              <a:off x="4663275" y="4220050"/>
              <a:ext cx="187250" cy="566250"/>
            </a:xfrm>
            <a:custGeom>
              <a:avLst/>
              <a:gdLst/>
              <a:ahLst/>
              <a:cxnLst/>
              <a:rect l="l" t="t" r="r" b="b"/>
              <a:pathLst>
                <a:path w="7490" h="22650" extrusionOk="0">
                  <a:moveTo>
                    <a:pt x="184" y="1"/>
                  </a:moveTo>
                  <a:cubicBezTo>
                    <a:pt x="131" y="27"/>
                    <a:pt x="53" y="53"/>
                    <a:pt x="0" y="79"/>
                  </a:cubicBezTo>
                  <a:cubicBezTo>
                    <a:pt x="3483" y="6154"/>
                    <a:pt x="6363" y="18382"/>
                    <a:pt x="7306" y="22650"/>
                  </a:cubicBezTo>
                  <a:lnTo>
                    <a:pt x="7489" y="22650"/>
                  </a:lnTo>
                  <a:cubicBezTo>
                    <a:pt x="6573" y="18434"/>
                    <a:pt x="3692" y="6154"/>
                    <a:pt x="1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14"/>
            <p:cNvSpPr/>
            <p:nvPr/>
          </p:nvSpPr>
          <p:spPr>
            <a:xfrm>
              <a:off x="4539550" y="4311700"/>
              <a:ext cx="142725" cy="474600"/>
            </a:xfrm>
            <a:custGeom>
              <a:avLst/>
              <a:gdLst/>
              <a:ahLst/>
              <a:cxnLst/>
              <a:rect l="l" t="t" r="r" b="b"/>
              <a:pathLst>
                <a:path w="5709" h="18984" extrusionOk="0">
                  <a:moveTo>
                    <a:pt x="158" y="0"/>
                  </a:moveTo>
                  <a:cubicBezTo>
                    <a:pt x="105" y="53"/>
                    <a:pt x="53" y="105"/>
                    <a:pt x="0" y="157"/>
                  </a:cubicBezTo>
                  <a:cubicBezTo>
                    <a:pt x="2671" y="6599"/>
                    <a:pt x="4740" y="15475"/>
                    <a:pt x="5499" y="18984"/>
                  </a:cubicBezTo>
                  <a:lnTo>
                    <a:pt x="5709" y="18984"/>
                  </a:lnTo>
                  <a:cubicBezTo>
                    <a:pt x="4949" y="15501"/>
                    <a:pt x="2855" y="6494"/>
                    <a:pt x="1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4"/>
            <p:cNvSpPr/>
            <p:nvPr/>
          </p:nvSpPr>
          <p:spPr>
            <a:xfrm>
              <a:off x="4434150" y="4492375"/>
              <a:ext cx="79250" cy="293925"/>
            </a:xfrm>
            <a:custGeom>
              <a:avLst/>
              <a:gdLst/>
              <a:ahLst/>
              <a:cxnLst/>
              <a:rect l="l" t="t" r="r" b="b"/>
              <a:pathLst>
                <a:path w="3170" h="11757" extrusionOk="0">
                  <a:moveTo>
                    <a:pt x="158" y="0"/>
                  </a:moveTo>
                  <a:lnTo>
                    <a:pt x="1" y="210"/>
                  </a:lnTo>
                  <a:cubicBezTo>
                    <a:pt x="1415" y="4897"/>
                    <a:pt x="2488" y="9479"/>
                    <a:pt x="2986" y="11757"/>
                  </a:cubicBezTo>
                  <a:lnTo>
                    <a:pt x="3169" y="11757"/>
                  </a:lnTo>
                  <a:cubicBezTo>
                    <a:pt x="2672" y="9479"/>
                    <a:pt x="1598" y="4792"/>
                    <a:pt x="1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14"/>
            <p:cNvSpPr/>
            <p:nvPr/>
          </p:nvSpPr>
          <p:spPr>
            <a:xfrm>
              <a:off x="4282950" y="4557175"/>
              <a:ext cx="62200" cy="229125"/>
            </a:xfrm>
            <a:custGeom>
              <a:avLst/>
              <a:gdLst/>
              <a:ahLst/>
              <a:cxnLst/>
              <a:rect l="l" t="t" r="r" b="b"/>
              <a:pathLst>
                <a:path w="2488" h="9165" extrusionOk="0">
                  <a:moveTo>
                    <a:pt x="0" y="0"/>
                  </a:moveTo>
                  <a:cubicBezTo>
                    <a:pt x="1074" y="3797"/>
                    <a:pt x="1859" y="7280"/>
                    <a:pt x="2278" y="9165"/>
                  </a:cubicBezTo>
                  <a:lnTo>
                    <a:pt x="2488" y="9165"/>
                  </a:lnTo>
                  <a:cubicBezTo>
                    <a:pt x="2095" y="7306"/>
                    <a:pt x="1283" y="3850"/>
                    <a:pt x="236" y="27"/>
                  </a:cubicBezTo>
                  <a:cubicBezTo>
                    <a:pt x="157" y="27"/>
                    <a:pt x="79"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4"/>
            <p:cNvSpPr/>
            <p:nvPr/>
          </p:nvSpPr>
          <p:spPr>
            <a:xfrm>
              <a:off x="4104225" y="4520525"/>
              <a:ext cx="72050" cy="265775"/>
            </a:xfrm>
            <a:custGeom>
              <a:avLst/>
              <a:gdLst/>
              <a:ahLst/>
              <a:cxnLst/>
              <a:rect l="l" t="t" r="r" b="b"/>
              <a:pathLst>
                <a:path w="2882" h="10631" extrusionOk="0">
                  <a:moveTo>
                    <a:pt x="210" y="0"/>
                  </a:moveTo>
                  <a:cubicBezTo>
                    <a:pt x="132" y="0"/>
                    <a:pt x="53" y="0"/>
                    <a:pt x="1" y="26"/>
                  </a:cubicBezTo>
                  <a:cubicBezTo>
                    <a:pt x="1284" y="4373"/>
                    <a:pt x="2227" y="8510"/>
                    <a:pt x="2698" y="10631"/>
                  </a:cubicBezTo>
                  <a:lnTo>
                    <a:pt x="2881" y="10631"/>
                  </a:lnTo>
                  <a:cubicBezTo>
                    <a:pt x="2436" y="8536"/>
                    <a:pt x="1493" y="4399"/>
                    <a:pt x="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0" name="Google Shape;750;p14"/>
          <p:cNvGrpSpPr/>
          <p:nvPr/>
        </p:nvGrpSpPr>
        <p:grpSpPr>
          <a:xfrm flipH="1">
            <a:off x="299458" y="3665433"/>
            <a:ext cx="2876567" cy="1498796"/>
            <a:chOff x="6324917" y="3456006"/>
            <a:chExt cx="3284127" cy="1711149"/>
          </a:xfrm>
        </p:grpSpPr>
        <p:sp>
          <p:nvSpPr>
            <p:cNvPr id="751" name="Google Shape;751;p14"/>
            <p:cNvSpPr/>
            <p:nvPr/>
          </p:nvSpPr>
          <p:spPr>
            <a:xfrm>
              <a:off x="6324917" y="4432021"/>
              <a:ext cx="3284127" cy="735134"/>
            </a:xfrm>
            <a:custGeom>
              <a:avLst/>
              <a:gdLst/>
              <a:ahLst/>
              <a:cxnLst/>
              <a:rect l="l" t="t" r="r" b="b"/>
              <a:pathLst>
                <a:path w="100409" h="22476" extrusionOk="0">
                  <a:moveTo>
                    <a:pt x="56124" y="1"/>
                  </a:moveTo>
                  <a:cubicBezTo>
                    <a:pt x="55965" y="1"/>
                    <a:pt x="55807" y="2"/>
                    <a:pt x="55648" y="6"/>
                  </a:cubicBezTo>
                  <a:cubicBezTo>
                    <a:pt x="49108" y="135"/>
                    <a:pt x="42690" y="3098"/>
                    <a:pt x="38562" y="7890"/>
                  </a:cubicBezTo>
                  <a:cubicBezTo>
                    <a:pt x="35923" y="10957"/>
                    <a:pt x="33883" y="14956"/>
                    <a:pt x="29917" y="16235"/>
                  </a:cubicBezTo>
                  <a:cubicBezTo>
                    <a:pt x="29002" y="16529"/>
                    <a:pt x="28080" y="16650"/>
                    <a:pt x="27152" y="16650"/>
                  </a:cubicBezTo>
                  <a:cubicBezTo>
                    <a:pt x="23463" y="16650"/>
                    <a:pt x="19678" y="14738"/>
                    <a:pt x="15882" y="14195"/>
                  </a:cubicBezTo>
                  <a:cubicBezTo>
                    <a:pt x="15225" y="14102"/>
                    <a:pt x="14564" y="14057"/>
                    <a:pt x="13906" y="14057"/>
                  </a:cubicBezTo>
                  <a:cubicBezTo>
                    <a:pt x="8119" y="14057"/>
                    <a:pt x="2435" y="17519"/>
                    <a:pt x="1" y="22475"/>
                  </a:cubicBezTo>
                  <a:lnTo>
                    <a:pt x="100409" y="22475"/>
                  </a:lnTo>
                  <a:cubicBezTo>
                    <a:pt x="99713" y="19440"/>
                    <a:pt x="95917" y="17214"/>
                    <a:pt x="92404" y="16623"/>
                  </a:cubicBezTo>
                  <a:cubicBezTo>
                    <a:pt x="88235" y="15919"/>
                    <a:pt x="83695" y="16340"/>
                    <a:pt x="80060" y="14300"/>
                  </a:cubicBezTo>
                  <a:cubicBezTo>
                    <a:pt x="77114" y="12633"/>
                    <a:pt x="75341" y="9638"/>
                    <a:pt x="73067" y="7210"/>
                  </a:cubicBezTo>
                  <a:cubicBezTo>
                    <a:pt x="68842" y="2692"/>
                    <a:pt x="62505" y="1"/>
                    <a:pt x="561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2" name="Google Shape;752;p14"/>
            <p:cNvGrpSpPr/>
            <p:nvPr/>
          </p:nvGrpSpPr>
          <p:grpSpPr>
            <a:xfrm>
              <a:off x="8316797" y="3456006"/>
              <a:ext cx="959470" cy="1525295"/>
              <a:chOff x="5058500" y="579525"/>
              <a:chExt cx="453500" cy="720975"/>
            </a:xfrm>
          </p:grpSpPr>
          <p:sp>
            <p:nvSpPr>
              <p:cNvPr id="753" name="Google Shape;753;p14"/>
              <p:cNvSpPr/>
              <p:nvPr/>
            </p:nvSpPr>
            <p:spPr>
              <a:xfrm>
                <a:off x="5180725" y="579525"/>
                <a:ext cx="208850" cy="142650"/>
              </a:xfrm>
              <a:custGeom>
                <a:avLst/>
                <a:gdLst/>
                <a:ahLst/>
                <a:cxnLst/>
                <a:rect l="l" t="t" r="r" b="b"/>
                <a:pathLst>
                  <a:path w="8354" h="5706" extrusionOk="0">
                    <a:moveTo>
                      <a:pt x="4181" y="1"/>
                    </a:moveTo>
                    <a:cubicBezTo>
                      <a:pt x="3851" y="1"/>
                      <a:pt x="3521" y="132"/>
                      <a:pt x="3335" y="395"/>
                    </a:cubicBezTo>
                    <a:lnTo>
                      <a:pt x="3327" y="395"/>
                    </a:lnTo>
                    <a:lnTo>
                      <a:pt x="1854" y="2459"/>
                    </a:lnTo>
                    <a:lnTo>
                      <a:pt x="381" y="4515"/>
                    </a:lnTo>
                    <a:cubicBezTo>
                      <a:pt x="0" y="5042"/>
                      <a:pt x="478" y="5705"/>
                      <a:pt x="1231" y="5705"/>
                    </a:cubicBezTo>
                    <a:lnTo>
                      <a:pt x="7131" y="5705"/>
                    </a:lnTo>
                    <a:cubicBezTo>
                      <a:pt x="7884" y="5705"/>
                      <a:pt x="8354" y="5050"/>
                      <a:pt x="7981" y="4515"/>
                    </a:cubicBezTo>
                    <a:lnTo>
                      <a:pt x="6500" y="2459"/>
                    </a:lnTo>
                    <a:lnTo>
                      <a:pt x="5027" y="395"/>
                    </a:lnTo>
                    <a:cubicBezTo>
                      <a:pt x="4841" y="132"/>
                      <a:pt x="4511" y="1"/>
                      <a:pt x="418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4"/>
              <p:cNvSpPr/>
              <p:nvPr/>
            </p:nvSpPr>
            <p:spPr>
              <a:xfrm>
                <a:off x="5266525" y="600400"/>
                <a:ext cx="15000" cy="18575"/>
              </a:xfrm>
              <a:custGeom>
                <a:avLst/>
                <a:gdLst/>
                <a:ahLst/>
                <a:cxnLst/>
                <a:rect l="l" t="t" r="r" b="b"/>
                <a:pathLst>
                  <a:path w="600" h="743" extrusionOk="0">
                    <a:moveTo>
                      <a:pt x="507" y="0"/>
                    </a:moveTo>
                    <a:cubicBezTo>
                      <a:pt x="480" y="0"/>
                      <a:pt x="453" y="13"/>
                      <a:pt x="437" y="38"/>
                    </a:cubicBezTo>
                    <a:lnTo>
                      <a:pt x="33" y="605"/>
                    </a:lnTo>
                    <a:cubicBezTo>
                      <a:pt x="0" y="645"/>
                      <a:pt x="8" y="694"/>
                      <a:pt x="49" y="726"/>
                    </a:cubicBezTo>
                    <a:cubicBezTo>
                      <a:pt x="65" y="734"/>
                      <a:pt x="81" y="742"/>
                      <a:pt x="97" y="742"/>
                    </a:cubicBezTo>
                    <a:cubicBezTo>
                      <a:pt x="122" y="742"/>
                      <a:pt x="146" y="726"/>
                      <a:pt x="162" y="702"/>
                    </a:cubicBezTo>
                    <a:lnTo>
                      <a:pt x="575" y="135"/>
                    </a:lnTo>
                    <a:cubicBezTo>
                      <a:pt x="599" y="95"/>
                      <a:pt x="591" y="46"/>
                      <a:pt x="551" y="14"/>
                    </a:cubicBezTo>
                    <a:cubicBezTo>
                      <a:pt x="539" y="5"/>
                      <a:pt x="523" y="0"/>
                      <a:pt x="5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4"/>
              <p:cNvSpPr/>
              <p:nvPr/>
            </p:nvSpPr>
            <p:spPr>
              <a:xfrm>
                <a:off x="5227050" y="623850"/>
                <a:ext cx="37875" cy="50350"/>
              </a:xfrm>
              <a:custGeom>
                <a:avLst/>
                <a:gdLst/>
                <a:ahLst/>
                <a:cxnLst/>
                <a:rect l="l" t="t" r="r" b="b"/>
                <a:pathLst>
                  <a:path w="1515" h="2014" extrusionOk="0">
                    <a:moveTo>
                      <a:pt x="1416" y="1"/>
                    </a:moveTo>
                    <a:cubicBezTo>
                      <a:pt x="1390" y="1"/>
                      <a:pt x="1364" y="11"/>
                      <a:pt x="1345" y="31"/>
                    </a:cubicBezTo>
                    <a:lnTo>
                      <a:pt x="25" y="1876"/>
                    </a:lnTo>
                    <a:cubicBezTo>
                      <a:pt x="1" y="1917"/>
                      <a:pt x="9" y="1965"/>
                      <a:pt x="41" y="1998"/>
                    </a:cubicBezTo>
                    <a:cubicBezTo>
                      <a:pt x="58" y="2006"/>
                      <a:pt x="74" y="2014"/>
                      <a:pt x="90" y="2014"/>
                    </a:cubicBezTo>
                    <a:lnTo>
                      <a:pt x="98" y="2014"/>
                    </a:lnTo>
                    <a:cubicBezTo>
                      <a:pt x="122" y="2014"/>
                      <a:pt x="147" y="1998"/>
                      <a:pt x="163" y="1982"/>
                    </a:cubicBezTo>
                    <a:lnTo>
                      <a:pt x="1482" y="128"/>
                    </a:lnTo>
                    <a:cubicBezTo>
                      <a:pt x="1515" y="96"/>
                      <a:pt x="1498" y="39"/>
                      <a:pt x="1466" y="15"/>
                    </a:cubicBezTo>
                    <a:cubicBezTo>
                      <a:pt x="1450" y="5"/>
                      <a:pt x="1433" y="1"/>
                      <a:pt x="141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4"/>
              <p:cNvSpPr/>
              <p:nvPr/>
            </p:nvSpPr>
            <p:spPr>
              <a:xfrm>
                <a:off x="5192650" y="728425"/>
                <a:ext cx="185200" cy="166950"/>
              </a:xfrm>
              <a:custGeom>
                <a:avLst/>
                <a:gdLst/>
                <a:ahLst/>
                <a:cxnLst/>
                <a:rect l="l" t="t" r="r" b="b"/>
                <a:pathLst>
                  <a:path w="7408" h="6678" extrusionOk="0">
                    <a:moveTo>
                      <a:pt x="1741" y="0"/>
                    </a:moveTo>
                    <a:cubicBezTo>
                      <a:pt x="778" y="0"/>
                      <a:pt x="1" y="777"/>
                      <a:pt x="1" y="1732"/>
                    </a:cubicBezTo>
                    <a:lnTo>
                      <a:pt x="1" y="4946"/>
                    </a:lnTo>
                    <a:cubicBezTo>
                      <a:pt x="1" y="5901"/>
                      <a:pt x="786" y="6678"/>
                      <a:pt x="1741" y="6678"/>
                    </a:cubicBezTo>
                    <a:lnTo>
                      <a:pt x="5667" y="6678"/>
                    </a:lnTo>
                    <a:cubicBezTo>
                      <a:pt x="6630" y="6678"/>
                      <a:pt x="7407" y="5901"/>
                      <a:pt x="7407" y="4946"/>
                    </a:cubicBezTo>
                    <a:lnTo>
                      <a:pt x="7407" y="1732"/>
                    </a:lnTo>
                    <a:cubicBezTo>
                      <a:pt x="7407" y="777"/>
                      <a:pt x="6630" y="0"/>
                      <a:pt x="566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4"/>
              <p:cNvSpPr/>
              <p:nvPr/>
            </p:nvSpPr>
            <p:spPr>
              <a:xfrm>
                <a:off x="5210475" y="746625"/>
                <a:ext cx="4275" cy="84825"/>
              </a:xfrm>
              <a:custGeom>
                <a:avLst/>
                <a:gdLst/>
                <a:ahLst/>
                <a:cxnLst/>
                <a:rect l="l" t="t" r="r" b="b"/>
                <a:pathLst>
                  <a:path w="171" h="3393" extrusionOk="0">
                    <a:moveTo>
                      <a:pt x="81" y="1"/>
                    </a:moveTo>
                    <a:cubicBezTo>
                      <a:pt x="41" y="1"/>
                      <a:pt x="0" y="41"/>
                      <a:pt x="0" y="90"/>
                    </a:cubicBezTo>
                    <a:lnTo>
                      <a:pt x="0" y="3303"/>
                    </a:lnTo>
                    <a:cubicBezTo>
                      <a:pt x="0" y="3352"/>
                      <a:pt x="41" y="3392"/>
                      <a:pt x="81" y="3392"/>
                    </a:cubicBezTo>
                    <a:cubicBezTo>
                      <a:pt x="130" y="3392"/>
                      <a:pt x="170" y="3352"/>
                      <a:pt x="170" y="3303"/>
                    </a:cubicBezTo>
                    <a:lnTo>
                      <a:pt x="170" y="90"/>
                    </a:lnTo>
                    <a:cubicBezTo>
                      <a:pt x="170" y="41"/>
                      <a:pt x="130" y="1"/>
                      <a:pt x="8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4"/>
              <p:cNvSpPr/>
              <p:nvPr/>
            </p:nvSpPr>
            <p:spPr>
              <a:xfrm>
                <a:off x="5096750" y="901625"/>
                <a:ext cx="184975" cy="167175"/>
              </a:xfrm>
              <a:custGeom>
                <a:avLst/>
                <a:gdLst/>
                <a:ahLst/>
                <a:cxnLst/>
                <a:rect l="l" t="t" r="r" b="b"/>
                <a:pathLst>
                  <a:path w="7399" h="6687" extrusionOk="0">
                    <a:moveTo>
                      <a:pt x="1732" y="1"/>
                    </a:moveTo>
                    <a:cubicBezTo>
                      <a:pt x="777" y="1"/>
                      <a:pt x="0" y="778"/>
                      <a:pt x="0" y="1733"/>
                    </a:cubicBezTo>
                    <a:lnTo>
                      <a:pt x="0" y="4946"/>
                    </a:lnTo>
                    <a:cubicBezTo>
                      <a:pt x="0" y="5910"/>
                      <a:pt x="777" y="6687"/>
                      <a:pt x="1732" y="6687"/>
                    </a:cubicBezTo>
                    <a:lnTo>
                      <a:pt x="5666" y="6687"/>
                    </a:lnTo>
                    <a:cubicBezTo>
                      <a:pt x="6621" y="6687"/>
                      <a:pt x="7398" y="5910"/>
                      <a:pt x="7398" y="4946"/>
                    </a:cubicBezTo>
                    <a:lnTo>
                      <a:pt x="7398" y="1733"/>
                    </a:lnTo>
                    <a:cubicBezTo>
                      <a:pt x="7398" y="778"/>
                      <a:pt x="6621" y="1"/>
                      <a:pt x="56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4"/>
              <p:cNvSpPr/>
              <p:nvPr/>
            </p:nvSpPr>
            <p:spPr>
              <a:xfrm>
                <a:off x="5114350" y="929550"/>
                <a:ext cx="4275" cy="62975"/>
              </a:xfrm>
              <a:custGeom>
                <a:avLst/>
                <a:gdLst/>
                <a:ahLst/>
                <a:cxnLst/>
                <a:rect l="l" t="t" r="r" b="b"/>
                <a:pathLst>
                  <a:path w="171" h="2519" extrusionOk="0">
                    <a:moveTo>
                      <a:pt x="89" y="1"/>
                    </a:moveTo>
                    <a:cubicBezTo>
                      <a:pt x="41" y="1"/>
                      <a:pt x="0" y="41"/>
                      <a:pt x="0" y="82"/>
                    </a:cubicBezTo>
                    <a:lnTo>
                      <a:pt x="0" y="2437"/>
                    </a:lnTo>
                    <a:cubicBezTo>
                      <a:pt x="0" y="2486"/>
                      <a:pt x="41" y="2518"/>
                      <a:pt x="89" y="2518"/>
                    </a:cubicBezTo>
                    <a:cubicBezTo>
                      <a:pt x="130" y="2518"/>
                      <a:pt x="170" y="2486"/>
                      <a:pt x="170" y="2437"/>
                    </a:cubicBezTo>
                    <a:lnTo>
                      <a:pt x="170" y="82"/>
                    </a:lnTo>
                    <a:cubicBezTo>
                      <a:pt x="170" y="41"/>
                      <a:pt x="130" y="1"/>
                      <a:pt x="8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14"/>
              <p:cNvSpPr/>
              <p:nvPr/>
            </p:nvSpPr>
            <p:spPr>
              <a:xfrm>
                <a:off x="5288775" y="901625"/>
                <a:ext cx="184975" cy="167175"/>
              </a:xfrm>
              <a:custGeom>
                <a:avLst/>
                <a:gdLst/>
                <a:ahLst/>
                <a:cxnLst/>
                <a:rect l="l" t="t" r="r" b="b"/>
                <a:pathLst>
                  <a:path w="7399" h="6687" extrusionOk="0">
                    <a:moveTo>
                      <a:pt x="1733" y="1"/>
                    </a:moveTo>
                    <a:cubicBezTo>
                      <a:pt x="778" y="1"/>
                      <a:pt x="1" y="778"/>
                      <a:pt x="1" y="1733"/>
                    </a:cubicBezTo>
                    <a:lnTo>
                      <a:pt x="1" y="4946"/>
                    </a:lnTo>
                    <a:cubicBezTo>
                      <a:pt x="1" y="5910"/>
                      <a:pt x="778" y="6687"/>
                      <a:pt x="1733" y="6687"/>
                    </a:cubicBezTo>
                    <a:lnTo>
                      <a:pt x="5667" y="6687"/>
                    </a:lnTo>
                    <a:cubicBezTo>
                      <a:pt x="6622" y="6687"/>
                      <a:pt x="7399" y="5910"/>
                      <a:pt x="7399" y="4946"/>
                    </a:cubicBezTo>
                    <a:lnTo>
                      <a:pt x="7399" y="1733"/>
                    </a:lnTo>
                    <a:cubicBezTo>
                      <a:pt x="7399" y="778"/>
                      <a:pt x="6622" y="1"/>
                      <a:pt x="566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14"/>
              <p:cNvSpPr/>
              <p:nvPr/>
            </p:nvSpPr>
            <p:spPr>
              <a:xfrm>
                <a:off x="5306575" y="957075"/>
                <a:ext cx="4075" cy="45150"/>
              </a:xfrm>
              <a:custGeom>
                <a:avLst/>
                <a:gdLst/>
                <a:ahLst/>
                <a:cxnLst/>
                <a:rect l="l" t="t" r="r" b="b"/>
                <a:pathLst>
                  <a:path w="163" h="1806" extrusionOk="0">
                    <a:moveTo>
                      <a:pt x="82" y="1"/>
                    </a:moveTo>
                    <a:cubicBezTo>
                      <a:pt x="33" y="1"/>
                      <a:pt x="1" y="33"/>
                      <a:pt x="1" y="82"/>
                    </a:cubicBezTo>
                    <a:lnTo>
                      <a:pt x="1" y="1725"/>
                    </a:lnTo>
                    <a:cubicBezTo>
                      <a:pt x="1" y="1765"/>
                      <a:pt x="33" y="1806"/>
                      <a:pt x="82" y="1806"/>
                    </a:cubicBezTo>
                    <a:cubicBezTo>
                      <a:pt x="130" y="1806"/>
                      <a:pt x="163" y="1765"/>
                      <a:pt x="163" y="1725"/>
                    </a:cubicBezTo>
                    <a:lnTo>
                      <a:pt x="163" y="82"/>
                    </a:lnTo>
                    <a:cubicBezTo>
                      <a:pt x="163" y="33"/>
                      <a:pt x="130" y="1"/>
                      <a:pt x="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4"/>
              <p:cNvSpPr/>
              <p:nvPr/>
            </p:nvSpPr>
            <p:spPr>
              <a:xfrm>
                <a:off x="5306575" y="931575"/>
                <a:ext cx="4075" cy="17425"/>
              </a:xfrm>
              <a:custGeom>
                <a:avLst/>
                <a:gdLst/>
                <a:ahLst/>
                <a:cxnLst/>
                <a:rect l="l" t="t" r="r" b="b"/>
                <a:pathLst>
                  <a:path w="163" h="697" extrusionOk="0">
                    <a:moveTo>
                      <a:pt x="82" y="1"/>
                    </a:moveTo>
                    <a:cubicBezTo>
                      <a:pt x="33" y="1"/>
                      <a:pt x="1" y="33"/>
                      <a:pt x="1" y="82"/>
                    </a:cubicBezTo>
                    <a:lnTo>
                      <a:pt x="1" y="608"/>
                    </a:lnTo>
                    <a:cubicBezTo>
                      <a:pt x="1" y="656"/>
                      <a:pt x="33" y="697"/>
                      <a:pt x="82" y="697"/>
                    </a:cubicBezTo>
                    <a:cubicBezTo>
                      <a:pt x="130" y="697"/>
                      <a:pt x="163" y="656"/>
                      <a:pt x="163" y="608"/>
                    </a:cubicBezTo>
                    <a:lnTo>
                      <a:pt x="163" y="82"/>
                    </a:lnTo>
                    <a:cubicBezTo>
                      <a:pt x="163" y="33"/>
                      <a:pt x="130" y="1"/>
                      <a:pt x="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4"/>
              <p:cNvSpPr/>
              <p:nvPr/>
            </p:nvSpPr>
            <p:spPr>
              <a:xfrm>
                <a:off x="5058500" y="1076675"/>
                <a:ext cx="453500" cy="223825"/>
              </a:xfrm>
              <a:custGeom>
                <a:avLst/>
                <a:gdLst/>
                <a:ahLst/>
                <a:cxnLst/>
                <a:rect l="l" t="t" r="r" b="b"/>
                <a:pathLst>
                  <a:path w="18140" h="8953" extrusionOk="0">
                    <a:moveTo>
                      <a:pt x="1587" y="0"/>
                    </a:moveTo>
                    <a:cubicBezTo>
                      <a:pt x="713" y="0"/>
                      <a:pt x="0" y="713"/>
                      <a:pt x="0" y="1587"/>
                    </a:cubicBezTo>
                    <a:lnTo>
                      <a:pt x="0" y="7366"/>
                    </a:lnTo>
                    <a:cubicBezTo>
                      <a:pt x="0" y="8240"/>
                      <a:pt x="713" y="8952"/>
                      <a:pt x="1587" y="8952"/>
                    </a:cubicBezTo>
                    <a:lnTo>
                      <a:pt x="4679" y="8952"/>
                    </a:lnTo>
                    <a:cubicBezTo>
                      <a:pt x="4663" y="8807"/>
                      <a:pt x="4655" y="8669"/>
                      <a:pt x="4655" y="8523"/>
                    </a:cubicBezTo>
                    <a:cubicBezTo>
                      <a:pt x="4655" y="6306"/>
                      <a:pt x="6630" y="4501"/>
                      <a:pt x="9066" y="4501"/>
                    </a:cubicBezTo>
                    <a:cubicBezTo>
                      <a:pt x="11510" y="4501"/>
                      <a:pt x="13485" y="6306"/>
                      <a:pt x="13485" y="8523"/>
                    </a:cubicBezTo>
                    <a:cubicBezTo>
                      <a:pt x="13485" y="8669"/>
                      <a:pt x="13477" y="8807"/>
                      <a:pt x="13461" y="8952"/>
                    </a:cubicBezTo>
                    <a:lnTo>
                      <a:pt x="16553" y="8952"/>
                    </a:lnTo>
                    <a:cubicBezTo>
                      <a:pt x="17427" y="8952"/>
                      <a:pt x="18139" y="8240"/>
                      <a:pt x="18139" y="7366"/>
                    </a:cubicBezTo>
                    <a:lnTo>
                      <a:pt x="18139" y="1587"/>
                    </a:lnTo>
                    <a:cubicBezTo>
                      <a:pt x="18139" y="713"/>
                      <a:pt x="17427" y="0"/>
                      <a:pt x="165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4" name="Google Shape;764;p14"/>
            <p:cNvGrpSpPr/>
            <p:nvPr/>
          </p:nvGrpSpPr>
          <p:grpSpPr>
            <a:xfrm>
              <a:off x="7289251" y="4125726"/>
              <a:ext cx="467641" cy="661187"/>
              <a:chOff x="4720775" y="983425"/>
              <a:chExt cx="257625" cy="364250"/>
            </a:xfrm>
          </p:grpSpPr>
          <p:sp>
            <p:nvSpPr>
              <p:cNvPr id="765" name="Google Shape;765;p14"/>
              <p:cNvSpPr/>
              <p:nvPr/>
            </p:nvSpPr>
            <p:spPr>
              <a:xfrm>
                <a:off x="4856950" y="1185800"/>
                <a:ext cx="119625" cy="161875"/>
              </a:xfrm>
              <a:custGeom>
                <a:avLst/>
                <a:gdLst/>
                <a:ahLst/>
                <a:cxnLst/>
                <a:rect l="l" t="t" r="r" b="b"/>
                <a:pathLst>
                  <a:path w="4785" h="6475" extrusionOk="0">
                    <a:moveTo>
                      <a:pt x="1203" y="0"/>
                    </a:moveTo>
                    <a:cubicBezTo>
                      <a:pt x="1094" y="0"/>
                      <a:pt x="985" y="26"/>
                      <a:pt x="883" y="79"/>
                    </a:cubicBezTo>
                    <a:lnTo>
                      <a:pt x="842" y="95"/>
                    </a:lnTo>
                    <a:lnTo>
                      <a:pt x="511" y="265"/>
                    </a:lnTo>
                    <a:lnTo>
                      <a:pt x="470" y="289"/>
                    </a:lnTo>
                    <a:cubicBezTo>
                      <a:pt x="146" y="451"/>
                      <a:pt x="1" y="848"/>
                      <a:pt x="138" y="1188"/>
                    </a:cubicBezTo>
                    <a:lnTo>
                      <a:pt x="2097" y="6020"/>
                    </a:lnTo>
                    <a:cubicBezTo>
                      <a:pt x="2215" y="6303"/>
                      <a:pt x="2488" y="6475"/>
                      <a:pt x="2768" y="6475"/>
                    </a:cubicBezTo>
                    <a:cubicBezTo>
                      <a:pt x="2872" y="6475"/>
                      <a:pt x="2978" y="6451"/>
                      <a:pt x="3076" y="6400"/>
                    </a:cubicBezTo>
                    <a:lnTo>
                      <a:pt x="4299" y="5777"/>
                    </a:lnTo>
                    <a:cubicBezTo>
                      <a:pt x="4663" y="5591"/>
                      <a:pt x="4784" y="5122"/>
                      <a:pt x="4566" y="4757"/>
                    </a:cubicBezTo>
                    <a:lnTo>
                      <a:pt x="1806" y="338"/>
                    </a:lnTo>
                    <a:cubicBezTo>
                      <a:pt x="1672" y="121"/>
                      <a:pt x="1440" y="0"/>
                      <a:pt x="120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14"/>
              <p:cNvSpPr/>
              <p:nvPr/>
            </p:nvSpPr>
            <p:spPr>
              <a:xfrm>
                <a:off x="4720775" y="983425"/>
                <a:ext cx="257625" cy="275425"/>
              </a:xfrm>
              <a:custGeom>
                <a:avLst/>
                <a:gdLst/>
                <a:ahLst/>
                <a:cxnLst/>
                <a:rect l="l" t="t" r="r" b="b"/>
                <a:pathLst>
                  <a:path w="10305" h="11017" extrusionOk="0">
                    <a:moveTo>
                      <a:pt x="2913" y="1"/>
                    </a:moveTo>
                    <a:cubicBezTo>
                      <a:pt x="2587" y="1"/>
                      <a:pt x="2283" y="68"/>
                      <a:pt x="2008" y="209"/>
                    </a:cubicBezTo>
                    <a:cubicBezTo>
                      <a:pt x="0" y="1229"/>
                      <a:pt x="243" y="5770"/>
                      <a:pt x="2493" y="10546"/>
                    </a:cubicBezTo>
                    <a:cubicBezTo>
                      <a:pt x="2628" y="10839"/>
                      <a:pt x="2905" y="11017"/>
                      <a:pt x="3169" y="11017"/>
                    </a:cubicBezTo>
                    <a:cubicBezTo>
                      <a:pt x="3254" y="11017"/>
                      <a:pt x="3339" y="10998"/>
                      <a:pt x="3416" y="10958"/>
                    </a:cubicBezTo>
                    <a:lnTo>
                      <a:pt x="9883" y="7664"/>
                    </a:lnTo>
                    <a:cubicBezTo>
                      <a:pt x="10207" y="7502"/>
                      <a:pt x="10304" y="7049"/>
                      <a:pt x="10094" y="6668"/>
                    </a:cubicBezTo>
                    <a:cubicBezTo>
                      <a:pt x="7894" y="2681"/>
                      <a:pt x="4965" y="1"/>
                      <a:pt x="291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14"/>
              <p:cNvSpPr/>
              <p:nvPr/>
            </p:nvSpPr>
            <p:spPr>
              <a:xfrm>
                <a:off x="4803725" y="1172825"/>
                <a:ext cx="166575" cy="86800"/>
              </a:xfrm>
              <a:custGeom>
                <a:avLst/>
                <a:gdLst/>
                <a:ahLst/>
                <a:cxnLst/>
                <a:rect l="l" t="t" r="r" b="b"/>
                <a:pathLst>
                  <a:path w="6663" h="3472" extrusionOk="0">
                    <a:moveTo>
                      <a:pt x="6565" y="1"/>
                    </a:moveTo>
                    <a:cubicBezTo>
                      <a:pt x="6554" y="1"/>
                      <a:pt x="6543" y="3"/>
                      <a:pt x="6533" y="7"/>
                    </a:cubicBezTo>
                    <a:lnTo>
                      <a:pt x="58" y="3309"/>
                    </a:lnTo>
                    <a:cubicBezTo>
                      <a:pt x="17" y="3334"/>
                      <a:pt x="1" y="3382"/>
                      <a:pt x="25" y="3423"/>
                    </a:cubicBezTo>
                    <a:cubicBezTo>
                      <a:pt x="41" y="3455"/>
                      <a:pt x="66" y="3471"/>
                      <a:pt x="98" y="3471"/>
                    </a:cubicBezTo>
                    <a:cubicBezTo>
                      <a:pt x="114" y="3471"/>
                      <a:pt x="122" y="3463"/>
                      <a:pt x="139" y="3463"/>
                    </a:cubicBezTo>
                    <a:lnTo>
                      <a:pt x="6606" y="161"/>
                    </a:lnTo>
                    <a:cubicBezTo>
                      <a:pt x="6646" y="137"/>
                      <a:pt x="6662" y="88"/>
                      <a:pt x="6638" y="48"/>
                    </a:cubicBezTo>
                    <a:cubicBezTo>
                      <a:pt x="6626" y="18"/>
                      <a:pt x="6596" y="1"/>
                      <a:pt x="65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8" name="Google Shape;768;p14"/>
              <p:cNvSpPr/>
              <p:nvPr/>
            </p:nvSpPr>
            <p:spPr>
              <a:xfrm>
                <a:off x="4752550" y="1070000"/>
                <a:ext cx="31575" cy="125275"/>
              </a:xfrm>
              <a:custGeom>
                <a:avLst/>
                <a:gdLst/>
                <a:ahLst/>
                <a:cxnLst/>
                <a:rect l="l" t="t" r="r" b="b"/>
                <a:pathLst>
                  <a:path w="1263" h="5011" extrusionOk="0">
                    <a:moveTo>
                      <a:pt x="130" y="0"/>
                    </a:moveTo>
                    <a:cubicBezTo>
                      <a:pt x="81" y="0"/>
                      <a:pt x="49" y="33"/>
                      <a:pt x="41" y="81"/>
                    </a:cubicBezTo>
                    <a:cubicBezTo>
                      <a:pt x="0" y="1441"/>
                      <a:pt x="372" y="3173"/>
                      <a:pt x="1093" y="4954"/>
                    </a:cubicBezTo>
                    <a:cubicBezTo>
                      <a:pt x="1101" y="4986"/>
                      <a:pt x="1133" y="5010"/>
                      <a:pt x="1166" y="5010"/>
                    </a:cubicBezTo>
                    <a:cubicBezTo>
                      <a:pt x="1174" y="5010"/>
                      <a:pt x="1190" y="5010"/>
                      <a:pt x="1198" y="5002"/>
                    </a:cubicBezTo>
                    <a:cubicBezTo>
                      <a:pt x="1239" y="4986"/>
                      <a:pt x="1263" y="4938"/>
                      <a:pt x="1247" y="4897"/>
                    </a:cubicBezTo>
                    <a:cubicBezTo>
                      <a:pt x="534" y="3133"/>
                      <a:pt x="170" y="1425"/>
                      <a:pt x="211" y="81"/>
                    </a:cubicBezTo>
                    <a:cubicBezTo>
                      <a:pt x="211" y="33"/>
                      <a:pt x="178" y="0"/>
                      <a:pt x="1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9" name="Google Shape;769;p14"/>
              <p:cNvSpPr/>
              <p:nvPr/>
            </p:nvSpPr>
            <p:spPr>
              <a:xfrm>
                <a:off x="4755375" y="1030850"/>
                <a:ext cx="10750" cy="24000"/>
              </a:xfrm>
              <a:custGeom>
                <a:avLst/>
                <a:gdLst/>
                <a:ahLst/>
                <a:cxnLst/>
                <a:rect l="l" t="t" r="r" b="b"/>
                <a:pathLst>
                  <a:path w="430" h="960" extrusionOk="0">
                    <a:moveTo>
                      <a:pt x="326" y="1"/>
                    </a:moveTo>
                    <a:cubicBezTo>
                      <a:pt x="296" y="1"/>
                      <a:pt x="268" y="19"/>
                      <a:pt x="251" y="53"/>
                    </a:cubicBezTo>
                    <a:cubicBezTo>
                      <a:pt x="146" y="287"/>
                      <a:pt x="65" y="554"/>
                      <a:pt x="9" y="862"/>
                    </a:cubicBezTo>
                    <a:cubicBezTo>
                      <a:pt x="0" y="911"/>
                      <a:pt x="33" y="951"/>
                      <a:pt x="73" y="959"/>
                    </a:cubicBezTo>
                    <a:lnTo>
                      <a:pt x="89" y="959"/>
                    </a:lnTo>
                    <a:cubicBezTo>
                      <a:pt x="130" y="959"/>
                      <a:pt x="162" y="935"/>
                      <a:pt x="170" y="894"/>
                    </a:cubicBezTo>
                    <a:cubicBezTo>
                      <a:pt x="227" y="603"/>
                      <a:pt x="308" y="344"/>
                      <a:pt x="405" y="117"/>
                    </a:cubicBezTo>
                    <a:cubicBezTo>
                      <a:pt x="429" y="77"/>
                      <a:pt x="405" y="28"/>
                      <a:pt x="365" y="12"/>
                    </a:cubicBezTo>
                    <a:cubicBezTo>
                      <a:pt x="352" y="5"/>
                      <a:pt x="339" y="1"/>
                      <a:pt x="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770" name="Google Shape;770;p14"/>
          <p:cNvGrpSpPr/>
          <p:nvPr/>
        </p:nvGrpSpPr>
        <p:grpSpPr>
          <a:xfrm flipH="1">
            <a:off x="7175825" y="3937450"/>
            <a:ext cx="389525" cy="786625"/>
            <a:chOff x="5768250" y="3827525"/>
            <a:chExt cx="389525" cy="786625"/>
          </a:xfrm>
        </p:grpSpPr>
        <p:sp>
          <p:nvSpPr>
            <p:cNvPr id="771" name="Google Shape;771;p14"/>
            <p:cNvSpPr/>
            <p:nvPr/>
          </p:nvSpPr>
          <p:spPr>
            <a:xfrm>
              <a:off x="5824550" y="4172275"/>
              <a:ext cx="125700" cy="441875"/>
            </a:xfrm>
            <a:custGeom>
              <a:avLst/>
              <a:gdLst/>
              <a:ahLst/>
              <a:cxnLst/>
              <a:rect l="l" t="t" r="r" b="b"/>
              <a:pathLst>
                <a:path w="5028" h="17675" extrusionOk="0">
                  <a:moveTo>
                    <a:pt x="4897" y="0"/>
                  </a:moveTo>
                  <a:cubicBezTo>
                    <a:pt x="3902" y="2435"/>
                    <a:pt x="3012" y="4949"/>
                    <a:pt x="2278" y="7463"/>
                  </a:cubicBezTo>
                  <a:cubicBezTo>
                    <a:pt x="1388" y="10448"/>
                    <a:pt x="524" y="14585"/>
                    <a:pt x="0" y="17648"/>
                  </a:cubicBezTo>
                  <a:lnTo>
                    <a:pt x="158" y="17674"/>
                  </a:lnTo>
                  <a:cubicBezTo>
                    <a:pt x="681" y="14611"/>
                    <a:pt x="1545" y="10474"/>
                    <a:pt x="2436" y="7515"/>
                  </a:cubicBezTo>
                  <a:cubicBezTo>
                    <a:pt x="3169" y="5001"/>
                    <a:pt x="4033" y="2488"/>
                    <a:pt x="5028" y="52"/>
                  </a:cubicBezTo>
                  <a:lnTo>
                    <a:pt x="489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14"/>
            <p:cNvSpPr/>
            <p:nvPr/>
          </p:nvSpPr>
          <p:spPr>
            <a:xfrm>
              <a:off x="5768250" y="4216125"/>
              <a:ext cx="125700" cy="105700"/>
            </a:xfrm>
            <a:custGeom>
              <a:avLst/>
              <a:gdLst/>
              <a:ahLst/>
              <a:cxnLst/>
              <a:rect l="l" t="t" r="r" b="b"/>
              <a:pathLst>
                <a:path w="5028" h="4228" extrusionOk="0">
                  <a:moveTo>
                    <a:pt x="1" y="0"/>
                  </a:moveTo>
                  <a:lnTo>
                    <a:pt x="1" y="0"/>
                  </a:lnTo>
                  <a:cubicBezTo>
                    <a:pt x="184" y="210"/>
                    <a:pt x="341" y="419"/>
                    <a:pt x="498" y="655"/>
                  </a:cubicBezTo>
                  <a:cubicBezTo>
                    <a:pt x="838" y="1179"/>
                    <a:pt x="1074" y="1729"/>
                    <a:pt x="1362" y="2278"/>
                  </a:cubicBezTo>
                  <a:cubicBezTo>
                    <a:pt x="1572" y="2671"/>
                    <a:pt x="1912" y="3038"/>
                    <a:pt x="2252" y="3326"/>
                  </a:cubicBezTo>
                  <a:cubicBezTo>
                    <a:pt x="2619" y="3614"/>
                    <a:pt x="3038" y="3850"/>
                    <a:pt x="3483" y="3980"/>
                  </a:cubicBezTo>
                  <a:cubicBezTo>
                    <a:pt x="3882" y="4114"/>
                    <a:pt x="4319" y="4228"/>
                    <a:pt x="4746" y="4228"/>
                  </a:cubicBezTo>
                  <a:cubicBezTo>
                    <a:pt x="4823" y="4228"/>
                    <a:pt x="4900" y="4224"/>
                    <a:pt x="4976" y="4216"/>
                  </a:cubicBezTo>
                  <a:cubicBezTo>
                    <a:pt x="5028" y="4216"/>
                    <a:pt x="5002" y="3640"/>
                    <a:pt x="5002" y="3561"/>
                  </a:cubicBezTo>
                  <a:cubicBezTo>
                    <a:pt x="4976" y="3116"/>
                    <a:pt x="4871" y="2671"/>
                    <a:pt x="4661" y="2252"/>
                  </a:cubicBezTo>
                  <a:cubicBezTo>
                    <a:pt x="4452" y="1886"/>
                    <a:pt x="4216" y="1571"/>
                    <a:pt x="3902" y="1310"/>
                  </a:cubicBezTo>
                  <a:cubicBezTo>
                    <a:pt x="3614" y="1048"/>
                    <a:pt x="3300" y="838"/>
                    <a:pt x="2959" y="681"/>
                  </a:cubicBezTo>
                  <a:cubicBezTo>
                    <a:pt x="2671" y="524"/>
                    <a:pt x="2357" y="393"/>
                    <a:pt x="2043" y="288"/>
                  </a:cubicBezTo>
                  <a:cubicBezTo>
                    <a:pt x="1703" y="184"/>
                    <a:pt x="1336" y="79"/>
                    <a:pt x="969" y="53"/>
                  </a:cubicBezTo>
                  <a:lnTo>
                    <a:pt x="996" y="53"/>
                  </a:lnTo>
                  <a:cubicBezTo>
                    <a:pt x="943" y="27"/>
                    <a:pt x="917" y="27"/>
                    <a:pt x="865" y="27"/>
                  </a:cubicBezTo>
                  <a:cubicBezTo>
                    <a:pt x="577" y="27"/>
                    <a:pt x="289"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3" name="Google Shape;773;p14"/>
            <p:cNvSpPr/>
            <p:nvPr/>
          </p:nvSpPr>
          <p:spPr>
            <a:xfrm>
              <a:off x="5802300" y="3827525"/>
              <a:ext cx="355475" cy="368325"/>
            </a:xfrm>
            <a:custGeom>
              <a:avLst/>
              <a:gdLst/>
              <a:ahLst/>
              <a:cxnLst/>
              <a:rect l="l" t="t" r="r" b="b"/>
              <a:pathLst>
                <a:path w="14219" h="14733" extrusionOk="0">
                  <a:moveTo>
                    <a:pt x="7968" y="0"/>
                  </a:moveTo>
                  <a:cubicBezTo>
                    <a:pt x="6948" y="0"/>
                    <a:pt x="5944" y="267"/>
                    <a:pt x="5028" y="672"/>
                  </a:cubicBezTo>
                  <a:cubicBezTo>
                    <a:pt x="5028" y="672"/>
                    <a:pt x="5001" y="672"/>
                    <a:pt x="5001" y="698"/>
                  </a:cubicBezTo>
                  <a:cubicBezTo>
                    <a:pt x="4975" y="698"/>
                    <a:pt x="4923" y="724"/>
                    <a:pt x="4897" y="750"/>
                  </a:cubicBezTo>
                  <a:lnTo>
                    <a:pt x="4870" y="750"/>
                  </a:lnTo>
                  <a:cubicBezTo>
                    <a:pt x="4006" y="1143"/>
                    <a:pt x="3247" y="1667"/>
                    <a:pt x="2671" y="2217"/>
                  </a:cubicBezTo>
                  <a:cubicBezTo>
                    <a:pt x="2461" y="2400"/>
                    <a:pt x="2278" y="2609"/>
                    <a:pt x="2095" y="2793"/>
                  </a:cubicBezTo>
                  <a:cubicBezTo>
                    <a:pt x="2095" y="2793"/>
                    <a:pt x="2095" y="2819"/>
                    <a:pt x="2095" y="2819"/>
                  </a:cubicBezTo>
                  <a:cubicBezTo>
                    <a:pt x="2069" y="2845"/>
                    <a:pt x="2043" y="2871"/>
                    <a:pt x="2016" y="2897"/>
                  </a:cubicBezTo>
                  <a:cubicBezTo>
                    <a:pt x="2016" y="2924"/>
                    <a:pt x="1990" y="2924"/>
                    <a:pt x="1990" y="2924"/>
                  </a:cubicBezTo>
                  <a:cubicBezTo>
                    <a:pt x="1126" y="3971"/>
                    <a:pt x="681" y="5071"/>
                    <a:pt x="445" y="5909"/>
                  </a:cubicBezTo>
                  <a:cubicBezTo>
                    <a:pt x="445" y="5909"/>
                    <a:pt x="445" y="5909"/>
                    <a:pt x="445" y="5935"/>
                  </a:cubicBezTo>
                  <a:cubicBezTo>
                    <a:pt x="419" y="5961"/>
                    <a:pt x="419" y="6013"/>
                    <a:pt x="419" y="6040"/>
                  </a:cubicBezTo>
                  <a:cubicBezTo>
                    <a:pt x="419" y="6066"/>
                    <a:pt x="393" y="6066"/>
                    <a:pt x="393" y="6066"/>
                  </a:cubicBezTo>
                  <a:cubicBezTo>
                    <a:pt x="288" y="6563"/>
                    <a:pt x="210" y="6930"/>
                    <a:pt x="183" y="7165"/>
                  </a:cubicBezTo>
                  <a:cubicBezTo>
                    <a:pt x="105" y="7715"/>
                    <a:pt x="0" y="8553"/>
                    <a:pt x="105" y="9496"/>
                  </a:cubicBezTo>
                  <a:lnTo>
                    <a:pt x="105" y="9522"/>
                  </a:lnTo>
                  <a:lnTo>
                    <a:pt x="131" y="9653"/>
                  </a:lnTo>
                  <a:lnTo>
                    <a:pt x="131" y="9679"/>
                  </a:lnTo>
                  <a:cubicBezTo>
                    <a:pt x="236" y="10308"/>
                    <a:pt x="445" y="10988"/>
                    <a:pt x="838" y="11669"/>
                  </a:cubicBezTo>
                  <a:cubicBezTo>
                    <a:pt x="1126" y="12167"/>
                    <a:pt x="1466" y="12586"/>
                    <a:pt x="1833" y="12926"/>
                  </a:cubicBezTo>
                  <a:cubicBezTo>
                    <a:pt x="1859" y="12952"/>
                    <a:pt x="1859" y="12952"/>
                    <a:pt x="1859" y="12952"/>
                  </a:cubicBezTo>
                  <a:cubicBezTo>
                    <a:pt x="1885" y="12978"/>
                    <a:pt x="1912" y="13005"/>
                    <a:pt x="1938" y="13031"/>
                  </a:cubicBezTo>
                  <a:cubicBezTo>
                    <a:pt x="1964" y="13031"/>
                    <a:pt x="1964" y="13031"/>
                    <a:pt x="1964" y="13057"/>
                  </a:cubicBezTo>
                  <a:cubicBezTo>
                    <a:pt x="2959" y="13921"/>
                    <a:pt x="4216" y="14445"/>
                    <a:pt x="5420" y="14628"/>
                  </a:cubicBezTo>
                  <a:lnTo>
                    <a:pt x="5604" y="14654"/>
                  </a:lnTo>
                  <a:cubicBezTo>
                    <a:pt x="5944" y="14707"/>
                    <a:pt x="6258" y="14733"/>
                    <a:pt x="6599" y="14733"/>
                  </a:cubicBezTo>
                  <a:cubicBezTo>
                    <a:pt x="7620" y="14733"/>
                    <a:pt x="8510" y="14497"/>
                    <a:pt x="9269" y="14157"/>
                  </a:cubicBezTo>
                  <a:cubicBezTo>
                    <a:pt x="9269" y="14157"/>
                    <a:pt x="9269" y="14130"/>
                    <a:pt x="9269" y="14130"/>
                  </a:cubicBezTo>
                  <a:cubicBezTo>
                    <a:pt x="9322" y="14130"/>
                    <a:pt x="9348" y="14104"/>
                    <a:pt x="9400" y="14078"/>
                  </a:cubicBezTo>
                  <a:lnTo>
                    <a:pt x="9427" y="14078"/>
                  </a:lnTo>
                  <a:cubicBezTo>
                    <a:pt x="10788" y="13424"/>
                    <a:pt x="11705" y="12429"/>
                    <a:pt x="12150" y="11905"/>
                  </a:cubicBezTo>
                  <a:cubicBezTo>
                    <a:pt x="12176" y="11905"/>
                    <a:pt x="12176" y="11879"/>
                    <a:pt x="12176" y="11879"/>
                  </a:cubicBezTo>
                  <a:cubicBezTo>
                    <a:pt x="12202" y="11852"/>
                    <a:pt x="12228" y="11826"/>
                    <a:pt x="12254" y="11800"/>
                  </a:cubicBezTo>
                  <a:cubicBezTo>
                    <a:pt x="12254" y="11774"/>
                    <a:pt x="12254" y="11774"/>
                    <a:pt x="12281" y="11774"/>
                  </a:cubicBezTo>
                  <a:cubicBezTo>
                    <a:pt x="12307" y="11748"/>
                    <a:pt x="12307" y="11722"/>
                    <a:pt x="12333" y="11695"/>
                  </a:cubicBezTo>
                  <a:cubicBezTo>
                    <a:pt x="12673" y="11276"/>
                    <a:pt x="13380" y="10412"/>
                    <a:pt x="13773" y="9051"/>
                  </a:cubicBezTo>
                  <a:cubicBezTo>
                    <a:pt x="13799" y="8972"/>
                    <a:pt x="13825" y="8894"/>
                    <a:pt x="13852" y="8815"/>
                  </a:cubicBezTo>
                  <a:cubicBezTo>
                    <a:pt x="13852" y="8815"/>
                    <a:pt x="13852" y="8789"/>
                    <a:pt x="13852" y="8789"/>
                  </a:cubicBezTo>
                  <a:cubicBezTo>
                    <a:pt x="13852" y="8737"/>
                    <a:pt x="13878" y="8710"/>
                    <a:pt x="13878" y="8658"/>
                  </a:cubicBezTo>
                  <a:lnTo>
                    <a:pt x="13878" y="8632"/>
                  </a:lnTo>
                  <a:cubicBezTo>
                    <a:pt x="14218" y="7192"/>
                    <a:pt x="13983" y="5935"/>
                    <a:pt x="13799" y="5228"/>
                  </a:cubicBezTo>
                  <a:cubicBezTo>
                    <a:pt x="13799" y="5228"/>
                    <a:pt x="13799" y="5228"/>
                    <a:pt x="13799" y="5202"/>
                  </a:cubicBezTo>
                  <a:cubicBezTo>
                    <a:pt x="13799" y="5175"/>
                    <a:pt x="13773" y="5123"/>
                    <a:pt x="13773" y="5097"/>
                  </a:cubicBezTo>
                  <a:lnTo>
                    <a:pt x="13773" y="5071"/>
                  </a:lnTo>
                  <a:cubicBezTo>
                    <a:pt x="13747" y="4966"/>
                    <a:pt x="13721" y="4887"/>
                    <a:pt x="13695" y="4809"/>
                  </a:cubicBezTo>
                  <a:cubicBezTo>
                    <a:pt x="13537" y="4364"/>
                    <a:pt x="13145" y="3081"/>
                    <a:pt x="12176" y="1955"/>
                  </a:cubicBezTo>
                  <a:cubicBezTo>
                    <a:pt x="12176" y="1955"/>
                    <a:pt x="12176" y="1929"/>
                    <a:pt x="12176" y="1929"/>
                  </a:cubicBezTo>
                  <a:cubicBezTo>
                    <a:pt x="12150" y="1902"/>
                    <a:pt x="12123" y="1876"/>
                    <a:pt x="12071" y="1850"/>
                  </a:cubicBezTo>
                  <a:cubicBezTo>
                    <a:pt x="12071" y="1824"/>
                    <a:pt x="12071" y="1824"/>
                    <a:pt x="12071" y="1824"/>
                  </a:cubicBezTo>
                  <a:cubicBezTo>
                    <a:pt x="11600" y="1300"/>
                    <a:pt x="11024" y="829"/>
                    <a:pt x="10291" y="488"/>
                  </a:cubicBezTo>
                  <a:cubicBezTo>
                    <a:pt x="9819" y="279"/>
                    <a:pt x="9348" y="122"/>
                    <a:pt x="8850" y="70"/>
                  </a:cubicBezTo>
                  <a:lnTo>
                    <a:pt x="8824" y="70"/>
                  </a:lnTo>
                  <a:cubicBezTo>
                    <a:pt x="8772" y="43"/>
                    <a:pt x="8746" y="43"/>
                    <a:pt x="8693" y="43"/>
                  </a:cubicBezTo>
                  <a:lnTo>
                    <a:pt x="8667" y="43"/>
                  </a:lnTo>
                  <a:cubicBezTo>
                    <a:pt x="8434" y="14"/>
                    <a:pt x="8201" y="0"/>
                    <a:pt x="79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14"/>
            <p:cNvSpPr/>
            <p:nvPr/>
          </p:nvSpPr>
          <p:spPr>
            <a:xfrm>
              <a:off x="5933225" y="3962125"/>
              <a:ext cx="94275" cy="98875"/>
            </a:xfrm>
            <a:custGeom>
              <a:avLst/>
              <a:gdLst/>
              <a:ahLst/>
              <a:cxnLst/>
              <a:rect l="l" t="t" r="r" b="b"/>
              <a:pathLst>
                <a:path w="3771" h="3955" extrusionOk="0">
                  <a:moveTo>
                    <a:pt x="2096" y="1"/>
                  </a:moveTo>
                  <a:cubicBezTo>
                    <a:pt x="1906" y="1"/>
                    <a:pt x="1719" y="36"/>
                    <a:pt x="1545" y="106"/>
                  </a:cubicBezTo>
                  <a:cubicBezTo>
                    <a:pt x="1493" y="106"/>
                    <a:pt x="1466" y="132"/>
                    <a:pt x="1414" y="132"/>
                  </a:cubicBezTo>
                  <a:cubicBezTo>
                    <a:pt x="1152" y="263"/>
                    <a:pt x="916" y="420"/>
                    <a:pt x="733" y="577"/>
                  </a:cubicBezTo>
                  <a:cubicBezTo>
                    <a:pt x="707" y="577"/>
                    <a:pt x="707" y="577"/>
                    <a:pt x="707" y="603"/>
                  </a:cubicBezTo>
                  <a:cubicBezTo>
                    <a:pt x="681" y="629"/>
                    <a:pt x="655" y="629"/>
                    <a:pt x="628" y="656"/>
                  </a:cubicBezTo>
                  <a:cubicBezTo>
                    <a:pt x="419" y="865"/>
                    <a:pt x="288" y="1127"/>
                    <a:pt x="183" y="1336"/>
                  </a:cubicBezTo>
                  <a:cubicBezTo>
                    <a:pt x="183" y="1389"/>
                    <a:pt x="157" y="1415"/>
                    <a:pt x="131" y="1467"/>
                  </a:cubicBezTo>
                  <a:cubicBezTo>
                    <a:pt x="79" y="1677"/>
                    <a:pt x="52" y="1834"/>
                    <a:pt x="26" y="1912"/>
                  </a:cubicBezTo>
                  <a:cubicBezTo>
                    <a:pt x="26" y="2017"/>
                    <a:pt x="0" y="2174"/>
                    <a:pt x="0" y="2331"/>
                  </a:cubicBezTo>
                  <a:cubicBezTo>
                    <a:pt x="0" y="2384"/>
                    <a:pt x="0" y="2436"/>
                    <a:pt x="0" y="2488"/>
                  </a:cubicBezTo>
                  <a:cubicBezTo>
                    <a:pt x="26" y="2672"/>
                    <a:pt x="79" y="2907"/>
                    <a:pt x="209" y="3117"/>
                  </a:cubicBezTo>
                  <a:cubicBezTo>
                    <a:pt x="262" y="3222"/>
                    <a:pt x="314" y="3300"/>
                    <a:pt x="393" y="3353"/>
                  </a:cubicBezTo>
                  <a:cubicBezTo>
                    <a:pt x="419" y="3405"/>
                    <a:pt x="445" y="3431"/>
                    <a:pt x="471" y="3457"/>
                  </a:cubicBezTo>
                  <a:cubicBezTo>
                    <a:pt x="707" y="3667"/>
                    <a:pt x="995" y="3824"/>
                    <a:pt x="1283" y="3876"/>
                  </a:cubicBezTo>
                  <a:cubicBezTo>
                    <a:pt x="1309" y="3902"/>
                    <a:pt x="1362" y="3902"/>
                    <a:pt x="1388" y="3902"/>
                  </a:cubicBezTo>
                  <a:cubicBezTo>
                    <a:pt x="1519" y="3929"/>
                    <a:pt x="1623" y="3955"/>
                    <a:pt x="1754" y="3955"/>
                  </a:cubicBezTo>
                  <a:cubicBezTo>
                    <a:pt x="1938" y="3955"/>
                    <a:pt x="2121" y="3902"/>
                    <a:pt x="2252" y="3850"/>
                  </a:cubicBezTo>
                  <a:cubicBezTo>
                    <a:pt x="2304" y="3850"/>
                    <a:pt x="2357" y="3850"/>
                    <a:pt x="2383" y="3824"/>
                  </a:cubicBezTo>
                  <a:cubicBezTo>
                    <a:pt x="2671" y="3719"/>
                    <a:pt x="2906" y="3536"/>
                    <a:pt x="3064" y="3379"/>
                  </a:cubicBezTo>
                  <a:cubicBezTo>
                    <a:pt x="3090" y="3353"/>
                    <a:pt x="3116" y="3300"/>
                    <a:pt x="3142" y="3274"/>
                  </a:cubicBezTo>
                  <a:cubicBezTo>
                    <a:pt x="3221" y="3222"/>
                    <a:pt x="3273" y="3169"/>
                    <a:pt x="3299" y="3117"/>
                  </a:cubicBezTo>
                  <a:cubicBezTo>
                    <a:pt x="3378" y="3038"/>
                    <a:pt x="3509" y="2855"/>
                    <a:pt x="3613" y="2593"/>
                  </a:cubicBezTo>
                  <a:cubicBezTo>
                    <a:pt x="3640" y="2567"/>
                    <a:pt x="3640" y="2515"/>
                    <a:pt x="3666" y="2488"/>
                  </a:cubicBezTo>
                  <a:cubicBezTo>
                    <a:pt x="3666" y="2462"/>
                    <a:pt x="3666" y="2436"/>
                    <a:pt x="3666" y="2410"/>
                  </a:cubicBezTo>
                  <a:cubicBezTo>
                    <a:pt x="3771" y="2122"/>
                    <a:pt x="3771" y="1834"/>
                    <a:pt x="3718" y="1651"/>
                  </a:cubicBezTo>
                  <a:cubicBezTo>
                    <a:pt x="3718" y="1598"/>
                    <a:pt x="3718" y="1546"/>
                    <a:pt x="3718" y="1520"/>
                  </a:cubicBezTo>
                  <a:cubicBezTo>
                    <a:pt x="3692" y="1415"/>
                    <a:pt x="3666" y="1336"/>
                    <a:pt x="3640" y="1284"/>
                  </a:cubicBezTo>
                  <a:cubicBezTo>
                    <a:pt x="3613" y="1205"/>
                    <a:pt x="3535" y="944"/>
                    <a:pt x="3352" y="682"/>
                  </a:cubicBezTo>
                  <a:cubicBezTo>
                    <a:pt x="3325" y="629"/>
                    <a:pt x="3299" y="603"/>
                    <a:pt x="3273" y="577"/>
                  </a:cubicBezTo>
                  <a:cubicBezTo>
                    <a:pt x="3142" y="394"/>
                    <a:pt x="2985" y="237"/>
                    <a:pt x="2749" y="132"/>
                  </a:cubicBezTo>
                  <a:cubicBezTo>
                    <a:pt x="2671" y="106"/>
                    <a:pt x="2592" y="80"/>
                    <a:pt x="2514" y="53"/>
                  </a:cubicBezTo>
                  <a:cubicBezTo>
                    <a:pt x="2488" y="53"/>
                    <a:pt x="2435" y="27"/>
                    <a:pt x="2383" y="27"/>
                  </a:cubicBezTo>
                  <a:cubicBezTo>
                    <a:pt x="2287" y="10"/>
                    <a:pt x="2191" y="1"/>
                    <a:pt x="20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5" name="Google Shape;775;p14"/>
            <p:cNvSpPr/>
            <p:nvPr/>
          </p:nvSpPr>
          <p:spPr>
            <a:xfrm>
              <a:off x="5991475" y="3828600"/>
              <a:ext cx="32100" cy="135525"/>
            </a:xfrm>
            <a:custGeom>
              <a:avLst/>
              <a:gdLst/>
              <a:ahLst/>
              <a:cxnLst/>
              <a:rect l="l" t="t" r="r" b="b"/>
              <a:pathLst>
                <a:path w="1284" h="5421" extrusionOk="0">
                  <a:moveTo>
                    <a:pt x="1100" y="0"/>
                  </a:moveTo>
                  <a:cubicBezTo>
                    <a:pt x="760" y="734"/>
                    <a:pt x="498" y="1493"/>
                    <a:pt x="341" y="2278"/>
                  </a:cubicBezTo>
                  <a:cubicBezTo>
                    <a:pt x="105" y="3300"/>
                    <a:pt x="0" y="4321"/>
                    <a:pt x="53" y="5368"/>
                  </a:cubicBezTo>
                  <a:lnTo>
                    <a:pt x="53" y="5394"/>
                  </a:lnTo>
                  <a:lnTo>
                    <a:pt x="79" y="5394"/>
                  </a:lnTo>
                  <a:cubicBezTo>
                    <a:pt x="105" y="5394"/>
                    <a:pt x="158" y="5394"/>
                    <a:pt x="184" y="5421"/>
                  </a:cubicBezTo>
                  <a:lnTo>
                    <a:pt x="210" y="5421"/>
                  </a:lnTo>
                  <a:lnTo>
                    <a:pt x="210" y="5394"/>
                  </a:lnTo>
                  <a:cubicBezTo>
                    <a:pt x="158" y="4347"/>
                    <a:pt x="262" y="3326"/>
                    <a:pt x="498" y="2331"/>
                  </a:cubicBezTo>
                  <a:lnTo>
                    <a:pt x="498" y="2305"/>
                  </a:lnTo>
                  <a:cubicBezTo>
                    <a:pt x="655" y="1545"/>
                    <a:pt x="943" y="760"/>
                    <a:pt x="1283" y="27"/>
                  </a:cubicBezTo>
                  <a:lnTo>
                    <a:pt x="1257" y="27"/>
                  </a:lnTo>
                  <a:cubicBezTo>
                    <a:pt x="1205" y="0"/>
                    <a:pt x="1179" y="0"/>
                    <a:pt x="11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6" name="Google Shape;776;p14"/>
            <p:cNvSpPr/>
            <p:nvPr/>
          </p:nvSpPr>
          <p:spPr>
            <a:xfrm>
              <a:off x="5924050" y="3844300"/>
              <a:ext cx="48475" cy="121800"/>
            </a:xfrm>
            <a:custGeom>
              <a:avLst/>
              <a:gdLst/>
              <a:ahLst/>
              <a:cxnLst/>
              <a:rect l="l" t="t" r="r" b="b"/>
              <a:pathLst>
                <a:path w="1939" h="4872" extrusionOk="0">
                  <a:moveTo>
                    <a:pt x="158" y="1"/>
                  </a:moveTo>
                  <a:cubicBezTo>
                    <a:pt x="131" y="27"/>
                    <a:pt x="131" y="27"/>
                    <a:pt x="131" y="27"/>
                  </a:cubicBezTo>
                  <a:cubicBezTo>
                    <a:pt x="79" y="27"/>
                    <a:pt x="53" y="53"/>
                    <a:pt x="27" y="79"/>
                  </a:cubicBezTo>
                  <a:lnTo>
                    <a:pt x="0" y="79"/>
                  </a:lnTo>
                  <a:cubicBezTo>
                    <a:pt x="79" y="708"/>
                    <a:pt x="210" y="1336"/>
                    <a:pt x="419" y="1965"/>
                  </a:cubicBezTo>
                  <a:cubicBezTo>
                    <a:pt x="734" y="2986"/>
                    <a:pt x="1179" y="3981"/>
                    <a:pt x="1781" y="4871"/>
                  </a:cubicBezTo>
                  <a:lnTo>
                    <a:pt x="1807" y="4871"/>
                  </a:lnTo>
                  <a:cubicBezTo>
                    <a:pt x="1833" y="4871"/>
                    <a:pt x="1886" y="4845"/>
                    <a:pt x="1912" y="4845"/>
                  </a:cubicBezTo>
                  <a:lnTo>
                    <a:pt x="1938" y="4819"/>
                  </a:lnTo>
                  <a:lnTo>
                    <a:pt x="1938" y="4793"/>
                  </a:lnTo>
                  <a:cubicBezTo>
                    <a:pt x="1336" y="3902"/>
                    <a:pt x="891" y="2933"/>
                    <a:pt x="550" y="1912"/>
                  </a:cubicBezTo>
                  <a:cubicBezTo>
                    <a:pt x="367" y="1310"/>
                    <a:pt x="236" y="655"/>
                    <a:pt x="158" y="27"/>
                  </a:cubicBezTo>
                  <a:lnTo>
                    <a:pt x="15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7" name="Google Shape;777;p14"/>
            <p:cNvSpPr/>
            <p:nvPr/>
          </p:nvSpPr>
          <p:spPr>
            <a:xfrm>
              <a:off x="5852050" y="3897325"/>
              <a:ext cx="100175" cy="81850"/>
            </a:xfrm>
            <a:custGeom>
              <a:avLst/>
              <a:gdLst/>
              <a:ahLst/>
              <a:cxnLst/>
              <a:rect l="l" t="t" r="r" b="b"/>
              <a:pathLst>
                <a:path w="4007" h="3274" extrusionOk="0">
                  <a:moveTo>
                    <a:pt x="105" y="1"/>
                  </a:moveTo>
                  <a:cubicBezTo>
                    <a:pt x="105" y="1"/>
                    <a:pt x="105" y="27"/>
                    <a:pt x="105" y="27"/>
                  </a:cubicBezTo>
                  <a:cubicBezTo>
                    <a:pt x="79" y="53"/>
                    <a:pt x="53" y="79"/>
                    <a:pt x="26" y="132"/>
                  </a:cubicBezTo>
                  <a:lnTo>
                    <a:pt x="0" y="132"/>
                  </a:lnTo>
                  <a:cubicBezTo>
                    <a:pt x="367" y="577"/>
                    <a:pt x="759" y="1022"/>
                    <a:pt x="1178" y="1388"/>
                  </a:cubicBezTo>
                  <a:cubicBezTo>
                    <a:pt x="1990" y="2148"/>
                    <a:pt x="2880" y="2776"/>
                    <a:pt x="3875" y="3274"/>
                  </a:cubicBezTo>
                  <a:lnTo>
                    <a:pt x="3902" y="3274"/>
                  </a:lnTo>
                  <a:cubicBezTo>
                    <a:pt x="3928" y="3248"/>
                    <a:pt x="3954" y="3221"/>
                    <a:pt x="3954" y="3221"/>
                  </a:cubicBezTo>
                  <a:lnTo>
                    <a:pt x="3954" y="3195"/>
                  </a:lnTo>
                  <a:cubicBezTo>
                    <a:pt x="3980" y="3195"/>
                    <a:pt x="4006" y="3169"/>
                    <a:pt x="4006" y="3169"/>
                  </a:cubicBezTo>
                  <a:lnTo>
                    <a:pt x="3980" y="3143"/>
                  </a:lnTo>
                  <a:cubicBezTo>
                    <a:pt x="3011" y="2645"/>
                    <a:pt x="2095" y="2017"/>
                    <a:pt x="1283" y="1284"/>
                  </a:cubicBezTo>
                  <a:cubicBezTo>
                    <a:pt x="864" y="891"/>
                    <a:pt x="471" y="472"/>
                    <a:pt x="1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8" name="Google Shape;778;p14"/>
            <p:cNvSpPr/>
            <p:nvPr/>
          </p:nvSpPr>
          <p:spPr>
            <a:xfrm>
              <a:off x="5812100" y="3975225"/>
              <a:ext cx="127025" cy="24375"/>
            </a:xfrm>
            <a:custGeom>
              <a:avLst/>
              <a:gdLst/>
              <a:ahLst/>
              <a:cxnLst/>
              <a:rect l="l" t="t" r="r" b="b"/>
              <a:pathLst>
                <a:path w="5081" h="975" extrusionOk="0">
                  <a:moveTo>
                    <a:pt x="53" y="1"/>
                  </a:moveTo>
                  <a:cubicBezTo>
                    <a:pt x="53" y="1"/>
                    <a:pt x="53" y="1"/>
                    <a:pt x="53" y="27"/>
                  </a:cubicBezTo>
                  <a:cubicBezTo>
                    <a:pt x="27" y="53"/>
                    <a:pt x="27" y="105"/>
                    <a:pt x="27" y="132"/>
                  </a:cubicBezTo>
                  <a:cubicBezTo>
                    <a:pt x="1" y="132"/>
                    <a:pt x="1" y="158"/>
                    <a:pt x="1" y="158"/>
                  </a:cubicBezTo>
                  <a:cubicBezTo>
                    <a:pt x="577" y="367"/>
                    <a:pt x="1153" y="551"/>
                    <a:pt x="1729" y="681"/>
                  </a:cubicBezTo>
                  <a:cubicBezTo>
                    <a:pt x="1886" y="734"/>
                    <a:pt x="2017" y="760"/>
                    <a:pt x="2174" y="786"/>
                  </a:cubicBezTo>
                  <a:cubicBezTo>
                    <a:pt x="2864" y="901"/>
                    <a:pt x="3554" y="974"/>
                    <a:pt x="4244" y="974"/>
                  </a:cubicBezTo>
                  <a:cubicBezTo>
                    <a:pt x="4497" y="974"/>
                    <a:pt x="4750" y="964"/>
                    <a:pt x="5002" y="943"/>
                  </a:cubicBezTo>
                  <a:cubicBezTo>
                    <a:pt x="5028" y="917"/>
                    <a:pt x="5054" y="865"/>
                    <a:pt x="5054" y="812"/>
                  </a:cubicBezTo>
                  <a:lnTo>
                    <a:pt x="5081" y="786"/>
                  </a:lnTo>
                  <a:lnTo>
                    <a:pt x="5028" y="786"/>
                  </a:lnTo>
                  <a:cubicBezTo>
                    <a:pt x="4793" y="799"/>
                    <a:pt x="4557" y="806"/>
                    <a:pt x="4321" y="806"/>
                  </a:cubicBezTo>
                  <a:cubicBezTo>
                    <a:pt x="3614" y="806"/>
                    <a:pt x="2907" y="747"/>
                    <a:pt x="2200" y="629"/>
                  </a:cubicBezTo>
                  <a:cubicBezTo>
                    <a:pt x="2069" y="603"/>
                    <a:pt x="1912" y="577"/>
                    <a:pt x="1755" y="524"/>
                  </a:cubicBezTo>
                  <a:cubicBezTo>
                    <a:pt x="1179" y="393"/>
                    <a:pt x="603" y="210"/>
                    <a:pt x="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14"/>
            <p:cNvSpPr/>
            <p:nvPr/>
          </p:nvSpPr>
          <p:spPr>
            <a:xfrm>
              <a:off x="5805575" y="4019750"/>
              <a:ext cx="128325" cy="49775"/>
            </a:xfrm>
            <a:custGeom>
              <a:avLst/>
              <a:gdLst/>
              <a:ahLst/>
              <a:cxnLst/>
              <a:rect l="l" t="t" r="r" b="b"/>
              <a:pathLst>
                <a:path w="5133" h="1991" extrusionOk="0">
                  <a:moveTo>
                    <a:pt x="5132" y="0"/>
                  </a:moveTo>
                  <a:lnTo>
                    <a:pt x="5106" y="26"/>
                  </a:lnTo>
                  <a:cubicBezTo>
                    <a:pt x="4216" y="602"/>
                    <a:pt x="3247" y="1048"/>
                    <a:pt x="2226" y="1362"/>
                  </a:cubicBezTo>
                  <a:cubicBezTo>
                    <a:pt x="1493" y="1597"/>
                    <a:pt x="759" y="1728"/>
                    <a:pt x="0" y="1807"/>
                  </a:cubicBezTo>
                  <a:lnTo>
                    <a:pt x="0" y="1833"/>
                  </a:lnTo>
                  <a:lnTo>
                    <a:pt x="0" y="1964"/>
                  </a:lnTo>
                  <a:lnTo>
                    <a:pt x="0" y="1990"/>
                  </a:lnTo>
                  <a:cubicBezTo>
                    <a:pt x="786" y="1912"/>
                    <a:pt x="1545" y="1755"/>
                    <a:pt x="2278" y="1519"/>
                  </a:cubicBezTo>
                  <a:cubicBezTo>
                    <a:pt x="3299" y="1205"/>
                    <a:pt x="4242" y="760"/>
                    <a:pt x="5132" y="183"/>
                  </a:cubicBezTo>
                  <a:lnTo>
                    <a:pt x="5132" y="157"/>
                  </a:lnTo>
                  <a:lnTo>
                    <a:pt x="5132" y="26"/>
                  </a:lnTo>
                  <a:lnTo>
                    <a:pt x="51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14"/>
            <p:cNvSpPr/>
            <p:nvPr/>
          </p:nvSpPr>
          <p:spPr>
            <a:xfrm>
              <a:off x="5848775" y="4045275"/>
              <a:ext cx="96900" cy="108675"/>
            </a:xfrm>
            <a:custGeom>
              <a:avLst/>
              <a:gdLst/>
              <a:ahLst/>
              <a:cxnLst/>
              <a:rect l="l" t="t" r="r" b="b"/>
              <a:pathLst>
                <a:path w="3876" h="4347" extrusionOk="0">
                  <a:moveTo>
                    <a:pt x="3745" y="0"/>
                  </a:moveTo>
                  <a:lnTo>
                    <a:pt x="3745" y="27"/>
                  </a:lnTo>
                  <a:cubicBezTo>
                    <a:pt x="3273" y="943"/>
                    <a:pt x="2671" y="1781"/>
                    <a:pt x="1990" y="2514"/>
                  </a:cubicBezTo>
                  <a:cubicBezTo>
                    <a:pt x="1493" y="3038"/>
                    <a:pt x="707" y="3719"/>
                    <a:pt x="0" y="4242"/>
                  </a:cubicBezTo>
                  <a:cubicBezTo>
                    <a:pt x="26" y="4268"/>
                    <a:pt x="53" y="4295"/>
                    <a:pt x="105" y="4321"/>
                  </a:cubicBezTo>
                  <a:cubicBezTo>
                    <a:pt x="105" y="4321"/>
                    <a:pt x="105" y="4321"/>
                    <a:pt x="105" y="4347"/>
                  </a:cubicBezTo>
                  <a:cubicBezTo>
                    <a:pt x="838" y="3823"/>
                    <a:pt x="1624" y="3142"/>
                    <a:pt x="2121" y="2619"/>
                  </a:cubicBezTo>
                  <a:cubicBezTo>
                    <a:pt x="2802" y="1886"/>
                    <a:pt x="3404" y="1048"/>
                    <a:pt x="3876" y="131"/>
                  </a:cubicBezTo>
                  <a:lnTo>
                    <a:pt x="3876" y="105"/>
                  </a:lnTo>
                  <a:cubicBezTo>
                    <a:pt x="3823" y="79"/>
                    <a:pt x="3797" y="53"/>
                    <a:pt x="3771" y="27"/>
                  </a:cubicBezTo>
                  <a:lnTo>
                    <a:pt x="374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1" name="Google Shape;781;p14"/>
            <p:cNvSpPr/>
            <p:nvPr/>
          </p:nvSpPr>
          <p:spPr>
            <a:xfrm>
              <a:off x="5937800" y="4058375"/>
              <a:ext cx="32100" cy="135525"/>
            </a:xfrm>
            <a:custGeom>
              <a:avLst/>
              <a:gdLst/>
              <a:ahLst/>
              <a:cxnLst/>
              <a:rect l="l" t="t" r="r" b="b"/>
              <a:pathLst>
                <a:path w="1284" h="5421" extrusionOk="0">
                  <a:moveTo>
                    <a:pt x="1074" y="0"/>
                  </a:moveTo>
                  <a:lnTo>
                    <a:pt x="1074" y="26"/>
                  </a:lnTo>
                  <a:cubicBezTo>
                    <a:pt x="1126" y="1074"/>
                    <a:pt x="1021" y="2095"/>
                    <a:pt x="812" y="3116"/>
                  </a:cubicBezTo>
                  <a:cubicBezTo>
                    <a:pt x="629" y="3849"/>
                    <a:pt x="341" y="4661"/>
                    <a:pt x="0" y="5394"/>
                  </a:cubicBezTo>
                  <a:lnTo>
                    <a:pt x="184" y="5420"/>
                  </a:lnTo>
                  <a:cubicBezTo>
                    <a:pt x="524" y="4713"/>
                    <a:pt x="786" y="3928"/>
                    <a:pt x="969" y="3142"/>
                  </a:cubicBezTo>
                  <a:cubicBezTo>
                    <a:pt x="1205" y="2121"/>
                    <a:pt x="1283" y="1100"/>
                    <a:pt x="1231" y="52"/>
                  </a:cubicBezTo>
                  <a:cubicBezTo>
                    <a:pt x="1179" y="26"/>
                    <a:pt x="1152" y="26"/>
                    <a:pt x="1100" y="26"/>
                  </a:cubicBezTo>
                  <a:lnTo>
                    <a:pt x="107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14"/>
            <p:cNvSpPr/>
            <p:nvPr/>
          </p:nvSpPr>
          <p:spPr>
            <a:xfrm>
              <a:off x="5988850" y="4057050"/>
              <a:ext cx="49125" cy="124400"/>
            </a:xfrm>
            <a:custGeom>
              <a:avLst/>
              <a:gdLst/>
              <a:ahLst/>
              <a:cxnLst/>
              <a:rect l="l" t="t" r="r" b="b"/>
              <a:pathLst>
                <a:path w="1965" h="4976" extrusionOk="0">
                  <a:moveTo>
                    <a:pt x="158" y="1"/>
                  </a:moveTo>
                  <a:cubicBezTo>
                    <a:pt x="132" y="27"/>
                    <a:pt x="79" y="27"/>
                    <a:pt x="53" y="53"/>
                  </a:cubicBezTo>
                  <a:lnTo>
                    <a:pt x="1" y="53"/>
                  </a:lnTo>
                  <a:lnTo>
                    <a:pt x="27" y="79"/>
                  </a:lnTo>
                  <a:cubicBezTo>
                    <a:pt x="603" y="969"/>
                    <a:pt x="1074" y="1938"/>
                    <a:pt x="1388" y="2959"/>
                  </a:cubicBezTo>
                  <a:cubicBezTo>
                    <a:pt x="1572" y="3588"/>
                    <a:pt x="1729" y="4269"/>
                    <a:pt x="1807" y="4949"/>
                  </a:cubicBezTo>
                  <a:lnTo>
                    <a:pt x="1807" y="4976"/>
                  </a:lnTo>
                  <a:cubicBezTo>
                    <a:pt x="1807" y="4976"/>
                    <a:pt x="1807" y="4949"/>
                    <a:pt x="1834" y="4949"/>
                  </a:cubicBezTo>
                  <a:cubicBezTo>
                    <a:pt x="1860" y="4949"/>
                    <a:pt x="1912" y="4923"/>
                    <a:pt x="1938" y="4897"/>
                  </a:cubicBezTo>
                  <a:lnTo>
                    <a:pt x="1965" y="4897"/>
                  </a:lnTo>
                  <a:cubicBezTo>
                    <a:pt x="1886" y="4216"/>
                    <a:pt x="1729" y="3562"/>
                    <a:pt x="1546" y="2907"/>
                  </a:cubicBezTo>
                  <a:cubicBezTo>
                    <a:pt x="1231" y="1886"/>
                    <a:pt x="760" y="917"/>
                    <a:pt x="18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14"/>
            <p:cNvSpPr/>
            <p:nvPr/>
          </p:nvSpPr>
          <p:spPr>
            <a:xfrm>
              <a:off x="6009150" y="4043300"/>
              <a:ext cx="100175" cy="81850"/>
            </a:xfrm>
            <a:custGeom>
              <a:avLst/>
              <a:gdLst/>
              <a:ahLst/>
              <a:cxnLst/>
              <a:rect l="l" t="t" r="r" b="b"/>
              <a:pathLst>
                <a:path w="4007" h="3274" extrusionOk="0">
                  <a:moveTo>
                    <a:pt x="105" y="1"/>
                  </a:moveTo>
                  <a:lnTo>
                    <a:pt x="105" y="27"/>
                  </a:lnTo>
                  <a:lnTo>
                    <a:pt x="27" y="106"/>
                  </a:lnTo>
                  <a:lnTo>
                    <a:pt x="0" y="132"/>
                  </a:lnTo>
                  <a:lnTo>
                    <a:pt x="27" y="132"/>
                  </a:lnTo>
                  <a:cubicBezTo>
                    <a:pt x="1022" y="629"/>
                    <a:pt x="1912" y="1258"/>
                    <a:pt x="2724" y="2017"/>
                  </a:cubicBezTo>
                  <a:cubicBezTo>
                    <a:pt x="3143" y="2384"/>
                    <a:pt x="3535" y="2803"/>
                    <a:pt x="3902" y="3274"/>
                  </a:cubicBezTo>
                  <a:cubicBezTo>
                    <a:pt x="3902" y="3248"/>
                    <a:pt x="3902" y="3248"/>
                    <a:pt x="3902" y="3248"/>
                  </a:cubicBezTo>
                  <a:cubicBezTo>
                    <a:pt x="3928" y="3221"/>
                    <a:pt x="3954" y="3195"/>
                    <a:pt x="3980" y="3143"/>
                  </a:cubicBezTo>
                  <a:lnTo>
                    <a:pt x="4007" y="3143"/>
                  </a:lnTo>
                  <a:cubicBezTo>
                    <a:pt x="3640" y="2698"/>
                    <a:pt x="3247" y="2279"/>
                    <a:pt x="2828" y="1886"/>
                  </a:cubicBezTo>
                  <a:cubicBezTo>
                    <a:pt x="2043" y="1127"/>
                    <a:pt x="1126" y="498"/>
                    <a:pt x="1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4" name="Google Shape;784;p14"/>
            <p:cNvSpPr/>
            <p:nvPr/>
          </p:nvSpPr>
          <p:spPr>
            <a:xfrm>
              <a:off x="6022900" y="4023175"/>
              <a:ext cx="126350" cy="24750"/>
            </a:xfrm>
            <a:custGeom>
              <a:avLst/>
              <a:gdLst/>
              <a:ahLst/>
              <a:cxnLst/>
              <a:rect l="l" t="t" r="r" b="b"/>
              <a:pathLst>
                <a:path w="5054" h="990" extrusionOk="0">
                  <a:moveTo>
                    <a:pt x="785" y="1"/>
                  </a:moveTo>
                  <a:cubicBezTo>
                    <a:pt x="550" y="1"/>
                    <a:pt x="314" y="7"/>
                    <a:pt x="79" y="20"/>
                  </a:cubicBezTo>
                  <a:lnTo>
                    <a:pt x="53" y="20"/>
                  </a:lnTo>
                  <a:cubicBezTo>
                    <a:pt x="53" y="73"/>
                    <a:pt x="26" y="125"/>
                    <a:pt x="0" y="151"/>
                  </a:cubicBezTo>
                  <a:lnTo>
                    <a:pt x="0" y="177"/>
                  </a:lnTo>
                  <a:lnTo>
                    <a:pt x="26" y="177"/>
                  </a:lnTo>
                  <a:cubicBezTo>
                    <a:pt x="255" y="165"/>
                    <a:pt x="485" y="158"/>
                    <a:pt x="716" y="158"/>
                  </a:cubicBezTo>
                  <a:cubicBezTo>
                    <a:pt x="1436" y="158"/>
                    <a:pt x="2160" y="222"/>
                    <a:pt x="2854" y="361"/>
                  </a:cubicBezTo>
                  <a:cubicBezTo>
                    <a:pt x="2985" y="387"/>
                    <a:pt x="3142" y="413"/>
                    <a:pt x="3299" y="439"/>
                  </a:cubicBezTo>
                  <a:cubicBezTo>
                    <a:pt x="3876" y="570"/>
                    <a:pt x="4452" y="753"/>
                    <a:pt x="5028" y="989"/>
                  </a:cubicBezTo>
                  <a:cubicBezTo>
                    <a:pt x="5028" y="989"/>
                    <a:pt x="5028" y="963"/>
                    <a:pt x="5028" y="963"/>
                  </a:cubicBezTo>
                  <a:cubicBezTo>
                    <a:pt x="5028" y="911"/>
                    <a:pt x="5054" y="884"/>
                    <a:pt x="5054" y="832"/>
                  </a:cubicBezTo>
                  <a:cubicBezTo>
                    <a:pt x="4504" y="596"/>
                    <a:pt x="3928" y="413"/>
                    <a:pt x="3326" y="282"/>
                  </a:cubicBezTo>
                  <a:cubicBezTo>
                    <a:pt x="3195" y="256"/>
                    <a:pt x="3038" y="230"/>
                    <a:pt x="2881" y="177"/>
                  </a:cubicBezTo>
                  <a:cubicBezTo>
                    <a:pt x="2193" y="60"/>
                    <a:pt x="1491" y="1"/>
                    <a:pt x="7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5" name="Google Shape;785;p14"/>
            <p:cNvSpPr/>
            <p:nvPr/>
          </p:nvSpPr>
          <p:spPr>
            <a:xfrm>
              <a:off x="6025500" y="3954925"/>
              <a:ext cx="121800" cy="49125"/>
            </a:xfrm>
            <a:custGeom>
              <a:avLst/>
              <a:gdLst/>
              <a:ahLst/>
              <a:cxnLst/>
              <a:rect l="l" t="t" r="r" b="b"/>
              <a:pathLst>
                <a:path w="4872" h="1965" extrusionOk="0">
                  <a:moveTo>
                    <a:pt x="4819" y="1"/>
                  </a:moveTo>
                  <a:cubicBezTo>
                    <a:pt x="4190" y="79"/>
                    <a:pt x="3536" y="210"/>
                    <a:pt x="2934" y="394"/>
                  </a:cubicBezTo>
                  <a:cubicBezTo>
                    <a:pt x="1912" y="734"/>
                    <a:pt x="917" y="1179"/>
                    <a:pt x="1" y="1781"/>
                  </a:cubicBezTo>
                  <a:lnTo>
                    <a:pt x="1" y="1808"/>
                  </a:lnTo>
                  <a:cubicBezTo>
                    <a:pt x="1" y="1834"/>
                    <a:pt x="1" y="1886"/>
                    <a:pt x="27" y="1939"/>
                  </a:cubicBezTo>
                  <a:lnTo>
                    <a:pt x="27" y="1965"/>
                  </a:lnTo>
                  <a:lnTo>
                    <a:pt x="53" y="1939"/>
                  </a:lnTo>
                  <a:cubicBezTo>
                    <a:pt x="970" y="1336"/>
                    <a:pt x="1939" y="865"/>
                    <a:pt x="2986" y="551"/>
                  </a:cubicBezTo>
                  <a:cubicBezTo>
                    <a:pt x="3614" y="368"/>
                    <a:pt x="4243" y="237"/>
                    <a:pt x="4871" y="158"/>
                  </a:cubicBezTo>
                  <a:lnTo>
                    <a:pt x="481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6" name="Google Shape;786;p14"/>
            <p:cNvSpPr/>
            <p:nvPr/>
          </p:nvSpPr>
          <p:spPr>
            <a:xfrm>
              <a:off x="6014375" y="3873100"/>
              <a:ext cx="92325" cy="107400"/>
            </a:xfrm>
            <a:custGeom>
              <a:avLst/>
              <a:gdLst/>
              <a:ahLst/>
              <a:cxnLst/>
              <a:rect l="l" t="t" r="r" b="b"/>
              <a:pathLst>
                <a:path w="3693" h="4296" extrusionOk="0">
                  <a:moveTo>
                    <a:pt x="3588" y="1"/>
                  </a:moveTo>
                  <a:cubicBezTo>
                    <a:pt x="2934" y="472"/>
                    <a:pt x="2357" y="970"/>
                    <a:pt x="1808" y="1546"/>
                  </a:cubicBezTo>
                  <a:cubicBezTo>
                    <a:pt x="1101" y="2331"/>
                    <a:pt x="498" y="3195"/>
                    <a:pt x="27" y="4112"/>
                  </a:cubicBezTo>
                  <a:lnTo>
                    <a:pt x="1" y="4138"/>
                  </a:lnTo>
                  <a:lnTo>
                    <a:pt x="27" y="4138"/>
                  </a:lnTo>
                  <a:cubicBezTo>
                    <a:pt x="53" y="4190"/>
                    <a:pt x="79" y="4217"/>
                    <a:pt x="106" y="4243"/>
                  </a:cubicBezTo>
                  <a:lnTo>
                    <a:pt x="132" y="4295"/>
                  </a:lnTo>
                  <a:lnTo>
                    <a:pt x="132" y="4243"/>
                  </a:lnTo>
                  <a:cubicBezTo>
                    <a:pt x="629" y="3300"/>
                    <a:pt x="1232" y="2436"/>
                    <a:pt x="1939" y="1677"/>
                  </a:cubicBezTo>
                  <a:cubicBezTo>
                    <a:pt x="2462" y="1101"/>
                    <a:pt x="3064" y="577"/>
                    <a:pt x="3693" y="132"/>
                  </a:cubicBezTo>
                  <a:cubicBezTo>
                    <a:pt x="3693" y="132"/>
                    <a:pt x="3667" y="132"/>
                    <a:pt x="3667" y="106"/>
                  </a:cubicBezTo>
                  <a:cubicBezTo>
                    <a:pt x="3640" y="79"/>
                    <a:pt x="3614" y="53"/>
                    <a:pt x="3588" y="27"/>
                  </a:cubicBezTo>
                  <a:cubicBezTo>
                    <a:pt x="3588" y="27"/>
                    <a:pt x="3588" y="27"/>
                    <a:pt x="35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7" name="Google Shape;787;p14"/>
          <p:cNvGrpSpPr/>
          <p:nvPr/>
        </p:nvGrpSpPr>
        <p:grpSpPr>
          <a:xfrm>
            <a:off x="8461800" y="3929975"/>
            <a:ext cx="440575" cy="856575"/>
            <a:chOff x="6023550" y="4234775"/>
            <a:chExt cx="440575" cy="856575"/>
          </a:xfrm>
        </p:grpSpPr>
        <p:sp>
          <p:nvSpPr>
            <p:cNvPr id="788" name="Google Shape;788;p14"/>
            <p:cNvSpPr/>
            <p:nvPr/>
          </p:nvSpPr>
          <p:spPr>
            <a:xfrm>
              <a:off x="6064800" y="4611500"/>
              <a:ext cx="162350" cy="479850"/>
            </a:xfrm>
            <a:custGeom>
              <a:avLst/>
              <a:gdLst/>
              <a:ahLst/>
              <a:cxnLst/>
              <a:rect l="l" t="t" r="r" b="b"/>
              <a:pathLst>
                <a:path w="6494" h="19194" extrusionOk="0">
                  <a:moveTo>
                    <a:pt x="6337" y="1"/>
                  </a:moveTo>
                  <a:cubicBezTo>
                    <a:pt x="5106" y="2619"/>
                    <a:pt x="3980" y="5342"/>
                    <a:pt x="3037" y="8092"/>
                  </a:cubicBezTo>
                  <a:cubicBezTo>
                    <a:pt x="1912" y="11312"/>
                    <a:pt x="707" y="15816"/>
                    <a:pt x="0" y="19168"/>
                  </a:cubicBezTo>
                  <a:lnTo>
                    <a:pt x="183" y="19194"/>
                  </a:lnTo>
                  <a:cubicBezTo>
                    <a:pt x="890" y="15868"/>
                    <a:pt x="2095" y="11365"/>
                    <a:pt x="3221" y="8144"/>
                  </a:cubicBezTo>
                  <a:cubicBezTo>
                    <a:pt x="4163" y="5421"/>
                    <a:pt x="5263" y="2698"/>
                    <a:pt x="6494" y="79"/>
                  </a:cubicBezTo>
                  <a:lnTo>
                    <a:pt x="63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14"/>
            <p:cNvSpPr/>
            <p:nvPr/>
          </p:nvSpPr>
          <p:spPr>
            <a:xfrm>
              <a:off x="6023550" y="4650775"/>
              <a:ext cx="133575" cy="122525"/>
            </a:xfrm>
            <a:custGeom>
              <a:avLst/>
              <a:gdLst/>
              <a:ahLst/>
              <a:cxnLst/>
              <a:rect l="l" t="t" r="r" b="b"/>
              <a:pathLst>
                <a:path w="5343" h="4901" extrusionOk="0">
                  <a:moveTo>
                    <a:pt x="0" y="1"/>
                  </a:moveTo>
                  <a:lnTo>
                    <a:pt x="0" y="1"/>
                  </a:lnTo>
                  <a:cubicBezTo>
                    <a:pt x="210" y="210"/>
                    <a:pt x="367" y="472"/>
                    <a:pt x="524" y="734"/>
                  </a:cubicBezTo>
                  <a:cubicBezTo>
                    <a:pt x="865" y="1310"/>
                    <a:pt x="1126" y="1938"/>
                    <a:pt x="1388" y="2567"/>
                  </a:cubicBezTo>
                  <a:cubicBezTo>
                    <a:pt x="1598" y="3012"/>
                    <a:pt x="1964" y="3431"/>
                    <a:pt x="2331" y="3745"/>
                  </a:cubicBezTo>
                  <a:cubicBezTo>
                    <a:pt x="2697" y="4112"/>
                    <a:pt x="3143" y="4374"/>
                    <a:pt x="3640" y="4557"/>
                  </a:cubicBezTo>
                  <a:cubicBezTo>
                    <a:pt x="4101" y="4751"/>
                    <a:pt x="4630" y="4900"/>
                    <a:pt x="5142" y="4900"/>
                  </a:cubicBezTo>
                  <a:cubicBezTo>
                    <a:pt x="5183" y="4900"/>
                    <a:pt x="5223" y="4899"/>
                    <a:pt x="5264" y="4897"/>
                  </a:cubicBezTo>
                  <a:cubicBezTo>
                    <a:pt x="5316" y="4897"/>
                    <a:pt x="5342" y="4243"/>
                    <a:pt x="5342" y="4190"/>
                  </a:cubicBezTo>
                  <a:cubicBezTo>
                    <a:pt x="5316" y="3667"/>
                    <a:pt x="5237" y="3169"/>
                    <a:pt x="5028" y="2724"/>
                  </a:cubicBezTo>
                  <a:cubicBezTo>
                    <a:pt x="4845" y="2305"/>
                    <a:pt x="4583" y="1938"/>
                    <a:pt x="4242" y="1624"/>
                  </a:cubicBezTo>
                  <a:cubicBezTo>
                    <a:pt x="3954" y="1336"/>
                    <a:pt x="3614" y="1101"/>
                    <a:pt x="3247" y="891"/>
                  </a:cubicBezTo>
                  <a:cubicBezTo>
                    <a:pt x="2933" y="682"/>
                    <a:pt x="2593" y="551"/>
                    <a:pt x="2252" y="420"/>
                  </a:cubicBezTo>
                  <a:cubicBezTo>
                    <a:pt x="1886" y="263"/>
                    <a:pt x="1493" y="132"/>
                    <a:pt x="1100" y="79"/>
                  </a:cubicBezTo>
                  <a:lnTo>
                    <a:pt x="969" y="79"/>
                  </a:lnTo>
                  <a:cubicBezTo>
                    <a:pt x="655" y="27"/>
                    <a:pt x="315" y="27"/>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14"/>
            <p:cNvSpPr/>
            <p:nvPr/>
          </p:nvSpPr>
          <p:spPr>
            <a:xfrm>
              <a:off x="6070675" y="4234775"/>
              <a:ext cx="393450" cy="404300"/>
            </a:xfrm>
            <a:custGeom>
              <a:avLst/>
              <a:gdLst/>
              <a:ahLst/>
              <a:cxnLst/>
              <a:rect l="l" t="t" r="r" b="b"/>
              <a:pathLst>
                <a:path w="15738" h="16172" extrusionOk="0">
                  <a:moveTo>
                    <a:pt x="8921" y="0"/>
                  </a:moveTo>
                  <a:cubicBezTo>
                    <a:pt x="7901" y="0"/>
                    <a:pt x="6894" y="225"/>
                    <a:pt x="5971" y="590"/>
                  </a:cubicBezTo>
                  <a:cubicBezTo>
                    <a:pt x="5971" y="590"/>
                    <a:pt x="5971" y="590"/>
                    <a:pt x="5945" y="616"/>
                  </a:cubicBezTo>
                  <a:cubicBezTo>
                    <a:pt x="5892" y="616"/>
                    <a:pt x="5866" y="642"/>
                    <a:pt x="5814" y="668"/>
                  </a:cubicBezTo>
                  <a:lnTo>
                    <a:pt x="5787" y="668"/>
                  </a:lnTo>
                  <a:cubicBezTo>
                    <a:pt x="4819" y="1061"/>
                    <a:pt x="3955" y="1611"/>
                    <a:pt x="3300" y="2161"/>
                  </a:cubicBezTo>
                  <a:cubicBezTo>
                    <a:pt x="3064" y="2370"/>
                    <a:pt x="2829" y="2554"/>
                    <a:pt x="2645" y="2763"/>
                  </a:cubicBezTo>
                  <a:cubicBezTo>
                    <a:pt x="2645" y="2789"/>
                    <a:pt x="2619" y="2789"/>
                    <a:pt x="2619" y="2789"/>
                  </a:cubicBezTo>
                  <a:cubicBezTo>
                    <a:pt x="2593" y="2815"/>
                    <a:pt x="2567" y="2868"/>
                    <a:pt x="2541" y="2894"/>
                  </a:cubicBezTo>
                  <a:lnTo>
                    <a:pt x="2514" y="2894"/>
                  </a:lnTo>
                  <a:cubicBezTo>
                    <a:pt x="1519" y="3994"/>
                    <a:pt x="943" y="5172"/>
                    <a:pt x="655" y="6115"/>
                  </a:cubicBezTo>
                  <a:lnTo>
                    <a:pt x="629" y="6115"/>
                  </a:lnTo>
                  <a:cubicBezTo>
                    <a:pt x="629" y="6167"/>
                    <a:pt x="603" y="6219"/>
                    <a:pt x="603" y="6246"/>
                  </a:cubicBezTo>
                  <a:cubicBezTo>
                    <a:pt x="603" y="6272"/>
                    <a:pt x="603" y="6272"/>
                    <a:pt x="603" y="6272"/>
                  </a:cubicBezTo>
                  <a:cubicBezTo>
                    <a:pt x="420" y="6796"/>
                    <a:pt x="341" y="7214"/>
                    <a:pt x="289" y="7476"/>
                  </a:cubicBezTo>
                  <a:cubicBezTo>
                    <a:pt x="184" y="8079"/>
                    <a:pt x="1" y="8995"/>
                    <a:pt x="79" y="10042"/>
                  </a:cubicBezTo>
                  <a:lnTo>
                    <a:pt x="79" y="10069"/>
                  </a:lnTo>
                  <a:lnTo>
                    <a:pt x="105" y="10199"/>
                  </a:lnTo>
                  <a:lnTo>
                    <a:pt x="105" y="10226"/>
                  </a:lnTo>
                  <a:cubicBezTo>
                    <a:pt x="158" y="10933"/>
                    <a:pt x="367" y="11718"/>
                    <a:pt x="760" y="12477"/>
                  </a:cubicBezTo>
                  <a:cubicBezTo>
                    <a:pt x="1048" y="13027"/>
                    <a:pt x="1388" y="13499"/>
                    <a:pt x="1807" y="13918"/>
                  </a:cubicBezTo>
                  <a:cubicBezTo>
                    <a:pt x="1807" y="13918"/>
                    <a:pt x="1807" y="13918"/>
                    <a:pt x="1807" y="13944"/>
                  </a:cubicBezTo>
                  <a:cubicBezTo>
                    <a:pt x="1860" y="13970"/>
                    <a:pt x="1886" y="13996"/>
                    <a:pt x="1912" y="14022"/>
                  </a:cubicBezTo>
                  <a:cubicBezTo>
                    <a:pt x="1912" y="14049"/>
                    <a:pt x="1938" y="14049"/>
                    <a:pt x="1938" y="14049"/>
                  </a:cubicBezTo>
                  <a:cubicBezTo>
                    <a:pt x="2960" y="15070"/>
                    <a:pt x="4321" y="15698"/>
                    <a:pt x="5657" y="15986"/>
                  </a:cubicBezTo>
                  <a:lnTo>
                    <a:pt x="5840" y="16039"/>
                  </a:lnTo>
                  <a:cubicBezTo>
                    <a:pt x="6206" y="16091"/>
                    <a:pt x="6573" y="16143"/>
                    <a:pt x="6940" y="16169"/>
                  </a:cubicBezTo>
                  <a:cubicBezTo>
                    <a:pt x="7003" y="16171"/>
                    <a:pt x="7066" y="16172"/>
                    <a:pt x="7128" y="16172"/>
                  </a:cubicBezTo>
                  <a:cubicBezTo>
                    <a:pt x="8177" y="16172"/>
                    <a:pt x="9108" y="15967"/>
                    <a:pt x="9898" y="15646"/>
                  </a:cubicBezTo>
                  <a:lnTo>
                    <a:pt x="9925" y="15646"/>
                  </a:lnTo>
                  <a:cubicBezTo>
                    <a:pt x="9977" y="15646"/>
                    <a:pt x="10029" y="15620"/>
                    <a:pt x="10056" y="15593"/>
                  </a:cubicBezTo>
                  <a:lnTo>
                    <a:pt x="10082" y="15593"/>
                  </a:lnTo>
                  <a:cubicBezTo>
                    <a:pt x="11627" y="14939"/>
                    <a:pt x="12700" y="13918"/>
                    <a:pt x="13224" y="13342"/>
                  </a:cubicBezTo>
                  <a:lnTo>
                    <a:pt x="13250" y="13315"/>
                  </a:lnTo>
                  <a:cubicBezTo>
                    <a:pt x="13276" y="13289"/>
                    <a:pt x="13302" y="13263"/>
                    <a:pt x="13329" y="13211"/>
                  </a:cubicBezTo>
                  <a:lnTo>
                    <a:pt x="13355" y="13211"/>
                  </a:lnTo>
                  <a:cubicBezTo>
                    <a:pt x="13381" y="13184"/>
                    <a:pt x="13407" y="13132"/>
                    <a:pt x="13433" y="13106"/>
                  </a:cubicBezTo>
                  <a:cubicBezTo>
                    <a:pt x="13826" y="12687"/>
                    <a:pt x="14664" y="11771"/>
                    <a:pt x="15161" y="10278"/>
                  </a:cubicBezTo>
                  <a:cubicBezTo>
                    <a:pt x="15188" y="10199"/>
                    <a:pt x="15214" y="10121"/>
                    <a:pt x="15240" y="10016"/>
                  </a:cubicBezTo>
                  <a:lnTo>
                    <a:pt x="15266" y="10016"/>
                  </a:lnTo>
                  <a:cubicBezTo>
                    <a:pt x="15266" y="9964"/>
                    <a:pt x="15292" y="9911"/>
                    <a:pt x="15292" y="9885"/>
                  </a:cubicBezTo>
                  <a:lnTo>
                    <a:pt x="15292" y="9859"/>
                  </a:lnTo>
                  <a:cubicBezTo>
                    <a:pt x="15738" y="8262"/>
                    <a:pt x="15554" y="6874"/>
                    <a:pt x="15397" y="6089"/>
                  </a:cubicBezTo>
                  <a:cubicBezTo>
                    <a:pt x="15371" y="6036"/>
                    <a:pt x="15371" y="5984"/>
                    <a:pt x="15371" y="5931"/>
                  </a:cubicBezTo>
                  <a:lnTo>
                    <a:pt x="15345" y="5931"/>
                  </a:lnTo>
                  <a:cubicBezTo>
                    <a:pt x="15319" y="5801"/>
                    <a:pt x="15319" y="5722"/>
                    <a:pt x="15292" y="5643"/>
                  </a:cubicBezTo>
                  <a:cubicBezTo>
                    <a:pt x="15161" y="5120"/>
                    <a:pt x="14769" y="3680"/>
                    <a:pt x="13774" y="2397"/>
                  </a:cubicBezTo>
                  <a:cubicBezTo>
                    <a:pt x="13774" y="2397"/>
                    <a:pt x="13774" y="2370"/>
                    <a:pt x="13774" y="2370"/>
                  </a:cubicBezTo>
                  <a:cubicBezTo>
                    <a:pt x="13748" y="2344"/>
                    <a:pt x="13695" y="2292"/>
                    <a:pt x="13669" y="2266"/>
                  </a:cubicBezTo>
                  <a:cubicBezTo>
                    <a:pt x="13669" y="2266"/>
                    <a:pt x="13669" y="2266"/>
                    <a:pt x="13669" y="2239"/>
                  </a:cubicBezTo>
                  <a:cubicBezTo>
                    <a:pt x="13198" y="1663"/>
                    <a:pt x="12569" y="1114"/>
                    <a:pt x="11784" y="695"/>
                  </a:cubicBezTo>
                  <a:cubicBezTo>
                    <a:pt x="11286" y="433"/>
                    <a:pt x="10736" y="249"/>
                    <a:pt x="10213" y="119"/>
                  </a:cubicBezTo>
                  <a:lnTo>
                    <a:pt x="10186" y="119"/>
                  </a:lnTo>
                  <a:cubicBezTo>
                    <a:pt x="10134" y="119"/>
                    <a:pt x="10082" y="92"/>
                    <a:pt x="10056" y="92"/>
                  </a:cubicBezTo>
                  <a:lnTo>
                    <a:pt x="10029" y="92"/>
                  </a:lnTo>
                  <a:cubicBezTo>
                    <a:pt x="9661" y="30"/>
                    <a:pt x="9290" y="0"/>
                    <a:pt x="89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14"/>
            <p:cNvSpPr/>
            <p:nvPr/>
          </p:nvSpPr>
          <p:spPr>
            <a:xfrm>
              <a:off x="6216650" y="4382525"/>
              <a:ext cx="103450" cy="108150"/>
            </a:xfrm>
            <a:custGeom>
              <a:avLst/>
              <a:gdLst/>
              <a:ahLst/>
              <a:cxnLst/>
              <a:rect l="l" t="t" r="r" b="b"/>
              <a:pathLst>
                <a:path w="4138" h="4326" extrusionOk="0">
                  <a:moveTo>
                    <a:pt x="2347" y="0"/>
                  </a:moveTo>
                  <a:cubicBezTo>
                    <a:pt x="2160" y="0"/>
                    <a:pt x="1975" y="28"/>
                    <a:pt x="1808" y="74"/>
                  </a:cubicBezTo>
                  <a:cubicBezTo>
                    <a:pt x="1755" y="100"/>
                    <a:pt x="1703" y="100"/>
                    <a:pt x="1677" y="126"/>
                  </a:cubicBezTo>
                  <a:cubicBezTo>
                    <a:pt x="1362" y="205"/>
                    <a:pt x="1101" y="388"/>
                    <a:pt x="891" y="545"/>
                  </a:cubicBezTo>
                  <a:cubicBezTo>
                    <a:pt x="865" y="545"/>
                    <a:pt x="865" y="571"/>
                    <a:pt x="839" y="571"/>
                  </a:cubicBezTo>
                  <a:cubicBezTo>
                    <a:pt x="813" y="597"/>
                    <a:pt x="813" y="624"/>
                    <a:pt x="786" y="650"/>
                  </a:cubicBezTo>
                  <a:cubicBezTo>
                    <a:pt x="525" y="859"/>
                    <a:pt x="367" y="1121"/>
                    <a:pt x="236" y="1357"/>
                  </a:cubicBezTo>
                  <a:cubicBezTo>
                    <a:pt x="236" y="1409"/>
                    <a:pt x="210" y="1462"/>
                    <a:pt x="184" y="1488"/>
                  </a:cubicBezTo>
                  <a:cubicBezTo>
                    <a:pt x="106" y="1723"/>
                    <a:pt x="53" y="1907"/>
                    <a:pt x="53" y="1985"/>
                  </a:cubicBezTo>
                  <a:cubicBezTo>
                    <a:pt x="27" y="2116"/>
                    <a:pt x="1" y="2273"/>
                    <a:pt x="1" y="2457"/>
                  </a:cubicBezTo>
                  <a:lnTo>
                    <a:pt x="1" y="2614"/>
                  </a:lnTo>
                  <a:cubicBezTo>
                    <a:pt x="1" y="2849"/>
                    <a:pt x="53" y="3085"/>
                    <a:pt x="184" y="3347"/>
                  </a:cubicBezTo>
                  <a:cubicBezTo>
                    <a:pt x="236" y="3425"/>
                    <a:pt x="289" y="3530"/>
                    <a:pt x="341" y="3609"/>
                  </a:cubicBezTo>
                  <a:cubicBezTo>
                    <a:pt x="394" y="3635"/>
                    <a:pt x="420" y="3661"/>
                    <a:pt x="446" y="3713"/>
                  </a:cubicBezTo>
                  <a:cubicBezTo>
                    <a:pt x="682" y="3975"/>
                    <a:pt x="996" y="4132"/>
                    <a:pt x="1310" y="4237"/>
                  </a:cubicBezTo>
                  <a:cubicBezTo>
                    <a:pt x="1362" y="4237"/>
                    <a:pt x="1389" y="4263"/>
                    <a:pt x="1441" y="4263"/>
                  </a:cubicBezTo>
                  <a:cubicBezTo>
                    <a:pt x="1572" y="4289"/>
                    <a:pt x="1703" y="4316"/>
                    <a:pt x="1834" y="4316"/>
                  </a:cubicBezTo>
                  <a:cubicBezTo>
                    <a:pt x="1890" y="4323"/>
                    <a:pt x="1944" y="4326"/>
                    <a:pt x="1997" y="4326"/>
                  </a:cubicBezTo>
                  <a:cubicBezTo>
                    <a:pt x="2141" y="4326"/>
                    <a:pt x="2276" y="4302"/>
                    <a:pt x="2410" y="4263"/>
                  </a:cubicBezTo>
                  <a:cubicBezTo>
                    <a:pt x="2436" y="4237"/>
                    <a:pt x="2488" y="4237"/>
                    <a:pt x="2541" y="4211"/>
                  </a:cubicBezTo>
                  <a:cubicBezTo>
                    <a:pt x="2855" y="4106"/>
                    <a:pt x="3117" y="3923"/>
                    <a:pt x="3300" y="3766"/>
                  </a:cubicBezTo>
                  <a:cubicBezTo>
                    <a:pt x="3352" y="3740"/>
                    <a:pt x="3379" y="3687"/>
                    <a:pt x="3405" y="3661"/>
                  </a:cubicBezTo>
                  <a:cubicBezTo>
                    <a:pt x="3483" y="3609"/>
                    <a:pt x="3536" y="3556"/>
                    <a:pt x="3562" y="3504"/>
                  </a:cubicBezTo>
                  <a:cubicBezTo>
                    <a:pt x="3667" y="3399"/>
                    <a:pt x="3824" y="3216"/>
                    <a:pt x="3955" y="2954"/>
                  </a:cubicBezTo>
                  <a:cubicBezTo>
                    <a:pt x="3981" y="2902"/>
                    <a:pt x="4007" y="2849"/>
                    <a:pt x="4007" y="2797"/>
                  </a:cubicBezTo>
                  <a:cubicBezTo>
                    <a:pt x="4033" y="2797"/>
                    <a:pt x="4033" y="2771"/>
                    <a:pt x="4033" y="2745"/>
                  </a:cubicBezTo>
                  <a:cubicBezTo>
                    <a:pt x="4138" y="2430"/>
                    <a:pt x="4138" y="2116"/>
                    <a:pt x="4112" y="1881"/>
                  </a:cubicBezTo>
                  <a:cubicBezTo>
                    <a:pt x="4112" y="1828"/>
                    <a:pt x="4112" y="1776"/>
                    <a:pt x="4112" y="1750"/>
                  </a:cubicBezTo>
                  <a:cubicBezTo>
                    <a:pt x="4086" y="1645"/>
                    <a:pt x="4059" y="1566"/>
                    <a:pt x="4059" y="1514"/>
                  </a:cubicBezTo>
                  <a:cubicBezTo>
                    <a:pt x="4033" y="1383"/>
                    <a:pt x="3955" y="1095"/>
                    <a:pt x="3771" y="807"/>
                  </a:cubicBezTo>
                  <a:cubicBezTo>
                    <a:pt x="3745" y="781"/>
                    <a:pt x="3719" y="728"/>
                    <a:pt x="3693" y="676"/>
                  </a:cubicBezTo>
                  <a:cubicBezTo>
                    <a:pt x="3562" y="493"/>
                    <a:pt x="3379" y="309"/>
                    <a:pt x="3117" y="179"/>
                  </a:cubicBezTo>
                  <a:cubicBezTo>
                    <a:pt x="3038" y="126"/>
                    <a:pt x="2960" y="100"/>
                    <a:pt x="2881" y="74"/>
                  </a:cubicBezTo>
                  <a:cubicBezTo>
                    <a:pt x="2829" y="74"/>
                    <a:pt x="2803" y="48"/>
                    <a:pt x="2750" y="48"/>
                  </a:cubicBezTo>
                  <a:cubicBezTo>
                    <a:pt x="2619" y="15"/>
                    <a:pt x="2482" y="0"/>
                    <a:pt x="23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14"/>
            <p:cNvSpPr/>
            <p:nvPr/>
          </p:nvSpPr>
          <p:spPr>
            <a:xfrm>
              <a:off x="6284750" y="4237075"/>
              <a:ext cx="41250" cy="148625"/>
            </a:xfrm>
            <a:custGeom>
              <a:avLst/>
              <a:gdLst/>
              <a:ahLst/>
              <a:cxnLst/>
              <a:rect l="l" t="t" r="r" b="b"/>
              <a:pathLst>
                <a:path w="1650" h="5945" extrusionOk="0">
                  <a:moveTo>
                    <a:pt x="1466" y="0"/>
                  </a:moveTo>
                  <a:cubicBezTo>
                    <a:pt x="1047" y="812"/>
                    <a:pt x="733" y="1624"/>
                    <a:pt x="471" y="2488"/>
                  </a:cubicBezTo>
                  <a:cubicBezTo>
                    <a:pt x="183" y="3588"/>
                    <a:pt x="26" y="4714"/>
                    <a:pt x="0" y="5866"/>
                  </a:cubicBezTo>
                  <a:lnTo>
                    <a:pt x="0" y="5892"/>
                  </a:lnTo>
                  <a:lnTo>
                    <a:pt x="26" y="5892"/>
                  </a:lnTo>
                  <a:cubicBezTo>
                    <a:pt x="79" y="5892"/>
                    <a:pt x="105" y="5918"/>
                    <a:pt x="157" y="5918"/>
                  </a:cubicBezTo>
                  <a:lnTo>
                    <a:pt x="183" y="5944"/>
                  </a:lnTo>
                  <a:lnTo>
                    <a:pt x="183" y="5892"/>
                  </a:lnTo>
                  <a:cubicBezTo>
                    <a:pt x="183" y="4766"/>
                    <a:pt x="340" y="3614"/>
                    <a:pt x="655" y="2540"/>
                  </a:cubicBezTo>
                  <a:cubicBezTo>
                    <a:pt x="890" y="1702"/>
                    <a:pt x="1231" y="838"/>
                    <a:pt x="1650" y="53"/>
                  </a:cubicBezTo>
                  <a:lnTo>
                    <a:pt x="1623" y="53"/>
                  </a:lnTo>
                  <a:cubicBezTo>
                    <a:pt x="1571" y="27"/>
                    <a:pt x="1545" y="27"/>
                    <a:pt x="1493" y="27"/>
                  </a:cubicBezTo>
                  <a:cubicBezTo>
                    <a:pt x="1493" y="0"/>
                    <a:pt x="1466" y="0"/>
                    <a:pt x="14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14"/>
            <p:cNvSpPr/>
            <p:nvPr/>
          </p:nvSpPr>
          <p:spPr>
            <a:xfrm>
              <a:off x="6216000" y="4249500"/>
              <a:ext cx="47150" cy="136850"/>
            </a:xfrm>
            <a:custGeom>
              <a:avLst/>
              <a:gdLst/>
              <a:ahLst/>
              <a:cxnLst/>
              <a:rect l="l" t="t" r="r" b="b"/>
              <a:pathLst>
                <a:path w="1886" h="5474" extrusionOk="0">
                  <a:moveTo>
                    <a:pt x="158" y="1"/>
                  </a:moveTo>
                  <a:cubicBezTo>
                    <a:pt x="158" y="27"/>
                    <a:pt x="158" y="27"/>
                    <a:pt x="132" y="27"/>
                  </a:cubicBezTo>
                  <a:cubicBezTo>
                    <a:pt x="105" y="27"/>
                    <a:pt x="53" y="53"/>
                    <a:pt x="1" y="79"/>
                  </a:cubicBezTo>
                  <a:cubicBezTo>
                    <a:pt x="53" y="786"/>
                    <a:pt x="158" y="1493"/>
                    <a:pt x="341" y="2174"/>
                  </a:cubicBezTo>
                  <a:cubicBezTo>
                    <a:pt x="629" y="3326"/>
                    <a:pt x="1074" y="4426"/>
                    <a:pt x="1676" y="5447"/>
                  </a:cubicBezTo>
                  <a:lnTo>
                    <a:pt x="1703" y="5473"/>
                  </a:lnTo>
                  <a:cubicBezTo>
                    <a:pt x="1755" y="5447"/>
                    <a:pt x="1807" y="5447"/>
                    <a:pt x="1834" y="5421"/>
                  </a:cubicBezTo>
                  <a:lnTo>
                    <a:pt x="1886" y="5421"/>
                  </a:lnTo>
                  <a:lnTo>
                    <a:pt x="1860" y="5395"/>
                  </a:lnTo>
                  <a:cubicBezTo>
                    <a:pt x="1257" y="4374"/>
                    <a:pt x="812" y="3274"/>
                    <a:pt x="524" y="2122"/>
                  </a:cubicBezTo>
                  <a:cubicBezTo>
                    <a:pt x="341" y="1441"/>
                    <a:pt x="210" y="734"/>
                    <a:pt x="158" y="27"/>
                  </a:cubicBezTo>
                  <a:lnTo>
                    <a:pt x="1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14"/>
            <p:cNvSpPr/>
            <p:nvPr/>
          </p:nvSpPr>
          <p:spPr>
            <a:xfrm>
              <a:off x="6133525" y="4303850"/>
              <a:ext cx="106725" cy="95600"/>
            </a:xfrm>
            <a:custGeom>
              <a:avLst/>
              <a:gdLst/>
              <a:ahLst/>
              <a:cxnLst/>
              <a:rect l="l" t="t" r="r" b="b"/>
              <a:pathLst>
                <a:path w="4269" h="3824" extrusionOk="0">
                  <a:moveTo>
                    <a:pt x="131" y="0"/>
                  </a:moveTo>
                  <a:cubicBezTo>
                    <a:pt x="131" y="26"/>
                    <a:pt x="105" y="26"/>
                    <a:pt x="105" y="26"/>
                  </a:cubicBezTo>
                  <a:cubicBezTo>
                    <a:pt x="79" y="52"/>
                    <a:pt x="53" y="105"/>
                    <a:pt x="27" y="131"/>
                  </a:cubicBezTo>
                  <a:lnTo>
                    <a:pt x="0" y="157"/>
                  </a:lnTo>
                  <a:cubicBezTo>
                    <a:pt x="367" y="655"/>
                    <a:pt x="786" y="1152"/>
                    <a:pt x="1231" y="1597"/>
                  </a:cubicBezTo>
                  <a:cubicBezTo>
                    <a:pt x="2069" y="2461"/>
                    <a:pt x="3038" y="3221"/>
                    <a:pt x="4111" y="3797"/>
                  </a:cubicBezTo>
                  <a:lnTo>
                    <a:pt x="4111" y="3823"/>
                  </a:lnTo>
                  <a:lnTo>
                    <a:pt x="4138" y="3797"/>
                  </a:lnTo>
                  <a:cubicBezTo>
                    <a:pt x="4138" y="3797"/>
                    <a:pt x="4164" y="3771"/>
                    <a:pt x="4190" y="3744"/>
                  </a:cubicBezTo>
                  <a:cubicBezTo>
                    <a:pt x="4216" y="3744"/>
                    <a:pt x="4242" y="3718"/>
                    <a:pt x="4242" y="3718"/>
                  </a:cubicBezTo>
                  <a:lnTo>
                    <a:pt x="4268" y="3692"/>
                  </a:lnTo>
                  <a:lnTo>
                    <a:pt x="4242" y="3666"/>
                  </a:lnTo>
                  <a:cubicBezTo>
                    <a:pt x="3169" y="3090"/>
                    <a:pt x="2200" y="2331"/>
                    <a:pt x="1362" y="1466"/>
                  </a:cubicBezTo>
                  <a:cubicBezTo>
                    <a:pt x="917" y="1021"/>
                    <a:pt x="498" y="524"/>
                    <a:pt x="1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14"/>
            <p:cNvSpPr/>
            <p:nvPr/>
          </p:nvSpPr>
          <p:spPr>
            <a:xfrm>
              <a:off x="6085725" y="4387625"/>
              <a:ext cx="138150" cy="32850"/>
            </a:xfrm>
            <a:custGeom>
              <a:avLst/>
              <a:gdLst/>
              <a:ahLst/>
              <a:cxnLst/>
              <a:rect l="l" t="t" r="r" b="b"/>
              <a:pathLst>
                <a:path w="5526" h="1314" extrusionOk="0">
                  <a:moveTo>
                    <a:pt x="53" y="1"/>
                  </a:moveTo>
                  <a:cubicBezTo>
                    <a:pt x="53" y="1"/>
                    <a:pt x="27" y="1"/>
                    <a:pt x="27" y="27"/>
                  </a:cubicBezTo>
                  <a:cubicBezTo>
                    <a:pt x="27" y="53"/>
                    <a:pt x="1" y="105"/>
                    <a:pt x="1" y="158"/>
                  </a:cubicBezTo>
                  <a:cubicBezTo>
                    <a:pt x="603" y="446"/>
                    <a:pt x="1205" y="682"/>
                    <a:pt x="1834" y="839"/>
                  </a:cubicBezTo>
                  <a:cubicBezTo>
                    <a:pt x="2017" y="891"/>
                    <a:pt x="2174" y="943"/>
                    <a:pt x="2358" y="970"/>
                  </a:cubicBezTo>
                  <a:cubicBezTo>
                    <a:pt x="3268" y="1185"/>
                    <a:pt x="4223" y="1313"/>
                    <a:pt x="5182" y="1313"/>
                  </a:cubicBezTo>
                  <a:cubicBezTo>
                    <a:pt x="5270" y="1313"/>
                    <a:pt x="5359" y="1312"/>
                    <a:pt x="5447" y="1310"/>
                  </a:cubicBezTo>
                  <a:cubicBezTo>
                    <a:pt x="5473" y="1258"/>
                    <a:pt x="5500" y="1205"/>
                    <a:pt x="5526" y="1179"/>
                  </a:cubicBezTo>
                  <a:lnTo>
                    <a:pt x="5526" y="1127"/>
                  </a:lnTo>
                  <a:lnTo>
                    <a:pt x="5500" y="1127"/>
                  </a:lnTo>
                  <a:cubicBezTo>
                    <a:pt x="5395" y="1129"/>
                    <a:pt x="5290" y="1131"/>
                    <a:pt x="5185" y="1131"/>
                  </a:cubicBezTo>
                  <a:cubicBezTo>
                    <a:pt x="4243" y="1131"/>
                    <a:pt x="3303" y="1025"/>
                    <a:pt x="2384" y="812"/>
                  </a:cubicBezTo>
                  <a:cubicBezTo>
                    <a:pt x="2227" y="760"/>
                    <a:pt x="2043" y="708"/>
                    <a:pt x="1886" y="682"/>
                  </a:cubicBezTo>
                  <a:cubicBezTo>
                    <a:pt x="1258" y="498"/>
                    <a:pt x="656" y="263"/>
                    <a:pt x="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14"/>
            <p:cNvSpPr/>
            <p:nvPr/>
          </p:nvSpPr>
          <p:spPr>
            <a:xfrm>
              <a:off x="6073300" y="4443275"/>
              <a:ext cx="144050" cy="47150"/>
            </a:xfrm>
            <a:custGeom>
              <a:avLst/>
              <a:gdLst/>
              <a:ahLst/>
              <a:cxnLst/>
              <a:rect l="l" t="t" r="r" b="b"/>
              <a:pathLst>
                <a:path w="5762" h="1886" extrusionOk="0">
                  <a:moveTo>
                    <a:pt x="5735" y="0"/>
                  </a:moveTo>
                  <a:cubicBezTo>
                    <a:pt x="4714" y="603"/>
                    <a:pt x="3614" y="1048"/>
                    <a:pt x="2488" y="1336"/>
                  </a:cubicBezTo>
                  <a:cubicBezTo>
                    <a:pt x="1676" y="1545"/>
                    <a:pt x="838" y="1676"/>
                    <a:pt x="0" y="1702"/>
                  </a:cubicBezTo>
                  <a:lnTo>
                    <a:pt x="0" y="1729"/>
                  </a:lnTo>
                  <a:lnTo>
                    <a:pt x="0" y="1859"/>
                  </a:lnTo>
                  <a:lnTo>
                    <a:pt x="0" y="1886"/>
                  </a:lnTo>
                  <a:cubicBezTo>
                    <a:pt x="865" y="1859"/>
                    <a:pt x="1702" y="1729"/>
                    <a:pt x="2540" y="1519"/>
                  </a:cubicBezTo>
                  <a:cubicBezTo>
                    <a:pt x="3666" y="1231"/>
                    <a:pt x="4740" y="786"/>
                    <a:pt x="5735" y="210"/>
                  </a:cubicBezTo>
                  <a:lnTo>
                    <a:pt x="5761" y="210"/>
                  </a:lnTo>
                  <a:lnTo>
                    <a:pt x="5761" y="157"/>
                  </a:lnTo>
                  <a:cubicBezTo>
                    <a:pt x="5761" y="105"/>
                    <a:pt x="5761" y="79"/>
                    <a:pt x="5761" y="27"/>
                  </a:cubicBezTo>
                  <a:lnTo>
                    <a:pt x="57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14"/>
            <p:cNvSpPr/>
            <p:nvPr/>
          </p:nvSpPr>
          <p:spPr>
            <a:xfrm>
              <a:off x="6115850" y="4471425"/>
              <a:ext cx="112625" cy="114575"/>
            </a:xfrm>
            <a:custGeom>
              <a:avLst/>
              <a:gdLst/>
              <a:ahLst/>
              <a:cxnLst/>
              <a:rect l="l" t="t" r="r" b="b"/>
              <a:pathLst>
                <a:path w="4505" h="4583" extrusionOk="0">
                  <a:moveTo>
                    <a:pt x="4373" y="0"/>
                  </a:moveTo>
                  <a:lnTo>
                    <a:pt x="4373" y="26"/>
                  </a:lnTo>
                  <a:cubicBezTo>
                    <a:pt x="3797" y="995"/>
                    <a:pt x="3090" y="1886"/>
                    <a:pt x="2305" y="2671"/>
                  </a:cubicBezTo>
                  <a:cubicBezTo>
                    <a:pt x="1729" y="3221"/>
                    <a:pt x="812" y="3928"/>
                    <a:pt x="0" y="4452"/>
                  </a:cubicBezTo>
                  <a:cubicBezTo>
                    <a:pt x="0" y="4452"/>
                    <a:pt x="0" y="4478"/>
                    <a:pt x="27" y="4478"/>
                  </a:cubicBezTo>
                  <a:cubicBezTo>
                    <a:pt x="53" y="4504"/>
                    <a:pt x="79" y="4530"/>
                    <a:pt x="105" y="4583"/>
                  </a:cubicBezTo>
                  <a:lnTo>
                    <a:pt x="131" y="4583"/>
                  </a:lnTo>
                  <a:cubicBezTo>
                    <a:pt x="943" y="4059"/>
                    <a:pt x="1860" y="3352"/>
                    <a:pt x="2436" y="2802"/>
                  </a:cubicBezTo>
                  <a:cubicBezTo>
                    <a:pt x="3221" y="2016"/>
                    <a:pt x="3928" y="1126"/>
                    <a:pt x="4504" y="157"/>
                  </a:cubicBezTo>
                  <a:lnTo>
                    <a:pt x="4504" y="131"/>
                  </a:lnTo>
                  <a:cubicBezTo>
                    <a:pt x="4452" y="105"/>
                    <a:pt x="4426" y="79"/>
                    <a:pt x="4399" y="26"/>
                  </a:cubicBezTo>
                  <a:lnTo>
                    <a:pt x="43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14"/>
            <p:cNvSpPr/>
            <p:nvPr/>
          </p:nvSpPr>
          <p:spPr>
            <a:xfrm>
              <a:off x="6212075" y="4487775"/>
              <a:ext cx="41275" cy="147975"/>
            </a:xfrm>
            <a:custGeom>
              <a:avLst/>
              <a:gdLst/>
              <a:ahLst/>
              <a:cxnLst/>
              <a:rect l="l" t="t" r="r" b="b"/>
              <a:pathLst>
                <a:path w="1651" h="5919" extrusionOk="0">
                  <a:moveTo>
                    <a:pt x="1467" y="1"/>
                  </a:moveTo>
                  <a:lnTo>
                    <a:pt x="1467" y="27"/>
                  </a:lnTo>
                  <a:cubicBezTo>
                    <a:pt x="1467" y="1153"/>
                    <a:pt x="1310" y="2305"/>
                    <a:pt x="996" y="3379"/>
                  </a:cubicBezTo>
                  <a:cubicBezTo>
                    <a:pt x="786" y="4190"/>
                    <a:pt x="419" y="5081"/>
                    <a:pt x="1" y="5866"/>
                  </a:cubicBezTo>
                  <a:lnTo>
                    <a:pt x="184" y="5919"/>
                  </a:lnTo>
                  <a:cubicBezTo>
                    <a:pt x="603" y="5133"/>
                    <a:pt x="943" y="4295"/>
                    <a:pt x="1179" y="3431"/>
                  </a:cubicBezTo>
                  <a:cubicBezTo>
                    <a:pt x="1493" y="2331"/>
                    <a:pt x="1650" y="1205"/>
                    <a:pt x="1650" y="53"/>
                  </a:cubicBezTo>
                  <a:lnTo>
                    <a:pt x="1650" y="27"/>
                  </a:lnTo>
                  <a:lnTo>
                    <a:pt x="1624" y="27"/>
                  </a:lnTo>
                  <a:cubicBezTo>
                    <a:pt x="1598" y="27"/>
                    <a:pt x="1545" y="1"/>
                    <a:pt x="149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14"/>
            <p:cNvSpPr/>
            <p:nvPr/>
          </p:nvSpPr>
          <p:spPr>
            <a:xfrm>
              <a:off x="6275575" y="4487125"/>
              <a:ext cx="47150" cy="138800"/>
            </a:xfrm>
            <a:custGeom>
              <a:avLst/>
              <a:gdLst/>
              <a:ahLst/>
              <a:cxnLst/>
              <a:rect l="l" t="t" r="r" b="b"/>
              <a:pathLst>
                <a:path w="1886" h="5552" extrusionOk="0">
                  <a:moveTo>
                    <a:pt x="184" y="1"/>
                  </a:moveTo>
                  <a:cubicBezTo>
                    <a:pt x="131" y="27"/>
                    <a:pt x="79" y="27"/>
                    <a:pt x="53" y="53"/>
                  </a:cubicBezTo>
                  <a:lnTo>
                    <a:pt x="0" y="53"/>
                  </a:lnTo>
                  <a:lnTo>
                    <a:pt x="27" y="79"/>
                  </a:lnTo>
                  <a:cubicBezTo>
                    <a:pt x="629" y="1100"/>
                    <a:pt x="1074" y="2174"/>
                    <a:pt x="1362" y="3326"/>
                  </a:cubicBezTo>
                  <a:cubicBezTo>
                    <a:pt x="1545" y="4059"/>
                    <a:pt x="1676" y="4792"/>
                    <a:pt x="1729" y="5552"/>
                  </a:cubicBezTo>
                  <a:cubicBezTo>
                    <a:pt x="1781" y="5552"/>
                    <a:pt x="1833" y="5526"/>
                    <a:pt x="1860" y="5499"/>
                  </a:cubicBezTo>
                  <a:lnTo>
                    <a:pt x="1886" y="5499"/>
                  </a:lnTo>
                  <a:cubicBezTo>
                    <a:pt x="1833" y="4740"/>
                    <a:pt x="1729" y="4007"/>
                    <a:pt x="1545" y="3274"/>
                  </a:cubicBezTo>
                  <a:cubicBezTo>
                    <a:pt x="1231" y="2122"/>
                    <a:pt x="786" y="1048"/>
                    <a:pt x="210" y="27"/>
                  </a:cubicBezTo>
                  <a:lnTo>
                    <a:pt x="18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14"/>
            <p:cNvSpPr/>
            <p:nvPr/>
          </p:nvSpPr>
          <p:spPr>
            <a:xfrm>
              <a:off x="6298475" y="4473375"/>
              <a:ext cx="106075" cy="94950"/>
            </a:xfrm>
            <a:custGeom>
              <a:avLst/>
              <a:gdLst/>
              <a:ahLst/>
              <a:cxnLst/>
              <a:rect l="l" t="t" r="r" b="b"/>
              <a:pathLst>
                <a:path w="4243" h="3798" extrusionOk="0">
                  <a:moveTo>
                    <a:pt x="132" y="1"/>
                  </a:moveTo>
                  <a:cubicBezTo>
                    <a:pt x="106" y="53"/>
                    <a:pt x="53" y="79"/>
                    <a:pt x="27" y="106"/>
                  </a:cubicBezTo>
                  <a:lnTo>
                    <a:pt x="1" y="132"/>
                  </a:lnTo>
                  <a:lnTo>
                    <a:pt x="27" y="158"/>
                  </a:lnTo>
                  <a:cubicBezTo>
                    <a:pt x="1101" y="734"/>
                    <a:pt x="2069" y="1493"/>
                    <a:pt x="2907" y="2357"/>
                  </a:cubicBezTo>
                  <a:cubicBezTo>
                    <a:pt x="3326" y="2803"/>
                    <a:pt x="3745" y="3274"/>
                    <a:pt x="4112" y="3798"/>
                  </a:cubicBezTo>
                  <a:lnTo>
                    <a:pt x="4138" y="3771"/>
                  </a:lnTo>
                  <a:cubicBezTo>
                    <a:pt x="4164" y="3745"/>
                    <a:pt x="4190" y="3719"/>
                    <a:pt x="4217" y="3693"/>
                  </a:cubicBezTo>
                  <a:cubicBezTo>
                    <a:pt x="4243" y="3667"/>
                    <a:pt x="4243" y="3667"/>
                    <a:pt x="4243" y="3667"/>
                  </a:cubicBezTo>
                  <a:cubicBezTo>
                    <a:pt x="3876" y="3143"/>
                    <a:pt x="3483" y="2672"/>
                    <a:pt x="3038" y="2227"/>
                  </a:cubicBezTo>
                  <a:cubicBezTo>
                    <a:pt x="2200" y="1336"/>
                    <a:pt x="1232" y="603"/>
                    <a:pt x="15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14"/>
            <p:cNvSpPr/>
            <p:nvPr/>
          </p:nvSpPr>
          <p:spPr>
            <a:xfrm>
              <a:off x="6314850" y="4451775"/>
              <a:ext cx="138150" cy="33425"/>
            </a:xfrm>
            <a:custGeom>
              <a:avLst/>
              <a:gdLst/>
              <a:ahLst/>
              <a:cxnLst/>
              <a:rect l="l" t="t" r="r" b="b"/>
              <a:pathLst>
                <a:path w="5526" h="1337" extrusionOk="0">
                  <a:moveTo>
                    <a:pt x="79" y="1"/>
                  </a:moveTo>
                  <a:lnTo>
                    <a:pt x="53" y="27"/>
                  </a:lnTo>
                  <a:cubicBezTo>
                    <a:pt x="53" y="79"/>
                    <a:pt x="27" y="132"/>
                    <a:pt x="0" y="158"/>
                  </a:cubicBezTo>
                  <a:lnTo>
                    <a:pt x="0" y="210"/>
                  </a:lnTo>
                  <a:lnTo>
                    <a:pt x="27" y="210"/>
                  </a:lnTo>
                  <a:cubicBezTo>
                    <a:pt x="131" y="208"/>
                    <a:pt x="236" y="206"/>
                    <a:pt x="341" y="206"/>
                  </a:cubicBezTo>
                  <a:cubicBezTo>
                    <a:pt x="1283" y="206"/>
                    <a:pt x="2221" y="312"/>
                    <a:pt x="3116" y="524"/>
                  </a:cubicBezTo>
                  <a:cubicBezTo>
                    <a:pt x="3274" y="577"/>
                    <a:pt x="3457" y="603"/>
                    <a:pt x="3614" y="655"/>
                  </a:cubicBezTo>
                  <a:cubicBezTo>
                    <a:pt x="4242" y="839"/>
                    <a:pt x="4871" y="1074"/>
                    <a:pt x="5473" y="1336"/>
                  </a:cubicBezTo>
                  <a:lnTo>
                    <a:pt x="5499" y="1336"/>
                  </a:lnTo>
                  <a:cubicBezTo>
                    <a:pt x="5499" y="1284"/>
                    <a:pt x="5525" y="1231"/>
                    <a:pt x="5525" y="1205"/>
                  </a:cubicBezTo>
                  <a:lnTo>
                    <a:pt x="5525" y="1179"/>
                  </a:lnTo>
                  <a:cubicBezTo>
                    <a:pt x="4923" y="891"/>
                    <a:pt x="4295" y="655"/>
                    <a:pt x="3666" y="498"/>
                  </a:cubicBezTo>
                  <a:cubicBezTo>
                    <a:pt x="3483" y="446"/>
                    <a:pt x="3326" y="394"/>
                    <a:pt x="3143" y="367"/>
                  </a:cubicBezTo>
                  <a:cubicBezTo>
                    <a:pt x="2148" y="106"/>
                    <a:pt x="1126" y="1"/>
                    <a:pt x="7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14"/>
            <p:cNvSpPr/>
            <p:nvPr/>
          </p:nvSpPr>
          <p:spPr>
            <a:xfrm>
              <a:off x="6318775" y="4383050"/>
              <a:ext cx="136850" cy="47800"/>
            </a:xfrm>
            <a:custGeom>
              <a:avLst/>
              <a:gdLst/>
              <a:ahLst/>
              <a:cxnLst/>
              <a:rect l="l" t="t" r="r" b="b"/>
              <a:pathLst>
                <a:path w="5474" h="1912" extrusionOk="0">
                  <a:moveTo>
                    <a:pt x="5447" y="0"/>
                  </a:moveTo>
                  <a:cubicBezTo>
                    <a:pt x="4714" y="53"/>
                    <a:pt x="4007" y="158"/>
                    <a:pt x="3326" y="341"/>
                  </a:cubicBezTo>
                  <a:cubicBezTo>
                    <a:pt x="2174" y="629"/>
                    <a:pt x="1048" y="1100"/>
                    <a:pt x="27" y="1702"/>
                  </a:cubicBezTo>
                  <a:lnTo>
                    <a:pt x="1" y="1702"/>
                  </a:lnTo>
                  <a:lnTo>
                    <a:pt x="1" y="1729"/>
                  </a:lnTo>
                  <a:cubicBezTo>
                    <a:pt x="27" y="1781"/>
                    <a:pt x="27" y="1833"/>
                    <a:pt x="27" y="1886"/>
                  </a:cubicBezTo>
                  <a:lnTo>
                    <a:pt x="27" y="1912"/>
                  </a:lnTo>
                  <a:lnTo>
                    <a:pt x="53" y="1886"/>
                  </a:lnTo>
                  <a:cubicBezTo>
                    <a:pt x="1100" y="1283"/>
                    <a:pt x="2200" y="812"/>
                    <a:pt x="3378" y="524"/>
                  </a:cubicBezTo>
                  <a:cubicBezTo>
                    <a:pt x="4059" y="341"/>
                    <a:pt x="4766" y="236"/>
                    <a:pt x="5473" y="184"/>
                  </a:cubicBezTo>
                  <a:lnTo>
                    <a:pt x="544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14"/>
            <p:cNvSpPr/>
            <p:nvPr/>
          </p:nvSpPr>
          <p:spPr>
            <a:xfrm>
              <a:off x="6308300" y="4290750"/>
              <a:ext cx="106725" cy="113275"/>
            </a:xfrm>
            <a:custGeom>
              <a:avLst/>
              <a:gdLst/>
              <a:ahLst/>
              <a:cxnLst/>
              <a:rect l="l" t="t" r="r" b="b"/>
              <a:pathLst>
                <a:path w="4269" h="4531" extrusionOk="0">
                  <a:moveTo>
                    <a:pt x="4164" y="0"/>
                  </a:moveTo>
                  <a:cubicBezTo>
                    <a:pt x="3431" y="472"/>
                    <a:pt x="2750" y="1022"/>
                    <a:pt x="2148" y="1624"/>
                  </a:cubicBezTo>
                  <a:cubicBezTo>
                    <a:pt x="1310" y="2436"/>
                    <a:pt x="603" y="3352"/>
                    <a:pt x="27" y="4347"/>
                  </a:cubicBezTo>
                  <a:lnTo>
                    <a:pt x="1" y="4347"/>
                  </a:lnTo>
                  <a:lnTo>
                    <a:pt x="27" y="4373"/>
                  </a:lnTo>
                  <a:cubicBezTo>
                    <a:pt x="53" y="4426"/>
                    <a:pt x="79" y="4452"/>
                    <a:pt x="105" y="4504"/>
                  </a:cubicBezTo>
                  <a:lnTo>
                    <a:pt x="132" y="4530"/>
                  </a:lnTo>
                  <a:lnTo>
                    <a:pt x="158" y="4504"/>
                  </a:lnTo>
                  <a:cubicBezTo>
                    <a:pt x="734" y="3483"/>
                    <a:pt x="1441" y="2567"/>
                    <a:pt x="2279" y="1755"/>
                  </a:cubicBezTo>
                  <a:cubicBezTo>
                    <a:pt x="2881" y="1153"/>
                    <a:pt x="3562" y="629"/>
                    <a:pt x="4269" y="158"/>
                  </a:cubicBezTo>
                  <a:cubicBezTo>
                    <a:pt x="4269" y="158"/>
                    <a:pt x="4269" y="131"/>
                    <a:pt x="4269" y="131"/>
                  </a:cubicBezTo>
                  <a:cubicBezTo>
                    <a:pt x="4243" y="105"/>
                    <a:pt x="4216" y="53"/>
                    <a:pt x="4190" y="27"/>
                  </a:cubicBezTo>
                  <a:cubicBezTo>
                    <a:pt x="4190" y="27"/>
                    <a:pt x="4164" y="27"/>
                    <a:pt x="416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4" name="Google Shape;804;p14"/>
          <p:cNvSpPr/>
          <p:nvPr/>
        </p:nvSpPr>
        <p:spPr>
          <a:xfrm>
            <a:off x="6307212" y="4633831"/>
            <a:ext cx="2231834" cy="530398"/>
          </a:xfrm>
          <a:custGeom>
            <a:avLst/>
            <a:gdLst/>
            <a:ahLst/>
            <a:cxnLst/>
            <a:rect l="l" t="t" r="r" b="b"/>
            <a:pathLst>
              <a:path w="55329" h="13149" extrusionOk="0">
                <a:moveTo>
                  <a:pt x="30917" y="1"/>
                </a:moveTo>
                <a:cubicBezTo>
                  <a:pt x="30832" y="1"/>
                  <a:pt x="30747" y="2"/>
                  <a:pt x="30662" y="4"/>
                </a:cubicBezTo>
                <a:cubicBezTo>
                  <a:pt x="27075" y="82"/>
                  <a:pt x="23540" y="1810"/>
                  <a:pt x="21262" y="4612"/>
                </a:cubicBezTo>
                <a:cubicBezTo>
                  <a:pt x="19796" y="6419"/>
                  <a:pt x="18670" y="8749"/>
                  <a:pt x="16497" y="9482"/>
                </a:cubicBezTo>
                <a:cubicBezTo>
                  <a:pt x="15987" y="9657"/>
                  <a:pt x="15473" y="9729"/>
                  <a:pt x="14956" y="9729"/>
                </a:cubicBezTo>
                <a:cubicBezTo>
                  <a:pt x="12922" y="9729"/>
                  <a:pt x="10834" y="8617"/>
                  <a:pt x="8746" y="8304"/>
                </a:cubicBezTo>
                <a:cubicBezTo>
                  <a:pt x="8374" y="8246"/>
                  <a:pt x="8000" y="8218"/>
                  <a:pt x="7626" y="8218"/>
                </a:cubicBezTo>
                <a:cubicBezTo>
                  <a:pt x="4453" y="8218"/>
                  <a:pt x="1336" y="10240"/>
                  <a:pt x="1" y="13122"/>
                </a:cubicBezTo>
                <a:lnTo>
                  <a:pt x="1" y="13148"/>
                </a:lnTo>
                <a:lnTo>
                  <a:pt x="55328" y="13148"/>
                </a:lnTo>
                <a:cubicBezTo>
                  <a:pt x="54935" y="11368"/>
                  <a:pt x="52867" y="10058"/>
                  <a:pt x="50929" y="9718"/>
                </a:cubicBezTo>
                <a:cubicBezTo>
                  <a:pt x="48625" y="9299"/>
                  <a:pt x="46111" y="9561"/>
                  <a:pt x="44121" y="8356"/>
                </a:cubicBezTo>
                <a:cubicBezTo>
                  <a:pt x="42498" y="7388"/>
                  <a:pt x="41529" y="5633"/>
                  <a:pt x="40272" y="4219"/>
                </a:cubicBezTo>
                <a:cubicBezTo>
                  <a:pt x="37945" y="1586"/>
                  <a:pt x="34445" y="1"/>
                  <a:pt x="309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5" name="Google Shape;805;p14"/>
          <p:cNvGrpSpPr/>
          <p:nvPr/>
        </p:nvGrpSpPr>
        <p:grpSpPr>
          <a:xfrm flipH="1">
            <a:off x="7778085" y="4633820"/>
            <a:ext cx="1770779" cy="530408"/>
            <a:chOff x="3846325" y="4177475"/>
            <a:chExt cx="2032575" cy="608825"/>
          </a:xfrm>
        </p:grpSpPr>
        <p:sp>
          <p:nvSpPr>
            <p:cNvPr id="806" name="Google Shape;806;p14"/>
            <p:cNvSpPr/>
            <p:nvPr/>
          </p:nvSpPr>
          <p:spPr>
            <a:xfrm>
              <a:off x="3846325" y="4177475"/>
              <a:ext cx="2032575" cy="608825"/>
            </a:xfrm>
            <a:custGeom>
              <a:avLst/>
              <a:gdLst/>
              <a:ahLst/>
              <a:cxnLst/>
              <a:rect l="l" t="t" r="r" b="b"/>
              <a:pathLst>
                <a:path w="81303" h="24353" extrusionOk="0">
                  <a:moveTo>
                    <a:pt x="40295" y="0"/>
                  </a:moveTo>
                  <a:cubicBezTo>
                    <a:pt x="39709" y="0"/>
                    <a:pt x="39124" y="27"/>
                    <a:pt x="38544" y="80"/>
                  </a:cubicBezTo>
                  <a:cubicBezTo>
                    <a:pt x="38465" y="106"/>
                    <a:pt x="38387" y="106"/>
                    <a:pt x="38334" y="106"/>
                  </a:cubicBezTo>
                  <a:cubicBezTo>
                    <a:pt x="36789" y="290"/>
                    <a:pt x="35271" y="682"/>
                    <a:pt x="33857" y="1258"/>
                  </a:cubicBezTo>
                  <a:cubicBezTo>
                    <a:pt x="33830" y="1285"/>
                    <a:pt x="33804" y="1285"/>
                    <a:pt x="33752" y="1285"/>
                  </a:cubicBezTo>
                  <a:cubicBezTo>
                    <a:pt x="33464" y="1416"/>
                    <a:pt x="33150" y="1546"/>
                    <a:pt x="32862" y="1704"/>
                  </a:cubicBezTo>
                  <a:cubicBezTo>
                    <a:pt x="32809" y="1730"/>
                    <a:pt x="32731" y="1756"/>
                    <a:pt x="32678" y="1782"/>
                  </a:cubicBezTo>
                  <a:cubicBezTo>
                    <a:pt x="30872" y="2672"/>
                    <a:pt x="29222" y="3877"/>
                    <a:pt x="27887" y="5369"/>
                  </a:cubicBezTo>
                  <a:cubicBezTo>
                    <a:pt x="27834" y="5422"/>
                    <a:pt x="27782" y="5500"/>
                    <a:pt x="27729" y="5553"/>
                  </a:cubicBezTo>
                  <a:cubicBezTo>
                    <a:pt x="27206" y="6129"/>
                    <a:pt x="26761" y="6757"/>
                    <a:pt x="26342" y="7438"/>
                  </a:cubicBezTo>
                  <a:cubicBezTo>
                    <a:pt x="26316" y="7464"/>
                    <a:pt x="26289" y="7490"/>
                    <a:pt x="26289" y="7543"/>
                  </a:cubicBezTo>
                  <a:cubicBezTo>
                    <a:pt x="26158" y="7700"/>
                    <a:pt x="26080" y="7883"/>
                    <a:pt x="25975" y="8066"/>
                  </a:cubicBezTo>
                  <a:cubicBezTo>
                    <a:pt x="25190" y="9506"/>
                    <a:pt x="24561" y="11208"/>
                    <a:pt x="23671" y="12596"/>
                  </a:cubicBezTo>
                  <a:lnTo>
                    <a:pt x="23514" y="12806"/>
                  </a:lnTo>
                  <a:cubicBezTo>
                    <a:pt x="22859" y="13774"/>
                    <a:pt x="22074" y="14560"/>
                    <a:pt x="20974" y="15005"/>
                  </a:cubicBezTo>
                  <a:cubicBezTo>
                    <a:pt x="20384" y="15241"/>
                    <a:pt x="19794" y="15349"/>
                    <a:pt x="19185" y="15349"/>
                  </a:cubicBezTo>
                  <a:cubicBezTo>
                    <a:pt x="19118" y="15349"/>
                    <a:pt x="19051" y="15348"/>
                    <a:pt x="18984" y="15346"/>
                  </a:cubicBezTo>
                  <a:lnTo>
                    <a:pt x="18879" y="15346"/>
                  </a:lnTo>
                  <a:cubicBezTo>
                    <a:pt x="18486" y="15346"/>
                    <a:pt x="18094" y="15293"/>
                    <a:pt x="17675" y="15215"/>
                  </a:cubicBezTo>
                  <a:cubicBezTo>
                    <a:pt x="17596" y="15215"/>
                    <a:pt x="17544" y="15188"/>
                    <a:pt x="17465" y="15188"/>
                  </a:cubicBezTo>
                  <a:cubicBezTo>
                    <a:pt x="15868" y="14874"/>
                    <a:pt x="14245" y="14220"/>
                    <a:pt x="12647" y="13905"/>
                  </a:cubicBezTo>
                  <a:cubicBezTo>
                    <a:pt x="11940" y="13774"/>
                    <a:pt x="11233" y="13722"/>
                    <a:pt x="10526" y="13722"/>
                  </a:cubicBezTo>
                  <a:cubicBezTo>
                    <a:pt x="10448" y="13722"/>
                    <a:pt x="10369" y="13722"/>
                    <a:pt x="10317" y="13748"/>
                  </a:cubicBezTo>
                  <a:cubicBezTo>
                    <a:pt x="9741" y="13748"/>
                    <a:pt x="9191" y="13827"/>
                    <a:pt x="8641" y="13932"/>
                  </a:cubicBezTo>
                  <a:cubicBezTo>
                    <a:pt x="8615" y="13932"/>
                    <a:pt x="8589" y="13958"/>
                    <a:pt x="8563" y="13958"/>
                  </a:cubicBezTo>
                  <a:cubicBezTo>
                    <a:pt x="6442" y="14377"/>
                    <a:pt x="4478" y="15424"/>
                    <a:pt x="2985" y="16969"/>
                  </a:cubicBezTo>
                  <a:cubicBezTo>
                    <a:pt x="2645" y="17309"/>
                    <a:pt x="2331" y="17702"/>
                    <a:pt x="2069" y="18069"/>
                  </a:cubicBezTo>
                  <a:cubicBezTo>
                    <a:pt x="2043" y="18095"/>
                    <a:pt x="2016" y="18121"/>
                    <a:pt x="2016" y="18147"/>
                  </a:cubicBezTo>
                  <a:cubicBezTo>
                    <a:pt x="733" y="19954"/>
                    <a:pt x="26" y="22153"/>
                    <a:pt x="0" y="24353"/>
                  </a:cubicBezTo>
                  <a:lnTo>
                    <a:pt x="81303" y="24353"/>
                  </a:lnTo>
                  <a:cubicBezTo>
                    <a:pt x="80046" y="21970"/>
                    <a:pt x="77925" y="20059"/>
                    <a:pt x="75464" y="18933"/>
                  </a:cubicBezTo>
                  <a:cubicBezTo>
                    <a:pt x="75411" y="18933"/>
                    <a:pt x="75385" y="18907"/>
                    <a:pt x="75359" y="18880"/>
                  </a:cubicBezTo>
                  <a:cubicBezTo>
                    <a:pt x="73904" y="18261"/>
                    <a:pt x="72320" y="17901"/>
                    <a:pt x="70743" y="17901"/>
                  </a:cubicBezTo>
                  <a:cubicBezTo>
                    <a:pt x="70588" y="17901"/>
                    <a:pt x="70434" y="17905"/>
                    <a:pt x="70279" y="17912"/>
                  </a:cubicBezTo>
                  <a:cubicBezTo>
                    <a:pt x="68682" y="17962"/>
                    <a:pt x="67032" y="18339"/>
                    <a:pt x="65450" y="18339"/>
                  </a:cubicBezTo>
                  <a:cubicBezTo>
                    <a:pt x="64542" y="18339"/>
                    <a:pt x="63657" y="18215"/>
                    <a:pt x="62817" y="17833"/>
                  </a:cubicBezTo>
                  <a:cubicBezTo>
                    <a:pt x="62581" y="17702"/>
                    <a:pt x="62345" y="17571"/>
                    <a:pt x="62110" y="17440"/>
                  </a:cubicBezTo>
                  <a:cubicBezTo>
                    <a:pt x="62083" y="17414"/>
                    <a:pt x="62057" y="17388"/>
                    <a:pt x="62031" y="17388"/>
                  </a:cubicBezTo>
                  <a:cubicBezTo>
                    <a:pt x="60198" y="16105"/>
                    <a:pt x="59255" y="13748"/>
                    <a:pt x="58208" y="11706"/>
                  </a:cubicBezTo>
                  <a:cubicBezTo>
                    <a:pt x="57553" y="10475"/>
                    <a:pt x="56794" y="9297"/>
                    <a:pt x="55930" y="8197"/>
                  </a:cubicBezTo>
                  <a:cubicBezTo>
                    <a:pt x="55799" y="8040"/>
                    <a:pt x="55668" y="7883"/>
                    <a:pt x="55537" y="7700"/>
                  </a:cubicBezTo>
                  <a:cubicBezTo>
                    <a:pt x="54987" y="7019"/>
                    <a:pt x="54359" y="6338"/>
                    <a:pt x="53704" y="5736"/>
                  </a:cubicBezTo>
                  <a:cubicBezTo>
                    <a:pt x="53678" y="5710"/>
                    <a:pt x="53652" y="5684"/>
                    <a:pt x="53626" y="5657"/>
                  </a:cubicBezTo>
                  <a:cubicBezTo>
                    <a:pt x="51400" y="3536"/>
                    <a:pt x="48756" y="1861"/>
                    <a:pt x="45849" y="918"/>
                  </a:cubicBezTo>
                  <a:cubicBezTo>
                    <a:pt x="45771" y="866"/>
                    <a:pt x="45640" y="839"/>
                    <a:pt x="45561" y="813"/>
                  </a:cubicBezTo>
                  <a:cubicBezTo>
                    <a:pt x="45116" y="656"/>
                    <a:pt x="44671" y="551"/>
                    <a:pt x="44226" y="447"/>
                  </a:cubicBezTo>
                  <a:cubicBezTo>
                    <a:pt x="44173" y="421"/>
                    <a:pt x="44147" y="421"/>
                    <a:pt x="44121" y="421"/>
                  </a:cubicBezTo>
                  <a:cubicBezTo>
                    <a:pt x="43728" y="316"/>
                    <a:pt x="43309" y="237"/>
                    <a:pt x="42890" y="185"/>
                  </a:cubicBezTo>
                  <a:cubicBezTo>
                    <a:pt x="42031" y="60"/>
                    <a:pt x="41162" y="0"/>
                    <a:pt x="4029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14"/>
            <p:cNvSpPr/>
            <p:nvPr/>
          </p:nvSpPr>
          <p:spPr>
            <a:xfrm>
              <a:off x="5234750" y="4369950"/>
              <a:ext cx="121775" cy="416350"/>
            </a:xfrm>
            <a:custGeom>
              <a:avLst/>
              <a:gdLst/>
              <a:ahLst/>
              <a:cxnLst/>
              <a:rect l="l" t="t" r="r" b="b"/>
              <a:pathLst>
                <a:path w="4871" h="16654" extrusionOk="0">
                  <a:moveTo>
                    <a:pt x="0" y="1"/>
                  </a:moveTo>
                  <a:lnTo>
                    <a:pt x="0" y="1"/>
                  </a:lnTo>
                  <a:cubicBezTo>
                    <a:pt x="2252" y="6128"/>
                    <a:pt x="3980" y="13538"/>
                    <a:pt x="4661" y="16654"/>
                  </a:cubicBezTo>
                  <a:lnTo>
                    <a:pt x="4871" y="16654"/>
                  </a:lnTo>
                  <a:cubicBezTo>
                    <a:pt x="4216" y="13669"/>
                    <a:pt x="2566" y="6547"/>
                    <a:pt x="393" y="498"/>
                  </a:cubicBezTo>
                  <a:cubicBezTo>
                    <a:pt x="262" y="315"/>
                    <a:pt x="131" y="158"/>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14"/>
            <p:cNvSpPr/>
            <p:nvPr/>
          </p:nvSpPr>
          <p:spPr>
            <a:xfrm>
              <a:off x="4984675" y="4197150"/>
              <a:ext cx="202950" cy="589150"/>
            </a:xfrm>
            <a:custGeom>
              <a:avLst/>
              <a:gdLst/>
              <a:ahLst/>
              <a:cxnLst/>
              <a:rect l="l" t="t" r="r" b="b"/>
              <a:pathLst>
                <a:path w="8118" h="23566" extrusionOk="0">
                  <a:moveTo>
                    <a:pt x="1" y="0"/>
                  </a:moveTo>
                  <a:cubicBezTo>
                    <a:pt x="12" y="3"/>
                    <a:pt x="22" y="6"/>
                    <a:pt x="33" y="9"/>
                  </a:cubicBezTo>
                  <a:lnTo>
                    <a:pt x="33" y="9"/>
                  </a:lnTo>
                  <a:cubicBezTo>
                    <a:pt x="31" y="6"/>
                    <a:pt x="29" y="3"/>
                    <a:pt x="27" y="0"/>
                  </a:cubicBezTo>
                  <a:close/>
                  <a:moveTo>
                    <a:pt x="33" y="9"/>
                  </a:moveTo>
                  <a:lnTo>
                    <a:pt x="33" y="9"/>
                  </a:lnTo>
                  <a:cubicBezTo>
                    <a:pt x="3775" y="5644"/>
                    <a:pt x="6940" y="19065"/>
                    <a:pt x="7935" y="23566"/>
                  </a:cubicBezTo>
                  <a:lnTo>
                    <a:pt x="8118" y="23566"/>
                  </a:lnTo>
                  <a:cubicBezTo>
                    <a:pt x="7175" y="19167"/>
                    <a:pt x="4059" y="5918"/>
                    <a:pt x="315" y="105"/>
                  </a:cubicBezTo>
                  <a:cubicBezTo>
                    <a:pt x="221" y="81"/>
                    <a:pt x="127" y="37"/>
                    <a:pt x="33" y="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14"/>
            <p:cNvSpPr/>
            <p:nvPr/>
          </p:nvSpPr>
          <p:spPr>
            <a:xfrm>
              <a:off x="4804675" y="4179475"/>
              <a:ext cx="214725" cy="606825"/>
            </a:xfrm>
            <a:custGeom>
              <a:avLst/>
              <a:gdLst/>
              <a:ahLst/>
              <a:cxnLst/>
              <a:rect l="l" t="t" r="r" b="b"/>
              <a:pathLst>
                <a:path w="8589" h="24273" extrusionOk="0">
                  <a:moveTo>
                    <a:pt x="210" y="0"/>
                  </a:moveTo>
                  <a:cubicBezTo>
                    <a:pt x="131" y="0"/>
                    <a:pt x="53" y="26"/>
                    <a:pt x="0" y="26"/>
                  </a:cubicBezTo>
                  <a:cubicBezTo>
                    <a:pt x="3954" y="5158"/>
                    <a:pt x="7358" y="19560"/>
                    <a:pt x="8379" y="24273"/>
                  </a:cubicBezTo>
                  <a:lnTo>
                    <a:pt x="8589" y="24273"/>
                  </a:lnTo>
                  <a:cubicBezTo>
                    <a:pt x="7567" y="19638"/>
                    <a:pt x="4216" y="5289"/>
                    <a:pt x="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14"/>
            <p:cNvSpPr/>
            <p:nvPr/>
          </p:nvSpPr>
          <p:spPr>
            <a:xfrm>
              <a:off x="4663275" y="4220050"/>
              <a:ext cx="187250" cy="566250"/>
            </a:xfrm>
            <a:custGeom>
              <a:avLst/>
              <a:gdLst/>
              <a:ahLst/>
              <a:cxnLst/>
              <a:rect l="l" t="t" r="r" b="b"/>
              <a:pathLst>
                <a:path w="7490" h="22650" extrusionOk="0">
                  <a:moveTo>
                    <a:pt x="184" y="1"/>
                  </a:moveTo>
                  <a:cubicBezTo>
                    <a:pt x="131" y="27"/>
                    <a:pt x="53" y="53"/>
                    <a:pt x="0" y="79"/>
                  </a:cubicBezTo>
                  <a:cubicBezTo>
                    <a:pt x="3483" y="6154"/>
                    <a:pt x="6363" y="18382"/>
                    <a:pt x="7306" y="22650"/>
                  </a:cubicBezTo>
                  <a:lnTo>
                    <a:pt x="7489" y="22650"/>
                  </a:lnTo>
                  <a:cubicBezTo>
                    <a:pt x="6573" y="18434"/>
                    <a:pt x="3692" y="6154"/>
                    <a:pt x="1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14"/>
            <p:cNvSpPr/>
            <p:nvPr/>
          </p:nvSpPr>
          <p:spPr>
            <a:xfrm>
              <a:off x="4539550" y="4311700"/>
              <a:ext cx="142725" cy="474600"/>
            </a:xfrm>
            <a:custGeom>
              <a:avLst/>
              <a:gdLst/>
              <a:ahLst/>
              <a:cxnLst/>
              <a:rect l="l" t="t" r="r" b="b"/>
              <a:pathLst>
                <a:path w="5709" h="18984" extrusionOk="0">
                  <a:moveTo>
                    <a:pt x="158" y="0"/>
                  </a:moveTo>
                  <a:cubicBezTo>
                    <a:pt x="105" y="53"/>
                    <a:pt x="53" y="105"/>
                    <a:pt x="0" y="157"/>
                  </a:cubicBezTo>
                  <a:cubicBezTo>
                    <a:pt x="2671" y="6599"/>
                    <a:pt x="4740" y="15475"/>
                    <a:pt x="5499" y="18984"/>
                  </a:cubicBezTo>
                  <a:lnTo>
                    <a:pt x="5709" y="18984"/>
                  </a:lnTo>
                  <a:cubicBezTo>
                    <a:pt x="4949" y="15501"/>
                    <a:pt x="2855" y="6494"/>
                    <a:pt x="1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14"/>
            <p:cNvSpPr/>
            <p:nvPr/>
          </p:nvSpPr>
          <p:spPr>
            <a:xfrm>
              <a:off x="4434150" y="4492375"/>
              <a:ext cx="79250" cy="293925"/>
            </a:xfrm>
            <a:custGeom>
              <a:avLst/>
              <a:gdLst/>
              <a:ahLst/>
              <a:cxnLst/>
              <a:rect l="l" t="t" r="r" b="b"/>
              <a:pathLst>
                <a:path w="3170" h="11757" extrusionOk="0">
                  <a:moveTo>
                    <a:pt x="158" y="0"/>
                  </a:moveTo>
                  <a:lnTo>
                    <a:pt x="1" y="210"/>
                  </a:lnTo>
                  <a:cubicBezTo>
                    <a:pt x="1415" y="4897"/>
                    <a:pt x="2488" y="9479"/>
                    <a:pt x="2986" y="11757"/>
                  </a:cubicBezTo>
                  <a:lnTo>
                    <a:pt x="3169" y="11757"/>
                  </a:lnTo>
                  <a:cubicBezTo>
                    <a:pt x="2672" y="9479"/>
                    <a:pt x="1598" y="4792"/>
                    <a:pt x="1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14"/>
            <p:cNvSpPr/>
            <p:nvPr/>
          </p:nvSpPr>
          <p:spPr>
            <a:xfrm>
              <a:off x="4282950" y="4557175"/>
              <a:ext cx="62200" cy="229125"/>
            </a:xfrm>
            <a:custGeom>
              <a:avLst/>
              <a:gdLst/>
              <a:ahLst/>
              <a:cxnLst/>
              <a:rect l="l" t="t" r="r" b="b"/>
              <a:pathLst>
                <a:path w="2488" h="9165" extrusionOk="0">
                  <a:moveTo>
                    <a:pt x="0" y="0"/>
                  </a:moveTo>
                  <a:cubicBezTo>
                    <a:pt x="1074" y="3797"/>
                    <a:pt x="1859" y="7280"/>
                    <a:pt x="2278" y="9165"/>
                  </a:cubicBezTo>
                  <a:lnTo>
                    <a:pt x="2488" y="9165"/>
                  </a:lnTo>
                  <a:cubicBezTo>
                    <a:pt x="2095" y="7306"/>
                    <a:pt x="1283" y="3850"/>
                    <a:pt x="236" y="27"/>
                  </a:cubicBezTo>
                  <a:cubicBezTo>
                    <a:pt x="157" y="27"/>
                    <a:pt x="79"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14"/>
            <p:cNvSpPr/>
            <p:nvPr/>
          </p:nvSpPr>
          <p:spPr>
            <a:xfrm>
              <a:off x="4104225" y="4520525"/>
              <a:ext cx="72050" cy="265775"/>
            </a:xfrm>
            <a:custGeom>
              <a:avLst/>
              <a:gdLst/>
              <a:ahLst/>
              <a:cxnLst/>
              <a:rect l="l" t="t" r="r" b="b"/>
              <a:pathLst>
                <a:path w="2882" h="10631" extrusionOk="0">
                  <a:moveTo>
                    <a:pt x="210" y="0"/>
                  </a:moveTo>
                  <a:cubicBezTo>
                    <a:pt x="132" y="0"/>
                    <a:pt x="53" y="0"/>
                    <a:pt x="1" y="26"/>
                  </a:cubicBezTo>
                  <a:cubicBezTo>
                    <a:pt x="1284" y="4373"/>
                    <a:pt x="2227" y="8510"/>
                    <a:pt x="2698" y="10631"/>
                  </a:cubicBezTo>
                  <a:lnTo>
                    <a:pt x="2881" y="10631"/>
                  </a:lnTo>
                  <a:cubicBezTo>
                    <a:pt x="2436" y="8536"/>
                    <a:pt x="1493" y="4399"/>
                    <a:pt x="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hree columns">
  <p:cSld name="CUSTOM_2_2_1_1">
    <p:spTree>
      <p:nvGrpSpPr>
        <p:cNvPr id="1" name="Shape 965"/>
        <p:cNvGrpSpPr/>
        <p:nvPr/>
      </p:nvGrpSpPr>
      <p:grpSpPr>
        <a:xfrm>
          <a:off x="0" y="0"/>
          <a:ext cx="0" cy="0"/>
          <a:chOff x="0" y="0"/>
          <a:chExt cx="0" cy="0"/>
        </a:xfrm>
      </p:grpSpPr>
      <p:sp>
        <p:nvSpPr>
          <p:cNvPr id="966" name="Google Shape;966;p18"/>
          <p:cNvSpPr txBox="1">
            <a:spLocks noGrp="1"/>
          </p:cNvSpPr>
          <p:nvPr>
            <p:ph type="subTitle" idx="1"/>
          </p:nvPr>
        </p:nvSpPr>
        <p:spPr>
          <a:xfrm>
            <a:off x="827300" y="2515775"/>
            <a:ext cx="2257800" cy="53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967" name="Google Shape;967;p18"/>
          <p:cNvSpPr txBox="1">
            <a:spLocks noGrp="1"/>
          </p:cNvSpPr>
          <p:nvPr>
            <p:ph type="subTitle" idx="2"/>
          </p:nvPr>
        </p:nvSpPr>
        <p:spPr>
          <a:xfrm>
            <a:off x="827300" y="2943672"/>
            <a:ext cx="2257800" cy="8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rtl="0">
              <a:lnSpc>
                <a:spcPct val="100000"/>
              </a:lnSpc>
              <a:spcBef>
                <a:spcPts val="0"/>
              </a:spcBef>
              <a:spcAft>
                <a:spcPts val="0"/>
              </a:spcAft>
              <a:buNone/>
              <a:defRPr/>
            </a:lvl2pPr>
            <a:lvl3pPr lvl="2" rtl="0">
              <a:lnSpc>
                <a:spcPct val="100000"/>
              </a:lnSpc>
              <a:spcBef>
                <a:spcPts val="0"/>
              </a:spcBef>
              <a:spcAft>
                <a:spcPts val="0"/>
              </a:spcAft>
              <a:buNone/>
              <a:defRPr/>
            </a:lvl3pPr>
            <a:lvl4pPr lvl="3" rtl="0">
              <a:lnSpc>
                <a:spcPct val="100000"/>
              </a:lnSpc>
              <a:spcBef>
                <a:spcPts val="0"/>
              </a:spcBef>
              <a:spcAft>
                <a:spcPts val="0"/>
              </a:spcAft>
              <a:buNone/>
              <a:defRPr/>
            </a:lvl4pPr>
            <a:lvl5pPr lvl="4" rtl="0">
              <a:lnSpc>
                <a:spcPct val="100000"/>
              </a:lnSpc>
              <a:spcBef>
                <a:spcPts val="0"/>
              </a:spcBef>
              <a:spcAft>
                <a:spcPts val="0"/>
              </a:spcAft>
              <a:buNone/>
              <a:defRPr/>
            </a:lvl5pPr>
            <a:lvl6pPr lvl="5" rtl="0">
              <a:lnSpc>
                <a:spcPct val="100000"/>
              </a:lnSpc>
              <a:spcBef>
                <a:spcPts val="0"/>
              </a:spcBef>
              <a:spcAft>
                <a:spcPts val="0"/>
              </a:spcAft>
              <a:buNone/>
              <a:defRPr/>
            </a:lvl6pPr>
            <a:lvl7pPr lvl="6" rtl="0">
              <a:lnSpc>
                <a:spcPct val="100000"/>
              </a:lnSpc>
              <a:spcBef>
                <a:spcPts val="0"/>
              </a:spcBef>
              <a:spcAft>
                <a:spcPts val="0"/>
              </a:spcAft>
              <a:buNone/>
              <a:defRPr/>
            </a:lvl7pPr>
            <a:lvl8pPr lvl="7" rtl="0">
              <a:lnSpc>
                <a:spcPct val="100000"/>
              </a:lnSpc>
              <a:spcBef>
                <a:spcPts val="0"/>
              </a:spcBef>
              <a:spcAft>
                <a:spcPts val="0"/>
              </a:spcAft>
              <a:buNone/>
              <a:defRPr/>
            </a:lvl8pPr>
            <a:lvl9pPr lvl="8" rtl="0">
              <a:lnSpc>
                <a:spcPct val="100000"/>
              </a:lnSpc>
              <a:spcBef>
                <a:spcPts val="0"/>
              </a:spcBef>
              <a:spcAft>
                <a:spcPts val="0"/>
              </a:spcAft>
              <a:buNone/>
              <a:defRPr/>
            </a:lvl9pPr>
          </a:lstStyle>
          <a:p>
            <a:endParaRPr/>
          </a:p>
        </p:txBody>
      </p:sp>
      <p:sp>
        <p:nvSpPr>
          <p:cNvPr id="968" name="Google Shape;968;p18"/>
          <p:cNvSpPr txBox="1">
            <a:spLocks noGrp="1"/>
          </p:cNvSpPr>
          <p:nvPr>
            <p:ph type="subTitle" idx="3"/>
          </p:nvPr>
        </p:nvSpPr>
        <p:spPr>
          <a:xfrm>
            <a:off x="3443100" y="2515775"/>
            <a:ext cx="2257800" cy="53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969" name="Google Shape;969;p18"/>
          <p:cNvSpPr txBox="1">
            <a:spLocks noGrp="1"/>
          </p:cNvSpPr>
          <p:nvPr>
            <p:ph type="subTitle" idx="4"/>
          </p:nvPr>
        </p:nvSpPr>
        <p:spPr>
          <a:xfrm>
            <a:off x="3443100" y="2943672"/>
            <a:ext cx="2257800" cy="8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rtl="0">
              <a:lnSpc>
                <a:spcPct val="100000"/>
              </a:lnSpc>
              <a:spcBef>
                <a:spcPts val="0"/>
              </a:spcBef>
              <a:spcAft>
                <a:spcPts val="0"/>
              </a:spcAft>
              <a:buNone/>
              <a:defRPr/>
            </a:lvl2pPr>
            <a:lvl3pPr lvl="2" rtl="0">
              <a:lnSpc>
                <a:spcPct val="100000"/>
              </a:lnSpc>
              <a:spcBef>
                <a:spcPts val="0"/>
              </a:spcBef>
              <a:spcAft>
                <a:spcPts val="0"/>
              </a:spcAft>
              <a:buNone/>
              <a:defRPr/>
            </a:lvl3pPr>
            <a:lvl4pPr lvl="3" rtl="0">
              <a:lnSpc>
                <a:spcPct val="100000"/>
              </a:lnSpc>
              <a:spcBef>
                <a:spcPts val="0"/>
              </a:spcBef>
              <a:spcAft>
                <a:spcPts val="0"/>
              </a:spcAft>
              <a:buNone/>
              <a:defRPr/>
            </a:lvl4pPr>
            <a:lvl5pPr lvl="4" rtl="0">
              <a:lnSpc>
                <a:spcPct val="100000"/>
              </a:lnSpc>
              <a:spcBef>
                <a:spcPts val="0"/>
              </a:spcBef>
              <a:spcAft>
                <a:spcPts val="0"/>
              </a:spcAft>
              <a:buNone/>
              <a:defRPr/>
            </a:lvl5pPr>
            <a:lvl6pPr lvl="5" rtl="0">
              <a:lnSpc>
                <a:spcPct val="100000"/>
              </a:lnSpc>
              <a:spcBef>
                <a:spcPts val="0"/>
              </a:spcBef>
              <a:spcAft>
                <a:spcPts val="0"/>
              </a:spcAft>
              <a:buNone/>
              <a:defRPr/>
            </a:lvl6pPr>
            <a:lvl7pPr lvl="6" rtl="0">
              <a:lnSpc>
                <a:spcPct val="100000"/>
              </a:lnSpc>
              <a:spcBef>
                <a:spcPts val="0"/>
              </a:spcBef>
              <a:spcAft>
                <a:spcPts val="0"/>
              </a:spcAft>
              <a:buNone/>
              <a:defRPr/>
            </a:lvl7pPr>
            <a:lvl8pPr lvl="7" rtl="0">
              <a:lnSpc>
                <a:spcPct val="100000"/>
              </a:lnSpc>
              <a:spcBef>
                <a:spcPts val="0"/>
              </a:spcBef>
              <a:spcAft>
                <a:spcPts val="0"/>
              </a:spcAft>
              <a:buNone/>
              <a:defRPr/>
            </a:lvl8pPr>
            <a:lvl9pPr lvl="8" rtl="0">
              <a:lnSpc>
                <a:spcPct val="100000"/>
              </a:lnSpc>
              <a:spcBef>
                <a:spcPts val="0"/>
              </a:spcBef>
              <a:spcAft>
                <a:spcPts val="0"/>
              </a:spcAft>
              <a:buNone/>
              <a:defRPr/>
            </a:lvl9pPr>
          </a:lstStyle>
          <a:p>
            <a:endParaRPr/>
          </a:p>
        </p:txBody>
      </p:sp>
      <p:sp>
        <p:nvSpPr>
          <p:cNvPr id="970" name="Google Shape;970;p18"/>
          <p:cNvSpPr txBox="1">
            <a:spLocks noGrp="1"/>
          </p:cNvSpPr>
          <p:nvPr>
            <p:ph type="subTitle" idx="5"/>
          </p:nvPr>
        </p:nvSpPr>
        <p:spPr>
          <a:xfrm>
            <a:off x="6058900" y="2515775"/>
            <a:ext cx="2257800" cy="5304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None/>
              <a:defRPr sz="2200">
                <a:solidFill>
                  <a:schemeClr val="accent2"/>
                </a:solidFill>
                <a:latin typeface="Titan One"/>
                <a:ea typeface="Titan One"/>
                <a:cs typeface="Titan One"/>
                <a:sym typeface="Titan One"/>
              </a:defRPr>
            </a:lvl1pPr>
            <a:lvl2pPr lvl="1" rtl="0">
              <a:lnSpc>
                <a:spcPct val="100000"/>
              </a:lnSpc>
              <a:spcBef>
                <a:spcPts val="0"/>
              </a:spcBef>
              <a:spcAft>
                <a:spcPts val="0"/>
              </a:spcAft>
              <a:buNone/>
              <a:defRPr sz="2200">
                <a:solidFill>
                  <a:schemeClr val="accent2"/>
                </a:solidFill>
                <a:latin typeface="Titan One"/>
                <a:ea typeface="Titan One"/>
                <a:cs typeface="Titan One"/>
                <a:sym typeface="Titan One"/>
              </a:defRPr>
            </a:lvl2pPr>
            <a:lvl3pPr lvl="2" rtl="0">
              <a:lnSpc>
                <a:spcPct val="100000"/>
              </a:lnSpc>
              <a:spcBef>
                <a:spcPts val="0"/>
              </a:spcBef>
              <a:spcAft>
                <a:spcPts val="0"/>
              </a:spcAft>
              <a:buNone/>
              <a:defRPr sz="2200">
                <a:solidFill>
                  <a:schemeClr val="accent2"/>
                </a:solidFill>
                <a:latin typeface="Titan One"/>
                <a:ea typeface="Titan One"/>
                <a:cs typeface="Titan One"/>
                <a:sym typeface="Titan One"/>
              </a:defRPr>
            </a:lvl3pPr>
            <a:lvl4pPr lvl="3" rtl="0">
              <a:lnSpc>
                <a:spcPct val="100000"/>
              </a:lnSpc>
              <a:spcBef>
                <a:spcPts val="0"/>
              </a:spcBef>
              <a:spcAft>
                <a:spcPts val="0"/>
              </a:spcAft>
              <a:buNone/>
              <a:defRPr sz="2200">
                <a:solidFill>
                  <a:schemeClr val="accent2"/>
                </a:solidFill>
                <a:latin typeface="Titan One"/>
                <a:ea typeface="Titan One"/>
                <a:cs typeface="Titan One"/>
                <a:sym typeface="Titan One"/>
              </a:defRPr>
            </a:lvl4pPr>
            <a:lvl5pPr lvl="4" rtl="0">
              <a:lnSpc>
                <a:spcPct val="100000"/>
              </a:lnSpc>
              <a:spcBef>
                <a:spcPts val="0"/>
              </a:spcBef>
              <a:spcAft>
                <a:spcPts val="0"/>
              </a:spcAft>
              <a:buNone/>
              <a:defRPr sz="2200">
                <a:solidFill>
                  <a:schemeClr val="accent2"/>
                </a:solidFill>
                <a:latin typeface="Titan One"/>
                <a:ea typeface="Titan One"/>
                <a:cs typeface="Titan One"/>
                <a:sym typeface="Titan One"/>
              </a:defRPr>
            </a:lvl5pPr>
            <a:lvl6pPr lvl="5" rtl="0">
              <a:lnSpc>
                <a:spcPct val="100000"/>
              </a:lnSpc>
              <a:spcBef>
                <a:spcPts val="0"/>
              </a:spcBef>
              <a:spcAft>
                <a:spcPts val="0"/>
              </a:spcAft>
              <a:buNone/>
              <a:defRPr sz="2200">
                <a:solidFill>
                  <a:schemeClr val="accent2"/>
                </a:solidFill>
                <a:latin typeface="Titan One"/>
                <a:ea typeface="Titan One"/>
                <a:cs typeface="Titan One"/>
                <a:sym typeface="Titan One"/>
              </a:defRPr>
            </a:lvl6pPr>
            <a:lvl7pPr lvl="6" rtl="0">
              <a:lnSpc>
                <a:spcPct val="100000"/>
              </a:lnSpc>
              <a:spcBef>
                <a:spcPts val="0"/>
              </a:spcBef>
              <a:spcAft>
                <a:spcPts val="0"/>
              </a:spcAft>
              <a:buNone/>
              <a:defRPr sz="2200">
                <a:solidFill>
                  <a:schemeClr val="accent2"/>
                </a:solidFill>
                <a:latin typeface="Titan One"/>
                <a:ea typeface="Titan One"/>
                <a:cs typeface="Titan One"/>
                <a:sym typeface="Titan One"/>
              </a:defRPr>
            </a:lvl7pPr>
            <a:lvl8pPr lvl="7" rtl="0">
              <a:lnSpc>
                <a:spcPct val="100000"/>
              </a:lnSpc>
              <a:spcBef>
                <a:spcPts val="0"/>
              </a:spcBef>
              <a:spcAft>
                <a:spcPts val="0"/>
              </a:spcAft>
              <a:buNone/>
              <a:defRPr sz="2200">
                <a:solidFill>
                  <a:schemeClr val="accent2"/>
                </a:solidFill>
                <a:latin typeface="Titan One"/>
                <a:ea typeface="Titan One"/>
                <a:cs typeface="Titan One"/>
                <a:sym typeface="Titan One"/>
              </a:defRPr>
            </a:lvl8pPr>
            <a:lvl9pPr lvl="8" rtl="0">
              <a:lnSpc>
                <a:spcPct val="100000"/>
              </a:lnSpc>
              <a:spcBef>
                <a:spcPts val="0"/>
              </a:spcBef>
              <a:spcAft>
                <a:spcPts val="0"/>
              </a:spcAft>
              <a:buNone/>
              <a:defRPr sz="2200">
                <a:solidFill>
                  <a:schemeClr val="accent2"/>
                </a:solidFill>
                <a:latin typeface="Titan One"/>
                <a:ea typeface="Titan One"/>
                <a:cs typeface="Titan One"/>
                <a:sym typeface="Titan One"/>
              </a:defRPr>
            </a:lvl9pPr>
          </a:lstStyle>
          <a:p>
            <a:endParaRPr/>
          </a:p>
        </p:txBody>
      </p:sp>
      <p:sp>
        <p:nvSpPr>
          <p:cNvPr id="971" name="Google Shape;971;p18"/>
          <p:cNvSpPr txBox="1">
            <a:spLocks noGrp="1"/>
          </p:cNvSpPr>
          <p:nvPr>
            <p:ph type="subTitle" idx="6"/>
          </p:nvPr>
        </p:nvSpPr>
        <p:spPr>
          <a:xfrm>
            <a:off x="6058900" y="2943672"/>
            <a:ext cx="2257800" cy="8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None/>
              <a:defRPr/>
            </a:lvl1pPr>
            <a:lvl2pPr lvl="1" rtl="0">
              <a:lnSpc>
                <a:spcPct val="100000"/>
              </a:lnSpc>
              <a:spcBef>
                <a:spcPts val="0"/>
              </a:spcBef>
              <a:spcAft>
                <a:spcPts val="0"/>
              </a:spcAft>
              <a:buNone/>
              <a:defRPr/>
            </a:lvl2pPr>
            <a:lvl3pPr lvl="2" rtl="0">
              <a:lnSpc>
                <a:spcPct val="100000"/>
              </a:lnSpc>
              <a:spcBef>
                <a:spcPts val="0"/>
              </a:spcBef>
              <a:spcAft>
                <a:spcPts val="0"/>
              </a:spcAft>
              <a:buNone/>
              <a:defRPr/>
            </a:lvl3pPr>
            <a:lvl4pPr lvl="3" rtl="0">
              <a:lnSpc>
                <a:spcPct val="100000"/>
              </a:lnSpc>
              <a:spcBef>
                <a:spcPts val="0"/>
              </a:spcBef>
              <a:spcAft>
                <a:spcPts val="0"/>
              </a:spcAft>
              <a:buNone/>
              <a:defRPr/>
            </a:lvl4pPr>
            <a:lvl5pPr lvl="4" rtl="0">
              <a:lnSpc>
                <a:spcPct val="100000"/>
              </a:lnSpc>
              <a:spcBef>
                <a:spcPts val="0"/>
              </a:spcBef>
              <a:spcAft>
                <a:spcPts val="0"/>
              </a:spcAft>
              <a:buNone/>
              <a:defRPr/>
            </a:lvl5pPr>
            <a:lvl6pPr lvl="5" rtl="0">
              <a:lnSpc>
                <a:spcPct val="100000"/>
              </a:lnSpc>
              <a:spcBef>
                <a:spcPts val="0"/>
              </a:spcBef>
              <a:spcAft>
                <a:spcPts val="0"/>
              </a:spcAft>
              <a:buNone/>
              <a:defRPr/>
            </a:lvl6pPr>
            <a:lvl7pPr lvl="6" rtl="0">
              <a:lnSpc>
                <a:spcPct val="100000"/>
              </a:lnSpc>
              <a:spcBef>
                <a:spcPts val="0"/>
              </a:spcBef>
              <a:spcAft>
                <a:spcPts val="0"/>
              </a:spcAft>
              <a:buNone/>
              <a:defRPr/>
            </a:lvl7pPr>
            <a:lvl8pPr lvl="7" rtl="0">
              <a:lnSpc>
                <a:spcPct val="100000"/>
              </a:lnSpc>
              <a:spcBef>
                <a:spcPts val="0"/>
              </a:spcBef>
              <a:spcAft>
                <a:spcPts val="0"/>
              </a:spcAft>
              <a:buNone/>
              <a:defRPr/>
            </a:lvl8pPr>
            <a:lvl9pPr lvl="8" rtl="0">
              <a:lnSpc>
                <a:spcPct val="100000"/>
              </a:lnSpc>
              <a:spcBef>
                <a:spcPts val="0"/>
              </a:spcBef>
              <a:spcAft>
                <a:spcPts val="0"/>
              </a:spcAft>
              <a:buNone/>
              <a:defRPr/>
            </a:lvl9pPr>
          </a:lstStyle>
          <a:p>
            <a:endParaRPr/>
          </a:p>
        </p:txBody>
      </p:sp>
      <p:sp>
        <p:nvSpPr>
          <p:cNvPr id="972" name="Google Shape;972;p18"/>
          <p:cNvSpPr txBox="1">
            <a:spLocks noGrp="1"/>
          </p:cNvSpPr>
          <p:nvPr>
            <p:ph type="title"/>
          </p:nvPr>
        </p:nvSpPr>
        <p:spPr>
          <a:xfrm>
            <a:off x="720000" y="387600"/>
            <a:ext cx="7704000" cy="5922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3200"/>
              <a:buFont typeface="Fredoka One"/>
              <a:buNone/>
              <a:defRPr sz="3200"/>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973" name="Google Shape;973;p18"/>
          <p:cNvSpPr/>
          <p:nvPr/>
        </p:nvSpPr>
        <p:spPr>
          <a:xfrm>
            <a:off x="8691513" y="1176925"/>
            <a:ext cx="904975" cy="449275"/>
          </a:xfrm>
          <a:custGeom>
            <a:avLst/>
            <a:gdLst/>
            <a:ahLst/>
            <a:cxnLst/>
            <a:rect l="l" t="t" r="r" b="b"/>
            <a:pathLst>
              <a:path w="36199" h="17971" extrusionOk="0">
                <a:moveTo>
                  <a:pt x="20352" y="1"/>
                </a:moveTo>
                <a:cubicBezTo>
                  <a:pt x="15124" y="1"/>
                  <a:pt x="15329" y="7544"/>
                  <a:pt x="15329" y="7544"/>
                </a:cubicBezTo>
                <a:cubicBezTo>
                  <a:pt x="15329" y="7544"/>
                  <a:pt x="11899" y="79"/>
                  <a:pt x="8139" y="79"/>
                </a:cubicBezTo>
                <a:cubicBezTo>
                  <a:pt x="7615" y="79"/>
                  <a:pt x="7086" y="223"/>
                  <a:pt x="6558" y="553"/>
                </a:cubicBezTo>
                <a:cubicBezTo>
                  <a:pt x="2211" y="3224"/>
                  <a:pt x="5484" y="8382"/>
                  <a:pt x="5484" y="8382"/>
                </a:cubicBezTo>
                <a:cubicBezTo>
                  <a:pt x="5272" y="8185"/>
                  <a:pt x="4905" y="8084"/>
                  <a:pt x="4477" y="8084"/>
                </a:cubicBezTo>
                <a:cubicBezTo>
                  <a:pt x="2743" y="8084"/>
                  <a:pt x="0" y="9750"/>
                  <a:pt x="2394" y="13488"/>
                </a:cubicBezTo>
                <a:cubicBezTo>
                  <a:pt x="4427" y="16610"/>
                  <a:pt x="10940" y="17971"/>
                  <a:pt x="16891" y="17971"/>
                </a:cubicBezTo>
                <a:cubicBezTo>
                  <a:pt x="19524" y="17971"/>
                  <a:pt x="22047" y="17704"/>
                  <a:pt x="24023" y="17206"/>
                </a:cubicBezTo>
                <a:cubicBezTo>
                  <a:pt x="30909" y="15478"/>
                  <a:pt x="36198" y="8539"/>
                  <a:pt x="31721" y="5030"/>
                </a:cubicBezTo>
                <a:cubicBezTo>
                  <a:pt x="30724" y="4251"/>
                  <a:pt x="29767" y="3956"/>
                  <a:pt x="28888" y="3956"/>
                </a:cubicBezTo>
                <a:cubicBezTo>
                  <a:pt x="26166" y="3956"/>
                  <a:pt x="24206" y="6785"/>
                  <a:pt x="24206" y="6785"/>
                </a:cubicBezTo>
                <a:cubicBezTo>
                  <a:pt x="24206" y="6785"/>
                  <a:pt x="25882" y="160"/>
                  <a:pt x="20514" y="3"/>
                </a:cubicBezTo>
                <a:cubicBezTo>
                  <a:pt x="20460" y="2"/>
                  <a:pt x="20406" y="1"/>
                  <a:pt x="203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18"/>
          <p:cNvSpPr/>
          <p:nvPr/>
        </p:nvSpPr>
        <p:spPr>
          <a:xfrm>
            <a:off x="124943" y="1401575"/>
            <a:ext cx="698250" cy="454100"/>
          </a:xfrm>
          <a:custGeom>
            <a:avLst/>
            <a:gdLst/>
            <a:ahLst/>
            <a:cxnLst/>
            <a:rect l="l" t="t" r="r" b="b"/>
            <a:pathLst>
              <a:path w="27930" h="18164" extrusionOk="0">
                <a:moveTo>
                  <a:pt x="15898" y="0"/>
                </a:moveTo>
                <a:cubicBezTo>
                  <a:pt x="11757" y="0"/>
                  <a:pt x="12088" y="6629"/>
                  <a:pt x="12088" y="6629"/>
                </a:cubicBezTo>
                <a:cubicBezTo>
                  <a:pt x="12088" y="6629"/>
                  <a:pt x="11441" y="2524"/>
                  <a:pt x="8832" y="2524"/>
                </a:cubicBezTo>
                <a:cubicBezTo>
                  <a:pt x="8472" y="2524"/>
                  <a:pt x="8075" y="2602"/>
                  <a:pt x="7637" y="2779"/>
                </a:cubicBezTo>
                <a:cubicBezTo>
                  <a:pt x="4023" y="4220"/>
                  <a:pt x="6930" y="9378"/>
                  <a:pt x="6930" y="9378"/>
                </a:cubicBezTo>
                <a:cubicBezTo>
                  <a:pt x="6233" y="8699"/>
                  <a:pt x="5173" y="8329"/>
                  <a:pt x="4091" y="8329"/>
                </a:cubicBezTo>
                <a:cubicBezTo>
                  <a:pt x="2083" y="8329"/>
                  <a:pt x="0" y="9603"/>
                  <a:pt x="17" y="12546"/>
                </a:cubicBezTo>
                <a:cubicBezTo>
                  <a:pt x="17" y="17731"/>
                  <a:pt x="10255" y="17966"/>
                  <a:pt x="10255" y="17966"/>
                </a:cubicBezTo>
                <a:cubicBezTo>
                  <a:pt x="11475" y="18099"/>
                  <a:pt x="12767" y="18163"/>
                  <a:pt x="14073" y="18163"/>
                </a:cubicBezTo>
                <a:cubicBezTo>
                  <a:pt x="20786" y="18163"/>
                  <a:pt x="27908" y="16453"/>
                  <a:pt x="27930" y="13384"/>
                </a:cubicBezTo>
                <a:cubicBezTo>
                  <a:pt x="27930" y="10786"/>
                  <a:pt x="25557" y="10543"/>
                  <a:pt x="24671" y="10543"/>
                </a:cubicBezTo>
                <a:cubicBezTo>
                  <a:pt x="24467" y="10543"/>
                  <a:pt x="24342" y="10556"/>
                  <a:pt x="24342" y="10556"/>
                </a:cubicBezTo>
                <a:cubicBezTo>
                  <a:pt x="24342" y="10556"/>
                  <a:pt x="26516" y="6550"/>
                  <a:pt x="23897" y="5319"/>
                </a:cubicBezTo>
                <a:cubicBezTo>
                  <a:pt x="23559" y="5163"/>
                  <a:pt x="23234" y="5095"/>
                  <a:pt x="22924" y="5095"/>
                </a:cubicBezTo>
                <a:cubicBezTo>
                  <a:pt x="20952" y="5095"/>
                  <a:pt x="19603" y="7833"/>
                  <a:pt x="19603" y="7833"/>
                </a:cubicBezTo>
                <a:cubicBezTo>
                  <a:pt x="19603" y="7833"/>
                  <a:pt x="20389" y="161"/>
                  <a:pt x="16068" y="4"/>
                </a:cubicBezTo>
                <a:cubicBezTo>
                  <a:pt x="16011" y="1"/>
                  <a:pt x="15954" y="0"/>
                  <a:pt x="1589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75" name="Google Shape;975;p18"/>
          <p:cNvGrpSpPr/>
          <p:nvPr/>
        </p:nvGrpSpPr>
        <p:grpSpPr>
          <a:xfrm>
            <a:off x="254513" y="510025"/>
            <a:ext cx="8634975" cy="3267275"/>
            <a:chOff x="-910925" y="510025"/>
            <a:chExt cx="8634975" cy="3267275"/>
          </a:xfrm>
        </p:grpSpPr>
        <p:sp>
          <p:nvSpPr>
            <p:cNvPr id="976" name="Google Shape;976;p18"/>
            <p:cNvSpPr/>
            <p:nvPr/>
          </p:nvSpPr>
          <p:spPr>
            <a:xfrm>
              <a:off x="7665100" y="510025"/>
              <a:ext cx="58950" cy="58950"/>
            </a:xfrm>
            <a:custGeom>
              <a:avLst/>
              <a:gdLst/>
              <a:ahLst/>
              <a:cxnLst/>
              <a:rect l="l" t="t" r="r" b="b"/>
              <a:pathLst>
                <a:path w="2358" h="2358" extrusionOk="0">
                  <a:moveTo>
                    <a:pt x="1179" y="1"/>
                  </a:moveTo>
                  <a:cubicBezTo>
                    <a:pt x="525" y="1"/>
                    <a:pt x="1" y="524"/>
                    <a:pt x="1" y="1179"/>
                  </a:cubicBezTo>
                  <a:cubicBezTo>
                    <a:pt x="1" y="1833"/>
                    <a:pt x="525" y="2357"/>
                    <a:pt x="1179" y="2357"/>
                  </a:cubicBezTo>
                  <a:cubicBezTo>
                    <a:pt x="1834" y="2357"/>
                    <a:pt x="2357" y="1833"/>
                    <a:pt x="2357" y="1179"/>
                  </a:cubicBezTo>
                  <a:cubicBezTo>
                    <a:pt x="2357" y="524"/>
                    <a:pt x="1834" y="1"/>
                    <a:pt x="11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18"/>
            <p:cNvSpPr/>
            <p:nvPr/>
          </p:nvSpPr>
          <p:spPr>
            <a:xfrm>
              <a:off x="7562950" y="3025525"/>
              <a:ext cx="55650" cy="55675"/>
            </a:xfrm>
            <a:custGeom>
              <a:avLst/>
              <a:gdLst/>
              <a:ahLst/>
              <a:cxnLst/>
              <a:rect l="l" t="t" r="r" b="b"/>
              <a:pathLst>
                <a:path w="2226" h="2227" extrusionOk="0">
                  <a:moveTo>
                    <a:pt x="1126" y="1"/>
                  </a:moveTo>
                  <a:cubicBezTo>
                    <a:pt x="498" y="1"/>
                    <a:pt x="0" y="498"/>
                    <a:pt x="0" y="1101"/>
                  </a:cubicBezTo>
                  <a:cubicBezTo>
                    <a:pt x="0" y="1729"/>
                    <a:pt x="498" y="2227"/>
                    <a:pt x="1126" y="2227"/>
                  </a:cubicBezTo>
                  <a:cubicBezTo>
                    <a:pt x="1728" y="2227"/>
                    <a:pt x="2226" y="1729"/>
                    <a:pt x="2226" y="1101"/>
                  </a:cubicBezTo>
                  <a:cubicBezTo>
                    <a:pt x="2226" y="498"/>
                    <a:pt x="1728" y="1"/>
                    <a:pt x="11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18"/>
            <p:cNvSpPr/>
            <p:nvPr/>
          </p:nvSpPr>
          <p:spPr>
            <a:xfrm>
              <a:off x="-910925" y="3125200"/>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18"/>
            <p:cNvSpPr/>
            <p:nvPr/>
          </p:nvSpPr>
          <p:spPr>
            <a:xfrm>
              <a:off x="7412775" y="2353663"/>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18"/>
            <p:cNvSpPr/>
            <p:nvPr/>
          </p:nvSpPr>
          <p:spPr>
            <a:xfrm>
              <a:off x="-910925" y="785363"/>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18"/>
            <p:cNvSpPr/>
            <p:nvPr/>
          </p:nvSpPr>
          <p:spPr>
            <a:xfrm>
              <a:off x="-907650" y="3728200"/>
              <a:ext cx="49125" cy="49100"/>
            </a:xfrm>
            <a:custGeom>
              <a:avLst/>
              <a:gdLst/>
              <a:ahLst/>
              <a:cxnLst/>
              <a:rect l="l" t="t" r="r" b="b"/>
              <a:pathLst>
                <a:path w="1965" h="1964" extrusionOk="0">
                  <a:moveTo>
                    <a:pt x="996" y="0"/>
                  </a:moveTo>
                  <a:cubicBezTo>
                    <a:pt x="446" y="0"/>
                    <a:pt x="1" y="445"/>
                    <a:pt x="1" y="995"/>
                  </a:cubicBezTo>
                  <a:cubicBezTo>
                    <a:pt x="1" y="1519"/>
                    <a:pt x="446" y="1964"/>
                    <a:pt x="996" y="1964"/>
                  </a:cubicBezTo>
                  <a:cubicBezTo>
                    <a:pt x="1519" y="1964"/>
                    <a:pt x="1964" y="1519"/>
                    <a:pt x="1964" y="995"/>
                  </a:cubicBezTo>
                  <a:cubicBezTo>
                    <a:pt x="1964" y="445"/>
                    <a:pt x="1519" y="0"/>
                    <a:pt x="99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82" name="Google Shape;982;p18"/>
          <p:cNvGrpSpPr/>
          <p:nvPr/>
        </p:nvGrpSpPr>
        <p:grpSpPr>
          <a:xfrm>
            <a:off x="261113" y="940700"/>
            <a:ext cx="8621775" cy="2836600"/>
            <a:chOff x="-848725" y="940700"/>
            <a:chExt cx="8621775" cy="2836600"/>
          </a:xfrm>
        </p:grpSpPr>
        <p:sp>
          <p:nvSpPr>
            <p:cNvPr id="983" name="Google Shape;983;p18"/>
            <p:cNvSpPr/>
            <p:nvPr/>
          </p:nvSpPr>
          <p:spPr>
            <a:xfrm>
              <a:off x="7579900" y="3601725"/>
              <a:ext cx="193150" cy="175575"/>
            </a:xfrm>
            <a:custGeom>
              <a:avLst/>
              <a:gdLst/>
              <a:ahLst/>
              <a:cxnLst/>
              <a:rect l="l" t="t" r="r" b="b"/>
              <a:pathLst>
                <a:path w="7726" h="7023" extrusionOk="0">
                  <a:moveTo>
                    <a:pt x="3882" y="0"/>
                  </a:moveTo>
                  <a:cubicBezTo>
                    <a:pt x="2286" y="0"/>
                    <a:pt x="827" y="1097"/>
                    <a:pt x="446" y="2713"/>
                  </a:cubicBezTo>
                  <a:cubicBezTo>
                    <a:pt x="1" y="4598"/>
                    <a:pt x="1179" y="6483"/>
                    <a:pt x="3064" y="6928"/>
                  </a:cubicBezTo>
                  <a:cubicBezTo>
                    <a:pt x="3334" y="6992"/>
                    <a:pt x="3603" y="7022"/>
                    <a:pt x="3868" y="7022"/>
                  </a:cubicBezTo>
                  <a:cubicBezTo>
                    <a:pt x="5459" y="7022"/>
                    <a:pt x="6898" y="5926"/>
                    <a:pt x="7280" y="4310"/>
                  </a:cubicBezTo>
                  <a:cubicBezTo>
                    <a:pt x="7725" y="2425"/>
                    <a:pt x="6573" y="539"/>
                    <a:pt x="4688" y="94"/>
                  </a:cubicBezTo>
                  <a:cubicBezTo>
                    <a:pt x="4418" y="31"/>
                    <a:pt x="4149" y="0"/>
                    <a:pt x="388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18"/>
            <p:cNvSpPr/>
            <p:nvPr/>
          </p:nvSpPr>
          <p:spPr>
            <a:xfrm>
              <a:off x="7585950" y="1805850"/>
              <a:ext cx="111300" cy="111950"/>
            </a:xfrm>
            <a:custGeom>
              <a:avLst/>
              <a:gdLst/>
              <a:ahLst/>
              <a:cxnLst/>
              <a:rect l="l" t="t" r="r" b="b"/>
              <a:pathLst>
                <a:path w="4452" h="4478" extrusionOk="0">
                  <a:moveTo>
                    <a:pt x="2226" y="0"/>
                  </a:moveTo>
                  <a:cubicBezTo>
                    <a:pt x="995" y="0"/>
                    <a:pt x="0" y="1021"/>
                    <a:pt x="0" y="2252"/>
                  </a:cubicBezTo>
                  <a:cubicBezTo>
                    <a:pt x="0" y="3483"/>
                    <a:pt x="995" y="4478"/>
                    <a:pt x="2226" y="4478"/>
                  </a:cubicBezTo>
                  <a:cubicBezTo>
                    <a:pt x="3456" y="4478"/>
                    <a:pt x="4451" y="3483"/>
                    <a:pt x="4451" y="2252"/>
                  </a:cubicBezTo>
                  <a:cubicBezTo>
                    <a:pt x="4451" y="1021"/>
                    <a:pt x="3456" y="0"/>
                    <a:pt x="22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18"/>
            <p:cNvSpPr/>
            <p:nvPr/>
          </p:nvSpPr>
          <p:spPr>
            <a:xfrm>
              <a:off x="7287925" y="940700"/>
              <a:ext cx="85775" cy="85775"/>
            </a:xfrm>
            <a:custGeom>
              <a:avLst/>
              <a:gdLst/>
              <a:ahLst/>
              <a:cxnLst/>
              <a:rect l="l" t="t" r="r" b="b"/>
              <a:pathLst>
                <a:path w="3431" h="3431" extrusionOk="0">
                  <a:moveTo>
                    <a:pt x="1702" y="1"/>
                  </a:moveTo>
                  <a:cubicBezTo>
                    <a:pt x="760" y="1"/>
                    <a:pt x="0" y="760"/>
                    <a:pt x="0" y="1702"/>
                  </a:cubicBezTo>
                  <a:cubicBezTo>
                    <a:pt x="0" y="2645"/>
                    <a:pt x="760" y="3431"/>
                    <a:pt x="1702" y="3431"/>
                  </a:cubicBezTo>
                  <a:cubicBezTo>
                    <a:pt x="2671" y="3431"/>
                    <a:pt x="3430" y="2645"/>
                    <a:pt x="3430" y="1702"/>
                  </a:cubicBezTo>
                  <a:cubicBezTo>
                    <a:pt x="3430" y="760"/>
                    <a:pt x="2671" y="1"/>
                    <a:pt x="17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6" name="Google Shape;986;p18"/>
            <p:cNvSpPr/>
            <p:nvPr/>
          </p:nvSpPr>
          <p:spPr>
            <a:xfrm>
              <a:off x="-848725" y="2370125"/>
              <a:ext cx="85775" cy="85775"/>
            </a:xfrm>
            <a:custGeom>
              <a:avLst/>
              <a:gdLst/>
              <a:ahLst/>
              <a:cxnLst/>
              <a:rect l="l" t="t" r="r" b="b"/>
              <a:pathLst>
                <a:path w="3431" h="3431" extrusionOk="0">
                  <a:moveTo>
                    <a:pt x="1728" y="1"/>
                  </a:moveTo>
                  <a:cubicBezTo>
                    <a:pt x="760" y="1"/>
                    <a:pt x="0" y="760"/>
                    <a:pt x="0" y="1703"/>
                  </a:cubicBezTo>
                  <a:cubicBezTo>
                    <a:pt x="0" y="2672"/>
                    <a:pt x="760" y="3431"/>
                    <a:pt x="1728" y="3431"/>
                  </a:cubicBezTo>
                  <a:cubicBezTo>
                    <a:pt x="2671" y="3431"/>
                    <a:pt x="3430" y="2672"/>
                    <a:pt x="3430" y="1703"/>
                  </a:cubicBezTo>
                  <a:cubicBezTo>
                    <a:pt x="3430" y="760"/>
                    <a:pt x="2671" y="1"/>
                    <a:pt x="172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7" name="Google Shape;987;p18"/>
            <p:cNvSpPr/>
            <p:nvPr/>
          </p:nvSpPr>
          <p:spPr>
            <a:xfrm>
              <a:off x="-744650" y="2766825"/>
              <a:ext cx="79900" cy="79875"/>
            </a:xfrm>
            <a:custGeom>
              <a:avLst/>
              <a:gdLst/>
              <a:ahLst/>
              <a:cxnLst/>
              <a:rect l="l" t="t" r="r" b="b"/>
              <a:pathLst>
                <a:path w="3196" h="3195" extrusionOk="0">
                  <a:moveTo>
                    <a:pt x="1598" y="0"/>
                  </a:moveTo>
                  <a:cubicBezTo>
                    <a:pt x="707" y="0"/>
                    <a:pt x="1" y="707"/>
                    <a:pt x="1" y="1598"/>
                  </a:cubicBezTo>
                  <a:cubicBezTo>
                    <a:pt x="1" y="2488"/>
                    <a:pt x="707" y="3195"/>
                    <a:pt x="1598" y="3195"/>
                  </a:cubicBezTo>
                  <a:cubicBezTo>
                    <a:pt x="2488" y="3195"/>
                    <a:pt x="3195" y="2488"/>
                    <a:pt x="3195" y="1598"/>
                  </a:cubicBezTo>
                  <a:cubicBezTo>
                    <a:pt x="3195" y="707"/>
                    <a:pt x="2488" y="0"/>
                    <a:pt x="15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8" name="Google Shape;988;p18"/>
          <p:cNvSpPr/>
          <p:nvPr/>
        </p:nvSpPr>
        <p:spPr>
          <a:xfrm>
            <a:off x="7241350" y="4516431"/>
            <a:ext cx="2653399" cy="629426"/>
          </a:xfrm>
          <a:custGeom>
            <a:avLst/>
            <a:gdLst/>
            <a:ahLst/>
            <a:cxnLst/>
            <a:rect l="l" t="t" r="r" b="b"/>
            <a:pathLst>
              <a:path w="89657" h="21268" extrusionOk="0">
                <a:moveTo>
                  <a:pt x="50100" y="1"/>
                </a:moveTo>
                <a:cubicBezTo>
                  <a:pt x="49957" y="1"/>
                  <a:pt x="49815" y="3"/>
                  <a:pt x="49673" y="6"/>
                </a:cubicBezTo>
                <a:cubicBezTo>
                  <a:pt x="43834" y="137"/>
                  <a:pt x="38099" y="2938"/>
                  <a:pt x="34433" y="7468"/>
                </a:cubicBezTo>
                <a:cubicBezTo>
                  <a:pt x="32077" y="10375"/>
                  <a:pt x="30244" y="14145"/>
                  <a:pt x="26709" y="15376"/>
                </a:cubicBezTo>
                <a:cubicBezTo>
                  <a:pt x="25903" y="15646"/>
                  <a:pt x="25090" y="15758"/>
                  <a:pt x="24272" y="15758"/>
                </a:cubicBezTo>
                <a:cubicBezTo>
                  <a:pt x="20966" y="15758"/>
                  <a:pt x="17566" y="13942"/>
                  <a:pt x="14167" y="13438"/>
                </a:cubicBezTo>
                <a:cubicBezTo>
                  <a:pt x="13578" y="13350"/>
                  <a:pt x="12987" y="13307"/>
                  <a:pt x="12397" y="13307"/>
                </a:cubicBezTo>
                <a:cubicBezTo>
                  <a:pt x="7235" y="13307"/>
                  <a:pt x="2163" y="16591"/>
                  <a:pt x="1" y="21267"/>
                </a:cubicBezTo>
                <a:lnTo>
                  <a:pt x="89656" y="21267"/>
                </a:lnTo>
                <a:cubicBezTo>
                  <a:pt x="89028" y="18387"/>
                  <a:pt x="85624" y="16292"/>
                  <a:pt x="82482" y="15742"/>
                </a:cubicBezTo>
                <a:cubicBezTo>
                  <a:pt x="78790" y="15062"/>
                  <a:pt x="74731" y="15481"/>
                  <a:pt x="71484" y="13543"/>
                </a:cubicBezTo>
                <a:cubicBezTo>
                  <a:pt x="68840" y="11946"/>
                  <a:pt x="67269" y="9118"/>
                  <a:pt x="65226" y="6814"/>
                </a:cubicBezTo>
                <a:cubicBezTo>
                  <a:pt x="61445" y="2547"/>
                  <a:pt x="55795" y="1"/>
                  <a:pt x="5010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9" name="Google Shape;989;p18"/>
          <p:cNvGrpSpPr/>
          <p:nvPr/>
        </p:nvGrpSpPr>
        <p:grpSpPr>
          <a:xfrm>
            <a:off x="637727" y="4049198"/>
            <a:ext cx="491113" cy="991855"/>
            <a:chOff x="5768250" y="3827525"/>
            <a:chExt cx="389525" cy="786625"/>
          </a:xfrm>
        </p:grpSpPr>
        <p:sp>
          <p:nvSpPr>
            <p:cNvPr id="990" name="Google Shape;990;p18"/>
            <p:cNvSpPr/>
            <p:nvPr/>
          </p:nvSpPr>
          <p:spPr>
            <a:xfrm>
              <a:off x="5824550" y="4172275"/>
              <a:ext cx="125700" cy="441875"/>
            </a:xfrm>
            <a:custGeom>
              <a:avLst/>
              <a:gdLst/>
              <a:ahLst/>
              <a:cxnLst/>
              <a:rect l="l" t="t" r="r" b="b"/>
              <a:pathLst>
                <a:path w="5028" h="17675" extrusionOk="0">
                  <a:moveTo>
                    <a:pt x="4897" y="0"/>
                  </a:moveTo>
                  <a:cubicBezTo>
                    <a:pt x="3902" y="2435"/>
                    <a:pt x="3012" y="4949"/>
                    <a:pt x="2278" y="7463"/>
                  </a:cubicBezTo>
                  <a:cubicBezTo>
                    <a:pt x="1388" y="10448"/>
                    <a:pt x="524" y="14585"/>
                    <a:pt x="0" y="17648"/>
                  </a:cubicBezTo>
                  <a:lnTo>
                    <a:pt x="158" y="17674"/>
                  </a:lnTo>
                  <a:cubicBezTo>
                    <a:pt x="681" y="14611"/>
                    <a:pt x="1545" y="10474"/>
                    <a:pt x="2436" y="7515"/>
                  </a:cubicBezTo>
                  <a:cubicBezTo>
                    <a:pt x="3169" y="5001"/>
                    <a:pt x="4033" y="2488"/>
                    <a:pt x="5028" y="52"/>
                  </a:cubicBezTo>
                  <a:lnTo>
                    <a:pt x="489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18"/>
            <p:cNvSpPr/>
            <p:nvPr/>
          </p:nvSpPr>
          <p:spPr>
            <a:xfrm>
              <a:off x="5768250" y="4216125"/>
              <a:ext cx="125700" cy="105700"/>
            </a:xfrm>
            <a:custGeom>
              <a:avLst/>
              <a:gdLst/>
              <a:ahLst/>
              <a:cxnLst/>
              <a:rect l="l" t="t" r="r" b="b"/>
              <a:pathLst>
                <a:path w="5028" h="4228" extrusionOk="0">
                  <a:moveTo>
                    <a:pt x="1" y="0"/>
                  </a:moveTo>
                  <a:lnTo>
                    <a:pt x="1" y="0"/>
                  </a:lnTo>
                  <a:cubicBezTo>
                    <a:pt x="184" y="210"/>
                    <a:pt x="341" y="419"/>
                    <a:pt x="498" y="655"/>
                  </a:cubicBezTo>
                  <a:cubicBezTo>
                    <a:pt x="838" y="1179"/>
                    <a:pt x="1074" y="1729"/>
                    <a:pt x="1362" y="2278"/>
                  </a:cubicBezTo>
                  <a:cubicBezTo>
                    <a:pt x="1572" y="2671"/>
                    <a:pt x="1912" y="3038"/>
                    <a:pt x="2252" y="3326"/>
                  </a:cubicBezTo>
                  <a:cubicBezTo>
                    <a:pt x="2619" y="3614"/>
                    <a:pt x="3038" y="3850"/>
                    <a:pt x="3483" y="3980"/>
                  </a:cubicBezTo>
                  <a:cubicBezTo>
                    <a:pt x="3882" y="4114"/>
                    <a:pt x="4319" y="4228"/>
                    <a:pt x="4746" y="4228"/>
                  </a:cubicBezTo>
                  <a:cubicBezTo>
                    <a:pt x="4823" y="4228"/>
                    <a:pt x="4900" y="4224"/>
                    <a:pt x="4976" y="4216"/>
                  </a:cubicBezTo>
                  <a:cubicBezTo>
                    <a:pt x="5028" y="4216"/>
                    <a:pt x="5002" y="3640"/>
                    <a:pt x="5002" y="3561"/>
                  </a:cubicBezTo>
                  <a:cubicBezTo>
                    <a:pt x="4976" y="3116"/>
                    <a:pt x="4871" y="2671"/>
                    <a:pt x="4661" y="2252"/>
                  </a:cubicBezTo>
                  <a:cubicBezTo>
                    <a:pt x="4452" y="1886"/>
                    <a:pt x="4216" y="1571"/>
                    <a:pt x="3902" y="1310"/>
                  </a:cubicBezTo>
                  <a:cubicBezTo>
                    <a:pt x="3614" y="1048"/>
                    <a:pt x="3300" y="838"/>
                    <a:pt x="2959" y="681"/>
                  </a:cubicBezTo>
                  <a:cubicBezTo>
                    <a:pt x="2671" y="524"/>
                    <a:pt x="2357" y="393"/>
                    <a:pt x="2043" y="288"/>
                  </a:cubicBezTo>
                  <a:cubicBezTo>
                    <a:pt x="1703" y="184"/>
                    <a:pt x="1336" y="79"/>
                    <a:pt x="969" y="53"/>
                  </a:cubicBezTo>
                  <a:lnTo>
                    <a:pt x="996" y="53"/>
                  </a:lnTo>
                  <a:cubicBezTo>
                    <a:pt x="943" y="27"/>
                    <a:pt x="917" y="27"/>
                    <a:pt x="865" y="27"/>
                  </a:cubicBezTo>
                  <a:cubicBezTo>
                    <a:pt x="577" y="27"/>
                    <a:pt x="289" y="27"/>
                    <a:pt x="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18"/>
            <p:cNvSpPr/>
            <p:nvPr/>
          </p:nvSpPr>
          <p:spPr>
            <a:xfrm>
              <a:off x="5802300" y="3827525"/>
              <a:ext cx="355475" cy="368325"/>
            </a:xfrm>
            <a:custGeom>
              <a:avLst/>
              <a:gdLst/>
              <a:ahLst/>
              <a:cxnLst/>
              <a:rect l="l" t="t" r="r" b="b"/>
              <a:pathLst>
                <a:path w="14219" h="14733" extrusionOk="0">
                  <a:moveTo>
                    <a:pt x="7968" y="0"/>
                  </a:moveTo>
                  <a:cubicBezTo>
                    <a:pt x="6948" y="0"/>
                    <a:pt x="5944" y="267"/>
                    <a:pt x="5028" y="672"/>
                  </a:cubicBezTo>
                  <a:cubicBezTo>
                    <a:pt x="5028" y="672"/>
                    <a:pt x="5001" y="672"/>
                    <a:pt x="5001" y="698"/>
                  </a:cubicBezTo>
                  <a:cubicBezTo>
                    <a:pt x="4975" y="698"/>
                    <a:pt x="4923" y="724"/>
                    <a:pt x="4897" y="750"/>
                  </a:cubicBezTo>
                  <a:lnTo>
                    <a:pt x="4870" y="750"/>
                  </a:lnTo>
                  <a:cubicBezTo>
                    <a:pt x="4006" y="1143"/>
                    <a:pt x="3247" y="1667"/>
                    <a:pt x="2671" y="2217"/>
                  </a:cubicBezTo>
                  <a:cubicBezTo>
                    <a:pt x="2461" y="2400"/>
                    <a:pt x="2278" y="2609"/>
                    <a:pt x="2095" y="2793"/>
                  </a:cubicBezTo>
                  <a:cubicBezTo>
                    <a:pt x="2095" y="2793"/>
                    <a:pt x="2095" y="2819"/>
                    <a:pt x="2095" y="2819"/>
                  </a:cubicBezTo>
                  <a:cubicBezTo>
                    <a:pt x="2069" y="2845"/>
                    <a:pt x="2043" y="2871"/>
                    <a:pt x="2016" y="2897"/>
                  </a:cubicBezTo>
                  <a:cubicBezTo>
                    <a:pt x="2016" y="2924"/>
                    <a:pt x="1990" y="2924"/>
                    <a:pt x="1990" y="2924"/>
                  </a:cubicBezTo>
                  <a:cubicBezTo>
                    <a:pt x="1126" y="3971"/>
                    <a:pt x="681" y="5071"/>
                    <a:pt x="445" y="5909"/>
                  </a:cubicBezTo>
                  <a:cubicBezTo>
                    <a:pt x="445" y="5909"/>
                    <a:pt x="445" y="5909"/>
                    <a:pt x="445" y="5935"/>
                  </a:cubicBezTo>
                  <a:cubicBezTo>
                    <a:pt x="419" y="5961"/>
                    <a:pt x="419" y="6013"/>
                    <a:pt x="419" y="6040"/>
                  </a:cubicBezTo>
                  <a:cubicBezTo>
                    <a:pt x="419" y="6066"/>
                    <a:pt x="393" y="6066"/>
                    <a:pt x="393" y="6066"/>
                  </a:cubicBezTo>
                  <a:cubicBezTo>
                    <a:pt x="288" y="6563"/>
                    <a:pt x="210" y="6930"/>
                    <a:pt x="183" y="7165"/>
                  </a:cubicBezTo>
                  <a:cubicBezTo>
                    <a:pt x="105" y="7715"/>
                    <a:pt x="0" y="8553"/>
                    <a:pt x="105" y="9496"/>
                  </a:cubicBezTo>
                  <a:lnTo>
                    <a:pt x="105" y="9522"/>
                  </a:lnTo>
                  <a:lnTo>
                    <a:pt x="131" y="9653"/>
                  </a:lnTo>
                  <a:lnTo>
                    <a:pt x="131" y="9679"/>
                  </a:lnTo>
                  <a:cubicBezTo>
                    <a:pt x="236" y="10308"/>
                    <a:pt x="445" y="10988"/>
                    <a:pt x="838" y="11669"/>
                  </a:cubicBezTo>
                  <a:cubicBezTo>
                    <a:pt x="1126" y="12167"/>
                    <a:pt x="1466" y="12586"/>
                    <a:pt x="1833" y="12926"/>
                  </a:cubicBezTo>
                  <a:cubicBezTo>
                    <a:pt x="1859" y="12952"/>
                    <a:pt x="1859" y="12952"/>
                    <a:pt x="1859" y="12952"/>
                  </a:cubicBezTo>
                  <a:cubicBezTo>
                    <a:pt x="1885" y="12978"/>
                    <a:pt x="1912" y="13005"/>
                    <a:pt x="1938" y="13031"/>
                  </a:cubicBezTo>
                  <a:cubicBezTo>
                    <a:pt x="1964" y="13031"/>
                    <a:pt x="1964" y="13031"/>
                    <a:pt x="1964" y="13057"/>
                  </a:cubicBezTo>
                  <a:cubicBezTo>
                    <a:pt x="2959" y="13921"/>
                    <a:pt x="4216" y="14445"/>
                    <a:pt x="5420" y="14628"/>
                  </a:cubicBezTo>
                  <a:lnTo>
                    <a:pt x="5604" y="14654"/>
                  </a:lnTo>
                  <a:cubicBezTo>
                    <a:pt x="5944" y="14707"/>
                    <a:pt x="6258" y="14733"/>
                    <a:pt x="6599" y="14733"/>
                  </a:cubicBezTo>
                  <a:cubicBezTo>
                    <a:pt x="7620" y="14733"/>
                    <a:pt x="8510" y="14497"/>
                    <a:pt x="9269" y="14157"/>
                  </a:cubicBezTo>
                  <a:cubicBezTo>
                    <a:pt x="9269" y="14157"/>
                    <a:pt x="9269" y="14130"/>
                    <a:pt x="9269" y="14130"/>
                  </a:cubicBezTo>
                  <a:cubicBezTo>
                    <a:pt x="9322" y="14130"/>
                    <a:pt x="9348" y="14104"/>
                    <a:pt x="9400" y="14078"/>
                  </a:cubicBezTo>
                  <a:lnTo>
                    <a:pt x="9427" y="14078"/>
                  </a:lnTo>
                  <a:cubicBezTo>
                    <a:pt x="10788" y="13424"/>
                    <a:pt x="11705" y="12429"/>
                    <a:pt x="12150" y="11905"/>
                  </a:cubicBezTo>
                  <a:cubicBezTo>
                    <a:pt x="12176" y="11905"/>
                    <a:pt x="12176" y="11879"/>
                    <a:pt x="12176" y="11879"/>
                  </a:cubicBezTo>
                  <a:cubicBezTo>
                    <a:pt x="12202" y="11852"/>
                    <a:pt x="12228" y="11826"/>
                    <a:pt x="12254" y="11800"/>
                  </a:cubicBezTo>
                  <a:cubicBezTo>
                    <a:pt x="12254" y="11774"/>
                    <a:pt x="12254" y="11774"/>
                    <a:pt x="12281" y="11774"/>
                  </a:cubicBezTo>
                  <a:cubicBezTo>
                    <a:pt x="12307" y="11748"/>
                    <a:pt x="12307" y="11722"/>
                    <a:pt x="12333" y="11695"/>
                  </a:cubicBezTo>
                  <a:cubicBezTo>
                    <a:pt x="12673" y="11276"/>
                    <a:pt x="13380" y="10412"/>
                    <a:pt x="13773" y="9051"/>
                  </a:cubicBezTo>
                  <a:cubicBezTo>
                    <a:pt x="13799" y="8972"/>
                    <a:pt x="13825" y="8894"/>
                    <a:pt x="13852" y="8815"/>
                  </a:cubicBezTo>
                  <a:cubicBezTo>
                    <a:pt x="13852" y="8815"/>
                    <a:pt x="13852" y="8789"/>
                    <a:pt x="13852" y="8789"/>
                  </a:cubicBezTo>
                  <a:cubicBezTo>
                    <a:pt x="13852" y="8737"/>
                    <a:pt x="13878" y="8710"/>
                    <a:pt x="13878" y="8658"/>
                  </a:cubicBezTo>
                  <a:lnTo>
                    <a:pt x="13878" y="8632"/>
                  </a:lnTo>
                  <a:cubicBezTo>
                    <a:pt x="14218" y="7192"/>
                    <a:pt x="13983" y="5935"/>
                    <a:pt x="13799" y="5228"/>
                  </a:cubicBezTo>
                  <a:cubicBezTo>
                    <a:pt x="13799" y="5228"/>
                    <a:pt x="13799" y="5228"/>
                    <a:pt x="13799" y="5202"/>
                  </a:cubicBezTo>
                  <a:cubicBezTo>
                    <a:pt x="13799" y="5175"/>
                    <a:pt x="13773" y="5123"/>
                    <a:pt x="13773" y="5097"/>
                  </a:cubicBezTo>
                  <a:lnTo>
                    <a:pt x="13773" y="5071"/>
                  </a:lnTo>
                  <a:cubicBezTo>
                    <a:pt x="13747" y="4966"/>
                    <a:pt x="13721" y="4887"/>
                    <a:pt x="13695" y="4809"/>
                  </a:cubicBezTo>
                  <a:cubicBezTo>
                    <a:pt x="13537" y="4364"/>
                    <a:pt x="13145" y="3081"/>
                    <a:pt x="12176" y="1955"/>
                  </a:cubicBezTo>
                  <a:cubicBezTo>
                    <a:pt x="12176" y="1955"/>
                    <a:pt x="12176" y="1929"/>
                    <a:pt x="12176" y="1929"/>
                  </a:cubicBezTo>
                  <a:cubicBezTo>
                    <a:pt x="12150" y="1902"/>
                    <a:pt x="12123" y="1876"/>
                    <a:pt x="12071" y="1850"/>
                  </a:cubicBezTo>
                  <a:cubicBezTo>
                    <a:pt x="12071" y="1824"/>
                    <a:pt x="12071" y="1824"/>
                    <a:pt x="12071" y="1824"/>
                  </a:cubicBezTo>
                  <a:cubicBezTo>
                    <a:pt x="11600" y="1300"/>
                    <a:pt x="11024" y="829"/>
                    <a:pt x="10291" y="488"/>
                  </a:cubicBezTo>
                  <a:cubicBezTo>
                    <a:pt x="9819" y="279"/>
                    <a:pt x="9348" y="122"/>
                    <a:pt x="8850" y="70"/>
                  </a:cubicBezTo>
                  <a:lnTo>
                    <a:pt x="8824" y="70"/>
                  </a:lnTo>
                  <a:cubicBezTo>
                    <a:pt x="8772" y="43"/>
                    <a:pt x="8746" y="43"/>
                    <a:pt x="8693" y="43"/>
                  </a:cubicBezTo>
                  <a:lnTo>
                    <a:pt x="8667" y="43"/>
                  </a:lnTo>
                  <a:cubicBezTo>
                    <a:pt x="8434" y="14"/>
                    <a:pt x="8201" y="0"/>
                    <a:pt x="79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18"/>
            <p:cNvSpPr/>
            <p:nvPr/>
          </p:nvSpPr>
          <p:spPr>
            <a:xfrm>
              <a:off x="5933225" y="3962125"/>
              <a:ext cx="94275" cy="98875"/>
            </a:xfrm>
            <a:custGeom>
              <a:avLst/>
              <a:gdLst/>
              <a:ahLst/>
              <a:cxnLst/>
              <a:rect l="l" t="t" r="r" b="b"/>
              <a:pathLst>
                <a:path w="3771" h="3955" extrusionOk="0">
                  <a:moveTo>
                    <a:pt x="2096" y="1"/>
                  </a:moveTo>
                  <a:cubicBezTo>
                    <a:pt x="1906" y="1"/>
                    <a:pt x="1719" y="36"/>
                    <a:pt x="1545" y="106"/>
                  </a:cubicBezTo>
                  <a:cubicBezTo>
                    <a:pt x="1493" y="106"/>
                    <a:pt x="1466" y="132"/>
                    <a:pt x="1414" y="132"/>
                  </a:cubicBezTo>
                  <a:cubicBezTo>
                    <a:pt x="1152" y="263"/>
                    <a:pt x="916" y="420"/>
                    <a:pt x="733" y="577"/>
                  </a:cubicBezTo>
                  <a:cubicBezTo>
                    <a:pt x="707" y="577"/>
                    <a:pt x="707" y="577"/>
                    <a:pt x="707" y="603"/>
                  </a:cubicBezTo>
                  <a:cubicBezTo>
                    <a:pt x="681" y="629"/>
                    <a:pt x="655" y="629"/>
                    <a:pt x="628" y="656"/>
                  </a:cubicBezTo>
                  <a:cubicBezTo>
                    <a:pt x="419" y="865"/>
                    <a:pt x="288" y="1127"/>
                    <a:pt x="183" y="1336"/>
                  </a:cubicBezTo>
                  <a:cubicBezTo>
                    <a:pt x="183" y="1389"/>
                    <a:pt x="157" y="1415"/>
                    <a:pt x="131" y="1467"/>
                  </a:cubicBezTo>
                  <a:cubicBezTo>
                    <a:pt x="79" y="1677"/>
                    <a:pt x="52" y="1834"/>
                    <a:pt x="26" y="1912"/>
                  </a:cubicBezTo>
                  <a:cubicBezTo>
                    <a:pt x="26" y="2017"/>
                    <a:pt x="0" y="2174"/>
                    <a:pt x="0" y="2331"/>
                  </a:cubicBezTo>
                  <a:cubicBezTo>
                    <a:pt x="0" y="2384"/>
                    <a:pt x="0" y="2436"/>
                    <a:pt x="0" y="2488"/>
                  </a:cubicBezTo>
                  <a:cubicBezTo>
                    <a:pt x="26" y="2672"/>
                    <a:pt x="79" y="2907"/>
                    <a:pt x="209" y="3117"/>
                  </a:cubicBezTo>
                  <a:cubicBezTo>
                    <a:pt x="262" y="3222"/>
                    <a:pt x="314" y="3300"/>
                    <a:pt x="393" y="3353"/>
                  </a:cubicBezTo>
                  <a:cubicBezTo>
                    <a:pt x="419" y="3405"/>
                    <a:pt x="445" y="3431"/>
                    <a:pt x="471" y="3457"/>
                  </a:cubicBezTo>
                  <a:cubicBezTo>
                    <a:pt x="707" y="3667"/>
                    <a:pt x="995" y="3824"/>
                    <a:pt x="1283" y="3876"/>
                  </a:cubicBezTo>
                  <a:cubicBezTo>
                    <a:pt x="1309" y="3902"/>
                    <a:pt x="1362" y="3902"/>
                    <a:pt x="1388" y="3902"/>
                  </a:cubicBezTo>
                  <a:cubicBezTo>
                    <a:pt x="1519" y="3929"/>
                    <a:pt x="1623" y="3955"/>
                    <a:pt x="1754" y="3955"/>
                  </a:cubicBezTo>
                  <a:cubicBezTo>
                    <a:pt x="1938" y="3955"/>
                    <a:pt x="2121" y="3902"/>
                    <a:pt x="2252" y="3850"/>
                  </a:cubicBezTo>
                  <a:cubicBezTo>
                    <a:pt x="2304" y="3850"/>
                    <a:pt x="2357" y="3850"/>
                    <a:pt x="2383" y="3824"/>
                  </a:cubicBezTo>
                  <a:cubicBezTo>
                    <a:pt x="2671" y="3719"/>
                    <a:pt x="2906" y="3536"/>
                    <a:pt x="3064" y="3379"/>
                  </a:cubicBezTo>
                  <a:cubicBezTo>
                    <a:pt x="3090" y="3353"/>
                    <a:pt x="3116" y="3300"/>
                    <a:pt x="3142" y="3274"/>
                  </a:cubicBezTo>
                  <a:cubicBezTo>
                    <a:pt x="3221" y="3222"/>
                    <a:pt x="3273" y="3169"/>
                    <a:pt x="3299" y="3117"/>
                  </a:cubicBezTo>
                  <a:cubicBezTo>
                    <a:pt x="3378" y="3038"/>
                    <a:pt x="3509" y="2855"/>
                    <a:pt x="3613" y="2593"/>
                  </a:cubicBezTo>
                  <a:cubicBezTo>
                    <a:pt x="3640" y="2567"/>
                    <a:pt x="3640" y="2515"/>
                    <a:pt x="3666" y="2488"/>
                  </a:cubicBezTo>
                  <a:cubicBezTo>
                    <a:pt x="3666" y="2462"/>
                    <a:pt x="3666" y="2436"/>
                    <a:pt x="3666" y="2410"/>
                  </a:cubicBezTo>
                  <a:cubicBezTo>
                    <a:pt x="3771" y="2122"/>
                    <a:pt x="3771" y="1834"/>
                    <a:pt x="3718" y="1651"/>
                  </a:cubicBezTo>
                  <a:cubicBezTo>
                    <a:pt x="3718" y="1598"/>
                    <a:pt x="3718" y="1546"/>
                    <a:pt x="3718" y="1520"/>
                  </a:cubicBezTo>
                  <a:cubicBezTo>
                    <a:pt x="3692" y="1415"/>
                    <a:pt x="3666" y="1336"/>
                    <a:pt x="3640" y="1284"/>
                  </a:cubicBezTo>
                  <a:cubicBezTo>
                    <a:pt x="3613" y="1205"/>
                    <a:pt x="3535" y="944"/>
                    <a:pt x="3352" y="682"/>
                  </a:cubicBezTo>
                  <a:cubicBezTo>
                    <a:pt x="3325" y="629"/>
                    <a:pt x="3299" y="603"/>
                    <a:pt x="3273" y="577"/>
                  </a:cubicBezTo>
                  <a:cubicBezTo>
                    <a:pt x="3142" y="394"/>
                    <a:pt x="2985" y="237"/>
                    <a:pt x="2749" y="132"/>
                  </a:cubicBezTo>
                  <a:cubicBezTo>
                    <a:pt x="2671" y="106"/>
                    <a:pt x="2592" y="80"/>
                    <a:pt x="2514" y="53"/>
                  </a:cubicBezTo>
                  <a:cubicBezTo>
                    <a:pt x="2488" y="53"/>
                    <a:pt x="2435" y="27"/>
                    <a:pt x="2383" y="27"/>
                  </a:cubicBezTo>
                  <a:cubicBezTo>
                    <a:pt x="2287" y="10"/>
                    <a:pt x="2191" y="1"/>
                    <a:pt x="209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4" name="Google Shape;994;p18"/>
            <p:cNvSpPr/>
            <p:nvPr/>
          </p:nvSpPr>
          <p:spPr>
            <a:xfrm>
              <a:off x="5991475" y="3828600"/>
              <a:ext cx="32100" cy="135525"/>
            </a:xfrm>
            <a:custGeom>
              <a:avLst/>
              <a:gdLst/>
              <a:ahLst/>
              <a:cxnLst/>
              <a:rect l="l" t="t" r="r" b="b"/>
              <a:pathLst>
                <a:path w="1284" h="5421" extrusionOk="0">
                  <a:moveTo>
                    <a:pt x="1100" y="0"/>
                  </a:moveTo>
                  <a:cubicBezTo>
                    <a:pt x="760" y="734"/>
                    <a:pt x="498" y="1493"/>
                    <a:pt x="341" y="2278"/>
                  </a:cubicBezTo>
                  <a:cubicBezTo>
                    <a:pt x="105" y="3300"/>
                    <a:pt x="0" y="4321"/>
                    <a:pt x="53" y="5368"/>
                  </a:cubicBezTo>
                  <a:lnTo>
                    <a:pt x="53" y="5394"/>
                  </a:lnTo>
                  <a:lnTo>
                    <a:pt x="79" y="5394"/>
                  </a:lnTo>
                  <a:cubicBezTo>
                    <a:pt x="105" y="5394"/>
                    <a:pt x="158" y="5394"/>
                    <a:pt x="184" y="5421"/>
                  </a:cubicBezTo>
                  <a:lnTo>
                    <a:pt x="210" y="5421"/>
                  </a:lnTo>
                  <a:lnTo>
                    <a:pt x="210" y="5394"/>
                  </a:lnTo>
                  <a:cubicBezTo>
                    <a:pt x="158" y="4347"/>
                    <a:pt x="262" y="3326"/>
                    <a:pt x="498" y="2331"/>
                  </a:cubicBezTo>
                  <a:lnTo>
                    <a:pt x="498" y="2305"/>
                  </a:lnTo>
                  <a:cubicBezTo>
                    <a:pt x="655" y="1545"/>
                    <a:pt x="943" y="760"/>
                    <a:pt x="1283" y="27"/>
                  </a:cubicBezTo>
                  <a:lnTo>
                    <a:pt x="1257" y="27"/>
                  </a:lnTo>
                  <a:cubicBezTo>
                    <a:pt x="1205" y="0"/>
                    <a:pt x="1179" y="0"/>
                    <a:pt x="112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5" name="Google Shape;995;p18"/>
            <p:cNvSpPr/>
            <p:nvPr/>
          </p:nvSpPr>
          <p:spPr>
            <a:xfrm>
              <a:off x="5924050" y="3844300"/>
              <a:ext cx="48475" cy="121800"/>
            </a:xfrm>
            <a:custGeom>
              <a:avLst/>
              <a:gdLst/>
              <a:ahLst/>
              <a:cxnLst/>
              <a:rect l="l" t="t" r="r" b="b"/>
              <a:pathLst>
                <a:path w="1939" h="4872" extrusionOk="0">
                  <a:moveTo>
                    <a:pt x="158" y="1"/>
                  </a:moveTo>
                  <a:cubicBezTo>
                    <a:pt x="131" y="27"/>
                    <a:pt x="131" y="27"/>
                    <a:pt x="131" y="27"/>
                  </a:cubicBezTo>
                  <a:cubicBezTo>
                    <a:pt x="79" y="27"/>
                    <a:pt x="53" y="53"/>
                    <a:pt x="27" y="79"/>
                  </a:cubicBezTo>
                  <a:lnTo>
                    <a:pt x="0" y="79"/>
                  </a:lnTo>
                  <a:cubicBezTo>
                    <a:pt x="79" y="708"/>
                    <a:pt x="210" y="1336"/>
                    <a:pt x="419" y="1965"/>
                  </a:cubicBezTo>
                  <a:cubicBezTo>
                    <a:pt x="734" y="2986"/>
                    <a:pt x="1179" y="3981"/>
                    <a:pt x="1781" y="4871"/>
                  </a:cubicBezTo>
                  <a:lnTo>
                    <a:pt x="1807" y="4871"/>
                  </a:lnTo>
                  <a:cubicBezTo>
                    <a:pt x="1833" y="4871"/>
                    <a:pt x="1886" y="4845"/>
                    <a:pt x="1912" y="4845"/>
                  </a:cubicBezTo>
                  <a:lnTo>
                    <a:pt x="1938" y="4819"/>
                  </a:lnTo>
                  <a:lnTo>
                    <a:pt x="1938" y="4793"/>
                  </a:lnTo>
                  <a:cubicBezTo>
                    <a:pt x="1336" y="3902"/>
                    <a:pt x="891" y="2933"/>
                    <a:pt x="550" y="1912"/>
                  </a:cubicBezTo>
                  <a:cubicBezTo>
                    <a:pt x="367" y="1310"/>
                    <a:pt x="236" y="655"/>
                    <a:pt x="158" y="27"/>
                  </a:cubicBezTo>
                  <a:lnTo>
                    <a:pt x="15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6" name="Google Shape;996;p18"/>
            <p:cNvSpPr/>
            <p:nvPr/>
          </p:nvSpPr>
          <p:spPr>
            <a:xfrm>
              <a:off x="5852050" y="3897325"/>
              <a:ext cx="100175" cy="81850"/>
            </a:xfrm>
            <a:custGeom>
              <a:avLst/>
              <a:gdLst/>
              <a:ahLst/>
              <a:cxnLst/>
              <a:rect l="l" t="t" r="r" b="b"/>
              <a:pathLst>
                <a:path w="4007" h="3274" extrusionOk="0">
                  <a:moveTo>
                    <a:pt x="105" y="1"/>
                  </a:moveTo>
                  <a:cubicBezTo>
                    <a:pt x="105" y="1"/>
                    <a:pt x="105" y="27"/>
                    <a:pt x="105" y="27"/>
                  </a:cubicBezTo>
                  <a:cubicBezTo>
                    <a:pt x="79" y="53"/>
                    <a:pt x="53" y="79"/>
                    <a:pt x="26" y="132"/>
                  </a:cubicBezTo>
                  <a:lnTo>
                    <a:pt x="0" y="132"/>
                  </a:lnTo>
                  <a:cubicBezTo>
                    <a:pt x="367" y="577"/>
                    <a:pt x="759" y="1022"/>
                    <a:pt x="1178" y="1388"/>
                  </a:cubicBezTo>
                  <a:cubicBezTo>
                    <a:pt x="1990" y="2148"/>
                    <a:pt x="2880" y="2776"/>
                    <a:pt x="3875" y="3274"/>
                  </a:cubicBezTo>
                  <a:lnTo>
                    <a:pt x="3902" y="3274"/>
                  </a:lnTo>
                  <a:cubicBezTo>
                    <a:pt x="3928" y="3248"/>
                    <a:pt x="3954" y="3221"/>
                    <a:pt x="3954" y="3221"/>
                  </a:cubicBezTo>
                  <a:lnTo>
                    <a:pt x="3954" y="3195"/>
                  </a:lnTo>
                  <a:cubicBezTo>
                    <a:pt x="3980" y="3195"/>
                    <a:pt x="4006" y="3169"/>
                    <a:pt x="4006" y="3169"/>
                  </a:cubicBezTo>
                  <a:lnTo>
                    <a:pt x="3980" y="3143"/>
                  </a:lnTo>
                  <a:cubicBezTo>
                    <a:pt x="3011" y="2645"/>
                    <a:pt x="2095" y="2017"/>
                    <a:pt x="1283" y="1284"/>
                  </a:cubicBezTo>
                  <a:cubicBezTo>
                    <a:pt x="864" y="891"/>
                    <a:pt x="471" y="472"/>
                    <a:pt x="10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7" name="Google Shape;997;p18"/>
            <p:cNvSpPr/>
            <p:nvPr/>
          </p:nvSpPr>
          <p:spPr>
            <a:xfrm>
              <a:off x="5812100" y="3975225"/>
              <a:ext cx="127025" cy="24375"/>
            </a:xfrm>
            <a:custGeom>
              <a:avLst/>
              <a:gdLst/>
              <a:ahLst/>
              <a:cxnLst/>
              <a:rect l="l" t="t" r="r" b="b"/>
              <a:pathLst>
                <a:path w="5081" h="975" extrusionOk="0">
                  <a:moveTo>
                    <a:pt x="53" y="1"/>
                  </a:moveTo>
                  <a:cubicBezTo>
                    <a:pt x="53" y="1"/>
                    <a:pt x="53" y="1"/>
                    <a:pt x="53" y="27"/>
                  </a:cubicBezTo>
                  <a:cubicBezTo>
                    <a:pt x="27" y="53"/>
                    <a:pt x="27" y="105"/>
                    <a:pt x="27" y="132"/>
                  </a:cubicBezTo>
                  <a:cubicBezTo>
                    <a:pt x="1" y="132"/>
                    <a:pt x="1" y="158"/>
                    <a:pt x="1" y="158"/>
                  </a:cubicBezTo>
                  <a:cubicBezTo>
                    <a:pt x="577" y="367"/>
                    <a:pt x="1153" y="551"/>
                    <a:pt x="1729" y="681"/>
                  </a:cubicBezTo>
                  <a:cubicBezTo>
                    <a:pt x="1886" y="734"/>
                    <a:pt x="2017" y="760"/>
                    <a:pt x="2174" y="786"/>
                  </a:cubicBezTo>
                  <a:cubicBezTo>
                    <a:pt x="2864" y="901"/>
                    <a:pt x="3554" y="974"/>
                    <a:pt x="4244" y="974"/>
                  </a:cubicBezTo>
                  <a:cubicBezTo>
                    <a:pt x="4497" y="974"/>
                    <a:pt x="4750" y="964"/>
                    <a:pt x="5002" y="943"/>
                  </a:cubicBezTo>
                  <a:cubicBezTo>
                    <a:pt x="5028" y="917"/>
                    <a:pt x="5054" y="865"/>
                    <a:pt x="5054" y="812"/>
                  </a:cubicBezTo>
                  <a:lnTo>
                    <a:pt x="5081" y="786"/>
                  </a:lnTo>
                  <a:lnTo>
                    <a:pt x="5028" y="786"/>
                  </a:lnTo>
                  <a:cubicBezTo>
                    <a:pt x="4793" y="799"/>
                    <a:pt x="4557" y="806"/>
                    <a:pt x="4321" y="806"/>
                  </a:cubicBezTo>
                  <a:cubicBezTo>
                    <a:pt x="3614" y="806"/>
                    <a:pt x="2907" y="747"/>
                    <a:pt x="2200" y="629"/>
                  </a:cubicBezTo>
                  <a:cubicBezTo>
                    <a:pt x="2069" y="603"/>
                    <a:pt x="1912" y="577"/>
                    <a:pt x="1755" y="524"/>
                  </a:cubicBezTo>
                  <a:cubicBezTo>
                    <a:pt x="1179" y="393"/>
                    <a:pt x="603" y="210"/>
                    <a:pt x="5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8" name="Google Shape;998;p18"/>
            <p:cNvSpPr/>
            <p:nvPr/>
          </p:nvSpPr>
          <p:spPr>
            <a:xfrm>
              <a:off x="5805575" y="4019750"/>
              <a:ext cx="128325" cy="49775"/>
            </a:xfrm>
            <a:custGeom>
              <a:avLst/>
              <a:gdLst/>
              <a:ahLst/>
              <a:cxnLst/>
              <a:rect l="l" t="t" r="r" b="b"/>
              <a:pathLst>
                <a:path w="5133" h="1991" extrusionOk="0">
                  <a:moveTo>
                    <a:pt x="5132" y="0"/>
                  </a:moveTo>
                  <a:lnTo>
                    <a:pt x="5106" y="26"/>
                  </a:lnTo>
                  <a:cubicBezTo>
                    <a:pt x="4216" y="602"/>
                    <a:pt x="3247" y="1048"/>
                    <a:pt x="2226" y="1362"/>
                  </a:cubicBezTo>
                  <a:cubicBezTo>
                    <a:pt x="1493" y="1597"/>
                    <a:pt x="759" y="1728"/>
                    <a:pt x="0" y="1807"/>
                  </a:cubicBezTo>
                  <a:lnTo>
                    <a:pt x="0" y="1833"/>
                  </a:lnTo>
                  <a:lnTo>
                    <a:pt x="0" y="1964"/>
                  </a:lnTo>
                  <a:lnTo>
                    <a:pt x="0" y="1990"/>
                  </a:lnTo>
                  <a:cubicBezTo>
                    <a:pt x="786" y="1912"/>
                    <a:pt x="1545" y="1755"/>
                    <a:pt x="2278" y="1519"/>
                  </a:cubicBezTo>
                  <a:cubicBezTo>
                    <a:pt x="3299" y="1205"/>
                    <a:pt x="4242" y="760"/>
                    <a:pt x="5132" y="183"/>
                  </a:cubicBezTo>
                  <a:lnTo>
                    <a:pt x="5132" y="157"/>
                  </a:lnTo>
                  <a:lnTo>
                    <a:pt x="5132" y="26"/>
                  </a:lnTo>
                  <a:lnTo>
                    <a:pt x="5132"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18"/>
            <p:cNvSpPr/>
            <p:nvPr/>
          </p:nvSpPr>
          <p:spPr>
            <a:xfrm>
              <a:off x="5848775" y="4045275"/>
              <a:ext cx="96900" cy="108675"/>
            </a:xfrm>
            <a:custGeom>
              <a:avLst/>
              <a:gdLst/>
              <a:ahLst/>
              <a:cxnLst/>
              <a:rect l="l" t="t" r="r" b="b"/>
              <a:pathLst>
                <a:path w="3876" h="4347" extrusionOk="0">
                  <a:moveTo>
                    <a:pt x="3745" y="0"/>
                  </a:moveTo>
                  <a:lnTo>
                    <a:pt x="3745" y="27"/>
                  </a:lnTo>
                  <a:cubicBezTo>
                    <a:pt x="3273" y="943"/>
                    <a:pt x="2671" y="1781"/>
                    <a:pt x="1990" y="2514"/>
                  </a:cubicBezTo>
                  <a:cubicBezTo>
                    <a:pt x="1493" y="3038"/>
                    <a:pt x="707" y="3719"/>
                    <a:pt x="0" y="4242"/>
                  </a:cubicBezTo>
                  <a:cubicBezTo>
                    <a:pt x="26" y="4268"/>
                    <a:pt x="53" y="4295"/>
                    <a:pt x="105" y="4321"/>
                  </a:cubicBezTo>
                  <a:cubicBezTo>
                    <a:pt x="105" y="4321"/>
                    <a:pt x="105" y="4321"/>
                    <a:pt x="105" y="4347"/>
                  </a:cubicBezTo>
                  <a:cubicBezTo>
                    <a:pt x="838" y="3823"/>
                    <a:pt x="1624" y="3142"/>
                    <a:pt x="2121" y="2619"/>
                  </a:cubicBezTo>
                  <a:cubicBezTo>
                    <a:pt x="2802" y="1886"/>
                    <a:pt x="3404" y="1048"/>
                    <a:pt x="3876" y="131"/>
                  </a:cubicBezTo>
                  <a:lnTo>
                    <a:pt x="3876" y="105"/>
                  </a:lnTo>
                  <a:cubicBezTo>
                    <a:pt x="3823" y="79"/>
                    <a:pt x="3797" y="53"/>
                    <a:pt x="3771" y="27"/>
                  </a:cubicBezTo>
                  <a:lnTo>
                    <a:pt x="374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0" name="Google Shape;1000;p18"/>
            <p:cNvSpPr/>
            <p:nvPr/>
          </p:nvSpPr>
          <p:spPr>
            <a:xfrm>
              <a:off x="5937800" y="4058375"/>
              <a:ext cx="32100" cy="135525"/>
            </a:xfrm>
            <a:custGeom>
              <a:avLst/>
              <a:gdLst/>
              <a:ahLst/>
              <a:cxnLst/>
              <a:rect l="l" t="t" r="r" b="b"/>
              <a:pathLst>
                <a:path w="1284" h="5421" extrusionOk="0">
                  <a:moveTo>
                    <a:pt x="1074" y="0"/>
                  </a:moveTo>
                  <a:lnTo>
                    <a:pt x="1074" y="26"/>
                  </a:lnTo>
                  <a:cubicBezTo>
                    <a:pt x="1126" y="1074"/>
                    <a:pt x="1021" y="2095"/>
                    <a:pt x="812" y="3116"/>
                  </a:cubicBezTo>
                  <a:cubicBezTo>
                    <a:pt x="629" y="3849"/>
                    <a:pt x="341" y="4661"/>
                    <a:pt x="0" y="5394"/>
                  </a:cubicBezTo>
                  <a:lnTo>
                    <a:pt x="184" y="5420"/>
                  </a:lnTo>
                  <a:cubicBezTo>
                    <a:pt x="524" y="4713"/>
                    <a:pt x="786" y="3928"/>
                    <a:pt x="969" y="3142"/>
                  </a:cubicBezTo>
                  <a:cubicBezTo>
                    <a:pt x="1205" y="2121"/>
                    <a:pt x="1283" y="1100"/>
                    <a:pt x="1231" y="52"/>
                  </a:cubicBezTo>
                  <a:cubicBezTo>
                    <a:pt x="1179" y="26"/>
                    <a:pt x="1152" y="26"/>
                    <a:pt x="1100" y="26"/>
                  </a:cubicBezTo>
                  <a:lnTo>
                    <a:pt x="1074"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1" name="Google Shape;1001;p18"/>
            <p:cNvSpPr/>
            <p:nvPr/>
          </p:nvSpPr>
          <p:spPr>
            <a:xfrm>
              <a:off x="5988850" y="4057050"/>
              <a:ext cx="49125" cy="124400"/>
            </a:xfrm>
            <a:custGeom>
              <a:avLst/>
              <a:gdLst/>
              <a:ahLst/>
              <a:cxnLst/>
              <a:rect l="l" t="t" r="r" b="b"/>
              <a:pathLst>
                <a:path w="1965" h="4976" extrusionOk="0">
                  <a:moveTo>
                    <a:pt x="158" y="1"/>
                  </a:moveTo>
                  <a:cubicBezTo>
                    <a:pt x="132" y="27"/>
                    <a:pt x="79" y="27"/>
                    <a:pt x="53" y="53"/>
                  </a:cubicBezTo>
                  <a:lnTo>
                    <a:pt x="1" y="53"/>
                  </a:lnTo>
                  <a:lnTo>
                    <a:pt x="27" y="79"/>
                  </a:lnTo>
                  <a:cubicBezTo>
                    <a:pt x="603" y="969"/>
                    <a:pt x="1074" y="1938"/>
                    <a:pt x="1388" y="2959"/>
                  </a:cubicBezTo>
                  <a:cubicBezTo>
                    <a:pt x="1572" y="3588"/>
                    <a:pt x="1729" y="4269"/>
                    <a:pt x="1807" y="4949"/>
                  </a:cubicBezTo>
                  <a:lnTo>
                    <a:pt x="1807" y="4976"/>
                  </a:lnTo>
                  <a:cubicBezTo>
                    <a:pt x="1807" y="4976"/>
                    <a:pt x="1807" y="4949"/>
                    <a:pt x="1834" y="4949"/>
                  </a:cubicBezTo>
                  <a:cubicBezTo>
                    <a:pt x="1860" y="4949"/>
                    <a:pt x="1912" y="4923"/>
                    <a:pt x="1938" y="4897"/>
                  </a:cubicBezTo>
                  <a:lnTo>
                    <a:pt x="1965" y="4897"/>
                  </a:lnTo>
                  <a:cubicBezTo>
                    <a:pt x="1886" y="4216"/>
                    <a:pt x="1729" y="3562"/>
                    <a:pt x="1546" y="2907"/>
                  </a:cubicBezTo>
                  <a:cubicBezTo>
                    <a:pt x="1231" y="1886"/>
                    <a:pt x="760" y="917"/>
                    <a:pt x="18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2" name="Google Shape;1002;p18"/>
            <p:cNvSpPr/>
            <p:nvPr/>
          </p:nvSpPr>
          <p:spPr>
            <a:xfrm>
              <a:off x="6009150" y="4043300"/>
              <a:ext cx="100175" cy="81850"/>
            </a:xfrm>
            <a:custGeom>
              <a:avLst/>
              <a:gdLst/>
              <a:ahLst/>
              <a:cxnLst/>
              <a:rect l="l" t="t" r="r" b="b"/>
              <a:pathLst>
                <a:path w="4007" h="3274" extrusionOk="0">
                  <a:moveTo>
                    <a:pt x="105" y="1"/>
                  </a:moveTo>
                  <a:lnTo>
                    <a:pt x="105" y="27"/>
                  </a:lnTo>
                  <a:lnTo>
                    <a:pt x="27" y="106"/>
                  </a:lnTo>
                  <a:lnTo>
                    <a:pt x="0" y="132"/>
                  </a:lnTo>
                  <a:lnTo>
                    <a:pt x="27" y="132"/>
                  </a:lnTo>
                  <a:cubicBezTo>
                    <a:pt x="1022" y="629"/>
                    <a:pt x="1912" y="1258"/>
                    <a:pt x="2724" y="2017"/>
                  </a:cubicBezTo>
                  <a:cubicBezTo>
                    <a:pt x="3143" y="2384"/>
                    <a:pt x="3535" y="2803"/>
                    <a:pt x="3902" y="3274"/>
                  </a:cubicBezTo>
                  <a:cubicBezTo>
                    <a:pt x="3902" y="3248"/>
                    <a:pt x="3902" y="3248"/>
                    <a:pt x="3902" y="3248"/>
                  </a:cubicBezTo>
                  <a:cubicBezTo>
                    <a:pt x="3928" y="3221"/>
                    <a:pt x="3954" y="3195"/>
                    <a:pt x="3980" y="3143"/>
                  </a:cubicBezTo>
                  <a:lnTo>
                    <a:pt x="4007" y="3143"/>
                  </a:lnTo>
                  <a:cubicBezTo>
                    <a:pt x="3640" y="2698"/>
                    <a:pt x="3247" y="2279"/>
                    <a:pt x="2828" y="1886"/>
                  </a:cubicBezTo>
                  <a:cubicBezTo>
                    <a:pt x="2043" y="1127"/>
                    <a:pt x="1126" y="498"/>
                    <a:pt x="13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3" name="Google Shape;1003;p18"/>
            <p:cNvSpPr/>
            <p:nvPr/>
          </p:nvSpPr>
          <p:spPr>
            <a:xfrm>
              <a:off x="6022900" y="4023175"/>
              <a:ext cx="126350" cy="24750"/>
            </a:xfrm>
            <a:custGeom>
              <a:avLst/>
              <a:gdLst/>
              <a:ahLst/>
              <a:cxnLst/>
              <a:rect l="l" t="t" r="r" b="b"/>
              <a:pathLst>
                <a:path w="5054" h="990" extrusionOk="0">
                  <a:moveTo>
                    <a:pt x="785" y="1"/>
                  </a:moveTo>
                  <a:cubicBezTo>
                    <a:pt x="550" y="1"/>
                    <a:pt x="314" y="7"/>
                    <a:pt x="79" y="20"/>
                  </a:cubicBezTo>
                  <a:lnTo>
                    <a:pt x="53" y="20"/>
                  </a:lnTo>
                  <a:cubicBezTo>
                    <a:pt x="53" y="73"/>
                    <a:pt x="26" y="125"/>
                    <a:pt x="0" y="151"/>
                  </a:cubicBezTo>
                  <a:lnTo>
                    <a:pt x="0" y="177"/>
                  </a:lnTo>
                  <a:lnTo>
                    <a:pt x="26" y="177"/>
                  </a:lnTo>
                  <a:cubicBezTo>
                    <a:pt x="255" y="165"/>
                    <a:pt x="485" y="158"/>
                    <a:pt x="716" y="158"/>
                  </a:cubicBezTo>
                  <a:cubicBezTo>
                    <a:pt x="1436" y="158"/>
                    <a:pt x="2160" y="222"/>
                    <a:pt x="2854" y="361"/>
                  </a:cubicBezTo>
                  <a:cubicBezTo>
                    <a:pt x="2985" y="387"/>
                    <a:pt x="3142" y="413"/>
                    <a:pt x="3299" y="439"/>
                  </a:cubicBezTo>
                  <a:cubicBezTo>
                    <a:pt x="3876" y="570"/>
                    <a:pt x="4452" y="753"/>
                    <a:pt x="5028" y="989"/>
                  </a:cubicBezTo>
                  <a:cubicBezTo>
                    <a:pt x="5028" y="989"/>
                    <a:pt x="5028" y="963"/>
                    <a:pt x="5028" y="963"/>
                  </a:cubicBezTo>
                  <a:cubicBezTo>
                    <a:pt x="5028" y="911"/>
                    <a:pt x="5054" y="884"/>
                    <a:pt x="5054" y="832"/>
                  </a:cubicBezTo>
                  <a:cubicBezTo>
                    <a:pt x="4504" y="596"/>
                    <a:pt x="3928" y="413"/>
                    <a:pt x="3326" y="282"/>
                  </a:cubicBezTo>
                  <a:cubicBezTo>
                    <a:pt x="3195" y="256"/>
                    <a:pt x="3038" y="230"/>
                    <a:pt x="2881" y="177"/>
                  </a:cubicBezTo>
                  <a:cubicBezTo>
                    <a:pt x="2193" y="60"/>
                    <a:pt x="1491" y="1"/>
                    <a:pt x="78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4" name="Google Shape;1004;p18"/>
            <p:cNvSpPr/>
            <p:nvPr/>
          </p:nvSpPr>
          <p:spPr>
            <a:xfrm>
              <a:off x="6025500" y="3954925"/>
              <a:ext cx="121800" cy="49125"/>
            </a:xfrm>
            <a:custGeom>
              <a:avLst/>
              <a:gdLst/>
              <a:ahLst/>
              <a:cxnLst/>
              <a:rect l="l" t="t" r="r" b="b"/>
              <a:pathLst>
                <a:path w="4872" h="1965" extrusionOk="0">
                  <a:moveTo>
                    <a:pt x="4819" y="1"/>
                  </a:moveTo>
                  <a:cubicBezTo>
                    <a:pt x="4190" y="79"/>
                    <a:pt x="3536" y="210"/>
                    <a:pt x="2934" y="394"/>
                  </a:cubicBezTo>
                  <a:cubicBezTo>
                    <a:pt x="1912" y="734"/>
                    <a:pt x="917" y="1179"/>
                    <a:pt x="1" y="1781"/>
                  </a:cubicBezTo>
                  <a:lnTo>
                    <a:pt x="1" y="1808"/>
                  </a:lnTo>
                  <a:cubicBezTo>
                    <a:pt x="1" y="1834"/>
                    <a:pt x="1" y="1886"/>
                    <a:pt x="27" y="1939"/>
                  </a:cubicBezTo>
                  <a:lnTo>
                    <a:pt x="27" y="1965"/>
                  </a:lnTo>
                  <a:lnTo>
                    <a:pt x="53" y="1939"/>
                  </a:lnTo>
                  <a:cubicBezTo>
                    <a:pt x="970" y="1336"/>
                    <a:pt x="1939" y="865"/>
                    <a:pt x="2986" y="551"/>
                  </a:cubicBezTo>
                  <a:cubicBezTo>
                    <a:pt x="3614" y="368"/>
                    <a:pt x="4243" y="237"/>
                    <a:pt x="4871" y="158"/>
                  </a:cubicBezTo>
                  <a:lnTo>
                    <a:pt x="481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5" name="Google Shape;1005;p18"/>
            <p:cNvSpPr/>
            <p:nvPr/>
          </p:nvSpPr>
          <p:spPr>
            <a:xfrm>
              <a:off x="6014375" y="3873100"/>
              <a:ext cx="92325" cy="107400"/>
            </a:xfrm>
            <a:custGeom>
              <a:avLst/>
              <a:gdLst/>
              <a:ahLst/>
              <a:cxnLst/>
              <a:rect l="l" t="t" r="r" b="b"/>
              <a:pathLst>
                <a:path w="3693" h="4296" extrusionOk="0">
                  <a:moveTo>
                    <a:pt x="3588" y="1"/>
                  </a:moveTo>
                  <a:cubicBezTo>
                    <a:pt x="2934" y="472"/>
                    <a:pt x="2357" y="970"/>
                    <a:pt x="1808" y="1546"/>
                  </a:cubicBezTo>
                  <a:cubicBezTo>
                    <a:pt x="1101" y="2331"/>
                    <a:pt x="498" y="3195"/>
                    <a:pt x="27" y="4112"/>
                  </a:cubicBezTo>
                  <a:lnTo>
                    <a:pt x="1" y="4138"/>
                  </a:lnTo>
                  <a:lnTo>
                    <a:pt x="27" y="4138"/>
                  </a:lnTo>
                  <a:cubicBezTo>
                    <a:pt x="53" y="4190"/>
                    <a:pt x="79" y="4217"/>
                    <a:pt x="106" y="4243"/>
                  </a:cubicBezTo>
                  <a:lnTo>
                    <a:pt x="132" y="4295"/>
                  </a:lnTo>
                  <a:lnTo>
                    <a:pt x="132" y="4243"/>
                  </a:lnTo>
                  <a:cubicBezTo>
                    <a:pt x="629" y="3300"/>
                    <a:pt x="1232" y="2436"/>
                    <a:pt x="1939" y="1677"/>
                  </a:cubicBezTo>
                  <a:cubicBezTo>
                    <a:pt x="2462" y="1101"/>
                    <a:pt x="3064" y="577"/>
                    <a:pt x="3693" y="132"/>
                  </a:cubicBezTo>
                  <a:cubicBezTo>
                    <a:pt x="3693" y="132"/>
                    <a:pt x="3667" y="132"/>
                    <a:pt x="3667" y="106"/>
                  </a:cubicBezTo>
                  <a:cubicBezTo>
                    <a:pt x="3640" y="79"/>
                    <a:pt x="3614" y="53"/>
                    <a:pt x="3588" y="27"/>
                  </a:cubicBezTo>
                  <a:cubicBezTo>
                    <a:pt x="3588" y="27"/>
                    <a:pt x="3588" y="27"/>
                    <a:pt x="358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06" name="Google Shape;1006;p18"/>
          <p:cNvSpPr/>
          <p:nvPr/>
        </p:nvSpPr>
        <p:spPr>
          <a:xfrm flipH="1">
            <a:off x="-146475" y="4817150"/>
            <a:ext cx="1383225" cy="328725"/>
          </a:xfrm>
          <a:custGeom>
            <a:avLst/>
            <a:gdLst/>
            <a:ahLst/>
            <a:cxnLst/>
            <a:rect l="l" t="t" r="r" b="b"/>
            <a:pathLst>
              <a:path w="55329" h="13149" extrusionOk="0">
                <a:moveTo>
                  <a:pt x="30917" y="1"/>
                </a:moveTo>
                <a:cubicBezTo>
                  <a:pt x="30832" y="1"/>
                  <a:pt x="30747" y="2"/>
                  <a:pt x="30662" y="4"/>
                </a:cubicBezTo>
                <a:cubicBezTo>
                  <a:pt x="27075" y="82"/>
                  <a:pt x="23540" y="1810"/>
                  <a:pt x="21262" y="4612"/>
                </a:cubicBezTo>
                <a:cubicBezTo>
                  <a:pt x="19796" y="6419"/>
                  <a:pt x="18670" y="8749"/>
                  <a:pt x="16497" y="9482"/>
                </a:cubicBezTo>
                <a:cubicBezTo>
                  <a:pt x="15987" y="9657"/>
                  <a:pt x="15473" y="9729"/>
                  <a:pt x="14956" y="9729"/>
                </a:cubicBezTo>
                <a:cubicBezTo>
                  <a:pt x="12922" y="9729"/>
                  <a:pt x="10834" y="8617"/>
                  <a:pt x="8746" y="8304"/>
                </a:cubicBezTo>
                <a:cubicBezTo>
                  <a:pt x="8374" y="8246"/>
                  <a:pt x="8000" y="8218"/>
                  <a:pt x="7626" y="8218"/>
                </a:cubicBezTo>
                <a:cubicBezTo>
                  <a:pt x="4453" y="8218"/>
                  <a:pt x="1336" y="10240"/>
                  <a:pt x="1" y="13122"/>
                </a:cubicBezTo>
                <a:lnTo>
                  <a:pt x="1" y="13148"/>
                </a:lnTo>
                <a:lnTo>
                  <a:pt x="55328" y="13148"/>
                </a:lnTo>
                <a:cubicBezTo>
                  <a:pt x="54935" y="11368"/>
                  <a:pt x="52867" y="10058"/>
                  <a:pt x="50929" y="9718"/>
                </a:cubicBezTo>
                <a:cubicBezTo>
                  <a:pt x="48625" y="9299"/>
                  <a:pt x="46111" y="9561"/>
                  <a:pt x="44121" y="8356"/>
                </a:cubicBezTo>
                <a:cubicBezTo>
                  <a:pt x="42498" y="7388"/>
                  <a:pt x="41529" y="5633"/>
                  <a:pt x="40272" y="4219"/>
                </a:cubicBezTo>
                <a:cubicBezTo>
                  <a:pt x="37945" y="1586"/>
                  <a:pt x="34445" y="1"/>
                  <a:pt x="3091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7" name="Google Shape;1007;p18"/>
          <p:cNvGrpSpPr/>
          <p:nvPr/>
        </p:nvGrpSpPr>
        <p:grpSpPr>
          <a:xfrm>
            <a:off x="8061097" y="4049198"/>
            <a:ext cx="445176" cy="629424"/>
            <a:chOff x="4720775" y="983425"/>
            <a:chExt cx="257625" cy="364250"/>
          </a:xfrm>
        </p:grpSpPr>
        <p:sp>
          <p:nvSpPr>
            <p:cNvPr id="1008" name="Google Shape;1008;p18"/>
            <p:cNvSpPr/>
            <p:nvPr/>
          </p:nvSpPr>
          <p:spPr>
            <a:xfrm>
              <a:off x="4856950" y="1185800"/>
              <a:ext cx="119625" cy="161875"/>
            </a:xfrm>
            <a:custGeom>
              <a:avLst/>
              <a:gdLst/>
              <a:ahLst/>
              <a:cxnLst/>
              <a:rect l="l" t="t" r="r" b="b"/>
              <a:pathLst>
                <a:path w="4785" h="6475" extrusionOk="0">
                  <a:moveTo>
                    <a:pt x="1203" y="0"/>
                  </a:moveTo>
                  <a:cubicBezTo>
                    <a:pt x="1094" y="0"/>
                    <a:pt x="985" y="26"/>
                    <a:pt x="883" y="79"/>
                  </a:cubicBezTo>
                  <a:lnTo>
                    <a:pt x="842" y="95"/>
                  </a:lnTo>
                  <a:lnTo>
                    <a:pt x="511" y="265"/>
                  </a:lnTo>
                  <a:lnTo>
                    <a:pt x="470" y="289"/>
                  </a:lnTo>
                  <a:cubicBezTo>
                    <a:pt x="146" y="451"/>
                    <a:pt x="1" y="848"/>
                    <a:pt x="138" y="1188"/>
                  </a:cubicBezTo>
                  <a:lnTo>
                    <a:pt x="2097" y="6020"/>
                  </a:lnTo>
                  <a:cubicBezTo>
                    <a:pt x="2215" y="6303"/>
                    <a:pt x="2488" y="6475"/>
                    <a:pt x="2768" y="6475"/>
                  </a:cubicBezTo>
                  <a:cubicBezTo>
                    <a:pt x="2872" y="6475"/>
                    <a:pt x="2978" y="6451"/>
                    <a:pt x="3076" y="6400"/>
                  </a:cubicBezTo>
                  <a:lnTo>
                    <a:pt x="4299" y="5777"/>
                  </a:lnTo>
                  <a:cubicBezTo>
                    <a:pt x="4663" y="5591"/>
                    <a:pt x="4784" y="5122"/>
                    <a:pt x="4566" y="4757"/>
                  </a:cubicBezTo>
                  <a:lnTo>
                    <a:pt x="1806" y="338"/>
                  </a:lnTo>
                  <a:cubicBezTo>
                    <a:pt x="1672" y="121"/>
                    <a:pt x="1440" y="0"/>
                    <a:pt x="12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18"/>
            <p:cNvSpPr/>
            <p:nvPr/>
          </p:nvSpPr>
          <p:spPr>
            <a:xfrm>
              <a:off x="4720775" y="983425"/>
              <a:ext cx="257625" cy="275425"/>
            </a:xfrm>
            <a:custGeom>
              <a:avLst/>
              <a:gdLst/>
              <a:ahLst/>
              <a:cxnLst/>
              <a:rect l="l" t="t" r="r" b="b"/>
              <a:pathLst>
                <a:path w="10305" h="11017" extrusionOk="0">
                  <a:moveTo>
                    <a:pt x="2913" y="1"/>
                  </a:moveTo>
                  <a:cubicBezTo>
                    <a:pt x="2587" y="1"/>
                    <a:pt x="2283" y="68"/>
                    <a:pt x="2008" y="209"/>
                  </a:cubicBezTo>
                  <a:cubicBezTo>
                    <a:pt x="0" y="1229"/>
                    <a:pt x="243" y="5770"/>
                    <a:pt x="2493" y="10546"/>
                  </a:cubicBezTo>
                  <a:cubicBezTo>
                    <a:pt x="2628" y="10839"/>
                    <a:pt x="2905" y="11017"/>
                    <a:pt x="3169" y="11017"/>
                  </a:cubicBezTo>
                  <a:cubicBezTo>
                    <a:pt x="3254" y="11017"/>
                    <a:pt x="3339" y="10998"/>
                    <a:pt x="3416" y="10958"/>
                  </a:cubicBezTo>
                  <a:lnTo>
                    <a:pt x="9883" y="7664"/>
                  </a:lnTo>
                  <a:cubicBezTo>
                    <a:pt x="10207" y="7502"/>
                    <a:pt x="10304" y="7049"/>
                    <a:pt x="10094" y="6668"/>
                  </a:cubicBezTo>
                  <a:cubicBezTo>
                    <a:pt x="7894" y="2681"/>
                    <a:pt x="4965" y="1"/>
                    <a:pt x="291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18"/>
            <p:cNvSpPr/>
            <p:nvPr/>
          </p:nvSpPr>
          <p:spPr>
            <a:xfrm>
              <a:off x="4803725" y="1172825"/>
              <a:ext cx="166575" cy="86800"/>
            </a:xfrm>
            <a:custGeom>
              <a:avLst/>
              <a:gdLst/>
              <a:ahLst/>
              <a:cxnLst/>
              <a:rect l="l" t="t" r="r" b="b"/>
              <a:pathLst>
                <a:path w="6663" h="3472" extrusionOk="0">
                  <a:moveTo>
                    <a:pt x="6565" y="1"/>
                  </a:moveTo>
                  <a:cubicBezTo>
                    <a:pt x="6554" y="1"/>
                    <a:pt x="6543" y="3"/>
                    <a:pt x="6533" y="7"/>
                  </a:cubicBezTo>
                  <a:lnTo>
                    <a:pt x="58" y="3309"/>
                  </a:lnTo>
                  <a:cubicBezTo>
                    <a:pt x="17" y="3334"/>
                    <a:pt x="1" y="3382"/>
                    <a:pt x="25" y="3423"/>
                  </a:cubicBezTo>
                  <a:cubicBezTo>
                    <a:pt x="41" y="3455"/>
                    <a:pt x="66" y="3471"/>
                    <a:pt x="98" y="3471"/>
                  </a:cubicBezTo>
                  <a:cubicBezTo>
                    <a:pt x="114" y="3471"/>
                    <a:pt x="122" y="3463"/>
                    <a:pt x="139" y="3463"/>
                  </a:cubicBezTo>
                  <a:lnTo>
                    <a:pt x="6606" y="161"/>
                  </a:lnTo>
                  <a:cubicBezTo>
                    <a:pt x="6646" y="137"/>
                    <a:pt x="6662" y="88"/>
                    <a:pt x="6638" y="48"/>
                  </a:cubicBezTo>
                  <a:cubicBezTo>
                    <a:pt x="6626" y="18"/>
                    <a:pt x="6596" y="1"/>
                    <a:pt x="65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1" name="Google Shape;1011;p18"/>
            <p:cNvSpPr/>
            <p:nvPr/>
          </p:nvSpPr>
          <p:spPr>
            <a:xfrm>
              <a:off x="4752550" y="1070000"/>
              <a:ext cx="31575" cy="125275"/>
            </a:xfrm>
            <a:custGeom>
              <a:avLst/>
              <a:gdLst/>
              <a:ahLst/>
              <a:cxnLst/>
              <a:rect l="l" t="t" r="r" b="b"/>
              <a:pathLst>
                <a:path w="1263" h="5011" extrusionOk="0">
                  <a:moveTo>
                    <a:pt x="130" y="0"/>
                  </a:moveTo>
                  <a:cubicBezTo>
                    <a:pt x="81" y="0"/>
                    <a:pt x="49" y="33"/>
                    <a:pt x="41" y="81"/>
                  </a:cubicBezTo>
                  <a:cubicBezTo>
                    <a:pt x="0" y="1441"/>
                    <a:pt x="372" y="3173"/>
                    <a:pt x="1093" y="4954"/>
                  </a:cubicBezTo>
                  <a:cubicBezTo>
                    <a:pt x="1101" y="4986"/>
                    <a:pt x="1133" y="5010"/>
                    <a:pt x="1166" y="5010"/>
                  </a:cubicBezTo>
                  <a:cubicBezTo>
                    <a:pt x="1174" y="5010"/>
                    <a:pt x="1190" y="5010"/>
                    <a:pt x="1198" y="5002"/>
                  </a:cubicBezTo>
                  <a:cubicBezTo>
                    <a:pt x="1239" y="4986"/>
                    <a:pt x="1263" y="4938"/>
                    <a:pt x="1247" y="4897"/>
                  </a:cubicBezTo>
                  <a:cubicBezTo>
                    <a:pt x="534" y="3133"/>
                    <a:pt x="170" y="1425"/>
                    <a:pt x="211" y="81"/>
                  </a:cubicBezTo>
                  <a:cubicBezTo>
                    <a:pt x="211" y="33"/>
                    <a:pt x="178" y="0"/>
                    <a:pt x="1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2" name="Google Shape;1012;p18"/>
            <p:cNvSpPr/>
            <p:nvPr/>
          </p:nvSpPr>
          <p:spPr>
            <a:xfrm>
              <a:off x="4755375" y="1030850"/>
              <a:ext cx="10750" cy="24000"/>
            </a:xfrm>
            <a:custGeom>
              <a:avLst/>
              <a:gdLst/>
              <a:ahLst/>
              <a:cxnLst/>
              <a:rect l="l" t="t" r="r" b="b"/>
              <a:pathLst>
                <a:path w="430" h="960" extrusionOk="0">
                  <a:moveTo>
                    <a:pt x="326" y="1"/>
                  </a:moveTo>
                  <a:cubicBezTo>
                    <a:pt x="296" y="1"/>
                    <a:pt x="268" y="19"/>
                    <a:pt x="251" y="53"/>
                  </a:cubicBezTo>
                  <a:cubicBezTo>
                    <a:pt x="146" y="287"/>
                    <a:pt x="65" y="554"/>
                    <a:pt x="9" y="862"/>
                  </a:cubicBezTo>
                  <a:cubicBezTo>
                    <a:pt x="0" y="911"/>
                    <a:pt x="33" y="951"/>
                    <a:pt x="73" y="959"/>
                  </a:cubicBezTo>
                  <a:lnTo>
                    <a:pt x="89" y="959"/>
                  </a:lnTo>
                  <a:cubicBezTo>
                    <a:pt x="130" y="959"/>
                    <a:pt x="162" y="935"/>
                    <a:pt x="170" y="894"/>
                  </a:cubicBezTo>
                  <a:cubicBezTo>
                    <a:pt x="227" y="603"/>
                    <a:pt x="308" y="344"/>
                    <a:pt x="405" y="117"/>
                  </a:cubicBezTo>
                  <a:cubicBezTo>
                    <a:pt x="429" y="77"/>
                    <a:pt x="405" y="28"/>
                    <a:pt x="365" y="12"/>
                  </a:cubicBezTo>
                  <a:cubicBezTo>
                    <a:pt x="352" y="5"/>
                    <a:pt x="339" y="1"/>
                    <a:pt x="3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013" name="Google Shape;1013;p18"/>
          <p:cNvGrpSpPr/>
          <p:nvPr/>
        </p:nvGrpSpPr>
        <p:grpSpPr>
          <a:xfrm>
            <a:off x="1788981" y="4192000"/>
            <a:ext cx="5566038" cy="652100"/>
            <a:chOff x="1875650" y="4192000"/>
            <a:chExt cx="5566038" cy="652100"/>
          </a:xfrm>
        </p:grpSpPr>
        <p:sp>
          <p:nvSpPr>
            <p:cNvPr id="1014" name="Google Shape;1014;p18"/>
            <p:cNvSpPr/>
            <p:nvPr/>
          </p:nvSpPr>
          <p:spPr>
            <a:xfrm>
              <a:off x="7382738" y="4453715"/>
              <a:ext cx="58950" cy="58950"/>
            </a:xfrm>
            <a:custGeom>
              <a:avLst/>
              <a:gdLst/>
              <a:ahLst/>
              <a:cxnLst/>
              <a:rect l="l" t="t" r="r" b="b"/>
              <a:pathLst>
                <a:path w="2358" h="2358" extrusionOk="0">
                  <a:moveTo>
                    <a:pt x="1179" y="1"/>
                  </a:moveTo>
                  <a:cubicBezTo>
                    <a:pt x="525" y="1"/>
                    <a:pt x="1" y="524"/>
                    <a:pt x="1" y="1179"/>
                  </a:cubicBezTo>
                  <a:cubicBezTo>
                    <a:pt x="1" y="1833"/>
                    <a:pt x="525" y="2357"/>
                    <a:pt x="1179" y="2357"/>
                  </a:cubicBezTo>
                  <a:cubicBezTo>
                    <a:pt x="1834" y="2357"/>
                    <a:pt x="2357" y="1833"/>
                    <a:pt x="2357" y="1179"/>
                  </a:cubicBezTo>
                  <a:cubicBezTo>
                    <a:pt x="2357" y="524"/>
                    <a:pt x="1834" y="1"/>
                    <a:pt x="117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5" name="Google Shape;1015;p18"/>
            <p:cNvSpPr/>
            <p:nvPr/>
          </p:nvSpPr>
          <p:spPr>
            <a:xfrm>
              <a:off x="6325200" y="4717155"/>
              <a:ext cx="55650" cy="55675"/>
            </a:xfrm>
            <a:custGeom>
              <a:avLst/>
              <a:gdLst/>
              <a:ahLst/>
              <a:cxnLst/>
              <a:rect l="l" t="t" r="r" b="b"/>
              <a:pathLst>
                <a:path w="2226" h="2227" extrusionOk="0">
                  <a:moveTo>
                    <a:pt x="1126" y="1"/>
                  </a:moveTo>
                  <a:cubicBezTo>
                    <a:pt x="498" y="1"/>
                    <a:pt x="0" y="498"/>
                    <a:pt x="0" y="1101"/>
                  </a:cubicBezTo>
                  <a:cubicBezTo>
                    <a:pt x="0" y="1729"/>
                    <a:pt x="498" y="2227"/>
                    <a:pt x="1126" y="2227"/>
                  </a:cubicBezTo>
                  <a:cubicBezTo>
                    <a:pt x="1728" y="2227"/>
                    <a:pt x="2226" y="1729"/>
                    <a:pt x="2226" y="1101"/>
                  </a:cubicBezTo>
                  <a:cubicBezTo>
                    <a:pt x="2226" y="498"/>
                    <a:pt x="1728" y="1"/>
                    <a:pt x="11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6" name="Google Shape;1016;p18"/>
            <p:cNvSpPr/>
            <p:nvPr/>
          </p:nvSpPr>
          <p:spPr>
            <a:xfrm>
              <a:off x="3038613" y="4192000"/>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7" name="Google Shape;1017;p18"/>
            <p:cNvSpPr/>
            <p:nvPr/>
          </p:nvSpPr>
          <p:spPr>
            <a:xfrm>
              <a:off x="5147188" y="4534835"/>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8" name="Google Shape;1018;p18"/>
            <p:cNvSpPr/>
            <p:nvPr/>
          </p:nvSpPr>
          <p:spPr>
            <a:xfrm>
              <a:off x="1875650" y="4269820"/>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9" name="Google Shape;1019;p18"/>
            <p:cNvSpPr/>
            <p:nvPr/>
          </p:nvSpPr>
          <p:spPr>
            <a:xfrm>
              <a:off x="4096175" y="4795000"/>
              <a:ext cx="49125" cy="49100"/>
            </a:xfrm>
            <a:custGeom>
              <a:avLst/>
              <a:gdLst/>
              <a:ahLst/>
              <a:cxnLst/>
              <a:rect l="l" t="t" r="r" b="b"/>
              <a:pathLst>
                <a:path w="1965" h="1964" extrusionOk="0">
                  <a:moveTo>
                    <a:pt x="996" y="0"/>
                  </a:moveTo>
                  <a:cubicBezTo>
                    <a:pt x="446" y="0"/>
                    <a:pt x="1" y="445"/>
                    <a:pt x="1" y="995"/>
                  </a:cubicBezTo>
                  <a:cubicBezTo>
                    <a:pt x="1" y="1519"/>
                    <a:pt x="446" y="1964"/>
                    <a:pt x="996" y="1964"/>
                  </a:cubicBezTo>
                  <a:cubicBezTo>
                    <a:pt x="1519" y="1964"/>
                    <a:pt x="1964" y="1519"/>
                    <a:pt x="1964" y="995"/>
                  </a:cubicBezTo>
                  <a:cubicBezTo>
                    <a:pt x="1964" y="445"/>
                    <a:pt x="1519" y="0"/>
                    <a:pt x="99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Numbers and text">
  <p:cSld name="CUSTOM_5_2">
    <p:spTree>
      <p:nvGrpSpPr>
        <p:cNvPr id="1" name="Shape 1172"/>
        <p:cNvGrpSpPr/>
        <p:nvPr/>
      </p:nvGrpSpPr>
      <p:grpSpPr>
        <a:xfrm>
          <a:off x="0" y="0"/>
          <a:ext cx="0" cy="0"/>
          <a:chOff x="0" y="0"/>
          <a:chExt cx="0" cy="0"/>
        </a:xfrm>
      </p:grpSpPr>
      <p:sp>
        <p:nvSpPr>
          <p:cNvPr id="1173" name="Google Shape;1173;p22"/>
          <p:cNvSpPr txBox="1">
            <a:spLocks noGrp="1"/>
          </p:cNvSpPr>
          <p:nvPr>
            <p:ph type="title" hasCustomPrompt="1"/>
          </p:nvPr>
        </p:nvSpPr>
        <p:spPr>
          <a:xfrm>
            <a:off x="2187150" y="3465512"/>
            <a:ext cx="4769700" cy="74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5000"/>
              <a:buNone/>
              <a:defRPr sz="5000"/>
            </a:lvl1pPr>
            <a:lvl2pPr lvl="1" rtl="0">
              <a:spcBef>
                <a:spcPts val="0"/>
              </a:spcBef>
              <a:spcAft>
                <a:spcPts val="0"/>
              </a:spcAft>
              <a:buSzPts val="5000"/>
              <a:buNone/>
              <a:defRPr sz="5000"/>
            </a:lvl2pPr>
            <a:lvl3pPr lvl="2" rtl="0">
              <a:spcBef>
                <a:spcPts val="0"/>
              </a:spcBef>
              <a:spcAft>
                <a:spcPts val="0"/>
              </a:spcAft>
              <a:buSzPts val="5000"/>
              <a:buNone/>
              <a:defRPr sz="5000"/>
            </a:lvl3pPr>
            <a:lvl4pPr lvl="3" rtl="0">
              <a:spcBef>
                <a:spcPts val="0"/>
              </a:spcBef>
              <a:spcAft>
                <a:spcPts val="0"/>
              </a:spcAft>
              <a:buSzPts val="5000"/>
              <a:buNone/>
              <a:defRPr sz="5000"/>
            </a:lvl4pPr>
            <a:lvl5pPr lvl="4" rtl="0">
              <a:spcBef>
                <a:spcPts val="0"/>
              </a:spcBef>
              <a:spcAft>
                <a:spcPts val="0"/>
              </a:spcAft>
              <a:buSzPts val="5000"/>
              <a:buNone/>
              <a:defRPr sz="5000"/>
            </a:lvl5pPr>
            <a:lvl6pPr lvl="5" rtl="0">
              <a:spcBef>
                <a:spcPts val="0"/>
              </a:spcBef>
              <a:spcAft>
                <a:spcPts val="0"/>
              </a:spcAft>
              <a:buSzPts val="5000"/>
              <a:buNone/>
              <a:defRPr sz="5000"/>
            </a:lvl6pPr>
            <a:lvl7pPr lvl="6" rtl="0">
              <a:spcBef>
                <a:spcPts val="0"/>
              </a:spcBef>
              <a:spcAft>
                <a:spcPts val="0"/>
              </a:spcAft>
              <a:buSzPts val="5000"/>
              <a:buNone/>
              <a:defRPr sz="5000"/>
            </a:lvl7pPr>
            <a:lvl8pPr lvl="7" rtl="0">
              <a:spcBef>
                <a:spcPts val="0"/>
              </a:spcBef>
              <a:spcAft>
                <a:spcPts val="0"/>
              </a:spcAft>
              <a:buSzPts val="5000"/>
              <a:buNone/>
              <a:defRPr sz="5000"/>
            </a:lvl8pPr>
            <a:lvl9pPr lvl="8" rtl="0">
              <a:spcBef>
                <a:spcPts val="0"/>
              </a:spcBef>
              <a:spcAft>
                <a:spcPts val="0"/>
              </a:spcAft>
              <a:buSzPts val="5000"/>
              <a:buNone/>
              <a:defRPr sz="5000"/>
            </a:lvl9pPr>
          </a:lstStyle>
          <a:p>
            <a:r>
              <a:t>xx%</a:t>
            </a:r>
          </a:p>
        </p:txBody>
      </p:sp>
      <p:sp>
        <p:nvSpPr>
          <p:cNvPr id="1174" name="Google Shape;1174;p22"/>
          <p:cNvSpPr txBox="1">
            <a:spLocks noGrp="1"/>
          </p:cNvSpPr>
          <p:nvPr>
            <p:ph type="subTitle" idx="1"/>
          </p:nvPr>
        </p:nvSpPr>
        <p:spPr>
          <a:xfrm>
            <a:off x="2187150" y="4185025"/>
            <a:ext cx="4769700" cy="438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1175" name="Google Shape;1175;p22"/>
          <p:cNvSpPr txBox="1">
            <a:spLocks noGrp="1"/>
          </p:cNvSpPr>
          <p:nvPr>
            <p:ph type="title" idx="2" hasCustomPrompt="1"/>
          </p:nvPr>
        </p:nvSpPr>
        <p:spPr>
          <a:xfrm>
            <a:off x="2187150" y="557975"/>
            <a:ext cx="4769700" cy="745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5"/>
              </a:buClr>
              <a:buSzPts val="5000"/>
              <a:buNone/>
              <a:defRPr sz="5000"/>
            </a:lvl1pPr>
            <a:lvl2pPr lvl="1" rtl="0">
              <a:spcBef>
                <a:spcPts val="0"/>
              </a:spcBef>
              <a:spcAft>
                <a:spcPts val="0"/>
              </a:spcAft>
              <a:buSzPts val="5000"/>
              <a:buNone/>
              <a:defRPr sz="5000"/>
            </a:lvl2pPr>
            <a:lvl3pPr lvl="2" rtl="0">
              <a:spcBef>
                <a:spcPts val="0"/>
              </a:spcBef>
              <a:spcAft>
                <a:spcPts val="0"/>
              </a:spcAft>
              <a:buSzPts val="5000"/>
              <a:buNone/>
              <a:defRPr sz="5000"/>
            </a:lvl3pPr>
            <a:lvl4pPr lvl="3" rtl="0">
              <a:spcBef>
                <a:spcPts val="0"/>
              </a:spcBef>
              <a:spcAft>
                <a:spcPts val="0"/>
              </a:spcAft>
              <a:buSzPts val="5000"/>
              <a:buNone/>
              <a:defRPr sz="5000"/>
            </a:lvl4pPr>
            <a:lvl5pPr lvl="4" rtl="0">
              <a:spcBef>
                <a:spcPts val="0"/>
              </a:spcBef>
              <a:spcAft>
                <a:spcPts val="0"/>
              </a:spcAft>
              <a:buSzPts val="5000"/>
              <a:buNone/>
              <a:defRPr sz="5000"/>
            </a:lvl5pPr>
            <a:lvl6pPr lvl="5" rtl="0">
              <a:spcBef>
                <a:spcPts val="0"/>
              </a:spcBef>
              <a:spcAft>
                <a:spcPts val="0"/>
              </a:spcAft>
              <a:buSzPts val="5000"/>
              <a:buNone/>
              <a:defRPr sz="5000"/>
            </a:lvl6pPr>
            <a:lvl7pPr lvl="6" rtl="0">
              <a:spcBef>
                <a:spcPts val="0"/>
              </a:spcBef>
              <a:spcAft>
                <a:spcPts val="0"/>
              </a:spcAft>
              <a:buSzPts val="5000"/>
              <a:buNone/>
              <a:defRPr sz="5000"/>
            </a:lvl7pPr>
            <a:lvl8pPr lvl="7" rtl="0">
              <a:spcBef>
                <a:spcPts val="0"/>
              </a:spcBef>
              <a:spcAft>
                <a:spcPts val="0"/>
              </a:spcAft>
              <a:buSzPts val="5000"/>
              <a:buNone/>
              <a:defRPr sz="5000"/>
            </a:lvl8pPr>
            <a:lvl9pPr lvl="8" rtl="0">
              <a:spcBef>
                <a:spcPts val="0"/>
              </a:spcBef>
              <a:spcAft>
                <a:spcPts val="0"/>
              </a:spcAft>
              <a:buSzPts val="5000"/>
              <a:buNone/>
              <a:defRPr sz="5000"/>
            </a:lvl9pPr>
          </a:lstStyle>
          <a:p>
            <a:r>
              <a:t>xx%</a:t>
            </a:r>
          </a:p>
        </p:txBody>
      </p:sp>
      <p:sp>
        <p:nvSpPr>
          <p:cNvPr id="1176" name="Google Shape;1176;p22"/>
          <p:cNvSpPr txBox="1">
            <a:spLocks noGrp="1"/>
          </p:cNvSpPr>
          <p:nvPr>
            <p:ph type="subTitle" idx="3"/>
          </p:nvPr>
        </p:nvSpPr>
        <p:spPr>
          <a:xfrm>
            <a:off x="2187150" y="1277488"/>
            <a:ext cx="4769700" cy="438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1177" name="Google Shape;1177;p22"/>
          <p:cNvSpPr txBox="1">
            <a:spLocks noGrp="1"/>
          </p:cNvSpPr>
          <p:nvPr>
            <p:ph type="title" idx="4" hasCustomPrompt="1"/>
          </p:nvPr>
        </p:nvSpPr>
        <p:spPr>
          <a:xfrm>
            <a:off x="2187150" y="2011744"/>
            <a:ext cx="4769700" cy="7458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4"/>
              </a:buClr>
              <a:buSzPts val="5000"/>
              <a:buNone/>
              <a:defRPr sz="5000">
                <a:solidFill>
                  <a:schemeClr val="dk2"/>
                </a:solidFill>
              </a:defRPr>
            </a:lvl1pPr>
            <a:lvl2pPr lvl="1" rtl="0">
              <a:spcBef>
                <a:spcPts val="0"/>
              </a:spcBef>
              <a:spcAft>
                <a:spcPts val="0"/>
              </a:spcAft>
              <a:buClr>
                <a:schemeClr val="accent4"/>
              </a:buClr>
              <a:buSzPts val="5000"/>
              <a:buNone/>
              <a:defRPr sz="5000">
                <a:solidFill>
                  <a:schemeClr val="accent4"/>
                </a:solidFill>
              </a:defRPr>
            </a:lvl2pPr>
            <a:lvl3pPr lvl="2" rtl="0">
              <a:spcBef>
                <a:spcPts val="0"/>
              </a:spcBef>
              <a:spcAft>
                <a:spcPts val="0"/>
              </a:spcAft>
              <a:buClr>
                <a:schemeClr val="accent4"/>
              </a:buClr>
              <a:buSzPts val="5000"/>
              <a:buNone/>
              <a:defRPr sz="5000">
                <a:solidFill>
                  <a:schemeClr val="accent4"/>
                </a:solidFill>
              </a:defRPr>
            </a:lvl3pPr>
            <a:lvl4pPr lvl="3" rtl="0">
              <a:spcBef>
                <a:spcPts val="0"/>
              </a:spcBef>
              <a:spcAft>
                <a:spcPts val="0"/>
              </a:spcAft>
              <a:buClr>
                <a:schemeClr val="accent4"/>
              </a:buClr>
              <a:buSzPts val="5000"/>
              <a:buNone/>
              <a:defRPr sz="5000">
                <a:solidFill>
                  <a:schemeClr val="accent4"/>
                </a:solidFill>
              </a:defRPr>
            </a:lvl4pPr>
            <a:lvl5pPr lvl="4" rtl="0">
              <a:spcBef>
                <a:spcPts val="0"/>
              </a:spcBef>
              <a:spcAft>
                <a:spcPts val="0"/>
              </a:spcAft>
              <a:buClr>
                <a:schemeClr val="accent4"/>
              </a:buClr>
              <a:buSzPts val="5000"/>
              <a:buNone/>
              <a:defRPr sz="5000">
                <a:solidFill>
                  <a:schemeClr val="accent4"/>
                </a:solidFill>
              </a:defRPr>
            </a:lvl5pPr>
            <a:lvl6pPr lvl="5" rtl="0">
              <a:spcBef>
                <a:spcPts val="0"/>
              </a:spcBef>
              <a:spcAft>
                <a:spcPts val="0"/>
              </a:spcAft>
              <a:buClr>
                <a:schemeClr val="accent4"/>
              </a:buClr>
              <a:buSzPts val="5000"/>
              <a:buNone/>
              <a:defRPr sz="5000">
                <a:solidFill>
                  <a:schemeClr val="accent4"/>
                </a:solidFill>
              </a:defRPr>
            </a:lvl6pPr>
            <a:lvl7pPr lvl="6" rtl="0">
              <a:spcBef>
                <a:spcPts val="0"/>
              </a:spcBef>
              <a:spcAft>
                <a:spcPts val="0"/>
              </a:spcAft>
              <a:buClr>
                <a:schemeClr val="accent4"/>
              </a:buClr>
              <a:buSzPts val="5000"/>
              <a:buNone/>
              <a:defRPr sz="5000">
                <a:solidFill>
                  <a:schemeClr val="accent4"/>
                </a:solidFill>
              </a:defRPr>
            </a:lvl7pPr>
            <a:lvl8pPr lvl="7" rtl="0">
              <a:spcBef>
                <a:spcPts val="0"/>
              </a:spcBef>
              <a:spcAft>
                <a:spcPts val="0"/>
              </a:spcAft>
              <a:buClr>
                <a:schemeClr val="accent4"/>
              </a:buClr>
              <a:buSzPts val="5000"/>
              <a:buNone/>
              <a:defRPr sz="5000">
                <a:solidFill>
                  <a:schemeClr val="accent4"/>
                </a:solidFill>
              </a:defRPr>
            </a:lvl8pPr>
            <a:lvl9pPr lvl="8" rtl="0">
              <a:spcBef>
                <a:spcPts val="0"/>
              </a:spcBef>
              <a:spcAft>
                <a:spcPts val="0"/>
              </a:spcAft>
              <a:buClr>
                <a:schemeClr val="accent4"/>
              </a:buClr>
              <a:buSzPts val="5000"/>
              <a:buNone/>
              <a:defRPr sz="5000">
                <a:solidFill>
                  <a:schemeClr val="accent4"/>
                </a:solidFill>
              </a:defRPr>
            </a:lvl9pPr>
          </a:lstStyle>
          <a:p>
            <a:r>
              <a:t>xx%</a:t>
            </a:r>
          </a:p>
        </p:txBody>
      </p:sp>
      <p:sp>
        <p:nvSpPr>
          <p:cNvPr id="1178" name="Google Shape;1178;p22"/>
          <p:cNvSpPr txBox="1">
            <a:spLocks noGrp="1"/>
          </p:cNvSpPr>
          <p:nvPr>
            <p:ph type="subTitle" idx="5"/>
          </p:nvPr>
        </p:nvSpPr>
        <p:spPr>
          <a:xfrm>
            <a:off x="2187150" y="2731256"/>
            <a:ext cx="4769700" cy="4383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a:lvl1pPr>
            <a:lvl2pPr lvl="1" algn="ctr" rtl="0">
              <a:spcBef>
                <a:spcPts val="0"/>
              </a:spcBef>
              <a:spcAft>
                <a:spcPts val="0"/>
              </a:spcAft>
              <a:buNone/>
              <a:defRPr/>
            </a:lvl2pPr>
            <a:lvl3pPr lvl="2" algn="ctr" rtl="0">
              <a:spcBef>
                <a:spcPts val="0"/>
              </a:spcBef>
              <a:spcAft>
                <a:spcPts val="0"/>
              </a:spcAft>
              <a:buNone/>
              <a:defRPr/>
            </a:lvl3pPr>
            <a:lvl4pPr lvl="3" algn="ctr" rtl="0">
              <a:spcBef>
                <a:spcPts val="0"/>
              </a:spcBef>
              <a:spcAft>
                <a:spcPts val="0"/>
              </a:spcAft>
              <a:buNone/>
              <a:defRPr/>
            </a:lvl4pPr>
            <a:lvl5pPr lvl="4" algn="ctr" rtl="0">
              <a:spcBef>
                <a:spcPts val="0"/>
              </a:spcBef>
              <a:spcAft>
                <a:spcPts val="0"/>
              </a:spcAft>
              <a:buNone/>
              <a:defRPr/>
            </a:lvl5pPr>
            <a:lvl6pPr lvl="5" algn="ctr" rtl="0">
              <a:spcBef>
                <a:spcPts val="0"/>
              </a:spcBef>
              <a:spcAft>
                <a:spcPts val="0"/>
              </a:spcAft>
              <a:buNone/>
              <a:defRPr/>
            </a:lvl6pPr>
            <a:lvl7pPr lvl="6" algn="ctr" rtl="0">
              <a:spcBef>
                <a:spcPts val="0"/>
              </a:spcBef>
              <a:spcAft>
                <a:spcPts val="0"/>
              </a:spcAft>
              <a:buNone/>
              <a:defRPr/>
            </a:lvl7pPr>
            <a:lvl8pPr lvl="7" algn="ctr" rtl="0">
              <a:spcBef>
                <a:spcPts val="0"/>
              </a:spcBef>
              <a:spcAft>
                <a:spcPts val="0"/>
              </a:spcAft>
              <a:buNone/>
              <a:defRPr/>
            </a:lvl8pPr>
            <a:lvl9pPr lvl="8" algn="ctr" rtl="0">
              <a:spcBef>
                <a:spcPts val="0"/>
              </a:spcBef>
              <a:spcAft>
                <a:spcPts val="0"/>
              </a:spcAft>
              <a:buNone/>
              <a:defRPr/>
            </a:lvl9pPr>
          </a:lstStyle>
          <a:p>
            <a:endParaRPr/>
          </a:p>
        </p:txBody>
      </p:sp>
      <p:sp>
        <p:nvSpPr>
          <p:cNvPr id="1179" name="Google Shape;1179;p22"/>
          <p:cNvSpPr/>
          <p:nvPr/>
        </p:nvSpPr>
        <p:spPr>
          <a:xfrm>
            <a:off x="-586064" y="4456338"/>
            <a:ext cx="2896376" cy="687276"/>
          </a:xfrm>
          <a:custGeom>
            <a:avLst/>
            <a:gdLst/>
            <a:ahLst/>
            <a:cxnLst/>
            <a:rect l="l" t="t" r="r" b="b"/>
            <a:pathLst>
              <a:path w="80910" h="19199" extrusionOk="0">
                <a:moveTo>
                  <a:pt x="35634" y="0"/>
                </a:moveTo>
                <a:cubicBezTo>
                  <a:pt x="30513" y="0"/>
                  <a:pt x="25436" y="2310"/>
                  <a:pt x="22021" y="6159"/>
                </a:cubicBezTo>
                <a:cubicBezTo>
                  <a:pt x="20188" y="8227"/>
                  <a:pt x="18774" y="10793"/>
                  <a:pt x="16391" y="12207"/>
                </a:cubicBezTo>
                <a:cubicBezTo>
                  <a:pt x="13459" y="13962"/>
                  <a:pt x="9793" y="13595"/>
                  <a:pt x="6441" y="14197"/>
                </a:cubicBezTo>
                <a:cubicBezTo>
                  <a:pt x="3613" y="14695"/>
                  <a:pt x="550" y="16606"/>
                  <a:pt x="0" y="19198"/>
                </a:cubicBezTo>
                <a:lnTo>
                  <a:pt x="80910" y="19198"/>
                </a:lnTo>
                <a:cubicBezTo>
                  <a:pt x="78937" y="14972"/>
                  <a:pt x="74374" y="12008"/>
                  <a:pt x="69714" y="12008"/>
                </a:cubicBezTo>
                <a:cubicBezTo>
                  <a:pt x="69178" y="12008"/>
                  <a:pt x="68641" y="12048"/>
                  <a:pt x="68106" y="12129"/>
                </a:cubicBezTo>
                <a:cubicBezTo>
                  <a:pt x="65055" y="12588"/>
                  <a:pt x="62005" y="14215"/>
                  <a:pt x="59034" y="14215"/>
                </a:cubicBezTo>
                <a:cubicBezTo>
                  <a:pt x="58282" y="14215"/>
                  <a:pt x="57535" y="14111"/>
                  <a:pt x="56794" y="13857"/>
                </a:cubicBezTo>
                <a:cubicBezTo>
                  <a:pt x="53599" y="12757"/>
                  <a:pt x="51950" y="9353"/>
                  <a:pt x="49829" y="6735"/>
                </a:cubicBezTo>
                <a:cubicBezTo>
                  <a:pt x="46503" y="2624"/>
                  <a:pt x="41345" y="110"/>
                  <a:pt x="36056" y="5"/>
                </a:cubicBezTo>
                <a:cubicBezTo>
                  <a:pt x="35915" y="2"/>
                  <a:pt x="35775" y="0"/>
                  <a:pt x="356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22"/>
          <p:cNvSpPr/>
          <p:nvPr/>
        </p:nvSpPr>
        <p:spPr>
          <a:xfrm>
            <a:off x="941900" y="237400"/>
            <a:ext cx="905375" cy="449900"/>
          </a:xfrm>
          <a:custGeom>
            <a:avLst/>
            <a:gdLst/>
            <a:ahLst/>
            <a:cxnLst/>
            <a:rect l="l" t="t" r="r" b="b"/>
            <a:pathLst>
              <a:path w="36215" h="17996" extrusionOk="0">
                <a:moveTo>
                  <a:pt x="20343" y="1"/>
                </a:moveTo>
                <a:cubicBezTo>
                  <a:pt x="15140" y="1"/>
                  <a:pt x="15320" y="7544"/>
                  <a:pt x="15320" y="7544"/>
                </a:cubicBezTo>
                <a:cubicBezTo>
                  <a:pt x="15320" y="7544"/>
                  <a:pt x="11904" y="86"/>
                  <a:pt x="8144" y="86"/>
                </a:cubicBezTo>
                <a:cubicBezTo>
                  <a:pt x="7625" y="86"/>
                  <a:pt x="7099" y="229"/>
                  <a:pt x="6574" y="553"/>
                </a:cubicBezTo>
                <a:cubicBezTo>
                  <a:pt x="2227" y="3250"/>
                  <a:pt x="5501" y="8408"/>
                  <a:pt x="5501" y="8408"/>
                </a:cubicBezTo>
                <a:cubicBezTo>
                  <a:pt x="5286" y="8210"/>
                  <a:pt x="4914" y="8107"/>
                  <a:pt x="4481" y="8107"/>
                </a:cubicBezTo>
                <a:cubicBezTo>
                  <a:pt x="2740" y="8107"/>
                  <a:pt x="1" y="9757"/>
                  <a:pt x="2411" y="13488"/>
                </a:cubicBezTo>
                <a:cubicBezTo>
                  <a:pt x="4427" y="16630"/>
                  <a:pt x="10954" y="17996"/>
                  <a:pt x="16913" y="17996"/>
                </a:cubicBezTo>
                <a:cubicBezTo>
                  <a:pt x="19545" y="17996"/>
                  <a:pt x="22066" y="17730"/>
                  <a:pt x="24039" y="17232"/>
                </a:cubicBezTo>
                <a:cubicBezTo>
                  <a:pt x="30926" y="15504"/>
                  <a:pt x="36215" y="8565"/>
                  <a:pt x="31711" y="5030"/>
                </a:cubicBezTo>
                <a:cubicBezTo>
                  <a:pt x="30721" y="4251"/>
                  <a:pt x="29768" y="3956"/>
                  <a:pt x="28893" y="3956"/>
                </a:cubicBezTo>
                <a:cubicBezTo>
                  <a:pt x="26183" y="3956"/>
                  <a:pt x="24222" y="6785"/>
                  <a:pt x="24222" y="6785"/>
                </a:cubicBezTo>
                <a:cubicBezTo>
                  <a:pt x="24222" y="6785"/>
                  <a:pt x="25898" y="160"/>
                  <a:pt x="20504" y="3"/>
                </a:cubicBezTo>
                <a:cubicBezTo>
                  <a:pt x="20450" y="1"/>
                  <a:pt x="20396" y="1"/>
                  <a:pt x="2034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81" name="Google Shape;1181;p22"/>
          <p:cNvGrpSpPr/>
          <p:nvPr/>
        </p:nvGrpSpPr>
        <p:grpSpPr>
          <a:xfrm>
            <a:off x="7405338" y="4534793"/>
            <a:ext cx="2032575" cy="608825"/>
            <a:chOff x="3846325" y="4177475"/>
            <a:chExt cx="2032575" cy="608825"/>
          </a:xfrm>
        </p:grpSpPr>
        <p:sp>
          <p:nvSpPr>
            <p:cNvPr id="1182" name="Google Shape;1182;p22"/>
            <p:cNvSpPr/>
            <p:nvPr/>
          </p:nvSpPr>
          <p:spPr>
            <a:xfrm>
              <a:off x="3846325" y="4177475"/>
              <a:ext cx="2032575" cy="608825"/>
            </a:xfrm>
            <a:custGeom>
              <a:avLst/>
              <a:gdLst/>
              <a:ahLst/>
              <a:cxnLst/>
              <a:rect l="l" t="t" r="r" b="b"/>
              <a:pathLst>
                <a:path w="81303" h="24353" extrusionOk="0">
                  <a:moveTo>
                    <a:pt x="40295" y="0"/>
                  </a:moveTo>
                  <a:cubicBezTo>
                    <a:pt x="39709" y="0"/>
                    <a:pt x="39124" y="27"/>
                    <a:pt x="38544" y="80"/>
                  </a:cubicBezTo>
                  <a:cubicBezTo>
                    <a:pt x="38465" y="106"/>
                    <a:pt x="38387" y="106"/>
                    <a:pt x="38334" y="106"/>
                  </a:cubicBezTo>
                  <a:cubicBezTo>
                    <a:pt x="36789" y="290"/>
                    <a:pt x="35271" y="682"/>
                    <a:pt x="33857" y="1258"/>
                  </a:cubicBezTo>
                  <a:cubicBezTo>
                    <a:pt x="33830" y="1285"/>
                    <a:pt x="33804" y="1285"/>
                    <a:pt x="33752" y="1285"/>
                  </a:cubicBezTo>
                  <a:cubicBezTo>
                    <a:pt x="33464" y="1416"/>
                    <a:pt x="33150" y="1546"/>
                    <a:pt x="32862" y="1704"/>
                  </a:cubicBezTo>
                  <a:cubicBezTo>
                    <a:pt x="32809" y="1730"/>
                    <a:pt x="32731" y="1756"/>
                    <a:pt x="32678" y="1782"/>
                  </a:cubicBezTo>
                  <a:cubicBezTo>
                    <a:pt x="30872" y="2672"/>
                    <a:pt x="29222" y="3877"/>
                    <a:pt x="27887" y="5369"/>
                  </a:cubicBezTo>
                  <a:cubicBezTo>
                    <a:pt x="27834" y="5422"/>
                    <a:pt x="27782" y="5500"/>
                    <a:pt x="27729" y="5553"/>
                  </a:cubicBezTo>
                  <a:cubicBezTo>
                    <a:pt x="27206" y="6129"/>
                    <a:pt x="26761" y="6757"/>
                    <a:pt x="26342" y="7438"/>
                  </a:cubicBezTo>
                  <a:cubicBezTo>
                    <a:pt x="26316" y="7464"/>
                    <a:pt x="26289" y="7490"/>
                    <a:pt x="26289" y="7543"/>
                  </a:cubicBezTo>
                  <a:cubicBezTo>
                    <a:pt x="26158" y="7700"/>
                    <a:pt x="26080" y="7883"/>
                    <a:pt x="25975" y="8066"/>
                  </a:cubicBezTo>
                  <a:cubicBezTo>
                    <a:pt x="25190" y="9506"/>
                    <a:pt x="24561" y="11208"/>
                    <a:pt x="23671" y="12596"/>
                  </a:cubicBezTo>
                  <a:lnTo>
                    <a:pt x="23514" y="12806"/>
                  </a:lnTo>
                  <a:cubicBezTo>
                    <a:pt x="22859" y="13774"/>
                    <a:pt x="22074" y="14560"/>
                    <a:pt x="20974" y="15005"/>
                  </a:cubicBezTo>
                  <a:cubicBezTo>
                    <a:pt x="20384" y="15241"/>
                    <a:pt x="19794" y="15349"/>
                    <a:pt x="19185" y="15349"/>
                  </a:cubicBezTo>
                  <a:cubicBezTo>
                    <a:pt x="19118" y="15349"/>
                    <a:pt x="19051" y="15348"/>
                    <a:pt x="18984" y="15346"/>
                  </a:cubicBezTo>
                  <a:lnTo>
                    <a:pt x="18879" y="15346"/>
                  </a:lnTo>
                  <a:cubicBezTo>
                    <a:pt x="18486" y="15346"/>
                    <a:pt x="18094" y="15293"/>
                    <a:pt x="17675" y="15215"/>
                  </a:cubicBezTo>
                  <a:cubicBezTo>
                    <a:pt x="17596" y="15215"/>
                    <a:pt x="17544" y="15188"/>
                    <a:pt x="17465" y="15188"/>
                  </a:cubicBezTo>
                  <a:cubicBezTo>
                    <a:pt x="15868" y="14874"/>
                    <a:pt x="14245" y="14220"/>
                    <a:pt x="12647" y="13905"/>
                  </a:cubicBezTo>
                  <a:cubicBezTo>
                    <a:pt x="11940" y="13774"/>
                    <a:pt x="11233" y="13722"/>
                    <a:pt x="10526" y="13722"/>
                  </a:cubicBezTo>
                  <a:cubicBezTo>
                    <a:pt x="10448" y="13722"/>
                    <a:pt x="10369" y="13722"/>
                    <a:pt x="10317" y="13748"/>
                  </a:cubicBezTo>
                  <a:cubicBezTo>
                    <a:pt x="9741" y="13748"/>
                    <a:pt x="9191" y="13827"/>
                    <a:pt x="8641" y="13932"/>
                  </a:cubicBezTo>
                  <a:cubicBezTo>
                    <a:pt x="8615" y="13932"/>
                    <a:pt x="8589" y="13958"/>
                    <a:pt x="8563" y="13958"/>
                  </a:cubicBezTo>
                  <a:cubicBezTo>
                    <a:pt x="6442" y="14377"/>
                    <a:pt x="4478" y="15424"/>
                    <a:pt x="2985" y="16969"/>
                  </a:cubicBezTo>
                  <a:cubicBezTo>
                    <a:pt x="2645" y="17309"/>
                    <a:pt x="2331" y="17702"/>
                    <a:pt x="2069" y="18069"/>
                  </a:cubicBezTo>
                  <a:cubicBezTo>
                    <a:pt x="2043" y="18095"/>
                    <a:pt x="2016" y="18121"/>
                    <a:pt x="2016" y="18147"/>
                  </a:cubicBezTo>
                  <a:cubicBezTo>
                    <a:pt x="733" y="19954"/>
                    <a:pt x="26" y="22153"/>
                    <a:pt x="0" y="24353"/>
                  </a:cubicBezTo>
                  <a:lnTo>
                    <a:pt x="81303" y="24353"/>
                  </a:lnTo>
                  <a:cubicBezTo>
                    <a:pt x="80046" y="21970"/>
                    <a:pt x="77925" y="20059"/>
                    <a:pt x="75464" y="18933"/>
                  </a:cubicBezTo>
                  <a:cubicBezTo>
                    <a:pt x="75411" y="18933"/>
                    <a:pt x="75385" y="18907"/>
                    <a:pt x="75359" y="18880"/>
                  </a:cubicBezTo>
                  <a:cubicBezTo>
                    <a:pt x="73904" y="18261"/>
                    <a:pt x="72320" y="17901"/>
                    <a:pt x="70743" y="17901"/>
                  </a:cubicBezTo>
                  <a:cubicBezTo>
                    <a:pt x="70588" y="17901"/>
                    <a:pt x="70434" y="17905"/>
                    <a:pt x="70279" y="17912"/>
                  </a:cubicBezTo>
                  <a:cubicBezTo>
                    <a:pt x="68682" y="17962"/>
                    <a:pt x="67032" y="18339"/>
                    <a:pt x="65450" y="18339"/>
                  </a:cubicBezTo>
                  <a:cubicBezTo>
                    <a:pt x="64542" y="18339"/>
                    <a:pt x="63657" y="18215"/>
                    <a:pt x="62817" y="17833"/>
                  </a:cubicBezTo>
                  <a:cubicBezTo>
                    <a:pt x="62581" y="17702"/>
                    <a:pt x="62345" y="17571"/>
                    <a:pt x="62110" y="17440"/>
                  </a:cubicBezTo>
                  <a:cubicBezTo>
                    <a:pt x="62083" y="17414"/>
                    <a:pt x="62057" y="17388"/>
                    <a:pt x="62031" y="17388"/>
                  </a:cubicBezTo>
                  <a:cubicBezTo>
                    <a:pt x="60198" y="16105"/>
                    <a:pt x="59255" y="13748"/>
                    <a:pt x="58208" y="11706"/>
                  </a:cubicBezTo>
                  <a:cubicBezTo>
                    <a:pt x="57553" y="10475"/>
                    <a:pt x="56794" y="9297"/>
                    <a:pt x="55930" y="8197"/>
                  </a:cubicBezTo>
                  <a:cubicBezTo>
                    <a:pt x="55799" y="8040"/>
                    <a:pt x="55668" y="7883"/>
                    <a:pt x="55537" y="7700"/>
                  </a:cubicBezTo>
                  <a:cubicBezTo>
                    <a:pt x="54987" y="7019"/>
                    <a:pt x="54359" y="6338"/>
                    <a:pt x="53704" y="5736"/>
                  </a:cubicBezTo>
                  <a:cubicBezTo>
                    <a:pt x="53678" y="5710"/>
                    <a:pt x="53652" y="5684"/>
                    <a:pt x="53626" y="5657"/>
                  </a:cubicBezTo>
                  <a:cubicBezTo>
                    <a:pt x="51400" y="3536"/>
                    <a:pt x="48756" y="1861"/>
                    <a:pt x="45849" y="918"/>
                  </a:cubicBezTo>
                  <a:cubicBezTo>
                    <a:pt x="45771" y="866"/>
                    <a:pt x="45640" y="839"/>
                    <a:pt x="45561" y="813"/>
                  </a:cubicBezTo>
                  <a:cubicBezTo>
                    <a:pt x="45116" y="656"/>
                    <a:pt x="44671" y="551"/>
                    <a:pt x="44226" y="447"/>
                  </a:cubicBezTo>
                  <a:cubicBezTo>
                    <a:pt x="44173" y="421"/>
                    <a:pt x="44147" y="421"/>
                    <a:pt x="44121" y="421"/>
                  </a:cubicBezTo>
                  <a:cubicBezTo>
                    <a:pt x="43728" y="316"/>
                    <a:pt x="43309" y="237"/>
                    <a:pt x="42890" y="185"/>
                  </a:cubicBezTo>
                  <a:cubicBezTo>
                    <a:pt x="42031" y="60"/>
                    <a:pt x="41162" y="0"/>
                    <a:pt x="4029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22"/>
            <p:cNvSpPr/>
            <p:nvPr/>
          </p:nvSpPr>
          <p:spPr>
            <a:xfrm>
              <a:off x="5234750" y="4369950"/>
              <a:ext cx="121775" cy="416350"/>
            </a:xfrm>
            <a:custGeom>
              <a:avLst/>
              <a:gdLst/>
              <a:ahLst/>
              <a:cxnLst/>
              <a:rect l="l" t="t" r="r" b="b"/>
              <a:pathLst>
                <a:path w="4871" h="16654" extrusionOk="0">
                  <a:moveTo>
                    <a:pt x="0" y="1"/>
                  </a:moveTo>
                  <a:lnTo>
                    <a:pt x="0" y="1"/>
                  </a:lnTo>
                  <a:cubicBezTo>
                    <a:pt x="2252" y="6128"/>
                    <a:pt x="3980" y="13538"/>
                    <a:pt x="4661" y="16654"/>
                  </a:cubicBezTo>
                  <a:lnTo>
                    <a:pt x="4871" y="16654"/>
                  </a:lnTo>
                  <a:cubicBezTo>
                    <a:pt x="4216" y="13669"/>
                    <a:pt x="2566" y="6547"/>
                    <a:pt x="393" y="498"/>
                  </a:cubicBezTo>
                  <a:cubicBezTo>
                    <a:pt x="262" y="315"/>
                    <a:pt x="131" y="158"/>
                    <a:pt x="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22"/>
            <p:cNvSpPr/>
            <p:nvPr/>
          </p:nvSpPr>
          <p:spPr>
            <a:xfrm>
              <a:off x="4984675" y="4197150"/>
              <a:ext cx="202950" cy="589150"/>
            </a:xfrm>
            <a:custGeom>
              <a:avLst/>
              <a:gdLst/>
              <a:ahLst/>
              <a:cxnLst/>
              <a:rect l="l" t="t" r="r" b="b"/>
              <a:pathLst>
                <a:path w="8118" h="23566" extrusionOk="0">
                  <a:moveTo>
                    <a:pt x="1" y="0"/>
                  </a:moveTo>
                  <a:cubicBezTo>
                    <a:pt x="12" y="3"/>
                    <a:pt x="22" y="6"/>
                    <a:pt x="33" y="9"/>
                  </a:cubicBezTo>
                  <a:lnTo>
                    <a:pt x="33" y="9"/>
                  </a:lnTo>
                  <a:cubicBezTo>
                    <a:pt x="31" y="6"/>
                    <a:pt x="29" y="3"/>
                    <a:pt x="27" y="0"/>
                  </a:cubicBezTo>
                  <a:close/>
                  <a:moveTo>
                    <a:pt x="33" y="9"/>
                  </a:moveTo>
                  <a:lnTo>
                    <a:pt x="33" y="9"/>
                  </a:lnTo>
                  <a:cubicBezTo>
                    <a:pt x="3775" y="5644"/>
                    <a:pt x="6940" y="19065"/>
                    <a:pt x="7935" y="23566"/>
                  </a:cubicBezTo>
                  <a:lnTo>
                    <a:pt x="8118" y="23566"/>
                  </a:lnTo>
                  <a:cubicBezTo>
                    <a:pt x="7175" y="19167"/>
                    <a:pt x="4059" y="5918"/>
                    <a:pt x="315" y="105"/>
                  </a:cubicBezTo>
                  <a:cubicBezTo>
                    <a:pt x="221" y="81"/>
                    <a:pt x="127" y="37"/>
                    <a:pt x="33" y="9"/>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22"/>
            <p:cNvSpPr/>
            <p:nvPr/>
          </p:nvSpPr>
          <p:spPr>
            <a:xfrm>
              <a:off x="4804675" y="4179475"/>
              <a:ext cx="214725" cy="606825"/>
            </a:xfrm>
            <a:custGeom>
              <a:avLst/>
              <a:gdLst/>
              <a:ahLst/>
              <a:cxnLst/>
              <a:rect l="l" t="t" r="r" b="b"/>
              <a:pathLst>
                <a:path w="8589" h="24273" extrusionOk="0">
                  <a:moveTo>
                    <a:pt x="210" y="0"/>
                  </a:moveTo>
                  <a:cubicBezTo>
                    <a:pt x="131" y="0"/>
                    <a:pt x="53" y="26"/>
                    <a:pt x="0" y="26"/>
                  </a:cubicBezTo>
                  <a:cubicBezTo>
                    <a:pt x="3954" y="5158"/>
                    <a:pt x="7358" y="19560"/>
                    <a:pt x="8379" y="24273"/>
                  </a:cubicBezTo>
                  <a:lnTo>
                    <a:pt x="8589" y="24273"/>
                  </a:lnTo>
                  <a:cubicBezTo>
                    <a:pt x="7567" y="19638"/>
                    <a:pt x="4216" y="5289"/>
                    <a:pt x="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22"/>
            <p:cNvSpPr/>
            <p:nvPr/>
          </p:nvSpPr>
          <p:spPr>
            <a:xfrm>
              <a:off x="4663275" y="4220050"/>
              <a:ext cx="187250" cy="566250"/>
            </a:xfrm>
            <a:custGeom>
              <a:avLst/>
              <a:gdLst/>
              <a:ahLst/>
              <a:cxnLst/>
              <a:rect l="l" t="t" r="r" b="b"/>
              <a:pathLst>
                <a:path w="7490" h="22650" extrusionOk="0">
                  <a:moveTo>
                    <a:pt x="184" y="1"/>
                  </a:moveTo>
                  <a:cubicBezTo>
                    <a:pt x="131" y="27"/>
                    <a:pt x="53" y="53"/>
                    <a:pt x="0" y="79"/>
                  </a:cubicBezTo>
                  <a:cubicBezTo>
                    <a:pt x="3483" y="6154"/>
                    <a:pt x="6363" y="18382"/>
                    <a:pt x="7306" y="22650"/>
                  </a:cubicBezTo>
                  <a:lnTo>
                    <a:pt x="7489" y="22650"/>
                  </a:lnTo>
                  <a:cubicBezTo>
                    <a:pt x="6573" y="18434"/>
                    <a:pt x="3692" y="6154"/>
                    <a:pt x="1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22"/>
            <p:cNvSpPr/>
            <p:nvPr/>
          </p:nvSpPr>
          <p:spPr>
            <a:xfrm>
              <a:off x="4539550" y="4311700"/>
              <a:ext cx="142725" cy="474600"/>
            </a:xfrm>
            <a:custGeom>
              <a:avLst/>
              <a:gdLst/>
              <a:ahLst/>
              <a:cxnLst/>
              <a:rect l="l" t="t" r="r" b="b"/>
              <a:pathLst>
                <a:path w="5709" h="18984" extrusionOk="0">
                  <a:moveTo>
                    <a:pt x="158" y="0"/>
                  </a:moveTo>
                  <a:cubicBezTo>
                    <a:pt x="105" y="53"/>
                    <a:pt x="53" y="105"/>
                    <a:pt x="0" y="157"/>
                  </a:cubicBezTo>
                  <a:cubicBezTo>
                    <a:pt x="2671" y="6599"/>
                    <a:pt x="4740" y="15475"/>
                    <a:pt x="5499" y="18984"/>
                  </a:cubicBezTo>
                  <a:lnTo>
                    <a:pt x="5709" y="18984"/>
                  </a:lnTo>
                  <a:cubicBezTo>
                    <a:pt x="4949" y="15501"/>
                    <a:pt x="2855" y="6494"/>
                    <a:pt x="1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22"/>
            <p:cNvSpPr/>
            <p:nvPr/>
          </p:nvSpPr>
          <p:spPr>
            <a:xfrm>
              <a:off x="4434150" y="4492375"/>
              <a:ext cx="79250" cy="293925"/>
            </a:xfrm>
            <a:custGeom>
              <a:avLst/>
              <a:gdLst/>
              <a:ahLst/>
              <a:cxnLst/>
              <a:rect l="l" t="t" r="r" b="b"/>
              <a:pathLst>
                <a:path w="3170" h="11757" extrusionOk="0">
                  <a:moveTo>
                    <a:pt x="158" y="0"/>
                  </a:moveTo>
                  <a:lnTo>
                    <a:pt x="1" y="210"/>
                  </a:lnTo>
                  <a:cubicBezTo>
                    <a:pt x="1415" y="4897"/>
                    <a:pt x="2488" y="9479"/>
                    <a:pt x="2986" y="11757"/>
                  </a:cubicBezTo>
                  <a:lnTo>
                    <a:pt x="3169" y="11757"/>
                  </a:lnTo>
                  <a:cubicBezTo>
                    <a:pt x="2672" y="9479"/>
                    <a:pt x="1598" y="4792"/>
                    <a:pt x="1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22"/>
            <p:cNvSpPr/>
            <p:nvPr/>
          </p:nvSpPr>
          <p:spPr>
            <a:xfrm>
              <a:off x="4282950" y="4557175"/>
              <a:ext cx="62200" cy="229125"/>
            </a:xfrm>
            <a:custGeom>
              <a:avLst/>
              <a:gdLst/>
              <a:ahLst/>
              <a:cxnLst/>
              <a:rect l="l" t="t" r="r" b="b"/>
              <a:pathLst>
                <a:path w="2488" h="9165" extrusionOk="0">
                  <a:moveTo>
                    <a:pt x="0" y="0"/>
                  </a:moveTo>
                  <a:cubicBezTo>
                    <a:pt x="1074" y="3797"/>
                    <a:pt x="1859" y="7280"/>
                    <a:pt x="2278" y="9165"/>
                  </a:cubicBezTo>
                  <a:lnTo>
                    <a:pt x="2488" y="9165"/>
                  </a:lnTo>
                  <a:cubicBezTo>
                    <a:pt x="2095" y="7306"/>
                    <a:pt x="1283" y="3850"/>
                    <a:pt x="236" y="27"/>
                  </a:cubicBezTo>
                  <a:cubicBezTo>
                    <a:pt x="157" y="27"/>
                    <a:pt x="79" y="0"/>
                    <a:pt x="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22"/>
            <p:cNvSpPr/>
            <p:nvPr/>
          </p:nvSpPr>
          <p:spPr>
            <a:xfrm>
              <a:off x="4104225" y="4520525"/>
              <a:ext cx="72050" cy="265775"/>
            </a:xfrm>
            <a:custGeom>
              <a:avLst/>
              <a:gdLst/>
              <a:ahLst/>
              <a:cxnLst/>
              <a:rect l="l" t="t" r="r" b="b"/>
              <a:pathLst>
                <a:path w="2882" h="10631" extrusionOk="0">
                  <a:moveTo>
                    <a:pt x="210" y="0"/>
                  </a:moveTo>
                  <a:cubicBezTo>
                    <a:pt x="132" y="0"/>
                    <a:pt x="53" y="0"/>
                    <a:pt x="1" y="26"/>
                  </a:cubicBezTo>
                  <a:cubicBezTo>
                    <a:pt x="1284" y="4373"/>
                    <a:pt x="2227" y="8510"/>
                    <a:pt x="2698" y="10631"/>
                  </a:cubicBezTo>
                  <a:lnTo>
                    <a:pt x="2881" y="10631"/>
                  </a:lnTo>
                  <a:cubicBezTo>
                    <a:pt x="2436" y="8536"/>
                    <a:pt x="1493" y="4399"/>
                    <a:pt x="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1" name="Google Shape;1191;p22"/>
          <p:cNvGrpSpPr/>
          <p:nvPr/>
        </p:nvGrpSpPr>
        <p:grpSpPr>
          <a:xfrm>
            <a:off x="1640408" y="3956177"/>
            <a:ext cx="465173" cy="856602"/>
            <a:chOff x="283275" y="3187575"/>
            <a:chExt cx="523725" cy="964425"/>
          </a:xfrm>
        </p:grpSpPr>
        <p:sp>
          <p:nvSpPr>
            <p:cNvPr id="1192" name="Google Shape;1192;p22"/>
            <p:cNvSpPr/>
            <p:nvPr/>
          </p:nvSpPr>
          <p:spPr>
            <a:xfrm>
              <a:off x="293750" y="3614550"/>
              <a:ext cx="226525" cy="537450"/>
            </a:xfrm>
            <a:custGeom>
              <a:avLst/>
              <a:gdLst/>
              <a:ahLst/>
              <a:cxnLst/>
              <a:rect l="l" t="t" r="r" b="b"/>
              <a:pathLst>
                <a:path w="9061" h="21498" extrusionOk="0">
                  <a:moveTo>
                    <a:pt x="8877" y="0"/>
                  </a:moveTo>
                  <a:cubicBezTo>
                    <a:pt x="7254" y="2907"/>
                    <a:pt x="5735" y="5944"/>
                    <a:pt x="4426" y="9007"/>
                  </a:cubicBezTo>
                  <a:cubicBezTo>
                    <a:pt x="2855" y="12621"/>
                    <a:pt x="1100" y="17674"/>
                    <a:pt x="1" y="21445"/>
                  </a:cubicBezTo>
                  <a:lnTo>
                    <a:pt x="184" y="21497"/>
                  </a:lnTo>
                  <a:cubicBezTo>
                    <a:pt x="1284" y="17727"/>
                    <a:pt x="3038" y="12673"/>
                    <a:pt x="4609" y="9086"/>
                  </a:cubicBezTo>
                  <a:cubicBezTo>
                    <a:pt x="5918" y="6022"/>
                    <a:pt x="7411" y="3011"/>
                    <a:pt x="9060" y="105"/>
                  </a:cubicBezTo>
                  <a:lnTo>
                    <a:pt x="887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3" name="Google Shape;1193;p22"/>
            <p:cNvSpPr/>
            <p:nvPr/>
          </p:nvSpPr>
          <p:spPr>
            <a:xfrm>
              <a:off x="283275" y="3642025"/>
              <a:ext cx="145350" cy="151900"/>
            </a:xfrm>
            <a:custGeom>
              <a:avLst/>
              <a:gdLst/>
              <a:ahLst/>
              <a:cxnLst/>
              <a:rect l="l" t="t" r="r" b="b"/>
              <a:pathLst>
                <a:path w="5814" h="6076" extrusionOk="0">
                  <a:moveTo>
                    <a:pt x="1" y="1"/>
                  </a:moveTo>
                  <a:lnTo>
                    <a:pt x="1" y="1"/>
                  </a:lnTo>
                  <a:cubicBezTo>
                    <a:pt x="236" y="263"/>
                    <a:pt x="393" y="577"/>
                    <a:pt x="551" y="891"/>
                  </a:cubicBezTo>
                  <a:cubicBezTo>
                    <a:pt x="891" y="1598"/>
                    <a:pt x="1127" y="2331"/>
                    <a:pt x="1388" y="3091"/>
                  </a:cubicBezTo>
                  <a:cubicBezTo>
                    <a:pt x="1572" y="3614"/>
                    <a:pt x="1965" y="4112"/>
                    <a:pt x="2357" y="4531"/>
                  </a:cubicBezTo>
                  <a:cubicBezTo>
                    <a:pt x="2776" y="4950"/>
                    <a:pt x="3248" y="5290"/>
                    <a:pt x="3771" y="5552"/>
                  </a:cubicBezTo>
                  <a:cubicBezTo>
                    <a:pt x="4347" y="5840"/>
                    <a:pt x="5002" y="6049"/>
                    <a:pt x="5630" y="6076"/>
                  </a:cubicBezTo>
                  <a:cubicBezTo>
                    <a:pt x="5683" y="6076"/>
                    <a:pt x="5761" y="5342"/>
                    <a:pt x="5761" y="5264"/>
                  </a:cubicBezTo>
                  <a:cubicBezTo>
                    <a:pt x="5814" y="4688"/>
                    <a:pt x="5735" y="4112"/>
                    <a:pt x="5526" y="3562"/>
                  </a:cubicBezTo>
                  <a:cubicBezTo>
                    <a:pt x="5369" y="3064"/>
                    <a:pt x="5080" y="2645"/>
                    <a:pt x="4740" y="2253"/>
                  </a:cubicBezTo>
                  <a:cubicBezTo>
                    <a:pt x="4426" y="1886"/>
                    <a:pt x="4059" y="1572"/>
                    <a:pt x="3667" y="1310"/>
                  </a:cubicBezTo>
                  <a:cubicBezTo>
                    <a:pt x="3300" y="1074"/>
                    <a:pt x="2933" y="865"/>
                    <a:pt x="2541" y="682"/>
                  </a:cubicBezTo>
                  <a:cubicBezTo>
                    <a:pt x="2148" y="472"/>
                    <a:pt x="1703" y="315"/>
                    <a:pt x="1258" y="210"/>
                  </a:cubicBezTo>
                  <a:cubicBezTo>
                    <a:pt x="1205" y="210"/>
                    <a:pt x="1153" y="184"/>
                    <a:pt x="1100" y="184"/>
                  </a:cubicBezTo>
                  <a:cubicBezTo>
                    <a:pt x="734" y="106"/>
                    <a:pt x="367" y="53"/>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4" name="Google Shape;1194;p22"/>
            <p:cNvSpPr/>
            <p:nvPr/>
          </p:nvSpPr>
          <p:spPr>
            <a:xfrm>
              <a:off x="353975" y="3187575"/>
              <a:ext cx="453025" cy="461250"/>
            </a:xfrm>
            <a:custGeom>
              <a:avLst/>
              <a:gdLst/>
              <a:ahLst/>
              <a:cxnLst/>
              <a:rect l="l" t="t" r="r" b="b"/>
              <a:pathLst>
                <a:path w="18121" h="18450" extrusionOk="0">
                  <a:moveTo>
                    <a:pt x="10435" y="1"/>
                  </a:moveTo>
                  <a:cubicBezTo>
                    <a:pt x="9452" y="1"/>
                    <a:pt x="8467" y="176"/>
                    <a:pt x="7542" y="452"/>
                  </a:cubicBezTo>
                  <a:lnTo>
                    <a:pt x="7516" y="452"/>
                  </a:lnTo>
                  <a:cubicBezTo>
                    <a:pt x="7463" y="478"/>
                    <a:pt x="7411" y="504"/>
                    <a:pt x="7358" y="504"/>
                  </a:cubicBezTo>
                  <a:cubicBezTo>
                    <a:pt x="7358" y="504"/>
                    <a:pt x="7358" y="531"/>
                    <a:pt x="7332" y="531"/>
                  </a:cubicBezTo>
                  <a:cubicBezTo>
                    <a:pt x="6206" y="897"/>
                    <a:pt x="5159" y="1447"/>
                    <a:pt x="4347" y="2023"/>
                  </a:cubicBezTo>
                  <a:cubicBezTo>
                    <a:pt x="4059" y="2233"/>
                    <a:pt x="3797" y="2442"/>
                    <a:pt x="3536" y="2678"/>
                  </a:cubicBezTo>
                  <a:lnTo>
                    <a:pt x="3536" y="2704"/>
                  </a:lnTo>
                  <a:cubicBezTo>
                    <a:pt x="3483" y="2730"/>
                    <a:pt x="3457" y="2756"/>
                    <a:pt x="3405" y="2809"/>
                  </a:cubicBezTo>
                  <a:lnTo>
                    <a:pt x="3378" y="2809"/>
                  </a:lnTo>
                  <a:cubicBezTo>
                    <a:pt x="2148" y="3987"/>
                    <a:pt x="1415" y="5296"/>
                    <a:pt x="969" y="6317"/>
                  </a:cubicBezTo>
                  <a:cubicBezTo>
                    <a:pt x="969" y="6344"/>
                    <a:pt x="969" y="6344"/>
                    <a:pt x="969" y="6344"/>
                  </a:cubicBezTo>
                  <a:cubicBezTo>
                    <a:pt x="943" y="6396"/>
                    <a:pt x="917" y="6448"/>
                    <a:pt x="917" y="6501"/>
                  </a:cubicBezTo>
                  <a:cubicBezTo>
                    <a:pt x="917" y="6501"/>
                    <a:pt x="891" y="6527"/>
                    <a:pt x="891" y="6527"/>
                  </a:cubicBezTo>
                  <a:cubicBezTo>
                    <a:pt x="655" y="7103"/>
                    <a:pt x="524" y="7600"/>
                    <a:pt x="472" y="7862"/>
                  </a:cubicBezTo>
                  <a:cubicBezTo>
                    <a:pt x="289" y="8543"/>
                    <a:pt x="1" y="9590"/>
                    <a:pt x="1" y="10821"/>
                  </a:cubicBezTo>
                  <a:lnTo>
                    <a:pt x="1" y="10847"/>
                  </a:lnTo>
                  <a:lnTo>
                    <a:pt x="1" y="10978"/>
                  </a:lnTo>
                  <a:lnTo>
                    <a:pt x="1" y="11004"/>
                  </a:lnTo>
                  <a:cubicBezTo>
                    <a:pt x="27" y="11842"/>
                    <a:pt x="184" y="12733"/>
                    <a:pt x="577" y="13649"/>
                  </a:cubicBezTo>
                  <a:cubicBezTo>
                    <a:pt x="865" y="14304"/>
                    <a:pt x="1231" y="14880"/>
                    <a:pt x="1650" y="15377"/>
                  </a:cubicBezTo>
                  <a:cubicBezTo>
                    <a:pt x="1650" y="15403"/>
                    <a:pt x="1650" y="15403"/>
                    <a:pt x="1676" y="15403"/>
                  </a:cubicBezTo>
                  <a:cubicBezTo>
                    <a:pt x="1703" y="15456"/>
                    <a:pt x="1729" y="15482"/>
                    <a:pt x="1781" y="15534"/>
                  </a:cubicBezTo>
                  <a:cubicBezTo>
                    <a:pt x="2907" y="16817"/>
                    <a:pt x="4400" y="17655"/>
                    <a:pt x="5892" y="18100"/>
                  </a:cubicBezTo>
                  <a:lnTo>
                    <a:pt x="6102" y="18153"/>
                  </a:lnTo>
                  <a:cubicBezTo>
                    <a:pt x="6521" y="18257"/>
                    <a:pt x="6939" y="18336"/>
                    <a:pt x="7358" y="18388"/>
                  </a:cubicBezTo>
                  <a:cubicBezTo>
                    <a:pt x="7698" y="18430"/>
                    <a:pt x="8028" y="18449"/>
                    <a:pt x="8349" y="18449"/>
                  </a:cubicBezTo>
                  <a:cubicBezTo>
                    <a:pt x="9240" y="18449"/>
                    <a:pt x="10057" y="18298"/>
                    <a:pt x="10789" y="18048"/>
                  </a:cubicBezTo>
                  <a:lnTo>
                    <a:pt x="10815" y="18048"/>
                  </a:lnTo>
                  <a:cubicBezTo>
                    <a:pt x="10867" y="18048"/>
                    <a:pt x="10920" y="18022"/>
                    <a:pt x="10972" y="17996"/>
                  </a:cubicBezTo>
                  <a:lnTo>
                    <a:pt x="10998" y="17996"/>
                  </a:lnTo>
                  <a:cubicBezTo>
                    <a:pt x="12831" y="17367"/>
                    <a:pt x="14140" y="16294"/>
                    <a:pt x="14795" y="15691"/>
                  </a:cubicBezTo>
                  <a:cubicBezTo>
                    <a:pt x="14795" y="15665"/>
                    <a:pt x="14821" y="15665"/>
                    <a:pt x="14821" y="15665"/>
                  </a:cubicBezTo>
                  <a:cubicBezTo>
                    <a:pt x="14873" y="15613"/>
                    <a:pt x="14900" y="15587"/>
                    <a:pt x="14926" y="15560"/>
                  </a:cubicBezTo>
                  <a:cubicBezTo>
                    <a:pt x="14952" y="15560"/>
                    <a:pt x="14952" y="15534"/>
                    <a:pt x="14952" y="15534"/>
                  </a:cubicBezTo>
                  <a:cubicBezTo>
                    <a:pt x="15004" y="15508"/>
                    <a:pt x="15030" y="15482"/>
                    <a:pt x="15057" y="15429"/>
                  </a:cubicBezTo>
                  <a:cubicBezTo>
                    <a:pt x="15554" y="14984"/>
                    <a:pt x="16575" y="13989"/>
                    <a:pt x="17282" y="12340"/>
                  </a:cubicBezTo>
                  <a:cubicBezTo>
                    <a:pt x="17309" y="12235"/>
                    <a:pt x="17361" y="12156"/>
                    <a:pt x="17387" y="12052"/>
                  </a:cubicBezTo>
                  <a:cubicBezTo>
                    <a:pt x="17387" y="12052"/>
                    <a:pt x="17413" y="12026"/>
                    <a:pt x="17413" y="12026"/>
                  </a:cubicBezTo>
                  <a:cubicBezTo>
                    <a:pt x="17413" y="11973"/>
                    <a:pt x="17439" y="11921"/>
                    <a:pt x="17466" y="11895"/>
                  </a:cubicBezTo>
                  <a:lnTo>
                    <a:pt x="17466" y="11868"/>
                  </a:lnTo>
                  <a:cubicBezTo>
                    <a:pt x="18120" y="10088"/>
                    <a:pt x="18015" y="8464"/>
                    <a:pt x="17911" y="7574"/>
                  </a:cubicBezTo>
                  <a:lnTo>
                    <a:pt x="17911" y="7548"/>
                  </a:lnTo>
                  <a:cubicBezTo>
                    <a:pt x="17885" y="7469"/>
                    <a:pt x="17885" y="7417"/>
                    <a:pt x="17858" y="7391"/>
                  </a:cubicBezTo>
                  <a:lnTo>
                    <a:pt x="17858" y="7365"/>
                  </a:lnTo>
                  <a:cubicBezTo>
                    <a:pt x="17858" y="7234"/>
                    <a:pt x="17832" y="7103"/>
                    <a:pt x="17806" y="7024"/>
                  </a:cubicBezTo>
                  <a:cubicBezTo>
                    <a:pt x="17701" y="6422"/>
                    <a:pt x="17387" y="4746"/>
                    <a:pt x="16340" y="3175"/>
                  </a:cubicBezTo>
                  <a:cubicBezTo>
                    <a:pt x="16340" y="3175"/>
                    <a:pt x="16340" y="3149"/>
                    <a:pt x="16340" y="3149"/>
                  </a:cubicBezTo>
                  <a:cubicBezTo>
                    <a:pt x="16313" y="3097"/>
                    <a:pt x="16287" y="3071"/>
                    <a:pt x="16235" y="3018"/>
                  </a:cubicBezTo>
                  <a:cubicBezTo>
                    <a:pt x="16235" y="3018"/>
                    <a:pt x="16235" y="3018"/>
                    <a:pt x="16235" y="2992"/>
                  </a:cubicBezTo>
                  <a:cubicBezTo>
                    <a:pt x="15737" y="2285"/>
                    <a:pt x="15083" y="1604"/>
                    <a:pt x="14219" y="1054"/>
                  </a:cubicBezTo>
                  <a:cubicBezTo>
                    <a:pt x="13643" y="714"/>
                    <a:pt x="13067" y="452"/>
                    <a:pt x="12438" y="269"/>
                  </a:cubicBezTo>
                  <a:lnTo>
                    <a:pt x="12412" y="269"/>
                  </a:lnTo>
                  <a:cubicBezTo>
                    <a:pt x="12360" y="243"/>
                    <a:pt x="12307" y="243"/>
                    <a:pt x="12255" y="216"/>
                  </a:cubicBezTo>
                  <a:lnTo>
                    <a:pt x="12229" y="216"/>
                  </a:lnTo>
                  <a:cubicBezTo>
                    <a:pt x="11641" y="67"/>
                    <a:pt x="11038" y="1"/>
                    <a:pt x="104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5" name="Google Shape;1195;p22"/>
            <p:cNvGrpSpPr/>
            <p:nvPr/>
          </p:nvGrpSpPr>
          <p:grpSpPr>
            <a:xfrm>
              <a:off x="353975" y="3192975"/>
              <a:ext cx="447775" cy="448425"/>
              <a:chOff x="353975" y="3192975"/>
              <a:chExt cx="447775" cy="448425"/>
            </a:xfrm>
          </p:grpSpPr>
          <p:sp>
            <p:nvSpPr>
              <p:cNvPr id="1196" name="Google Shape;1196;p22"/>
              <p:cNvSpPr/>
              <p:nvPr/>
            </p:nvSpPr>
            <p:spPr>
              <a:xfrm>
                <a:off x="521550" y="3355875"/>
                <a:ext cx="121125" cy="123025"/>
              </a:xfrm>
              <a:custGeom>
                <a:avLst/>
                <a:gdLst/>
                <a:ahLst/>
                <a:cxnLst/>
                <a:rect l="l" t="t" r="r" b="b"/>
                <a:pathLst>
                  <a:path w="4845" h="4921" extrusionOk="0">
                    <a:moveTo>
                      <a:pt x="2815" y="1"/>
                    </a:moveTo>
                    <a:cubicBezTo>
                      <a:pt x="2645" y="1"/>
                      <a:pt x="2475" y="20"/>
                      <a:pt x="2305" y="57"/>
                    </a:cubicBezTo>
                    <a:cubicBezTo>
                      <a:pt x="2253" y="57"/>
                      <a:pt x="2200" y="57"/>
                      <a:pt x="2148" y="83"/>
                    </a:cubicBezTo>
                    <a:cubicBezTo>
                      <a:pt x="1808" y="161"/>
                      <a:pt x="1467" y="319"/>
                      <a:pt x="1231" y="502"/>
                    </a:cubicBezTo>
                    <a:cubicBezTo>
                      <a:pt x="1205" y="528"/>
                      <a:pt x="1179" y="528"/>
                      <a:pt x="1179" y="528"/>
                    </a:cubicBezTo>
                    <a:cubicBezTo>
                      <a:pt x="1153" y="554"/>
                      <a:pt x="1127" y="580"/>
                      <a:pt x="1101" y="607"/>
                    </a:cubicBezTo>
                    <a:cubicBezTo>
                      <a:pt x="786" y="842"/>
                      <a:pt x="577" y="1130"/>
                      <a:pt x="420" y="1392"/>
                    </a:cubicBezTo>
                    <a:cubicBezTo>
                      <a:pt x="394" y="1444"/>
                      <a:pt x="367" y="1497"/>
                      <a:pt x="341" y="1549"/>
                    </a:cubicBezTo>
                    <a:cubicBezTo>
                      <a:pt x="236" y="1785"/>
                      <a:pt x="158" y="1994"/>
                      <a:pt x="132" y="2099"/>
                    </a:cubicBezTo>
                    <a:cubicBezTo>
                      <a:pt x="106" y="2230"/>
                      <a:pt x="53" y="2413"/>
                      <a:pt x="27" y="2623"/>
                    </a:cubicBezTo>
                    <a:cubicBezTo>
                      <a:pt x="27" y="2675"/>
                      <a:pt x="27" y="2727"/>
                      <a:pt x="27" y="2806"/>
                    </a:cubicBezTo>
                    <a:cubicBezTo>
                      <a:pt x="1" y="3068"/>
                      <a:pt x="53" y="3356"/>
                      <a:pt x="158" y="3644"/>
                    </a:cubicBezTo>
                    <a:cubicBezTo>
                      <a:pt x="210" y="3749"/>
                      <a:pt x="289" y="3880"/>
                      <a:pt x="341" y="3958"/>
                    </a:cubicBezTo>
                    <a:cubicBezTo>
                      <a:pt x="367" y="4011"/>
                      <a:pt x="420" y="4063"/>
                      <a:pt x="446" y="4089"/>
                    </a:cubicBezTo>
                    <a:cubicBezTo>
                      <a:pt x="708" y="4403"/>
                      <a:pt x="1048" y="4639"/>
                      <a:pt x="1389" y="4770"/>
                    </a:cubicBezTo>
                    <a:cubicBezTo>
                      <a:pt x="1441" y="4796"/>
                      <a:pt x="1493" y="4796"/>
                      <a:pt x="1546" y="4822"/>
                    </a:cubicBezTo>
                    <a:cubicBezTo>
                      <a:pt x="1703" y="4875"/>
                      <a:pt x="1834" y="4901"/>
                      <a:pt x="1991" y="4901"/>
                    </a:cubicBezTo>
                    <a:cubicBezTo>
                      <a:pt x="2109" y="4914"/>
                      <a:pt x="2220" y="4920"/>
                      <a:pt x="2328" y="4920"/>
                    </a:cubicBezTo>
                    <a:cubicBezTo>
                      <a:pt x="2436" y="4920"/>
                      <a:pt x="2541" y="4914"/>
                      <a:pt x="2645" y="4901"/>
                    </a:cubicBezTo>
                    <a:cubicBezTo>
                      <a:pt x="2698" y="4875"/>
                      <a:pt x="2750" y="4875"/>
                      <a:pt x="2803" y="4848"/>
                    </a:cubicBezTo>
                    <a:cubicBezTo>
                      <a:pt x="3195" y="4770"/>
                      <a:pt x="3510" y="4560"/>
                      <a:pt x="3719" y="4403"/>
                    </a:cubicBezTo>
                    <a:cubicBezTo>
                      <a:pt x="3771" y="4351"/>
                      <a:pt x="3824" y="4325"/>
                      <a:pt x="3850" y="4299"/>
                    </a:cubicBezTo>
                    <a:cubicBezTo>
                      <a:pt x="3928" y="4220"/>
                      <a:pt x="4007" y="4168"/>
                      <a:pt x="4059" y="4115"/>
                    </a:cubicBezTo>
                    <a:cubicBezTo>
                      <a:pt x="4164" y="4037"/>
                      <a:pt x="4347" y="3827"/>
                      <a:pt x="4531" y="3513"/>
                    </a:cubicBezTo>
                    <a:cubicBezTo>
                      <a:pt x="4557" y="3461"/>
                      <a:pt x="4583" y="3408"/>
                      <a:pt x="4609" y="3356"/>
                    </a:cubicBezTo>
                    <a:cubicBezTo>
                      <a:pt x="4609" y="3356"/>
                      <a:pt x="4635" y="3330"/>
                      <a:pt x="4635" y="3304"/>
                    </a:cubicBezTo>
                    <a:cubicBezTo>
                      <a:pt x="4793" y="2937"/>
                      <a:pt x="4845" y="2570"/>
                      <a:pt x="4819" y="2309"/>
                    </a:cubicBezTo>
                    <a:cubicBezTo>
                      <a:pt x="4819" y="2256"/>
                      <a:pt x="4819" y="2204"/>
                      <a:pt x="4819" y="2151"/>
                    </a:cubicBezTo>
                    <a:cubicBezTo>
                      <a:pt x="4819" y="2021"/>
                      <a:pt x="4793" y="1916"/>
                      <a:pt x="4793" y="1863"/>
                    </a:cubicBezTo>
                    <a:cubicBezTo>
                      <a:pt x="4766" y="1732"/>
                      <a:pt x="4688" y="1392"/>
                      <a:pt x="4505" y="1052"/>
                    </a:cubicBezTo>
                    <a:cubicBezTo>
                      <a:pt x="4478" y="999"/>
                      <a:pt x="4452" y="947"/>
                      <a:pt x="4426" y="895"/>
                    </a:cubicBezTo>
                    <a:cubicBezTo>
                      <a:pt x="4295" y="685"/>
                      <a:pt x="4086" y="449"/>
                      <a:pt x="3824" y="266"/>
                    </a:cubicBezTo>
                    <a:cubicBezTo>
                      <a:pt x="3719" y="214"/>
                      <a:pt x="3640" y="161"/>
                      <a:pt x="3536" y="135"/>
                    </a:cubicBezTo>
                    <a:cubicBezTo>
                      <a:pt x="3510" y="109"/>
                      <a:pt x="3457" y="109"/>
                      <a:pt x="3405" y="83"/>
                    </a:cubicBezTo>
                    <a:cubicBezTo>
                      <a:pt x="3208" y="27"/>
                      <a:pt x="3012" y="1"/>
                      <a:pt x="281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22"/>
              <p:cNvSpPr/>
              <p:nvPr/>
            </p:nvSpPr>
            <p:spPr>
              <a:xfrm>
                <a:off x="606000" y="3192975"/>
                <a:ext cx="58950" cy="167600"/>
              </a:xfrm>
              <a:custGeom>
                <a:avLst/>
                <a:gdLst/>
                <a:ahLst/>
                <a:cxnLst/>
                <a:rect l="l" t="t" r="r" b="b"/>
                <a:pathLst>
                  <a:path w="2358" h="6704" extrusionOk="0">
                    <a:moveTo>
                      <a:pt x="2148" y="0"/>
                    </a:moveTo>
                    <a:cubicBezTo>
                      <a:pt x="1624" y="865"/>
                      <a:pt x="1153" y="1807"/>
                      <a:pt x="812" y="2750"/>
                    </a:cubicBezTo>
                    <a:cubicBezTo>
                      <a:pt x="367" y="4007"/>
                      <a:pt x="105" y="5290"/>
                      <a:pt x="1" y="6599"/>
                    </a:cubicBezTo>
                    <a:lnTo>
                      <a:pt x="1" y="6625"/>
                    </a:lnTo>
                    <a:cubicBezTo>
                      <a:pt x="53" y="6651"/>
                      <a:pt x="105" y="6651"/>
                      <a:pt x="158" y="6677"/>
                    </a:cubicBezTo>
                    <a:lnTo>
                      <a:pt x="210" y="6704"/>
                    </a:lnTo>
                    <a:lnTo>
                      <a:pt x="210" y="6651"/>
                    </a:lnTo>
                    <a:cubicBezTo>
                      <a:pt x="289" y="5342"/>
                      <a:pt x="577" y="4059"/>
                      <a:pt x="1022" y="2828"/>
                    </a:cubicBezTo>
                    <a:cubicBezTo>
                      <a:pt x="1362" y="1912"/>
                      <a:pt x="1807" y="943"/>
                      <a:pt x="2357" y="79"/>
                    </a:cubicBezTo>
                    <a:lnTo>
                      <a:pt x="2357" y="53"/>
                    </a:lnTo>
                    <a:lnTo>
                      <a:pt x="2331" y="53"/>
                    </a:lnTo>
                    <a:cubicBezTo>
                      <a:pt x="2279" y="27"/>
                      <a:pt x="2226" y="27"/>
                      <a:pt x="21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22"/>
              <p:cNvSpPr/>
              <p:nvPr/>
            </p:nvSpPr>
            <p:spPr>
              <a:xfrm>
                <a:off x="537275" y="3198875"/>
                <a:ext cx="43225" cy="159750"/>
              </a:xfrm>
              <a:custGeom>
                <a:avLst/>
                <a:gdLst/>
                <a:ahLst/>
                <a:cxnLst/>
                <a:rect l="l" t="t" r="r" b="b"/>
                <a:pathLst>
                  <a:path w="1729" h="6390" extrusionOk="0">
                    <a:moveTo>
                      <a:pt x="210" y="0"/>
                    </a:moveTo>
                    <a:cubicBezTo>
                      <a:pt x="210" y="0"/>
                      <a:pt x="210" y="0"/>
                      <a:pt x="184" y="26"/>
                    </a:cubicBezTo>
                    <a:cubicBezTo>
                      <a:pt x="131" y="26"/>
                      <a:pt x="79" y="52"/>
                      <a:pt x="26" y="52"/>
                    </a:cubicBezTo>
                    <a:cubicBezTo>
                      <a:pt x="26" y="79"/>
                      <a:pt x="26" y="79"/>
                      <a:pt x="0" y="79"/>
                    </a:cubicBezTo>
                    <a:cubicBezTo>
                      <a:pt x="26" y="864"/>
                      <a:pt x="79" y="1676"/>
                      <a:pt x="236" y="2488"/>
                    </a:cubicBezTo>
                    <a:cubicBezTo>
                      <a:pt x="472" y="3849"/>
                      <a:pt x="917" y="5158"/>
                      <a:pt x="1519" y="6389"/>
                    </a:cubicBezTo>
                    <a:lnTo>
                      <a:pt x="1545" y="6389"/>
                    </a:lnTo>
                    <a:cubicBezTo>
                      <a:pt x="1598" y="6389"/>
                      <a:pt x="1650" y="6363"/>
                      <a:pt x="1702" y="6363"/>
                    </a:cubicBezTo>
                    <a:lnTo>
                      <a:pt x="1728" y="6337"/>
                    </a:lnTo>
                    <a:lnTo>
                      <a:pt x="1728" y="6311"/>
                    </a:lnTo>
                    <a:cubicBezTo>
                      <a:pt x="1100" y="5106"/>
                      <a:pt x="681" y="3797"/>
                      <a:pt x="445" y="2461"/>
                    </a:cubicBezTo>
                    <a:cubicBezTo>
                      <a:pt x="288" y="1650"/>
                      <a:pt x="210" y="838"/>
                      <a:pt x="210" y="26"/>
                    </a:cubicBezTo>
                    <a:lnTo>
                      <a:pt x="210"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22"/>
              <p:cNvSpPr/>
              <p:nvPr/>
            </p:nvSpPr>
            <p:spPr>
              <a:xfrm>
                <a:off x="438425" y="3254500"/>
                <a:ext cx="115225" cy="117200"/>
              </a:xfrm>
              <a:custGeom>
                <a:avLst/>
                <a:gdLst/>
                <a:ahLst/>
                <a:cxnLst/>
                <a:rect l="l" t="t" r="r" b="b"/>
                <a:pathLst>
                  <a:path w="4609" h="4688" extrusionOk="0">
                    <a:moveTo>
                      <a:pt x="131" y="1"/>
                    </a:moveTo>
                    <a:cubicBezTo>
                      <a:pt x="105" y="53"/>
                      <a:pt x="53" y="79"/>
                      <a:pt x="27" y="105"/>
                    </a:cubicBezTo>
                    <a:cubicBezTo>
                      <a:pt x="27" y="132"/>
                      <a:pt x="0" y="132"/>
                      <a:pt x="0" y="132"/>
                    </a:cubicBezTo>
                    <a:cubicBezTo>
                      <a:pt x="393" y="760"/>
                      <a:pt x="812" y="1362"/>
                      <a:pt x="1283" y="1912"/>
                    </a:cubicBezTo>
                    <a:cubicBezTo>
                      <a:pt x="2174" y="2986"/>
                      <a:pt x="3221" y="3902"/>
                      <a:pt x="4399" y="4688"/>
                    </a:cubicBezTo>
                    <a:lnTo>
                      <a:pt x="4426" y="4688"/>
                    </a:lnTo>
                    <a:cubicBezTo>
                      <a:pt x="4452" y="4662"/>
                      <a:pt x="4478" y="4662"/>
                      <a:pt x="4504" y="4635"/>
                    </a:cubicBezTo>
                    <a:lnTo>
                      <a:pt x="4530" y="4609"/>
                    </a:lnTo>
                    <a:cubicBezTo>
                      <a:pt x="4530" y="4609"/>
                      <a:pt x="4556" y="4583"/>
                      <a:pt x="4556" y="4583"/>
                    </a:cubicBezTo>
                    <a:lnTo>
                      <a:pt x="4609" y="4557"/>
                    </a:lnTo>
                    <a:lnTo>
                      <a:pt x="4583" y="4557"/>
                    </a:lnTo>
                    <a:lnTo>
                      <a:pt x="4556" y="4531"/>
                    </a:lnTo>
                    <a:cubicBezTo>
                      <a:pt x="3378" y="3771"/>
                      <a:pt x="2331" y="2829"/>
                      <a:pt x="1441" y="1781"/>
                    </a:cubicBezTo>
                    <a:cubicBezTo>
                      <a:pt x="969" y="1205"/>
                      <a:pt x="550" y="629"/>
                      <a:pt x="15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22"/>
              <p:cNvSpPr/>
              <p:nvPr/>
            </p:nvSpPr>
            <p:spPr>
              <a:xfrm>
                <a:off x="376225" y="3345500"/>
                <a:ext cx="157150" cy="49775"/>
              </a:xfrm>
              <a:custGeom>
                <a:avLst/>
                <a:gdLst/>
                <a:ahLst/>
                <a:cxnLst/>
                <a:rect l="l" t="t" r="r" b="b"/>
                <a:pathLst>
                  <a:path w="6286" h="1991" extrusionOk="0">
                    <a:moveTo>
                      <a:pt x="79" y="0"/>
                    </a:moveTo>
                    <a:cubicBezTo>
                      <a:pt x="79" y="27"/>
                      <a:pt x="79" y="27"/>
                      <a:pt x="79" y="27"/>
                    </a:cubicBezTo>
                    <a:cubicBezTo>
                      <a:pt x="53" y="79"/>
                      <a:pt x="27" y="131"/>
                      <a:pt x="27" y="184"/>
                    </a:cubicBezTo>
                    <a:cubicBezTo>
                      <a:pt x="1" y="184"/>
                      <a:pt x="1" y="210"/>
                      <a:pt x="1" y="210"/>
                    </a:cubicBezTo>
                    <a:cubicBezTo>
                      <a:pt x="682" y="576"/>
                      <a:pt x="1362" y="891"/>
                      <a:pt x="2069" y="1152"/>
                    </a:cubicBezTo>
                    <a:cubicBezTo>
                      <a:pt x="2253" y="1205"/>
                      <a:pt x="2462" y="1283"/>
                      <a:pt x="2646" y="1336"/>
                    </a:cubicBezTo>
                    <a:cubicBezTo>
                      <a:pt x="3798" y="1702"/>
                      <a:pt x="4976" y="1912"/>
                      <a:pt x="6154" y="1990"/>
                    </a:cubicBezTo>
                    <a:lnTo>
                      <a:pt x="6180" y="1990"/>
                    </a:lnTo>
                    <a:lnTo>
                      <a:pt x="6180" y="1964"/>
                    </a:lnTo>
                    <a:cubicBezTo>
                      <a:pt x="6207" y="1912"/>
                      <a:pt x="6233" y="1886"/>
                      <a:pt x="6259" y="1833"/>
                    </a:cubicBezTo>
                    <a:lnTo>
                      <a:pt x="6285" y="1781"/>
                    </a:lnTo>
                    <a:lnTo>
                      <a:pt x="6233" y="1781"/>
                    </a:lnTo>
                    <a:cubicBezTo>
                      <a:pt x="5028" y="1702"/>
                      <a:pt x="3850" y="1493"/>
                      <a:pt x="2698" y="1126"/>
                    </a:cubicBezTo>
                    <a:cubicBezTo>
                      <a:pt x="2515" y="1074"/>
                      <a:pt x="2331" y="1022"/>
                      <a:pt x="2148" y="943"/>
                    </a:cubicBezTo>
                    <a:cubicBezTo>
                      <a:pt x="1441" y="681"/>
                      <a:pt x="760" y="367"/>
                      <a:pt x="1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22"/>
              <p:cNvSpPr/>
              <p:nvPr/>
            </p:nvSpPr>
            <p:spPr>
              <a:xfrm>
                <a:off x="353975" y="3420125"/>
                <a:ext cx="169575" cy="42700"/>
              </a:xfrm>
              <a:custGeom>
                <a:avLst/>
                <a:gdLst/>
                <a:ahLst/>
                <a:cxnLst/>
                <a:rect l="l" t="t" r="r" b="b"/>
                <a:pathLst>
                  <a:path w="6783" h="1708" extrusionOk="0">
                    <a:moveTo>
                      <a:pt x="6782" y="0"/>
                    </a:moveTo>
                    <a:lnTo>
                      <a:pt x="6730" y="27"/>
                    </a:lnTo>
                    <a:cubicBezTo>
                      <a:pt x="5526" y="629"/>
                      <a:pt x="4216" y="1048"/>
                      <a:pt x="2907" y="1283"/>
                    </a:cubicBezTo>
                    <a:cubicBezTo>
                      <a:pt x="2092" y="1438"/>
                      <a:pt x="1276" y="1499"/>
                      <a:pt x="461" y="1499"/>
                    </a:cubicBezTo>
                    <a:cubicBezTo>
                      <a:pt x="307" y="1499"/>
                      <a:pt x="154" y="1497"/>
                      <a:pt x="1" y="1493"/>
                    </a:cubicBezTo>
                    <a:lnTo>
                      <a:pt x="1" y="1519"/>
                    </a:lnTo>
                    <a:lnTo>
                      <a:pt x="1" y="1676"/>
                    </a:lnTo>
                    <a:lnTo>
                      <a:pt x="1" y="1702"/>
                    </a:lnTo>
                    <a:cubicBezTo>
                      <a:pt x="127" y="1706"/>
                      <a:pt x="253" y="1707"/>
                      <a:pt x="379" y="1707"/>
                    </a:cubicBezTo>
                    <a:cubicBezTo>
                      <a:pt x="1242" y="1707"/>
                      <a:pt x="2088" y="1630"/>
                      <a:pt x="2933" y="1493"/>
                    </a:cubicBezTo>
                    <a:cubicBezTo>
                      <a:pt x="4243" y="1257"/>
                      <a:pt x="5526" y="838"/>
                      <a:pt x="6730" y="262"/>
                    </a:cubicBezTo>
                    <a:lnTo>
                      <a:pt x="6756" y="262"/>
                    </a:lnTo>
                    <a:lnTo>
                      <a:pt x="6756" y="210"/>
                    </a:lnTo>
                    <a:cubicBezTo>
                      <a:pt x="6756" y="157"/>
                      <a:pt x="6756" y="105"/>
                      <a:pt x="6756" y="53"/>
                    </a:cubicBezTo>
                    <a:lnTo>
                      <a:pt x="6782"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22"/>
              <p:cNvSpPr/>
              <p:nvPr/>
            </p:nvSpPr>
            <p:spPr>
              <a:xfrm>
                <a:off x="395225" y="3454150"/>
                <a:ext cx="138150" cy="122450"/>
              </a:xfrm>
              <a:custGeom>
                <a:avLst/>
                <a:gdLst/>
                <a:ahLst/>
                <a:cxnLst/>
                <a:rect l="l" t="t" r="r" b="b"/>
                <a:pathLst>
                  <a:path w="5526" h="4898" extrusionOk="0">
                    <a:moveTo>
                      <a:pt x="5394" y="1"/>
                    </a:moveTo>
                    <a:lnTo>
                      <a:pt x="5368" y="27"/>
                    </a:lnTo>
                    <a:cubicBezTo>
                      <a:pt x="4635" y="1101"/>
                      <a:pt x="3771" y="2043"/>
                      <a:pt x="2776" y="2881"/>
                    </a:cubicBezTo>
                    <a:cubicBezTo>
                      <a:pt x="2069" y="3483"/>
                      <a:pt x="995" y="4190"/>
                      <a:pt x="0" y="4740"/>
                    </a:cubicBezTo>
                    <a:cubicBezTo>
                      <a:pt x="53" y="4793"/>
                      <a:pt x="79" y="4819"/>
                      <a:pt x="105" y="4871"/>
                    </a:cubicBezTo>
                    <a:cubicBezTo>
                      <a:pt x="131" y="4871"/>
                      <a:pt x="131" y="4871"/>
                      <a:pt x="131" y="4897"/>
                    </a:cubicBezTo>
                    <a:cubicBezTo>
                      <a:pt x="1126" y="4348"/>
                      <a:pt x="2226" y="3641"/>
                      <a:pt x="2933" y="3038"/>
                    </a:cubicBezTo>
                    <a:cubicBezTo>
                      <a:pt x="3902" y="2200"/>
                      <a:pt x="4792" y="1258"/>
                      <a:pt x="5525" y="184"/>
                    </a:cubicBezTo>
                    <a:lnTo>
                      <a:pt x="5525" y="158"/>
                    </a:lnTo>
                    <a:cubicBezTo>
                      <a:pt x="5473" y="106"/>
                      <a:pt x="5447" y="53"/>
                      <a:pt x="5420" y="27"/>
                    </a:cubicBezTo>
                    <a:lnTo>
                      <a:pt x="5394"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22"/>
              <p:cNvSpPr/>
              <p:nvPr/>
            </p:nvSpPr>
            <p:spPr>
              <a:xfrm>
                <a:off x="501275" y="3473800"/>
                <a:ext cx="59575" cy="167600"/>
              </a:xfrm>
              <a:custGeom>
                <a:avLst/>
                <a:gdLst/>
                <a:ahLst/>
                <a:cxnLst/>
                <a:rect l="l" t="t" r="r" b="b"/>
                <a:pathLst>
                  <a:path w="2383" h="6704" extrusionOk="0">
                    <a:moveTo>
                      <a:pt x="2173" y="0"/>
                    </a:moveTo>
                    <a:lnTo>
                      <a:pt x="2173" y="53"/>
                    </a:lnTo>
                    <a:cubicBezTo>
                      <a:pt x="2069" y="1362"/>
                      <a:pt x="1807" y="2645"/>
                      <a:pt x="1362" y="3876"/>
                    </a:cubicBezTo>
                    <a:cubicBezTo>
                      <a:pt x="1021" y="4792"/>
                      <a:pt x="550" y="5761"/>
                      <a:pt x="0" y="6625"/>
                    </a:cubicBezTo>
                    <a:lnTo>
                      <a:pt x="0" y="6651"/>
                    </a:lnTo>
                    <a:lnTo>
                      <a:pt x="210" y="6704"/>
                    </a:lnTo>
                    <a:cubicBezTo>
                      <a:pt x="759" y="5840"/>
                      <a:pt x="1205" y="4923"/>
                      <a:pt x="1545" y="3954"/>
                    </a:cubicBezTo>
                    <a:lnTo>
                      <a:pt x="1545" y="3928"/>
                    </a:lnTo>
                    <a:cubicBezTo>
                      <a:pt x="1990" y="2697"/>
                      <a:pt x="2278" y="1414"/>
                      <a:pt x="2383" y="105"/>
                    </a:cubicBezTo>
                    <a:lnTo>
                      <a:pt x="2383" y="79"/>
                    </a:lnTo>
                    <a:lnTo>
                      <a:pt x="2357" y="79"/>
                    </a:lnTo>
                    <a:cubicBezTo>
                      <a:pt x="2304" y="53"/>
                      <a:pt x="2252" y="53"/>
                      <a:pt x="2200" y="27"/>
                    </a:cubicBezTo>
                    <a:lnTo>
                      <a:pt x="2173"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22"/>
              <p:cNvSpPr/>
              <p:nvPr/>
            </p:nvSpPr>
            <p:spPr>
              <a:xfrm>
                <a:off x="586375" y="3476425"/>
                <a:ext cx="43225" cy="163025"/>
              </a:xfrm>
              <a:custGeom>
                <a:avLst/>
                <a:gdLst/>
                <a:ahLst/>
                <a:cxnLst/>
                <a:rect l="l" t="t" r="r" b="b"/>
                <a:pathLst>
                  <a:path w="1729" h="6521" extrusionOk="0">
                    <a:moveTo>
                      <a:pt x="210" y="0"/>
                    </a:moveTo>
                    <a:cubicBezTo>
                      <a:pt x="157" y="26"/>
                      <a:pt x="105" y="26"/>
                      <a:pt x="52" y="53"/>
                    </a:cubicBezTo>
                    <a:lnTo>
                      <a:pt x="0" y="53"/>
                    </a:lnTo>
                    <a:lnTo>
                      <a:pt x="26" y="79"/>
                    </a:lnTo>
                    <a:cubicBezTo>
                      <a:pt x="629" y="1283"/>
                      <a:pt x="1047" y="2566"/>
                      <a:pt x="1283" y="3902"/>
                    </a:cubicBezTo>
                    <a:cubicBezTo>
                      <a:pt x="1440" y="4766"/>
                      <a:pt x="1519" y="5630"/>
                      <a:pt x="1519" y="6494"/>
                    </a:cubicBezTo>
                    <a:lnTo>
                      <a:pt x="1519" y="6520"/>
                    </a:lnTo>
                    <a:cubicBezTo>
                      <a:pt x="1519" y="6520"/>
                      <a:pt x="1519" y="6494"/>
                      <a:pt x="1545" y="6494"/>
                    </a:cubicBezTo>
                    <a:cubicBezTo>
                      <a:pt x="1597" y="6494"/>
                      <a:pt x="1624" y="6468"/>
                      <a:pt x="1676" y="6442"/>
                    </a:cubicBezTo>
                    <a:lnTo>
                      <a:pt x="1728" y="6442"/>
                    </a:lnTo>
                    <a:cubicBezTo>
                      <a:pt x="1728" y="5577"/>
                      <a:pt x="1650" y="4713"/>
                      <a:pt x="1493" y="3875"/>
                    </a:cubicBezTo>
                    <a:cubicBezTo>
                      <a:pt x="1257" y="2540"/>
                      <a:pt x="838" y="1231"/>
                      <a:pt x="236" y="26"/>
                    </a:cubicBezTo>
                    <a:lnTo>
                      <a:pt x="236"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5" name="Google Shape;1205;p22"/>
              <p:cNvSpPr/>
              <p:nvPr/>
            </p:nvSpPr>
            <p:spPr>
              <a:xfrm>
                <a:off x="613200" y="3462675"/>
                <a:ext cx="114575" cy="117200"/>
              </a:xfrm>
              <a:custGeom>
                <a:avLst/>
                <a:gdLst/>
                <a:ahLst/>
                <a:cxnLst/>
                <a:rect l="l" t="t" r="r" b="b"/>
                <a:pathLst>
                  <a:path w="4583" h="4688" extrusionOk="0">
                    <a:moveTo>
                      <a:pt x="158" y="0"/>
                    </a:moveTo>
                    <a:cubicBezTo>
                      <a:pt x="132" y="53"/>
                      <a:pt x="79" y="79"/>
                      <a:pt x="27" y="105"/>
                    </a:cubicBezTo>
                    <a:lnTo>
                      <a:pt x="1" y="131"/>
                    </a:lnTo>
                    <a:lnTo>
                      <a:pt x="27" y="157"/>
                    </a:lnTo>
                    <a:cubicBezTo>
                      <a:pt x="1205" y="917"/>
                      <a:pt x="2252" y="1859"/>
                      <a:pt x="3169" y="2907"/>
                    </a:cubicBezTo>
                    <a:cubicBezTo>
                      <a:pt x="3614" y="3457"/>
                      <a:pt x="4033" y="4059"/>
                      <a:pt x="4426" y="4687"/>
                    </a:cubicBezTo>
                    <a:cubicBezTo>
                      <a:pt x="4426" y="4661"/>
                      <a:pt x="4452" y="4661"/>
                      <a:pt x="4452" y="4661"/>
                    </a:cubicBezTo>
                    <a:cubicBezTo>
                      <a:pt x="4504" y="4635"/>
                      <a:pt x="4531" y="4583"/>
                      <a:pt x="4557" y="4556"/>
                    </a:cubicBezTo>
                    <a:cubicBezTo>
                      <a:pt x="4583" y="4556"/>
                      <a:pt x="4583" y="4530"/>
                      <a:pt x="4583" y="4530"/>
                    </a:cubicBezTo>
                    <a:cubicBezTo>
                      <a:pt x="4190" y="3928"/>
                      <a:pt x="3771" y="3326"/>
                      <a:pt x="3300" y="2776"/>
                    </a:cubicBezTo>
                    <a:cubicBezTo>
                      <a:pt x="2410" y="1729"/>
                      <a:pt x="1362" y="786"/>
                      <a:pt x="18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22"/>
              <p:cNvSpPr/>
              <p:nvPr/>
            </p:nvSpPr>
            <p:spPr>
              <a:xfrm>
                <a:off x="633500" y="3439100"/>
                <a:ext cx="157125" cy="49775"/>
              </a:xfrm>
              <a:custGeom>
                <a:avLst/>
                <a:gdLst/>
                <a:ahLst/>
                <a:cxnLst/>
                <a:rect l="l" t="t" r="r" b="b"/>
                <a:pathLst>
                  <a:path w="6285" h="1991" extrusionOk="0">
                    <a:moveTo>
                      <a:pt x="105" y="1"/>
                    </a:moveTo>
                    <a:lnTo>
                      <a:pt x="105" y="27"/>
                    </a:lnTo>
                    <a:cubicBezTo>
                      <a:pt x="79" y="79"/>
                      <a:pt x="53" y="132"/>
                      <a:pt x="27" y="158"/>
                    </a:cubicBezTo>
                    <a:lnTo>
                      <a:pt x="0" y="210"/>
                    </a:lnTo>
                    <a:lnTo>
                      <a:pt x="53" y="210"/>
                    </a:lnTo>
                    <a:cubicBezTo>
                      <a:pt x="1257" y="289"/>
                      <a:pt x="2436" y="498"/>
                      <a:pt x="3561" y="865"/>
                    </a:cubicBezTo>
                    <a:cubicBezTo>
                      <a:pt x="3771" y="917"/>
                      <a:pt x="3954" y="970"/>
                      <a:pt x="4137" y="1048"/>
                    </a:cubicBezTo>
                    <a:cubicBezTo>
                      <a:pt x="4844" y="1310"/>
                      <a:pt x="5551" y="1624"/>
                      <a:pt x="6206" y="1991"/>
                    </a:cubicBezTo>
                    <a:cubicBezTo>
                      <a:pt x="6206" y="1991"/>
                      <a:pt x="6232" y="1965"/>
                      <a:pt x="6232" y="1965"/>
                    </a:cubicBezTo>
                    <a:cubicBezTo>
                      <a:pt x="6232" y="1912"/>
                      <a:pt x="6258" y="1860"/>
                      <a:pt x="6285" y="1834"/>
                    </a:cubicBezTo>
                    <a:lnTo>
                      <a:pt x="6285" y="1807"/>
                    </a:lnTo>
                    <a:lnTo>
                      <a:pt x="6285" y="1781"/>
                    </a:lnTo>
                    <a:cubicBezTo>
                      <a:pt x="5630" y="1415"/>
                      <a:pt x="4923" y="1100"/>
                      <a:pt x="4216" y="839"/>
                    </a:cubicBezTo>
                    <a:cubicBezTo>
                      <a:pt x="4007" y="786"/>
                      <a:pt x="3823" y="708"/>
                      <a:pt x="3640" y="655"/>
                    </a:cubicBezTo>
                    <a:cubicBezTo>
                      <a:pt x="2488" y="289"/>
                      <a:pt x="1336" y="79"/>
                      <a:pt x="13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22"/>
              <p:cNvSpPr/>
              <p:nvPr/>
            </p:nvSpPr>
            <p:spPr>
              <a:xfrm>
                <a:off x="641350" y="3371675"/>
                <a:ext cx="160400" cy="43225"/>
              </a:xfrm>
              <a:custGeom>
                <a:avLst/>
                <a:gdLst/>
                <a:ahLst/>
                <a:cxnLst/>
                <a:rect l="l" t="t" r="r" b="b"/>
                <a:pathLst>
                  <a:path w="6416" h="1729" extrusionOk="0">
                    <a:moveTo>
                      <a:pt x="6363" y="1"/>
                    </a:moveTo>
                    <a:cubicBezTo>
                      <a:pt x="5552" y="1"/>
                      <a:pt x="4714" y="79"/>
                      <a:pt x="3928" y="210"/>
                    </a:cubicBezTo>
                    <a:cubicBezTo>
                      <a:pt x="2567" y="472"/>
                      <a:pt x="1257" y="891"/>
                      <a:pt x="27" y="1493"/>
                    </a:cubicBezTo>
                    <a:lnTo>
                      <a:pt x="1" y="1519"/>
                    </a:lnTo>
                    <a:cubicBezTo>
                      <a:pt x="1" y="1572"/>
                      <a:pt x="1" y="1624"/>
                      <a:pt x="1" y="1703"/>
                    </a:cubicBezTo>
                    <a:lnTo>
                      <a:pt x="1" y="1729"/>
                    </a:lnTo>
                    <a:lnTo>
                      <a:pt x="53" y="1729"/>
                    </a:lnTo>
                    <a:cubicBezTo>
                      <a:pt x="1284" y="1100"/>
                      <a:pt x="2593" y="655"/>
                      <a:pt x="3954" y="420"/>
                    </a:cubicBezTo>
                    <a:cubicBezTo>
                      <a:pt x="4766" y="289"/>
                      <a:pt x="5604" y="210"/>
                      <a:pt x="6416" y="210"/>
                    </a:cubicBezTo>
                    <a:lnTo>
                      <a:pt x="6390" y="210"/>
                    </a:lnTo>
                    <a:lnTo>
                      <a:pt x="6363"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22"/>
              <p:cNvSpPr/>
              <p:nvPr/>
            </p:nvSpPr>
            <p:spPr>
              <a:xfrm>
                <a:off x="631525" y="3262350"/>
                <a:ext cx="130950" cy="121150"/>
              </a:xfrm>
              <a:custGeom>
                <a:avLst/>
                <a:gdLst/>
                <a:ahLst/>
                <a:cxnLst/>
                <a:rect l="l" t="t" r="r" b="b"/>
                <a:pathLst>
                  <a:path w="5238" h="4846" extrusionOk="0">
                    <a:moveTo>
                      <a:pt x="5133" y="1"/>
                    </a:moveTo>
                    <a:cubicBezTo>
                      <a:pt x="4269" y="472"/>
                      <a:pt x="3431" y="1048"/>
                      <a:pt x="2672" y="1677"/>
                    </a:cubicBezTo>
                    <a:cubicBezTo>
                      <a:pt x="1650" y="2541"/>
                      <a:pt x="760" y="3536"/>
                      <a:pt x="1" y="4636"/>
                    </a:cubicBezTo>
                    <a:lnTo>
                      <a:pt x="1" y="4662"/>
                    </a:lnTo>
                    <a:cubicBezTo>
                      <a:pt x="27" y="4714"/>
                      <a:pt x="79" y="4767"/>
                      <a:pt x="106" y="4819"/>
                    </a:cubicBezTo>
                    <a:lnTo>
                      <a:pt x="106" y="4845"/>
                    </a:lnTo>
                    <a:lnTo>
                      <a:pt x="132" y="4819"/>
                    </a:lnTo>
                    <a:cubicBezTo>
                      <a:pt x="891" y="3693"/>
                      <a:pt x="1781" y="2698"/>
                      <a:pt x="2803" y="1834"/>
                    </a:cubicBezTo>
                    <a:cubicBezTo>
                      <a:pt x="3562" y="1205"/>
                      <a:pt x="4374" y="656"/>
                      <a:pt x="5238" y="184"/>
                    </a:cubicBezTo>
                    <a:cubicBezTo>
                      <a:pt x="5238" y="184"/>
                      <a:pt x="5238" y="158"/>
                      <a:pt x="5238" y="158"/>
                    </a:cubicBezTo>
                    <a:cubicBezTo>
                      <a:pt x="5211" y="106"/>
                      <a:pt x="5185" y="80"/>
                      <a:pt x="5133" y="27"/>
                    </a:cubicBezTo>
                    <a:cubicBezTo>
                      <a:pt x="5133" y="27"/>
                      <a:pt x="5133" y="1"/>
                      <a:pt x="5133"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09" name="Google Shape;1209;p22"/>
          <p:cNvSpPr/>
          <p:nvPr/>
        </p:nvSpPr>
        <p:spPr>
          <a:xfrm>
            <a:off x="668925" y="4705329"/>
            <a:ext cx="1844254" cy="438289"/>
          </a:xfrm>
          <a:custGeom>
            <a:avLst/>
            <a:gdLst/>
            <a:ahLst/>
            <a:cxnLst/>
            <a:rect l="l" t="t" r="r" b="b"/>
            <a:pathLst>
              <a:path w="55329" h="13149" extrusionOk="0">
                <a:moveTo>
                  <a:pt x="30917" y="1"/>
                </a:moveTo>
                <a:cubicBezTo>
                  <a:pt x="30832" y="1"/>
                  <a:pt x="30747" y="2"/>
                  <a:pt x="30662" y="4"/>
                </a:cubicBezTo>
                <a:cubicBezTo>
                  <a:pt x="27075" y="82"/>
                  <a:pt x="23540" y="1810"/>
                  <a:pt x="21262" y="4612"/>
                </a:cubicBezTo>
                <a:cubicBezTo>
                  <a:pt x="19796" y="6419"/>
                  <a:pt x="18670" y="8749"/>
                  <a:pt x="16497" y="9482"/>
                </a:cubicBezTo>
                <a:cubicBezTo>
                  <a:pt x="15987" y="9657"/>
                  <a:pt x="15473" y="9729"/>
                  <a:pt x="14956" y="9729"/>
                </a:cubicBezTo>
                <a:cubicBezTo>
                  <a:pt x="12922" y="9729"/>
                  <a:pt x="10834" y="8617"/>
                  <a:pt x="8746" y="8304"/>
                </a:cubicBezTo>
                <a:cubicBezTo>
                  <a:pt x="8374" y="8246"/>
                  <a:pt x="8000" y="8218"/>
                  <a:pt x="7626" y="8218"/>
                </a:cubicBezTo>
                <a:cubicBezTo>
                  <a:pt x="4453" y="8218"/>
                  <a:pt x="1336" y="10240"/>
                  <a:pt x="1" y="13122"/>
                </a:cubicBezTo>
                <a:lnTo>
                  <a:pt x="1" y="13148"/>
                </a:lnTo>
                <a:lnTo>
                  <a:pt x="55328" y="13148"/>
                </a:lnTo>
                <a:cubicBezTo>
                  <a:pt x="54935" y="11368"/>
                  <a:pt x="52867" y="10058"/>
                  <a:pt x="50929" y="9718"/>
                </a:cubicBezTo>
                <a:cubicBezTo>
                  <a:pt x="48625" y="9299"/>
                  <a:pt x="46111" y="9561"/>
                  <a:pt x="44121" y="8356"/>
                </a:cubicBezTo>
                <a:cubicBezTo>
                  <a:pt x="42498" y="7388"/>
                  <a:pt x="41529" y="5633"/>
                  <a:pt x="40272" y="4219"/>
                </a:cubicBezTo>
                <a:cubicBezTo>
                  <a:pt x="37945" y="1586"/>
                  <a:pt x="34445" y="1"/>
                  <a:pt x="309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0" name="Google Shape;1210;p22"/>
          <p:cNvGrpSpPr/>
          <p:nvPr/>
        </p:nvGrpSpPr>
        <p:grpSpPr>
          <a:xfrm>
            <a:off x="8421625" y="3808400"/>
            <a:ext cx="440575" cy="856575"/>
            <a:chOff x="6023550" y="4234775"/>
            <a:chExt cx="440575" cy="856575"/>
          </a:xfrm>
        </p:grpSpPr>
        <p:sp>
          <p:nvSpPr>
            <p:cNvPr id="1211" name="Google Shape;1211;p22"/>
            <p:cNvSpPr/>
            <p:nvPr/>
          </p:nvSpPr>
          <p:spPr>
            <a:xfrm>
              <a:off x="6064800" y="4611500"/>
              <a:ext cx="162350" cy="479850"/>
            </a:xfrm>
            <a:custGeom>
              <a:avLst/>
              <a:gdLst/>
              <a:ahLst/>
              <a:cxnLst/>
              <a:rect l="l" t="t" r="r" b="b"/>
              <a:pathLst>
                <a:path w="6494" h="19194" extrusionOk="0">
                  <a:moveTo>
                    <a:pt x="6337" y="1"/>
                  </a:moveTo>
                  <a:cubicBezTo>
                    <a:pt x="5106" y="2619"/>
                    <a:pt x="3980" y="5342"/>
                    <a:pt x="3037" y="8092"/>
                  </a:cubicBezTo>
                  <a:cubicBezTo>
                    <a:pt x="1912" y="11312"/>
                    <a:pt x="707" y="15816"/>
                    <a:pt x="0" y="19168"/>
                  </a:cubicBezTo>
                  <a:lnTo>
                    <a:pt x="183" y="19194"/>
                  </a:lnTo>
                  <a:cubicBezTo>
                    <a:pt x="890" y="15868"/>
                    <a:pt x="2095" y="11365"/>
                    <a:pt x="3221" y="8144"/>
                  </a:cubicBezTo>
                  <a:cubicBezTo>
                    <a:pt x="4163" y="5421"/>
                    <a:pt x="5263" y="2698"/>
                    <a:pt x="6494" y="79"/>
                  </a:cubicBezTo>
                  <a:lnTo>
                    <a:pt x="63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22"/>
            <p:cNvSpPr/>
            <p:nvPr/>
          </p:nvSpPr>
          <p:spPr>
            <a:xfrm>
              <a:off x="6023550" y="4650775"/>
              <a:ext cx="133575" cy="122525"/>
            </a:xfrm>
            <a:custGeom>
              <a:avLst/>
              <a:gdLst/>
              <a:ahLst/>
              <a:cxnLst/>
              <a:rect l="l" t="t" r="r" b="b"/>
              <a:pathLst>
                <a:path w="5343" h="4901" extrusionOk="0">
                  <a:moveTo>
                    <a:pt x="0" y="1"/>
                  </a:moveTo>
                  <a:lnTo>
                    <a:pt x="0" y="1"/>
                  </a:lnTo>
                  <a:cubicBezTo>
                    <a:pt x="210" y="210"/>
                    <a:pt x="367" y="472"/>
                    <a:pt x="524" y="734"/>
                  </a:cubicBezTo>
                  <a:cubicBezTo>
                    <a:pt x="865" y="1310"/>
                    <a:pt x="1126" y="1938"/>
                    <a:pt x="1388" y="2567"/>
                  </a:cubicBezTo>
                  <a:cubicBezTo>
                    <a:pt x="1598" y="3012"/>
                    <a:pt x="1964" y="3431"/>
                    <a:pt x="2331" y="3745"/>
                  </a:cubicBezTo>
                  <a:cubicBezTo>
                    <a:pt x="2697" y="4112"/>
                    <a:pt x="3143" y="4374"/>
                    <a:pt x="3640" y="4557"/>
                  </a:cubicBezTo>
                  <a:cubicBezTo>
                    <a:pt x="4101" y="4751"/>
                    <a:pt x="4630" y="4900"/>
                    <a:pt x="5142" y="4900"/>
                  </a:cubicBezTo>
                  <a:cubicBezTo>
                    <a:pt x="5183" y="4900"/>
                    <a:pt x="5223" y="4899"/>
                    <a:pt x="5264" y="4897"/>
                  </a:cubicBezTo>
                  <a:cubicBezTo>
                    <a:pt x="5316" y="4897"/>
                    <a:pt x="5342" y="4243"/>
                    <a:pt x="5342" y="4190"/>
                  </a:cubicBezTo>
                  <a:cubicBezTo>
                    <a:pt x="5316" y="3667"/>
                    <a:pt x="5237" y="3169"/>
                    <a:pt x="5028" y="2724"/>
                  </a:cubicBezTo>
                  <a:cubicBezTo>
                    <a:pt x="4845" y="2305"/>
                    <a:pt x="4583" y="1938"/>
                    <a:pt x="4242" y="1624"/>
                  </a:cubicBezTo>
                  <a:cubicBezTo>
                    <a:pt x="3954" y="1336"/>
                    <a:pt x="3614" y="1101"/>
                    <a:pt x="3247" y="891"/>
                  </a:cubicBezTo>
                  <a:cubicBezTo>
                    <a:pt x="2933" y="682"/>
                    <a:pt x="2593" y="551"/>
                    <a:pt x="2252" y="420"/>
                  </a:cubicBezTo>
                  <a:cubicBezTo>
                    <a:pt x="1886" y="263"/>
                    <a:pt x="1493" y="132"/>
                    <a:pt x="1100" y="79"/>
                  </a:cubicBezTo>
                  <a:lnTo>
                    <a:pt x="969" y="79"/>
                  </a:lnTo>
                  <a:cubicBezTo>
                    <a:pt x="655" y="27"/>
                    <a:pt x="315" y="27"/>
                    <a:pt x="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3" name="Google Shape;1213;p22"/>
            <p:cNvSpPr/>
            <p:nvPr/>
          </p:nvSpPr>
          <p:spPr>
            <a:xfrm>
              <a:off x="6070675" y="4234775"/>
              <a:ext cx="393450" cy="404300"/>
            </a:xfrm>
            <a:custGeom>
              <a:avLst/>
              <a:gdLst/>
              <a:ahLst/>
              <a:cxnLst/>
              <a:rect l="l" t="t" r="r" b="b"/>
              <a:pathLst>
                <a:path w="15738" h="16172" extrusionOk="0">
                  <a:moveTo>
                    <a:pt x="8921" y="0"/>
                  </a:moveTo>
                  <a:cubicBezTo>
                    <a:pt x="7901" y="0"/>
                    <a:pt x="6894" y="225"/>
                    <a:pt x="5971" y="590"/>
                  </a:cubicBezTo>
                  <a:cubicBezTo>
                    <a:pt x="5971" y="590"/>
                    <a:pt x="5971" y="590"/>
                    <a:pt x="5945" y="616"/>
                  </a:cubicBezTo>
                  <a:cubicBezTo>
                    <a:pt x="5892" y="616"/>
                    <a:pt x="5866" y="642"/>
                    <a:pt x="5814" y="668"/>
                  </a:cubicBezTo>
                  <a:lnTo>
                    <a:pt x="5787" y="668"/>
                  </a:lnTo>
                  <a:cubicBezTo>
                    <a:pt x="4819" y="1061"/>
                    <a:pt x="3955" y="1611"/>
                    <a:pt x="3300" y="2161"/>
                  </a:cubicBezTo>
                  <a:cubicBezTo>
                    <a:pt x="3064" y="2370"/>
                    <a:pt x="2829" y="2554"/>
                    <a:pt x="2645" y="2763"/>
                  </a:cubicBezTo>
                  <a:cubicBezTo>
                    <a:pt x="2645" y="2789"/>
                    <a:pt x="2619" y="2789"/>
                    <a:pt x="2619" y="2789"/>
                  </a:cubicBezTo>
                  <a:cubicBezTo>
                    <a:pt x="2593" y="2815"/>
                    <a:pt x="2567" y="2868"/>
                    <a:pt x="2541" y="2894"/>
                  </a:cubicBezTo>
                  <a:lnTo>
                    <a:pt x="2514" y="2894"/>
                  </a:lnTo>
                  <a:cubicBezTo>
                    <a:pt x="1519" y="3994"/>
                    <a:pt x="943" y="5172"/>
                    <a:pt x="655" y="6115"/>
                  </a:cubicBezTo>
                  <a:lnTo>
                    <a:pt x="629" y="6115"/>
                  </a:lnTo>
                  <a:cubicBezTo>
                    <a:pt x="629" y="6167"/>
                    <a:pt x="603" y="6219"/>
                    <a:pt x="603" y="6246"/>
                  </a:cubicBezTo>
                  <a:cubicBezTo>
                    <a:pt x="603" y="6272"/>
                    <a:pt x="603" y="6272"/>
                    <a:pt x="603" y="6272"/>
                  </a:cubicBezTo>
                  <a:cubicBezTo>
                    <a:pt x="420" y="6796"/>
                    <a:pt x="341" y="7214"/>
                    <a:pt x="289" y="7476"/>
                  </a:cubicBezTo>
                  <a:cubicBezTo>
                    <a:pt x="184" y="8079"/>
                    <a:pt x="1" y="8995"/>
                    <a:pt x="79" y="10042"/>
                  </a:cubicBezTo>
                  <a:lnTo>
                    <a:pt x="79" y="10069"/>
                  </a:lnTo>
                  <a:lnTo>
                    <a:pt x="105" y="10199"/>
                  </a:lnTo>
                  <a:lnTo>
                    <a:pt x="105" y="10226"/>
                  </a:lnTo>
                  <a:cubicBezTo>
                    <a:pt x="158" y="10933"/>
                    <a:pt x="367" y="11718"/>
                    <a:pt x="760" y="12477"/>
                  </a:cubicBezTo>
                  <a:cubicBezTo>
                    <a:pt x="1048" y="13027"/>
                    <a:pt x="1388" y="13499"/>
                    <a:pt x="1807" y="13918"/>
                  </a:cubicBezTo>
                  <a:cubicBezTo>
                    <a:pt x="1807" y="13918"/>
                    <a:pt x="1807" y="13918"/>
                    <a:pt x="1807" y="13944"/>
                  </a:cubicBezTo>
                  <a:cubicBezTo>
                    <a:pt x="1860" y="13970"/>
                    <a:pt x="1886" y="13996"/>
                    <a:pt x="1912" y="14022"/>
                  </a:cubicBezTo>
                  <a:cubicBezTo>
                    <a:pt x="1912" y="14049"/>
                    <a:pt x="1938" y="14049"/>
                    <a:pt x="1938" y="14049"/>
                  </a:cubicBezTo>
                  <a:cubicBezTo>
                    <a:pt x="2960" y="15070"/>
                    <a:pt x="4321" y="15698"/>
                    <a:pt x="5657" y="15986"/>
                  </a:cubicBezTo>
                  <a:lnTo>
                    <a:pt x="5840" y="16039"/>
                  </a:lnTo>
                  <a:cubicBezTo>
                    <a:pt x="6206" y="16091"/>
                    <a:pt x="6573" y="16143"/>
                    <a:pt x="6940" y="16169"/>
                  </a:cubicBezTo>
                  <a:cubicBezTo>
                    <a:pt x="7003" y="16171"/>
                    <a:pt x="7066" y="16172"/>
                    <a:pt x="7128" y="16172"/>
                  </a:cubicBezTo>
                  <a:cubicBezTo>
                    <a:pt x="8177" y="16172"/>
                    <a:pt x="9108" y="15967"/>
                    <a:pt x="9898" y="15646"/>
                  </a:cubicBezTo>
                  <a:lnTo>
                    <a:pt x="9925" y="15646"/>
                  </a:lnTo>
                  <a:cubicBezTo>
                    <a:pt x="9977" y="15646"/>
                    <a:pt x="10029" y="15620"/>
                    <a:pt x="10056" y="15593"/>
                  </a:cubicBezTo>
                  <a:lnTo>
                    <a:pt x="10082" y="15593"/>
                  </a:lnTo>
                  <a:cubicBezTo>
                    <a:pt x="11627" y="14939"/>
                    <a:pt x="12700" y="13918"/>
                    <a:pt x="13224" y="13342"/>
                  </a:cubicBezTo>
                  <a:lnTo>
                    <a:pt x="13250" y="13315"/>
                  </a:lnTo>
                  <a:cubicBezTo>
                    <a:pt x="13276" y="13289"/>
                    <a:pt x="13302" y="13263"/>
                    <a:pt x="13329" y="13211"/>
                  </a:cubicBezTo>
                  <a:lnTo>
                    <a:pt x="13355" y="13211"/>
                  </a:lnTo>
                  <a:cubicBezTo>
                    <a:pt x="13381" y="13184"/>
                    <a:pt x="13407" y="13132"/>
                    <a:pt x="13433" y="13106"/>
                  </a:cubicBezTo>
                  <a:cubicBezTo>
                    <a:pt x="13826" y="12687"/>
                    <a:pt x="14664" y="11771"/>
                    <a:pt x="15161" y="10278"/>
                  </a:cubicBezTo>
                  <a:cubicBezTo>
                    <a:pt x="15188" y="10199"/>
                    <a:pt x="15214" y="10121"/>
                    <a:pt x="15240" y="10016"/>
                  </a:cubicBezTo>
                  <a:lnTo>
                    <a:pt x="15266" y="10016"/>
                  </a:lnTo>
                  <a:cubicBezTo>
                    <a:pt x="15266" y="9964"/>
                    <a:pt x="15292" y="9911"/>
                    <a:pt x="15292" y="9885"/>
                  </a:cubicBezTo>
                  <a:lnTo>
                    <a:pt x="15292" y="9859"/>
                  </a:lnTo>
                  <a:cubicBezTo>
                    <a:pt x="15738" y="8262"/>
                    <a:pt x="15554" y="6874"/>
                    <a:pt x="15397" y="6089"/>
                  </a:cubicBezTo>
                  <a:cubicBezTo>
                    <a:pt x="15371" y="6036"/>
                    <a:pt x="15371" y="5984"/>
                    <a:pt x="15371" y="5931"/>
                  </a:cubicBezTo>
                  <a:lnTo>
                    <a:pt x="15345" y="5931"/>
                  </a:lnTo>
                  <a:cubicBezTo>
                    <a:pt x="15319" y="5801"/>
                    <a:pt x="15319" y="5722"/>
                    <a:pt x="15292" y="5643"/>
                  </a:cubicBezTo>
                  <a:cubicBezTo>
                    <a:pt x="15161" y="5120"/>
                    <a:pt x="14769" y="3680"/>
                    <a:pt x="13774" y="2397"/>
                  </a:cubicBezTo>
                  <a:cubicBezTo>
                    <a:pt x="13774" y="2397"/>
                    <a:pt x="13774" y="2370"/>
                    <a:pt x="13774" y="2370"/>
                  </a:cubicBezTo>
                  <a:cubicBezTo>
                    <a:pt x="13748" y="2344"/>
                    <a:pt x="13695" y="2292"/>
                    <a:pt x="13669" y="2266"/>
                  </a:cubicBezTo>
                  <a:cubicBezTo>
                    <a:pt x="13669" y="2266"/>
                    <a:pt x="13669" y="2266"/>
                    <a:pt x="13669" y="2239"/>
                  </a:cubicBezTo>
                  <a:cubicBezTo>
                    <a:pt x="13198" y="1663"/>
                    <a:pt x="12569" y="1114"/>
                    <a:pt x="11784" y="695"/>
                  </a:cubicBezTo>
                  <a:cubicBezTo>
                    <a:pt x="11286" y="433"/>
                    <a:pt x="10736" y="249"/>
                    <a:pt x="10213" y="119"/>
                  </a:cubicBezTo>
                  <a:lnTo>
                    <a:pt x="10186" y="119"/>
                  </a:lnTo>
                  <a:cubicBezTo>
                    <a:pt x="10134" y="119"/>
                    <a:pt x="10082" y="92"/>
                    <a:pt x="10056" y="92"/>
                  </a:cubicBezTo>
                  <a:lnTo>
                    <a:pt x="10029" y="92"/>
                  </a:lnTo>
                  <a:cubicBezTo>
                    <a:pt x="9661" y="30"/>
                    <a:pt x="9290" y="0"/>
                    <a:pt x="89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4" name="Google Shape;1214;p22"/>
            <p:cNvSpPr/>
            <p:nvPr/>
          </p:nvSpPr>
          <p:spPr>
            <a:xfrm>
              <a:off x="6216650" y="4382525"/>
              <a:ext cx="103450" cy="108150"/>
            </a:xfrm>
            <a:custGeom>
              <a:avLst/>
              <a:gdLst/>
              <a:ahLst/>
              <a:cxnLst/>
              <a:rect l="l" t="t" r="r" b="b"/>
              <a:pathLst>
                <a:path w="4138" h="4326" extrusionOk="0">
                  <a:moveTo>
                    <a:pt x="2347" y="0"/>
                  </a:moveTo>
                  <a:cubicBezTo>
                    <a:pt x="2160" y="0"/>
                    <a:pt x="1975" y="28"/>
                    <a:pt x="1808" y="74"/>
                  </a:cubicBezTo>
                  <a:cubicBezTo>
                    <a:pt x="1755" y="100"/>
                    <a:pt x="1703" y="100"/>
                    <a:pt x="1677" y="126"/>
                  </a:cubicBezTo>
                  <a:cubicBezTo>
                    <a:pt x="1362" y="205"/>
                    <a:pt x="1101" y="388"/>
                    <a:pt x="891" y="545"/>
                  </a:cubicBezTo>
                  <a:cubicBezTo>
                    <a:pt x="865" y="545"/>
                    <a:pt x="865" y="571"/>
                    <a:pt x="839" y="571"/>
                  </a:cubicBezTo>
                  <a:cubicBezTo>
                    <a:pt x="813" y="597"/>
                    <a:pt x="813" y="624"/>
                    <a:pt x="786" y="650"/>
                  </a:cubicBezTo>
                  <a:cubicBezTo>
                    <a:pt x="525" y="859"/>
                    <a:pt x="367" y="1121"/>
                    <a:pt x="236" y="1357"/>
                  </a:cubicBezTo>
                  <a:cubicBezTo>
                    <a:pt x="236" y="1409"/>
                    <a:pt x="210" y="1462"/>
                    <a:pt x="184" y="1488"/>
                  </a:cubicBezTo>
                  <a:cubicBezTo>
                    <a:pt x="106" y="1723"/>
                    <a:pt x="53" y="1907"/>
                    <a:pt x="53" y="1985"/>
                  </a:cubicBezTo>
                  <a:cubicBezTo>
                    <a:pt x="27" y="2116"/>
                    <a:pt x="1" y="2273"/>
                    <a:pt x="1" y="2457"/>
                  </a:cubicBezTo>
                  <a:lnTo>
                    <a:pt x="1" y="2614"/>
                  </a:lnTo>
                  <a:cubicBezTo>
                    <a:pt x="1" y="2849"/>
                    <a:pt x="53" y="3085"/>
                    <a:pt x="184" y="3347"/>
                  </a:cubicBezTo>
                  <a:cubicBezTo>
                    <a:pt x="236" y="3425"/>
                    <a:pt x="289" y="3530"/>
                    <a:pt x="341" y="3609"/>
                  </a:cubicBezTo>
                  <a:cubicBezTo>
                    <a:pt x="394" y="3635"/>
                    <a:pt x="420" y="3661"/>
                    <a:pt x="446" y="3713"/>
                  </a:cubicBezTo>
                  <a:cubicBezTo>
                    <a:pt x="682" y="3975"/>
                    <a:pt x="996" y="4132"/>
                    <a:pt x="1310" y="4237"/>
                  </a:cubicBezTo>
                  <a:cubicBezTo>
                    <a:pt x="1362" y="4237"/>
                    <a:pt x="1389" y="4263"/>
                    <a:pt x="1441" y="4263"/>
                  </a:cubicBezTo>
                  <a:cubicBezTo>
                    <a:pt x="1572" y="4289"/>
                    <a:pt x="1703" y="4316"/>
                    <a:pt x="1834" y="4316"/>
                  </a:cubicBezTo>
                  <a:cubicBezTo>
                    <a:pt x="1890" y="4323"/>
                    <a:pt x="1944" y="4326"/>
                    <a:pt x="1997" y="4326"/>
                  </a:cubicBezTo>
                  <a:cubicBezTo>
                    <a:pt x="2141" y="4326"/>
                    <a:pt x="2276" y="4302"/>
                    <a:pt x="2410" y="4263"/>
                  </a:cubicBezTo>
                  <a:cubicBezTo>
                    <a:pt x="2436" y="4237"/>
                    <a:pt x="2488" y="4237"/>
                    <a:pt x="2541" y="4211"/>
                  </a:cubicBezTo>
                  <a:cubicBezTo>
                    <a:pt x="2855" y="4106"/>
                    <a:pt x="3117" y="3923"/>
                    <a:pt x="3300" y="3766"/>
                  </a:cubicBezTo>
                  <a:cubicBezTo>
                    <a:pt x="3352" y="3740"/>
                    <a:pt x="3379" y="3687"/>
                    <a:pt x="3405" y="3661"/>
                  </a:cubicBezTo>
                  <a:cubicBezTo>
                    <a:pt x="3483" y="3609"/>
                    <a:pt x="3536" y="3556"/>
                    <a:pt x="3562" y="3504"/>
                  </a:cubicBezTo>
                  <a:cubicBezTo>
                    <a:pt x="3667" y="3399"/>
                    <a:pt x="3824" y="3216"/>
                    <a:pt x="3955" y="2954"/>
                  </a:cubicBezTo>
                  <a:cubicBezTo>
                    <a:pt x="3981" y="2902"/>
                    <a:pt x="4007" y="2849"/>
                    <a:pt x="4007" y="2797"/>
                  </a:cubicBezTo>
                  <a:cubicBezTo>
                    <a:pt x="4033" y="2797"/>
                    <a:pt x="4033" y="2771"/>
                    <a:pt x="4033" y="2745"/>
                  </a:cubicBezTo>
                  <a:cubicBezTo>
                    <a:pt x="4138" y="2430"/>
                    <a:pt x="4138" y="2116"/>
                    <a:pt x="4112" y="1881"/>
                  </a:cubicBezTo>
                  <a:cubicBezTo>
                    <a:pt x="4112" y="1828"/>
                    <a:pt x="4112" y="1776"/>
                    <a:pt x="4112" y="1750"/>
                  </a:cubicBezTo>
                  <a:cubicBezTo>
                    <a:pt x="4086" y="1645"/>
                    <a:pt x="4059" y="1566"/>
                    <a:pt x="4059" y="1514"/>
                  </a:cubicBezTo>
                  <a:cubicBezTo>
                    <a:pt x="4033" y="1383"/>
                    <a:pt x="3955" y="1095"/>
                    <a:pt x="3771" y="807"/>
                  </a:cubicBezTo>
                  <a:cubicBezTo>
                    <a:pt x="3745" y="781"/>
                    <a:pt x="3719" y="728"/>
                    <a:pt x="3693" y="676"/>
                  </a:cubicBezTo>
                  <a:cubicBezTo>
                    <a:pt x="3562" y="493"/>
                    <a:pt x="3379" y="309"/>
                    <a:pt x="3117" y="179"/>
                  </a:cubicBezTo>
                  <a:cubicBezTo>
                    <a:pt x="3038" y="126"/>
                    <a:pt x="2960" y="100"/>
                    <a:pt x="2881" y="74"/>
                  </a:cubicBezTo>
                  <a:cubicBezTo>
                    <a:pt x="2829" y="74"/>
                    <a:pt x="2803" y="48"/>
                    <a:pt x="2750" y="48"/>
                  </a:cubicBezTo>
                  <a:cubicBezTo>
                    <a:pt x="2619" y="15"/>
                    <a:pt x="2482" y="0"/>
                    <a:pt x="23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22"/>
            <p:cNvSpPr/>
            <p:nvPr/>
          </p:nvSpPr>
          <p:spPr>
            <a:xfrm>
              <a:off x="6284750" y="4237075"/>
              <a:ext cx="41250" cy="148625"/>
            </a:xfrm>
            <a:custGeom>
              <a:avLst/>
              <a:gdLst/>
              <a:ahLst/>
              <a:cxnLst/>
              <a:rect l="l" t="t" r="r" b="b"/>
              <a:pathLst>
                <a:path w="1650" h="5945" extrusionOk="0">
                  <a:moveTo>
                    <a:pt x="1466" y="0"/>
                  </a:moveTo>
                  <a:cubicBezTo>
                    <a:pt x="1047" y="812"/>
                    <a:pt x="733" y="1624"/>
                    <a:pt x="471" y="2488"/>
                  </a:cubicBezTo>
                  <a:cubicBezTo>
                    <a:pt x="183" y="3588"/>
                    <a:pt x="26" y="4714"/>
                    <a:pt x="0" y="5866"/>
                  </a:cubicBezTo>
                  <a:lnTo>
                    <a:pt x="0" y="5892"/>
                  </a:lnTo>
                  <a:lnTo>
                    <a:pt x="26" y="5892"/>
                  </a:lnTo>
                  <a:cubicBezTo>
                    <a:pt x="79" y="5892"/>
                    <a:pt x="105" y="5918"/>
                    <a:pt x="157" y="5918"/>
                  </a:cubicBezTo>
                  <a:lnTo>
                    <a:pt x="183" y="5944"/>
                  </a:lnTo>
                  <a:lnTo>
                    <a:pt x="183" y="5892"/>
                  </a:lnTo>
                  <a:cubicBezTo>
                    <a:pt x="183" y="4766"/>
                    <a:pt x="340" y="3614"/>
                    <a:pt x="655" y="2540"/>
                  </a:cubicBezTo>
                  <a:cubicBezTo>
                    <a:pt x="890" y="1702"/>
                    <a:pt x="1231" y="838"/>
                    <a:pt x="1650" y="53"/>
                  </a:cubicBezTo>
                  <a:lnTo>
                    <a:pt x="1623" y="53"/>
                  </a:lnTo>
                  <a:cubicBezTo>
                    <a:pt x="1571" y="27"/>
                    <a:pt x="1545" y="27"/>
                    <a:pt x="1493" y="27"/>
                  </a:cubicBezTo>
                  <a:cubicBezTo>
                    <a:pt x="1493" y="0"/>
                    <a:pt x="1466" y="0"/>
                    <a:pt x="14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22"/>
            <p:cNvSpPr/>
            <p:nvPr/>
          </p:nvSpPr>
          <p:spPr>
            <a:xfrm>
              <a:off x="6216000" y="4249500"/>
              <a:ext cx="47150" cy="136850"/>
            </a:xfrm>
            <a:custGeom>
              <a:avLst/>
              <a:gdLst/>
              <a:ahLst/>
              <a:cxnLst/>
              <a:rect l="l" t="t" r="r" b="b"/>
              <a:pathLst>
                <a:path w="1886" h="5474" extrusionOk="0">
                  <a:moveTo>
                    <a:pt x="158" y="1"/>
                  </a:moveTo>
                  <a:cubicBezTo>
                    <a:pt x="158" y="27"/>
                    <a:pt x="158" y="27"/>
                    <a:pt x="132" y="27"/>
                  </a:cubicBezTo>
                  <a:cubicBezTo>
                    <a:pt x="105" y="27"/>
                    <a:pt x="53" y="53"/>
                    <a:pt x="1" y="79"/>
                  </a:cubicBezTo>
                  <a:cubicBezTo>
                    <a:pt x="53" y="786"/>
                    <a:pt x="158" y="1493"/>
                    <a:pt x="341" y="2174"/>
                  </a:cubicBezTo>
                  <a:cubicBezTo>
                    <a:pt x="629" y="3326"/>
                    <a:pt x="1074" y="4426"/>
                    <a:pt x="1676" y="5447"/>
                  </a:cubicBezTo>
                  <a:lnTo>
                    <a:pt x="1703" y="5473"/>
                  </a:lnTo>
                  <a:cubicBezTo>
                    <a:pt x="1755" y="5447"/>
                    <a:pt x="1807" y="5447"/>
                    <a:pt x="1834" y="5421"/>
                  </a:cubicBezTo>
                  <a:lnTo>
                    <a:pt x="1886" y="5421"/>
                  </a:lnTo>
                  <a:lnTo>
                    <a:pt x="1860" y="5395"/>
                  </a:lnTo>
                  <a:cubicBezTo>
                    <a:pt x="1257" y="4374"/>
                    <a:pt x="812" y="3274"/>
                    <a:pt x="524" y="2122"/>
                  </a:cubicBezTo>
                  <a:cubicBezTo>
                    <a:pt x="341" y="1441"/>
                    <a:pt x="210" y="734"/>
                    <a:pt x="158" y="27"/>
                  </a:cubicBezTo>
                  <a:lnTo>
                    <a:pt x="158"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22"/>
            <p:cNvSpPr/>
            <p:nvPr/>
          </p:nvSpPr>
          <p:spPr>
            <a:xfrm>
              <a:off x="6133525" y="4303850"/>
              <a:ext cx="106725" cy="95600"/>
            </a:xfrm>
            <a:custGeom>
              <a:avLst/>
              <a:gdLst/>
              <a:ahLst/>
              <a:cxnLst/>
              <a:rect l="l" t="t" r="r" b="b"/>
              <a:pathLst>
                <a:path w="4269" h="3824" extrusionOk="0">
                  <a:moveTo>
                    <a:pt x="131" y="0"/>
                  </a:moveTo>
                  <a:cubicBezTo>
                    <a:pt x="131" y="26"/>
                    <a:pt x="105" y="26"/>
                    <a:pt x="105" y="26"/>
                  </a:cubicBezTo>
                  <a:cubicBezTo>
                    <a:pt x="79" y="52"/>
                    <a:pt x="53" y="105"/>
                    <a:pt x="27" y="131"/>
                  </a:cubicBezTo>
                  <a:lnTo>
                    <a:pt x="0" y="157"/>
                  </a:lnTo>
                  <a:cubicBezTo>
                    <a:pt x="367" y="655"/>
                    <a:pt x="786" y="1152"/>
                    <a:pt x="1231" y="1597"/>
                  </a:cubicBezTo>
                  <a:cubicBezTo>
                    <a:pt x="2069" y="2461"/>
                    <a:pt x="3038" y="3221"/>
                    <a:pt x="4111" y="3797"/>
                  </a:cubicBezTo>
                  <a:lnTo>
                    <a:pt x="4111" y="3823"/>
                  </a:lnTo>
                  <a:lnTo>
                    <a:pt x="4138" y="3797"/>
                  </a:lnTo>
                  <a:cubicBezTo>
                    <a:pt x="4138" y="3797"/>
                    <a:pt x="4164" y="3771"/>
                    <a:pt x="4190" y="3744"/>
                  </a:cubicBezTo>
                  <a:cubicBezTo>
                    <a:pt x="4216" y="3744"/>
                    <a:pt x="4242" y="3718"/>
                    <a:pt x="4242" y="3718"/>
                  </a:cubicBezTo>
                  <a:lnTo>
                    <a:pt x="4268" y="3692"/>
                  </a:lnTo>
                  <a:lnTo>
                    <a:pt x="4242" y="3666"/>
                  </a:lnTo>
                  <a:cubicBezTo>
                    <a:pt x="3169" y="3090"/>
                    <a:pt x="2200" y="2331"/>
                    <a:pt x="1362" y="1466"/>
                  </a:cubicBezTo>
                  <a:cubicBezTo>
                    <a:pt x="917" y="1021"/>
                    <a:pt x="498" y="524"/>
                    <a:pt x="13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22"/>
            <p:cNvSpPr/>
            <p:nvPr/>
          </p:nvSpPr>
          <p:spPr>
            <a:xfrm>
              <a:off x="6085725" y="4387625"/>
              <a:ext cx="138150" cy="32850"/>
            </a:xfrm>
            <a:custGeom>
              <a:avLst/>
              <a:gdLst/>
              <a:ahLst/>
              <a:cxnLst/>
              <a:rect l="l" t="t" r="r" b="b"/>
              <a:pathLst>
                <a:path w="5526" h="1314" extrusionOk="0">
                  <a:moveTo>
                    <a:pt x="53" y="1"/>
                  </a:moveTo>
                  <a:cubicBezTo>
                    <a:pt x="53" y="1"/>
                    <a:pt x="27" y="1"/>
                    <a:pt x="27" y="27"/>
                  </a:cubicBezTo>
                  <a:cubicBezTo>
                    <a:pt x="27" y="53"/>
                    <a:pt x="1" y="105"/>
                    <a:pt x="1" y="158"/>
                  </a:cubicBezTo>
                  <a:cubicBezTo>
                    <a:pt x="603" y="446"/>
                    <a:pt x="1205" y="682"/>
                    <a:pt x="1834" y="839"/>
                  </a:cubicBezTo>
                  <a:cubicBezTo>
                    <a:pt x="2017" y="891"/>
                    <a:pt x="2174" y="943"/>
                    <a:pt x="2358" y="970"/>
                  </a:cubicBezTo>
                  <a:cubicBezTo>
                    <a:pt x="3268" y="1185"/>
                    <a:pt x="4223" y="1313"/>
                    <a:pt x="5182" y="1313"/>
                  </a:cubicBezTo>
                  <a:cubicBezTo>
                    <a:pt x="5270" y="1313"/>
                    <a:pt x="5359" y="1312"/>
                    <a:pt x="5447" y="1310"/>
                  </a:cubicBezTo>
                  <a:cubicBezTo>
                    <a:pt x="5473" y="1258"/>
                    <a:pt x="5500" y="1205"/>
                    <a:pt x="5526" y="1179"/>
                  </a:cubicBezTo>
                  <a:lnTo>
                    <a:pt x="5526" y="1127"/>
                  </a:lnTo>
                  <a:lnTo>
                    <a:pt x="5500" y="1127"/>
                  </a:lnTo>
                  <a:cubicBezTo>
                    <a:pt x="5395" y="1129"/>
                    <a:pt x="5290" y="1131"/>
                    <a:pt x="5185" y="1131"/>
                  </a:cubicBezTo>
                  <a:cubicBezTo>
                    <a:pt x="4243" y="1131"/>
                    <a:pt x="3303" y="1025"/>
                    <a:pt x="2384" y="812"/>
                  </a:cubicBezTo>
                  <a:cubicBezTo>
                    <a:pt x="2227" y="760"/>
                    <a:pt x="2043" y="708"/>
                    <a:pt x="1886" y="682"/>
                  </a:cubicBezTo>
                  <a:cubicBezTo>
                    <a:pt x="1258" y="498"/>
                    <a:pt x="656" y="263"/>
                    <a:pt x="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22"/>
            <p:cNvSpPr/>
            <p:nvPr/>
          </p:nvSpPr>
          <p:spPr>
            <a:xfrm>
              <a:off x="6073300" y="4443275"/>
              <a:ext cx="144050" cy="47150"/>
            </a:xfrm>
            <a:custGeom>
              <a:avLst/>
              <a:gdLst/>
              <a:ahLst/>
              <a:cxnLst/>
              <a:rect l="l" t="t" r="r" b="b"/>
              <a:pathLst>
                <a:path w="5762" h="1886" extrusionOk="0">
                  <a:moveTo>
                    <a:pt x="5735" y="0"/>
                  </a:moveTo>
                  <a:cubicBezTo>
                    <a:pt x="4714" y="603"/>
                    <a:pt x="3614" y="1048"/>
                    <a:pt x="2488" y="1336"/>
                  </a:cubicBezTo>
                  <a:cubicBezTo>
                    <a:pt x="1676" y="1545"/>
                    <a:pt x="838" y="1676"/>
                    <a:pt x="0" y="1702"/>
                  </a:cubicBezTo>
                  <a:lnTo>
                    <a:pt x="0" y="1729"/>
                  </a:lnTo>
                  <a:lnTo>
                    <a:pt x="0" y="1859"/>
                  </a:lnTo>
                  <a:lnTo>
                    <a:pt x="0" y="1886"/>
                  </a:lnTo>
                  <a:cubicBezTo>
                    <a:pt x="865" y="1859"/>
                    <a:pt x="1702" y="1729"/>
                    <a:pt x="2540" y="1519"/>
                  </a:cubicBezTo>
                  <a:cubicBezTo>
                    <a:pt x="3666" y="1231"/>
                    <a:pt x="4740" y="786"/>
                    <a:pt x="5735" y="210"/>
                  </a:cubicBezTo>
                  <a:lnTo>
                    <a:pt x="5761" y="210"/>
                  </a:lnTo>
                  <a:lnTo>
                    <a:pt x="5761" y="157"/>
                  </a:lnTo>
                  <a:cubicBezTo>
                    <a:pt x="5761" y="105"/>
                    <a:pt x="5761" y="79"/>
                    <a:pt x="5761" y="27"/>
                  </a:cubicBezTo>
                  <a:lnTo>
                    <a:pt x="576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22"/>
            <p:cNvSpPr/>
            <p:nvPr/>
          </p:nvSpPr>
          <p:spPr>
            <a:xfrm>
              <a:off x="6115850" y="4471425"/>
              <a:ext cx="112625" cy="114575"/>
            </a:xfrm>
            <a:custGeom>
              <a:avLst/>
              <a:gdLst/>
              <a:ahLst/>
              <a:cxnLst/>
              <a:rect l="l" t="t" r="r" b="b"/>
              <a:pathLst>
                <a:path w="4505" h="4583" extrusionOk="0">
                  <a:moveTo>
                    <a:pt x="4373" y="0"/>
                  </a:moveTo>
                  <a:lnTo>
                    <a:pt x="4373" y="26"/>
                  </a:lnTo>
                  <a:cubicBezTo>
                    <a:pt x="3797" y="995"/>
                    <a:pt x="3090" y="1886"/>
                    <a:pt x="2305" y="2671"/>
                  </a:cubicBezTo>
                  <a:cubicBezTo>
                    <a:pt x="1729" y="3221"/>
                    <a:pt x="812" y="3928"/>
                    <a:pt x="0" y="4452"/>
                  </a:cubicBezTo>
                  <a:cubicBezTo>
                    <a:pt x="0" y="4452"/>
                    <a:pt x="0" y="4478"/>
                    <a:pt x="27" y="4478"/>
                  </a:cubicBezTo>
                  <a:cubicBezTo>
                    <a:pt x="53" y="4504"/>
                    <a:pt x="79" y="4530"/>
                    <a:pt x="105" y="4583"/>
                  </a:cubicBezTo>
                  <a:lnTo>
                    <a:pt x="131" y="4583"/>
                  </a:lnTo>
                  <a:cubicBezTo>
                    <a:pt x="943" y="4059"/>
                    <a:pt x="1860" y="3352"/>
                    <a:pt x="2436" y="2802"/>
                  </a:cubicBezTo>
                  <a:cubicBezTo>
                    <a:pt x="3221" y="2016"/>
                    <a:pt x="3928" y="1126"/>
                    <a:pt x="4504" y="157"/>
                  </a:cubicBezTo>
                  <a:lnTo>
                    <a:pt x="4504" y="131"/>
                  </a:lnTo>
                  <a:cubicBezTo>
                    <a:pt x="4452" y="105"/>
                    <a:pt x="4426" y="79"/>
                    <a:pt x="4399" y="26"/>
                  </a:cubicBezTo>
                  <a:lnTo>
                    <a:pt x="437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22"/>
            <p:cNvSpPr/>
            <p:nvPr/>
          </p:nvSpPr>
          <p:spPr>
            <a:xfrm>
              <a:off x="6212075" y="4487775"/>
              <a:ext cx="41275" cy="147975"/>
            </a:xfrm>
            <a:custGeom>
              <a:avLst/>
              <a:gdLst/>
              <a:ahLst/>
              <a:cxnLst/>
              <a:rect l="l" t="t" r="r" b="b"/>
              <a:pathLst>
                <a:path w="1651" h="5919" extrusionOk="0">
                  <a:moveTo>
                    <a:pt x="1467" y="1"/>
                  </a:moveTo>
                  <a:lnTo>
                    <a:pt x="1467" y="27"/>
                  </a:lnTo>
                  <a:cubicBezTo>
                    <a:pt x="1467" y="1153"/>
                    <a:pt x="1310" y="2305"/>
                    <a:pt x="996" y="3379"/>
                  </a:cubicBezTo>
                  <a:cubicBezTo>
                    <a:pt x="786" y="4190"/>
                    <a:pt x="419" y="5081"/>
                    <a:pt x="1" y="5866"/>
                  </a:cubicBezTo>
                  <a:lnTo>
                    <a:pt x="184" y="5919"/>
                  </a:lnTo>
                  <a:cubicBezTo>
                    <a:pt x="603" y="5133"/>
                    <a:pt x="943" y="4295"/>
                    <a:pt x="1179" y="3431"/>
                  </a:cubicBezTo>
                  <a:cubicBezTo>
                    <a:pt x="1493" y="2331"/>
                    <a:pt x="1650" y="1205"/>
                    <a:pt x="1650" y="53"/>
                  </a:cubicBezTo>
                  <a:lnTo>
                    <a:pt x="1650" y="27"/>
                  </a:lnTo>
                  <a:lnTo>
                    <a:pt x="1624" y="27"/>
                  </a:lnTo>
                  <a:cubicBezTo>
                    <a:pt x="1598" y="27"/>
                    <a:pt x="1545" y="1"/>
                    <a:pt x="149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22"/>
            <p:cNvSpPr/>
            <p:nvPr/>
          </p:nvSpPr>
          <p:spPr>
            <a:xfrm>
              <a:off x="6275575" y="4487125"/>
              <a:ext cx="47150" cy="138800"/>
            </a:xfrm>
            <a:custGeom>
              <a:avLst/>
              <a:gdLst/>
              <a:ahLst/>
              <a:cxnLst/>
              <a:rect l="l" t="t" r="r" b="b"/>
              <a:pathLst>
                <a:path w="1886" h="5552" extrusionOk="0">
                  <a:moveTo>
                    <a:pt x="184" y="1"/>
                  </a:moveTo>
                  <a:cubicBezTo>
                    <a:pt x="131" y="27"/>
                    <a:pt x="79" y="27"/>
                    <a:pt x="53" y="53"/>
                  </a:cubicBezTo>
                  <a:lnTo>
                    <a:pt x="0" y="53"/>
                  </a:lnTo>
                  <a:lnTo>
                    <a:pt x="27" y="79"/>
                  </a:lnTo>
                  <a:cubicBezTo>
                    <a:pt x="629" y="1100"/>
                    <a:pt x="1074" y="2174"/>
                    <a:pt x="1362" y="3326"/>
                  </a:cubicBezTo>
                  <a:cubicBezTo>
                    <a:pt x="1545" y="4059"/>
                    <a:pt x="1676" y="4792"/>
                    <a:pt x="1729" y="5552"/>
                  </a:cubicBezTo>
                  <a:cubicBezTo>
                    <a:pt x="1781" y="5552"/>
                    <a:pt x="1833" y="5526"/>
                    <a:pt x="1860" y="5499"/>
                  </a:cubicBezTo>
                  <a:lnTo>
                    <a:pt x="1886" y="5499"/>
                  </a:lnTo>
                  <a:cubicBezTo>
                    <a:pt x="1833" y="4740"/>
                    <a:pt x="1729" y="4007"/>
                    <a:pt x="1545" y="3274"/>
                  </a:cubicBezTo>
                  <a:cubicBezTo>
                    <a:pt x="1231" y="2122"/>
                    <a:pt x="786" y="1048"/>
                    <a:pt x="210" y="27"/>
                  </a:cubicBezTo>
                  <a:lnTo>
                    <a:pt x="18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22"/>
            <p:cNvSpPr/>
            <p:nvPr/>
          </p:nvSpPr>
          <p:spPr>
            <a:xfrm>
              <a:off x="6298475" y="4473375"/>
              <a:ext cx="106075" cy="94950"/>
            </a:xfrm>
            <a:custGeom>
              <a:avLst/>
              <a:gdLst/>
              <a:ahLst/>
              <a:cxnLst/>
              <a:rect l="l" t="t" r="r" b="b"/>
              <a:pathLst>
                <a:path w="4243" h="3798" extrusionOk="0">
                  <a:moveTo>
                    <a:pt x="132" y="1"/>
                  </a:moveTo>
                  <a:cubicBezTo>
                    <a:pt x="106" y="53"/>
                    <a:pt x="53" y="79"/>
                    <a:pt x="27" y="106"/>
                  </a:cubicBezTo>
                  <a:lnTo>
                    <a:pt x="1" y="132"/>
                  </a:lnTo>
                  <a:lnTo>
                    <a:pt x="27" y="158"/>
                  </a:lnTo>
                  <a:cubicBezTo>
                    <a:pt x="1101" y="734"/>
                    <a:pt x="2069" y="1493"/>
                    <a:pt x="2907" y="2357"/>
                  </a:cubicBezTo>
                  <a:cubicBezTo>
                    <a:pt x="3326" y="2803"/>
                    <a:pt x="3745" y="3274"/>
                    <a:pt x="4112" y="3798"/>
                  </a:cubicBezTo>
                  <a:lnTo>
                    <a:pt x="4138" y="3771"/>
                  </a:lnTo>
                  <a:cubicBezTo>
                    <a:pt x="4164" y="3745"/>
                    <a:pt x="4190" y="3719"/>
                    <a:pt x="4217" y="3693"/>
                  </a:cubicBezTo>
                  <a:cubicBezTo>
                    <a:pt x="4243" y="3667"/>
                    <a:pt x="4243" y="3667"/>
                    <a:pt x="4243" y="3667"/>
                  </a:cubicBezTo>
                  <a:cubicBezTo>
                    <a:pt x="3876" y="3143"/>
                    <a:pt x="3483" y="2672"/>
                    <a:pt x="3038" y="2227"/>
                  </a:cubicBezTo>
                  <a:cubicBezTo>
                    <a:pt x="2200" y="1336"/>
                    <a:pt x="1232" y="603"/>
                    <a:pt x="15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22"/>
            <p:cNvSpPr/>
            <p:nvPr/>
          </p:nvSpPr>
          <p:spPr>
            <a:xfrm>
              <a:off x="6314850" y="4451775"/>
              <a:ext cx="138150" cy="33425"/>
            </a:xfrm>
            <a:custGeom>
              <a:avLst/>
              <a:gdLst/>
              <a:ahLst/>
              <a:cxnLst/>
              <a:rect l="l" t="t" r="r" b="b"/>
              <a:pathLst>
                <a:path w="5526" h="1337" extrusionOk="0">
                  <a:moveTo>
                    <a:pt x="79" y="1"/>
                  </a:moveTo>
                  <a:lnTo>
                    <a:pt x="53" y="27"/>
                  </a:lnTo>
                  <a:cubicBezTo>
                    <a:pt x="53" y="79"/>
                    <a:pt x="27" y="132"/>
                    <a:pt x="0" y="158"/>
                  </a:cubicBezTo>
                  <a:lnTo>
                    <a:pt x="0" y="210"/>
                  </a:lnTo>
                  <a:lnTo>
                    <a:pt x="27" y="210"/>
                  </a:lnTo>
                  <a:cubicBezTo>
                    <a:pt x="131" y="208"/>
                    <a:pt x="236" y="206"/>
                    <a:pt x="341" y="206"/>
                  </a:cubicBezTo>
                  <a:cubicBezTo>
                    <a:pt x="1283" y="206"/>
                    <a:pt x="2221" y="312"/>
                    <a:pt x="3116" y="524"/>
                  </a:cubicBezTo>
                  <a:cubicBezTo>
                    <a:pt x="3274" y="577"/>
                    <a:pt x="3457" y="603"/>
                    <a:pt x="3614" y="655"/>
                  </a:cubicBezTo>
                  <a:cubicBezTo>
                    <a:pt x="4242" y="839"/>
                    <a:pt x="4871" y="1074"/>
                    <a:pt x="5473" y="1336"/>
                  </a:cubicBezTo>
                  <a:lnTo>
                    <a:pt x="5499" y="1336"/>
                  </a:lnTo>
                  <a:cubicBezTo>
                    <a:pt x="5499" y="1284"/>
                    <a:pt x="5525" y="1231"/>
                    <a:pt x="5525" y="1205"/>
                  </a:cubicBezTo>
                  <a:lnTo>
                    <a:pt x="5525" y="1179"/>
                  </a:lnTo>
                  <a:cubicBezTo>
                    <a:pt x="4923" y="891"/>
                    <a:pt x="4295" y="655"/>
                    <a:pt x="3666" y="498"/>
                  </a:cubicBezTo>
                  <a:cubicBezTo>
                    <a:pt x="3483" y="446"/>
                    <a:pt x="3326" y="394"/>
                    <a:pt x="3143" y="367"/>
                  </a:cubicBezTo>
                  <a:cubicBezTo>
                    <a:pt x="2148" y="106"/>
                    <a:pt x="1126" y="1"/>
                    <a:pt x="7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22"/>
            <p:cNvSpPr/>
            <p:nvPr/>
          </p:nvSpPr>
          <p:spPr>
            <a:xfrm>
              <a:off x="6318775" y="4383050"/>
              <a:ext cx="136850" cy="47800"/>
            </a:xfrm>
            <a:custGeom>
              <a:avLst/>
              <a:gdLst/>
              <a:ahLst/>
              <a:cxnLst/>
              <a:rect l="l" t="t" r="r" b="b"/>
              <a:pathLst>
                <a:path w="5474" h="1912" extrusionOk="0">
                  <a:moveTo>
                    <a:pt x="5447" y="0"/>
                  </a:moveTo>
                  <a:cubicBezTo>
                    <a:pt x="4714" y="53"/>
                    <a:pt x="4007" y="158"/>
                    <a:pt x="3326" y="341"/>
                  </a:cubicBezTo>
                  <a:cubicBezTo>
                    <a:pt x="2174" y="629"/>
                    <a:pt x="1048" y="1100"/>
                    <a:pt x="27" y="1702"/>
                  </a:cubicBezTo>
                  <a:lnTo>
                    <a:pt x="1" y="1702"/>
                  </a:lnTo>
                  <a:lnTo>
                    <a:pt x="1" y="1729"/>
                  </a:lnTo>
                  <a:cubicBezTo>
                    <a:pt x="27" y="1781"/>
                    <a:pt x="27" y="1833"/>
                    <a:pt x="27" y="1886"/>
                  </a:cubicBezTo>
                  <a:lnTo>
                    <a:pt x="27" y="1912"/>
                  </a:lnTo>
                  <a:lnTo>
                    <a:pt x="53" y="1886"/>
                  </a:lnTo>
                  <a:cubicBezTo>
                    <a:pt x="1100" y="1283"/>
                    <a:pt x="2200" y="812"/>
                    <a:pt x="3378" y="524"/>
                  </a:cubicBezTo>
                  <a:cubicBezTo>
                    <a:pt x="4059" y="341"/>
                    <a:pt x="4766" y="236"/>
                    <a:pt x="5473" y="184"/>
                  </a:cubicBezTo>
                  <a:lnTo>
                    <a:pt x="544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22"/>
            <p:cNvSpPr/>
            <p:nvPr/>
          </p:nvSpPr>
          <p:spPr>
            <a:xfrm>
              <a:off x="6308300" y="4290750"/>
              <a:ext cx="106725" cy="113275"/>
            </a:xfrm>
            <a:custGeom>
              <a:avLst/>
              <a:gdLst/>
              <a:ahLst/>
              <a:cxnLst/>
              <a:rect l="l" t="t" r="r" b="b"/>
              <a:pathLst>
                <a:path w="4269" h="4531" extrusionOk="0">
                  <a:moveTo>
                    <a:pt x="4164" y="0"/>
                  </a:moveTo>
                  <a:cubicBezTo>
                    <a:pt x="3431" y="472"/>
                    <a:pt x="2750" y="1022"/>
                    <a:pt x="2148" y="1624"/>
                  </a:cubicBezTo>
                  <a:cubicBezTo>
                    <a:pt x="1310" y="2436"/>
                    <a:pt x="603" y="3352"/>
                    <a:pt x="27" y="4347"/>
                  </a:cubicBezTo>
                  <a:lnTo>
                    <a:pt x="1" y="4347"/>
                  </a:lnTo>
                  <a:lnTo>
                    <a:pt x="27" y="4373"/>
                  </a:lnTo>
                  <a:cubicBezTo>
                    <a:pt x="53" y="4426"/>
                    <a:pt x="79" y="4452"/>
                    <a:pt x="105" y="4504"/>
                  </a:cubicBezTo>
                  <a:lnTo>
                    <a:pt x="132" y="4530"/>
                  </a:lnTo>
                  <a:lnTo>
                    <a:pt x="158" y="4504"/>
                  </a:lnTo>
                  <a:cubicBezTo>
                    <a:pt x="734" y="3483"/>
                    <a:pt x="1441" y="2567"/>
                    <a:pt x="2279" y="1755"/>
                  </a:cubicBezTo>
                  <a:cubicBezTo>
                    <a:pt x="2881" y="1153"/>
                    <a:pt x="3562" y="629"/>
                    <a:pt x="4269" y="158"/>
                  </a:cubicBezTo>
                  <a:cubicBezTo>
                    <a:pt x="4269" y="158"/>
                    <a:pt x="4269" y="131"/>
                    <a:pt x="4269" y="131"/>
                  </a:cubicBezTo>
                  <a:cubicBezTo>
                    <a:pt x="4243" y="105"/>
                    <a:pt x="4216" y="53"/>
                    <a:pt x="4190" y="27"/>
                  </a:cubicBezTo>
                  <a:cubicBezTo>
                    <a:pt x="4190" y="27"/>
                    <a:pt x="4164" y="27"/>
                    <a:pt x="416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7" name="Google Shape;1227;p22"/>
          <p:cNvGrpSpPr/>
          <p:nvPr/>
        </p:nvGrpSpPr>
        <p:grpSpPr>
          <a:xfrm>
            <a:off x="7686013" y="2737438"/>
            <a:ext cx="1149625" cy="793988"/>
            <a:chOff x="7686013" y="2737438"/>
            <a:chExt cx="1149625" cy="793988"/>
          </a:xfrm>
        </p:grpSpPr>
        <p:sp>
          <p:nvSpPr>
            <p:cNvPr id="1228" name="Google Shape;1228;p22"/>
            <p:cNvSpPr/>
            <p:nvPr/>
          </p:nvSpPr>
          <p:spPr>
            <a:xfrm>
              <a:off x="8782588" y="3478375"/>
              <a:ext cx="53050" cy="53050"/>
            </a:xfrm>
            <a:custGeom>
              <a:avLst/>
              <a:gdLst/>
              <a:ahLst/>
              <a:cxnLst/>
              <a:rect l="l" t="t" r="r" b="b"/>
              <a:pathLst>
                <a:path w="2122" h="2122" extrusionOk="0">
                  <a:moveTo>
                    <a:pt x="1048" y="1"/>
                  </a:moveTo>
                  <a:cubicBezTo>
                    <a:pt x="472" y="1"/>
                    <a:pt x="0" y="472"/>
                    <a:pt x="0" y="1075"/>
                  </a:cubicBezTo>
                  <a:cubicBezTo>
                    <a:pt x="0" y="1651"/>
                    <a:pt x="472" y="2122"/>
                    <a:pt x="1048" y="2122"/>
                  </a:cubicBezTo>
                  <a:cubicBezTo>
                    <a:pt x="1650" y="2122"/>
                    <a:pt x="2121" y="1651"/>
                    <a:pt x="2121" y="1075"/>
                  </a:cubicBezTo>
                  <a:cubicBezTo>
                    <a:pt x="2121" y="472"/>
                    <a:pt x="1650" y="1"/>
                    <a:pt x="10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22"/>
            <p:cNvSpPr/>
            <p:nvPr/>
          </p:nvSpPr>
          <p:spPr>
            <a:xfrm>
              <a:off x="7686013" y="3187700"/>
              <a:ext cx="112600" cy="111950"/>
            </a:xfrm>
            <a:custGeom>
              <a:avLst/>
              <a:gdLst/>
              <a:ahLst/>
              <a:cxnLst/>
              <a:rect l="l" t="t" r="r" b="b"/>
              <a:pathLst>
                <a:path w="4504" h="4478" extrusionOk="0">
                  <a:moveTo>
                    <a:pt x="2252" y="0"/>
                  </a:moveTo>
                  <a:cubicBezTo>
                    <a:pt x="1021" y="0"/>
                    <a:pt x="0" y="995"/>
                    <a:pt x="0" y="2252"/>
                  </a:cubicBezTo>
                  <a:cubicBezTo>
                    <a:pt x="0" y="3483"/>
                    <a:pt x="1021" y="4478"/>
                    <a:pt x="2252" y="4478"/>
                  </a:cubicBezTo>
                  <a:cubicBezTo>
                    <a:pt x="3509" y="4478"/>
                    <a:pt x="4504" y="3483"/>
                    <a:pt x="4504" y="2252"/>
                  </a:cubicBezTo>
                  <a:cubicBezTo>
                    <a:pt x="4504" y="995"/>
                    <a:pt x="3509" y="0"/>
                    <a:pt x="22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22"/>
            <p:cNvSpPr/>
            <p:nvPr/>
          </p:nvSpPr>
          <p:spPr>
            <a:xfrm>
              <a:off x="8311700" y="2737438"/>
              <a:ext cx="176125" cy="160150"/>
            </a:xfrm>
            <a:custGeom>
              <a:avLst/>
              <a:gdLst/>
              <a:ahLst/>
              <a:cxnLst/>
              <a:rect l="l" t="t" r="r" b="b"/>
              <a:pathLst>
                <a:path w="7045" h="6406" extrusionOk="0">
                  <a:moveTo>
                    <a:pt x="3514" y="0"/>
                  </a:moveTo>
                  <a:cubicBezTo>
                    <a:pt x="2063" y="0"/>
                    <a:pt x="755" y="998"/>
                    <a:pt x="420" y="2474"/>
                  </a:cubicBezTo>
                  <a:cubicBezTo>
                    <a:pt x="1" y="4176"/>
                    <a:pt x="1074" y="5904"/>
                    <a:pt x="2802" y="6323"/>
                  </a:cubicBezTo>
                  <a:cubicBezTo>
                    <a:pt x="3043" y="6378"/>
                    <a:pt x="3285" y="6405"/>
                    <a:pt x="3523" y="6405"/>
                  </a:cubicBezTo>
                  <a:cubicBezTo>
                    <a:pt x="4968" y="6405"/>
                    <a:pt x="6292" y="5423"/>
                    <a:pt x="6651" y="3940"/>
                  </a:cubicBezTo>
                  <a:cubicBezTo>
                    <a:pt x="7044" y="2212"/>
                    <a:pt x="5997" y="510"/>
                    <a:pt x="4269" y="91"/>
                  </a:cubicBezTo>
                  <a:cubicBezTo>
                    <a:pt x="4016" y="30"/>
                    <a:pt x="3763" y="0"/>
                    <a:pt x="35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1" name="Google Shape;1231;p22"/>
          <p:cNvGrpSpPr/>
          <p:nvPr/>
        </p:nvGrpSpPr>
        <p:grpSpPr>
          <a:xfrm>
            <a:off x="278588" y="396625"/>
            <a:ext cx="1393008" cy="1725445"/>
            <a:chOff x="278588" y="496613"/>
            <a:chExt cx="1393008" cy="1725445"/>
          </a:xfrm>
        </p:grpSpPr>
        <p:sp>
          <p:nvSpPr>
            <p:cNvPr id="1232" name="Google Shape;1232;p22"/>
            <p:cNvSpPr/>
            <p:nvPr/>
          </p:nvSpPr>
          <p:spPr>
            <a:xfrm>
              <a:off x="643238" y="1348198"/>
              <a:ext cx="53050" cy="52400"/>
            </a:xfrm>
            <a:custGeom>
              <a:avLst/>
              <a:gdLst/>
              <a:ahLst/>
              <a:cxnLst/>
              <a:rect l="l" t="t" r="r" b="b"/>
              <a:pathLst>
                <a:path w="2122" h="2096" extrusionOk="0">
                  <a:moveTo>
                    <a:pt x="1074" y="1"/>
                  </a:moveTo>
                  <a:cubicBezTo>
                    <a:pt x="498" y="1"/>
                    <a:pt x="0" y="472"/>
                    <a:pt x="0" y="1048"/>
                  </a:cubicBezTo>
                  <a:cubicBezTo>
                    <a:pt x="0" y="1624"/>
                    <a:pt x="498" y="2095"/>
                    <a:pt x="1074" y="2095"/>
                  </a:cubicBezTo>
                  <a:cubicBezTo>
                    <a:pt x="1650" y="2095"/>
                    <a:pt x="2121" y="1624"/>
                    <a:pt x="2121" y="1048"/>
                  </a:cubicBezTo>
                  <a:cubicBezTo>
                    <a:pt x="2121" y="472"/>
                    <a:pt x="1650" y="1"/>
                    <a:pt x="10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3" name="Google Shape;1233;p22"/>
            <p:cNvSpPr/>
            <p:nvPr/>
          </p:nvSpPr>
          <p:spPr>
            <a:xfrm>
              <a:off x="278588" y="496613"/>
              <a:ext cx="85775" cy="85775"/>
            </a:xfrm>
            <a:custGeom>
              <a:avLst/>
              <a:gdLst/>
              <a:ahLst/>
              <a:cxnLst/>
              <a:rect l="l" t="t" r="r" b="b"/>
              <a:pathLst>
                <a:path w="3431" h="3431" extrusionOk="0">
                  <a:moveTo>
                    <a:pt x="1702" y="1"/>
                  </a:moveTo>
                  <a:cubicBezTo>
                    <a:pt x="760" y="1"/>
                    <a:pt x="0" y="760"/>
                    <a:pt x="0" y="1702"/>
                  </a:cubicBezTo>
                  <a:cubicBezTo>
                    <a:pt x="0" y="2645"/>
                    <a:pt x="760" y="3431"/>
                    <a:pt x="1702" y="3431"/>
                  </a:cubicBezTo>
                  <a:cubicBezTo>
                    <a:pt x="2671" y="3431"/>
                    <a:pt x="3430" y="2645"/>
                    <a:pt x="3430" y="1702"/>
                  </a:cubicBezTo>
                  <a:cubicBezTo>
                    <a:pt x="3430" y="760"/>
                    <a:pt x="2671" y="1"/>
                    <a:pt x="17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4" name="Google Shape;1234;p22"/>
            <p:cNvSpPr/>
            <p:nvPr/>
          </p:nvSpPr>
          <p:spPr>
            <a:xfrm>
              <a:off x="343653" y="2166408"/>
              <a:ext cx="55675" cy="55650"/>
            </a:xfrm>
            <a:custGeom>
              <a:avLst/>
              <a:gdLst/>
              <a:ahLst/>
              <a:cxnLst/>
              <a:rect l="l" t="t" r="r" b="b"/>
              <a:pathLst>
                <a:path w="2227" h="2226" extrusionOk="0">
                  <a:moveTo>
                    <a:pt x="1100" y="0"/>
                  </a:moveTo>
                  <a:cubicBezTo>
                    <a:pt x="498" y="0"/>
                    <a:pt x="0" y="498"/>
                    <a:pt x="0" y="1126"/>
                  </a:cubicBezTo>
                  <a:cubicBezTo>
                    <a:pt x="0" y="1728"/>
                    <a:pt x="498" y="2226"/>
                    <a:pt x="1100" y="2226"/>
                  </a:cubicBezTo>
                  <a:cubicBezTo>
                    <a:pt x="1729" y="2226"/>
                    <a:pt x="2226" y="1728"/>
                    <a:pt x="2226" y="1126"/>
                  </a:cubicBezTo>
                  <a:cubicBezTo>
                    <a:pt x="2226" y="498"/>
                    <a:pt x="1729" y="0"/>
                    <a:pt x="11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22"/>
            <p:cNvSpPr/>
            <p:nvPr/>
          </p:nvSpPr>
          <p:spPr>
            <a:xfrm>
              <a:off x="1510520" y="1186468"/>
              <a:ext cx="161075" cy="161725"/>
            </a:xfrm>
            <a:custGeom>
              <a:avLst/>
              <a:gdLst/>
              <a:ahLst/>
              <a:cxnLst/>
              <a:rect l="l" t="t" r="r" b="b"/>
              <a:pathLst>
                <a:path w="6443" h="6469" extrusionOk="0">
                  <a:moveTo>
                    <a:pt x="3221" y="1"/>
                  </a:moveTo>
                  <a:cubicBezTo>
                    <a:pt x="1441" y="1"/>
                    <a:pt x="1" y="1441"/>
                    <a:pt x="1" y="3248"/>
                  </a:cubicBezTo>
                  <a:cubicBezTo>
                    <a:pt x="1" y="5028"/>
                    <a:pt x="1441" y="6468"/>
                    <a:pt x="3221" y="6468"/>
                  </a:cubicBezTo>
                  <a:cubicBezTo>
                    <a:pt x="5002" y="6468"/>
                    <a:pt x="6442" y="5028"/>
                    <a:pt x="6442" y="3248"/>
                  </a:cubicBezTo>
                  <a:cubicBezTo>
                    <a:pt x="6442" y="1441"/>
                    <a:pt x="5002" y="1"/>
                    <a:pt x="322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36" name="Google Shape;1236;p22"/>
          <p:cNvGrpSpPr/>
          <p:nvPr/>
        </p:nvGrpSpPr>
        <p:grpSpPr>
          <a:xfrm rot="-1305602">
            <a:off x="7703309" y="4400497"/>
            <a:ext cx="269849" cy="578812"/>
            <a:chOff x="5326125" y="3018500"/>
            <a:chExt cx="223250" cy="478875"/>
          </a:xfrm>
        </p:grpSpPr>
        <p:sp>
          <p:nvSpPr>
            <p:cNvPr id="1237" name="Google Shape;1237;p22"/>
            <p:cNvSpPr/>
            <p:nvPr/>
          </p:nvSpPr>
          <p:spPr>
            <a:xfrm>
              <a:off x="5326125" y="3153500"/>
              <a:ext cx="223250" cy="343875"/>
            </a:xfrm>
            <a:custGeom>
              <a:avLst/>
              <a:gdLst/>
              <a:ahLst/>
              <a:cxnLst/>
              <a:rect l="l" t="t" r="r" b="b"/>
              <a:pathLst>
                <a:path w="8930" h="13755" extrusionOk="0">
                  <a:moveTo>
                    <a:pt x="7171" y="0"/>
                  </a:moveTo>
                  <a:lnTo>
                    <a:pt x="1" y="1131"/>
                  </a:lnTo>
                  <a:lnTo>
                    <a:pt x="2141" y="13755"/>
                  </a:lnTo>
                  <a:lnTo>
                    <a:pt x="8929" y="12615"/>
                  </a:lnTo>
                  <a:lnTo>
                    <a:pt x="7212" y="309"/>
                  </a:lnTo>
                  <a:lnTo>
                    <a:pt x="717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22"/>
            <p:cNvSpPr/>
            <p:nvPr/>
          </p:nvSpPr>
          <p:spPr>
            <a:xfrm>
              <a:off x="5326125" y="3018500"/>
              <a:ext cx="179300" cy="210700"/>
            </a:xfrm>
            <a:custGeom>
              <a:avLst/>
              <a:gdLst/>
              <a:ahLst/>
              <a:cxnLst/>
              <a:rect l="l" t="t" r="r" b="b"/>
              <a:pathLst>
                <a:path w="7172" h="8428" extrusionOk="0">
                  <a:moveTo>
                    <a:pt x="2777" y="1"/>
                  </a:moveTo>
                  <a:cubicBezTo>
                    <a:pt x="2373" y="1"/>
                    <a:pt x="1968" y="256"/>
                    <a:pt x="1824" y="712"/>
                  </a:cubicBezTo>
                  <a:lnTo>
                    <a:pt x="1" y="6531"/>
                  </a:lnTo>
                  <a:lnTo>
                    <a:pt x="2166" y="8428"/>
                  </a:lnTo>
                  <a:lnTo>
                    <a:pt x="3224" y="6824"/>
                  </a:lnTo>
                  <a:lnTo>
                    <a:pt x="5600" y="7915"/>
                  </a:lnTo>
                  <a:lnTo>
                    <a:pt x="5600" y="7907"/>
                  </a:lnTo>
                  <a:lnTo>
                    <a:pt x="7171" y="5400"/>
                  </a:lnTo>
                  <a:lnTo>
                    <a:pt x="3525" y="387"/>
                  </a:lnTo>
                  <a:cubicBezTo>
                    <a:pt x="3335" y="123"/>
                    <a:pt x="3056" y="1"/>
                    <a:pt x="277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22"/>
            <p:cNvSpPr/>
            <p:nvPr/>
          </p:nvSpPr>
          <p:spPr>
            <a:xfrm>
              <a:off x="5353200" y="3018850"/>
              <a:ext cx="97275" cy="76875"/>
            </a:xfrm>
            <a:custGeom>
              <a:avLst/>
              <a:gdLst/>
              <a:ahLst/>
              <a:cxnLst/>
              <a:rect l="l" t="t" r="r" b="b"/>
              <a:pathLst>
                <a:path w="3891" h="3075" extrusionOk="0">
                  <a:moveTo>
                    <a:pt x="1692" y="0"/>
                  </a:moveTo>
                  <a:cubicBezTo>
                    <a:pt x="1288" y="0"/>
                    <a:pt x="885" y="254"/>
                    <a:pt x="741" y="714"/>
                  </a:cubicBezTo>
                  <a:lnTo>
                    <a:pt x="0" y="3075"/>
                  </a:lnTo>
                  <a:lnTo>
                    <a:pt x="3891" y="2367"/>
                  </a:lnTo>
                  <a:lnTo>
                    <a:pt x="2450" y="389"/>
                  </a:lnTo>
                  <a:cubicBezTo>
                    <a:pt x="2256" y="124"/>
                    <a:pt x="1974" y="0"/>
                    <a:pt x="169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0" name="Google Shape;1240;p22"/>
            <p:cNvSpPr/>
            <p:nvPr/>
          </p:nvSpPr>
          <p:spPr>
            <a:xfrm>
              <a:off x="5462675" y="3213075"/>
              <a:ext cx="47625" cy="244825"/>
            </a:xfrm>
            <a:custGeom>
              <a:avLst/>
              <a:gdLst/>
              <a:ahLst/>
              <a:cxnLst/>
              <a:rect l="l" t="t" r="r" b="b"/>
              <a:pathLst>
                <a:path w="1905" h="9793" extrusionOk="0">
                  <a:moveTo>
                    <a:pt x="132" y="1"/>
                  </a:moveTo>
                  <a:cubicBezTo>
                    <a:pt x="126" y="1"/>
                    <a:pt x="120" y="1"/>
                    <a:pt x="114" y="2"/>
                  </a:cubicBezTo>
                  <a:cubicBezTo>
                    <a:pt x="49" y="18"/>
                    <a:pt x="0" y="83"/>
                    <a:pt x="8" y="148"/>
                  </a:cubicBezTo>
                  <a:lnTo>
                    <a:pt x="1636" y="9687"/>
                  </a:lnTo>
                  <a:cubicBezTo>
                    <a:pt x="1652" y="9744"/>
                    <a:pt x="1701" y="9793"/>
                    <a:pt x="1766" y="9793"/>
                  </a:cubicBezTo>
                  <a:cubicBezTo>
                    <a:pt x="1774" y="9793"/>
                    <a:pt x="1783" y="9785"/>
                    <a:pt x="1783" y="9785"/>
                  </a:cubicBezTo>
                  <a:cubicBezTo>
                    <a:pt x="1856" y="9777"/>
                    <a:pt x="1905" y="9711"/>
                    <a:pt x="1888" y="9638"/>
                  </a:cubicBezTo>
                  <a:lnTo>
                    <a:pt x="261" y="108"/>
                  </a:lnTo>
                  <a:cubicBezTo>
                    <a:pt x="253" y="41"/>
                    <a:pt x="198" y="1"/>
                    <a:pt x="1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1" name="Google Shape;1241;p22"/>
            <p:cNvSpPr/>
            <p:nvPr/>
          </p:nvSpPr>
          <p:spPr>
            <a:xfrm>
              <a:off x="5376800" y="3226100"/>
              <a:ext cx="40725" cy="247675"/>
            </a:xfrm>
            <a:custGeom>
              <a:avLst/>
              <a:gdLst/>
              <a:ahLst/>
              <a:cxnLst/>
              <a:rect l="l" t="t" r="r" b="b"/>
              <a:pathLst>
                <a:path w="1629" h="9907" extrusionOk="0">
                  <a:moveTo>
                    <a:pt x="130" y="1"/>
                  </a:moveTo>
                  <a:cubicBezTo>
                    <a:pt x="125" y="1"/>
                    <a:pt x="120" y="1"/>
                    <a:pt x="114" y="2"/>
                  </a:cubicBezTo>
                  <a:cubicBezTo>
                    <a:pt x="49" y="10"/>
                    <a:pt x="1" y="75"/>
                    <a:pt x="9" y="148"/>
                  </a:cubicBezTo>
                  <a:lnTo>
                    <a:pt x="1368" y="9793"/>
                  </a:lnTo>
                  <a:cubicBezTo>
                    <a:pt x="1376" y="9858"/>
                    <a:pt x="1425" y="9907"/>
                    <a:pt x="1490" y="9907"/>
                  </a:cubicBezTo>
                  <a:cubicBezTo>
                    <a:pt x="1498" y="9907"/>
                    <a:pt x="1498" y="9898"/>
                    <a:pt x="1506" y="9898"/>
                  </a:cubicBezTo>
                  <a:cubicBezTo>
                    <a:pt x="1579" y="9890"/>
                    <a:pt x="1628" y="9825"/>
                    <a:pt x="1612" y="9760"/>
                  </a:cubicBezTo>
                  <a:lnTo>
                    <a:pt x="261" y="107"/>
                  </a:lnTo>
                  <a:cubicBezTo>
                    <a:pt x="253" y="47"/>
                    <a:pt x="197" y="1"/>
                    <a:pt x="1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387600"/>
            <a:ext cx="7704000" cy="59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chemeClr val="accent5"/>
              </a:buClr>
              <a:buSzPts val="3200"/>
              <a:buFont typeface="Titan One"/>
              <a:buNone/>
              <a:defRPr sz="3200">
                <a:solidFill>
                  <a:schemeClr val="accent5"/>
                </a:solidFill>
                <a:latin typeface="Titan One"/>
                <a:ea typeface="Titan One"/>
                <a:cs typeface="Titan One"/>
                <a:sym typeface="Titan One"/>
              </a:defRPr>
            </a:lvl1pPr>
            <a:lvl2pPr lvl="1"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2pPr>
            <a:lvl3pPr lvl="2"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3pPr>
            <a:lvl4pPr lvl="3"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4pPr>
            <a:lvl5pPr lvl="4"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5pPr>
            <a:lvl6pPr lvl="5"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6pPr>
            <a:lvl7pPr lvl="6"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7pPr>
            <a:lvl8pPr lvl="7"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8pPr>
            <a:lvl9pPr lvl="8" algn="ctr" rtl="0">
              <a:spcBef>
                <a:spcPts val="0"/>
              </a:spcBef>
              <a:spcAft>
                <a:spcPts val="0"/>
              </a:spcAft>
              <a:buClr>
                <a:schemeClr val="dk1"/>
              </a:buClr>
              <a:buSzPts val="3600"/>
              <a:buFont typeface="Fredoka One"/>
              <a:buNone/>
              <a:defRPr sz="3600">
                <a:solidFill>
                  <a:schemeClr val="dk1"/>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720000" y="1300850"/>
            <a:ext cx="7704000" cy="3267900"/>
          </a:xfrm>
          <a:prstGeom prst="rect">
            <a:avLst/>
          </a:prstGeom>
          <a:noFill/>
          <a:ln>
            <a:noFill/>
          </a:ln>
        </p:spPr>
        <p:txBody>
          <a:bodyPr spcFirstLastPara="1" wrap="square" lIns="91425" tIns="91425" rIns="91425" bIns="91425" anchor="ctr" anchorCtr="0">
            <a:noAutofit/>
          </a:bodyPr>
          <a:lstStyle>
            <a:lvl1pPr marL="457200" lvl="0" indent="-323850">
              <a:lnSpc>
                <a:spcPct val="100000"/>
              </a:lnSpc>
              <a:spcBef>
                <a:spcPts val="0"/>
              </a:spcBef>
              <a:spcAft>
                <a:spcPts val="0"/>
              </a:spcAft>
              <a:buClr>
                <a:schemeClr val="dk1"/>
              </a:buClr>
              <a:buSzPts val="1500"/>
              <a:buFont typeface="Mulish"/>
              <a:buChar char="●"/>
              <a:defRPr sz="1500">
                <a:solidFill>
                  <a:schemeClr val="dk1"/>
                </a:solidFill>
                <a:latin typeface="Mulish"/>
                <a:ea typeface="Mulish"/>
                <a:cs typeface="Mulish"/>
                <a:sym typeface="Mulish"/>
              </a:defRPr>
            </a:lvl1pPr>
            <a:lvl2pPr marL="914400" lvl="1" indent="-323850">
              <a:lnSpc>
                <a:spcPct val="100000"/>
              </a:lnSpc>
              <a:spcBef>
                <a:spcPts val="0"/>
              </a:spcBef>
              <a:spcAft>
                <a:spcPts val="0"/>
              </a:spcAft>
              <a:buClr>
                <a:schemeClr val="dk1"/>
              </a:buClr>
              <a:buSzPts val="1500"/>
              <a:buFont typeface="Mulish"/>
              <a:buChar char="○"/>
              <a:defRPr sz="1500">
                <a:solidFill>
                  <a:schemeClr val="dk1"/>
                </a:solidFill>
                <a:latin typeface="Mulish"/>
                <a:ea typeface="Mulish"/>
                <a:cs typeface="Mulish"/>
                <a:sym typeface="Mulish"/>
              </a:defRPr>
            </a:lvl2pPr>
            <a:lvl3pPr marL="1371600" lvl="2" indent="-323850">
              <a:lnSpc>
                <a:spcPct val="100000"/>
              </a:lnSpc>
              <a:spcBef>
                <a:spcPts val="0"/>
              </a:spcBef>
              <a:spcAft>
                <a:spcPts val="0"/>
              </a:spcAft>
              <a:buClr>
                <a:schemeClr val="dk1"/>
              </a:buClr>
              <a:buSzPts val="1500"/>
              <a:buFont typeface="Mulish"/>
              <a:buChar char="■"/>
              <a:defRPr sz="1500">
                <a:solidFill>
                  <a:schemeClr val="dk1"/>
                </a:solidFill>
                <a:latin typeface="Mulish"/>
                <a:ea typeface="Mulish"/>
                <a:cs typeface="Mulish"/>
                <a:sym typeface="Mulish"/>
              </a:defRPr>
            </a:lvl3pPr>
            <a:lvl4pPr marL="1828800" lvl="3" indent="-323850">
              <a:lnSpc>
                <a:spcPct val="100000"/>
              </a:lnSpc>
              <a:spcBef>
                <a:spcPts val="0"/>
              </a:spcBef>
              <a:spcAft>
                <a:spcPts val="0"/>
              </a:spcAft>
              <a:buClr>
                <a:schemeClr val="dk1"/>
              </a:buClr>
              <a:buSzPts val="1500"/>
              <a:buFont typeface="Mulish"/>
              <a:buChar char="●"/>
              <a:defRPr sz="1500">
                <a:solidFill>
                  <a:schemeClr val="dk1"/>
                </a:solidFill>
                <a:latin typeface="Mulish"/>
                <a:ea typeface="Mulish"/>
                <a:cs typeface="Mulish"/>
                <a:sym typeface="Mulish"/>
              </a:defRPr>
            </a:lvl4pPr>
            <a:lvl5pPr marL="2286000" lvl="4" indent="-323850">
              <a:lnSpc>
                <a:spcPct val="100000"/>
              </a:lnSpc>
              <a:spcBef>
                <a:spcPts val="0"/>
              </a:spcBef>
              <a:spcAft>
                <a:spcPts val="0"/>
              </a:spcAft>
              <a:buClr>
                <a:schemeClr val="dk1"/>
              </a:buClr>
              <a:buSzPts val="1500"/>
              <a:buFont typeface="Mulish"/>
              <a:buChar char="○"/>
              <a:defRPr sz="1500">
                <a:solidFill>
                  <a:schemeClr val="dk1"/>
                </a:solidFill>
                <a:latin typeface="Mulish"/>
                <a:ea typeface="Mulish"/>
                <a:cs typeface="Mulish"/>
                <a:sym typeface="Mulish"/>
              </a:defRPr>
            </a:lvl5pPr>
            <a:lvl6pPr marL="2743200" lvl="5" indent="-323850">
              <a:lnSpc>
                <a:spcPct val="100000"/>
              </a:lnSpc>
              <a:spcBef>
                <a:spcPts val="0"/>
              </a:spcBef>
              <a:spcAft>
                <a:spcPts val="0"/>
              </a:spcAft>
              <a:buClr>
                <a:schemeClr val="dk1"/>
              </a:buClr>
              <a:buSzPts val="1500"/>
              <a:buFont typeface="Mulish"/>
              <a:buChar char="■"/>
              <a:defRPr sz="1500">
                <a:solidFill>
                  <a:schemeClr val="dk1"/>
                </a:solidFill>
                <a:latin typeface="Mulish"/>
                <a:ea typeface="Mulish"/>
                <a:cs typeface="Mulish"/>
                <a:sym typeface="Mulish"/>
              </a:defRPr>
            </a:lvl6pPr>
            <a:lvl7pPr marL="3200400" lvl="6" indent="-323850">
              <a:lnSpc>
                <a:spcPct val="100000"/>
              </a:lnSpc>
              <a:spcBef>
                <a:spcPts val="0"/>
              </a:spcBef>
              <a:spcAft>
                <a:spcPts val="0"/>
              </a:spcAft>
              <a:buClr>
                <a:schemeClr val="dk1"/>
              </a:buClr>
              <a:buSzPts val="1500"/>
              <a:buFont typeface="Mulish"/>
              <a:buChar char="●"/>
              <a:defRPr sz="1500">
                <a:solidFill>
                  <a:schemeClr val="dk1"/>
                </a:solidFill>
                <a:latin typeface="Mulish"/>
                <a:ea typeface="Mulish"/>
                <a:cs typeface="Mulish"/>
                <a:sym typeface="Mulish"/>
              </a:defRPr>
            </a:lvl7pPr>
            <a:lvl8pPr marL="3657600" lvl="7" indent="-323850">
              <a:lnSpc>
                <a:spcPct val="100000"/>
              </a:lnSpc>
              <a:spcBef>
                <a:spcPts val="0"/>
              </a:spcBef>
              <a:spcAft>
                <a:spcPts val="0"/>
              </a:spcAft>
              <a:buClr>
                <a:schemeClr val="dk1"/>
              </a:buClr>
              <a:buSzPts val="1500"/>
              <a:buFont typeface="Mulish"/>
              <a:buChar char="○"/>
              <a:defRPr sz="1500">
                <a:solidFill>
                  <a:schemeClr val="dk1"/>
                </a:solidFill>
                <a:latin typeface="Mulish"/>
                <a:ea typeface="Mulish"/>
                <a:cs typeface="Mulish"/>
                <a:sym typeface="Mulish"/>
              </a:defRPr>
            </a:lvl8pPr>
            <a:lvl9pPr marL="4114800" lvl="8" indent="-323850">
              <a:lnSpc>
                <a:spcPct val="100000"/>
              </a:lnSpc>
              <a:spcBef>
                <a:spcPts val="0"/>
              </a:spcBef>
              <a:spcAft>
                <a:spcPts val="0"/>
              </a:spcAft>
              <a:buClr>
                <a:schemeClr val="dk1"/>
              </a:buClr>
              <a:buSzPts val="1500"/>
              <a:buFont typeface="Mulish"/>
              <a:buChar char="■"/>
              <a:defRPr sz="1500">
                <a:solidFill>
                  <a:schemeClr val="dk1"/>
                </a:solidFill>
                <a:latin typeface="Mulish"/>
                <a:ea typeface="Mulish"/>
                <a:cs typeface="Mulish"/>
                <a:sym typeface="Mulish"/>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2" r:id="rId3"/>
    <p:sldLayoutId id="2147483655" r:id="rId4"/>
    <p:sldLayoutId id="2147483658" r:id="rId5"/>
    <p:sldLayoutId id="2147483659" r:id="rId6"/>
    <p:sldLayoutId id="2147483660" r:id="rId7"/>
    <p:sldLayoutId id="2147483664" r:id="rId8"/>
    <p:sldLayoutId id="2147483668" r:id="rId9"/>
    <p:sldLayoutId id="2147483669" r:id="rId10"/>
    <p:sldLayoutId id="2147483678" r:id="rId11"/>
    <p:sldLayoutId id="214748367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05"/>
        <p:cNvGrpSpPr/>
        <p:nvPr/>
      </p:nvGrpSpPr>
      <p:grpSpPr>
        <a:xfrm>
          <a:off x="0" y="0"/>
          <a:ext cx="0" cy="0"/>
          <a:chOff x="0" y="0"/>
          <a:chExt cx="0" cy="0"/>
        </a:xfrm>
      </p:grpSpPr>
      <p:sp>
        <p:nvSpPr>
          <p:cNvPr id="8" name="TextBox 13">
            <a:extLst>
              <a:ext uri="{FF2B5EF4-FFF2-40B4-BE49-F238E27FC236}">
                <a16:creationId xmlns:a16="http://schemas.microsoft.com/office/drawing/2014/main" id="{CADAC58D-3F6A-560F-A142-346C062DCFF7}"/>
              </a:ext>
            </a:extLst>
          </p:cNvPr>
          <p:cNvSpPr txBox="1"/>
          <p:nvPr/>
        </p:nvSpPr>
        <p:spPr>
          <a:xfrm>
            <a:off x="0" y="802778"/>
            <a:ext cx="8952869" cy="34163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50000"/>
              </a:lnSpc>
            </a:pPr>
            <a:r>
              <a:rPr lang="en-US" sz="4800" b="1">
                <a:solidFill>
                  <a:schemeClr val="accent6">
                    <a:lumMod val="50000"/>
                  </a:schemeClr>
                </a:solidFill>
                <a:latin typeface="Arial" panose="020B0604020202020204" pitchFamily="34" charset="0"/>
                <a:cs typeface="Arial" panose="020B0604020202020204" pitchFamily="34" charset="0"/>
              </a:rPr>
              <a:t>CHÀO MỪNG</a:t>
            </a:r>
          </a:p>
          <a:p>
            <a:pPr algn="ctr">
              <a:lnSpc>
                <a:spcPct val="150000"/>
              </a:lnSpc>
            </a:pPr>
            <a:r>
              <a:rPr lang="en-US" sz="4800" b="1">
                <a:solidFill>
                  <a:schemeClr val="accent6">
                    <a:lumMod val="50000"/>
                  </a:schemeClr>
                </a:solidFill>
                <a:latin typeface="Arial" panose="020B0604020202020204" pitchFamily="34" charset="0"/>
                <a:cs typeface="Arial" panose="020B0604020202020204" pitchFamily="34" charset="0"/>
              </a:rPr>
              <a:t>THẦY CÔ VÀ CÁC EM </a:t>
            </a:r>
          </a:p>
          <a:p>
            <a:pPr algn="ctr">
              <a:lnSpc>
                <a:spcPct val="150000"/>
              </a:lnSpc>
            </a:pPr>
            <a:r>
              <a:rPr lang="en-US" sz="4800" b="1">
                <a:solidFill>
                  <a:schemeClr val="accent6">
                    <a:lumMod val="50000"/>
                  </a:schemeClr>
                </a:solidFill>
                <a:latin typeface="Arial" panose="020B0604020202020204" pitchFamily="34" charset="0"/>
                <a:cs typeface="Arial" panose="020B0604020202020204" pitchFamily="34" charset="0"/>
              </a:rPr>
              <a:t>ĐÃ ĐẾN VỚI TIẾT HỌC MỚI!</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21"/>
        <p:cNvGrpSpPr/>
        <p:nvPr/>
      </p:nvGrpSpPr>
      <p:grpSpPr>
        <a:xfrm>
          <a:off x="0" y="0"/>
          <a:ext cx="0" cy="0"/>
          <a:chOff x="0" y="0"/>
          <a:chExt cx="0" cy="0"/>
        </a:xfrm>
      </p:grpSpPr>
      <p:grpSp>
        <p:nvGrpSpPr>
          <p:cNvPr id="2828" name="Google Shape;2828;p54"/>
          <p:cNvGrpSpPr/>
          <p:nvPr/>
        </p:nvGrpSpPr>
        <p:grpSpPr>
          <a:xfrm>
            <a:off x="7638299" y="475351"/>
            <a:ext cx="1082358" cy="1852445"/>
            <a:chOff x="1161641" y="2711340"/>
            <a:chExt cx="1252730" cy="2144033"/>
          </a:xfrm>
        </p:grpSpPr>
        <p:sp>
          <p:nvSpPr>
            <p:cNvPr id="2829" name="Google Shape;2829;p54"/>
            <p:cNvSpPr/>
            <p:nvPr/>
          </p:nvSpPr>
          <p:spPr>
            <a:xfrm>
              <a:off x="1628206" y="4176899"/>
              <a:ext cx="203372" cy="678465"/>
            </a:xfrm>
            <a:custGeom>
              <a:avLst/>
              <a:gdLst/>
              <a:ahLst/>
              <a:cxnLst/>
              <a:rect l="l" t="t" r="r" b="b"/>
              <a:pathLst>
                <a:path w="1734" h="5785" extrusionOk="0">
                  <a:moveTo>
                    <a:pt x="1691" y="1"/>
                  </a:moveTo>
                  <a:cubicBezTo>
                    <a:pt x="873" y="1980"/>
                    <a:pt x="234" y="4721"/>
                    <a:pt x="0" y="5785"/>
                  </a:cubicBezTo>
                  <a:lnTo>
                    <a:pt x="62" y="5785"/>
                  </a:lnTo>
                  <a:cubicBezTo>
                    <a:pt x="295" y="4715"/>
                    <a:pt x="929" y="2005"/>
                    <a:pt x="1734" y="50"/>
                  </a:cubicBezTo>
                  <a:cubicBezTo>
                    <a:pt x="1721" y="32"/>
                    <a:pt x="1709" y="19"/>
                    <a:pt x="1691" y="1"/>
                  </a:cubicBezTo>
                  <a:close/>
                </a:path>
              </a:pathLst>
            </a:custGeom>
            <a:solidFill>
              <a:srgbClr val="F3F7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0" name="Google Shape;2830;p54"/>
            <p:cNvSpPr/>
            <p:nvPr/>
          </p:nvSpPr>
          <p:spPr>
            <a:xfrm>
              <a:off x="1868994" y="4435038"/>
              <a:ext cx="113297" cy="420332"/>
            </a:xfrm>
            <a:custGeom>
              <a:avLst/>
              <a:gdLst/>
              <a:ahLst/>
              <a:cxnLst/>
              <a:rect l="l" t="t" r="r" b="b"/>
              <a:pathLst>
                <a:path w="966" h="3584" extrusionOk="0">
                  <a:moveTo>
                    <a:pt x="922" y="0"/>
                  </a:moveTo>
                  <a:cubicBezTo>
                    <a:pt x="480" y="1457"/>
                    <a:pt x="154" y="2883"/>
                    <a:pt x="0" y="3584"/>
                  </a:cubicBezTo>
                  <a:lnTo>
                    <a:pt x="62" y="3584"/>
                  </a:lnTo>
                  <a:cubicBezTo>
                    <a:pt x="216" y="2883"/>
                    <a:pt x="535" y="1488"/>
                    <a:pt x="965" y="62"/>
                  </a:cubicBezTo>
                  <a:lnTo>
                    <a:pt x="922" y="0"/>
                  </a:lnTo>
                  <a:close/>
                </a:path>
              </a:pathLst>
            </a:custGeom>
            <a:solidFill>
              <a:srgbClr val="F3F7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1" name="Google Shape;2831;p54"/>
            <p:cNvSpPr/>
            <p:nvPr/>
          </p:nvSpPr>
          <p:spPr>
            <a:xfrm>
              <a:off x="1161641" y="4091166"/>
              <a:ext cx="414720" cy="695705"/>
            </a:xfrm>
            <a:custGeom>
              <a:avLst/>
              <a:gdLst/>
              <a:ahLst/>
              <a:cxnLst/>
              <a:rect l="l" t="t" r="r" b="b"/>
              <a:pathLst>
                <a:path w="3536" h="5932" extrusionOk="0">
                  <a:moveTo>
                    <a:pt x="2159" y="0"/>
                  </a:moveTo>
                  <a:cubicBezTo>
                    <a:pt x="487" y="1291"/>
                    <a:pt x="106" y="4162"/>
                    <a:pt x="20" y="5483"/>
                  </a:cubicBezTo>
                  <a:cubicBezTo>
                    <a:pt x="0" y="5735"/>
                    <a:pt x="243" y="5932"/>
                    <a:pt x="511" y="5932"/>
                  </a:cubicBezTo>
                  <a:cubicBezTo>
                    <a:pt x="577" y="5932"/>
                    <a:pt x="643" y="5920"/>
                    <a:pt x="708" y="5895"/>
                  </a:cubicBezTo>
                  <a:lnTo>
                    <a:pt x="3536" y="4807"/>
                  </a:lnTo>
                  <a:lnTo>
                    <a:pt x="215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2" name="Google Shape;2832;p54"/>
            <p:cNvSpPr/>
            <p:nvPr/>
          </p:nvSpPr>
          <p:spPr>
            <a:xfrm>
              <a:off x="1999416" y="4091166"/>
              <a:ext cx="414954" cy="695705"/>
            </a:xfrm>
            <a:custGeom>
              <a:avLst/>
              <a:gdLst/>
              <a:ahLst/>
              <a:cxnLst/>
              <a:rect l="l" t="t" r="r" b="b"/>
              <a:pathLst>
                <a:path w="3538" h="5932" extrusionOk="0">
                  <a:moveTo>
                    <a:pt x="1378" y="0"/>
                  </a:moveTo>
                  <a:lnTo>
                    <a:pt x="1" y="4807"/>
                  </a:lnTo>
                  <a:lnTo>
                    <a:pt x="7" y="4807"/>
                  </a:lnTo>
                  <a:lnTo>
                    <a:pt x="2828" y="5895"/>
                  </a:lnTo>
                  <a:cubicBezTo>
                    <a:pt x="2895" y="5920"/>
                    <a:pt x="2962" y="5932"/>
                    <a:pt x="3028" y="5932"/>
                  </a:cubicBezTo>
                  <a:cubicBezTo>
                    <a:pt x="3298" y="5932"/>
                    <a:pt x="3538" y="5735"/>
                    <a:pt x="3523" y="5483"/>
                  </a:cubicBezTo>
                  <a:cubicBezTo>
                    <a:pt x="3431" y="4162"/>
                    <a:pt x="3050" y="1291"/>
                    <a:pt x="137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3" name="Google Shape;2833;p54"/>
            <p:cNvSpPr/>
            <p:nvPr/>
          </p:nvSpPr>
          <p:spPr>
            <a:xfrm>
              <a:off x="1605804" y="4653417"/>
              <a:ext cx="364991" cy="201956"/>
            </a:xfrm>
            <a:custGeom>
              <a:avLst/>
              <a:gdLst/>
              <a:ahLst/>
              <a:cxnLst/>
              <a:rect l="l" t="t" r="r" b="b"/>
              <a:pathLst>
                <a:path w="3112" h="1722" extrusionOk="0">
                  <a:moveTo>
                    <a:pt x="179" y="1"/>
                  </a:moveTo>
                  <a:lnTo>
                    <a:pt x="1" y="1722"/>
                  </a:lnTo>
                  <a:lnTo>
                    <a:pt x="3111" y="1722"/>
                  </a:lnTo>
                  <a:lnTo>
                    <a:pt x="297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4" name="Google Shape;2834;p54"/>
            <p:cNvSpPr/>
            <p:nvPr/>
          </p:nvSpPr>
          <p:spPr>
            <a:xfrm>
              <a:off x="1629613" y="4771638"/>
              <a:ext cx="315145" cy="6685"/>
            </a:xfrm>
            <a:custGeom>
              <a:avLst/>
              <a:gdLst/>
              <a:ahLst/>
              <a:cxnLst/>
              <a:rect l="l" t="t" r="r" b="b"/>
              <a:pathLst>
                <a:path w="2687" h="57" extrusionOk="0">
                  <a:moveTo>
                    <a:pt x="25" y="1"/>
                  </a:moveTo>
                  <a:cubicBezTo>
                    <a:pt x="13" y="1"/>
                    <a:pt x="1" y="13"/>
                    <a:pt x="1" y="25"/>
                  </a:cubicBezTo>
                  <a:cubicBezTo>
                    <a:pt x="1" y="44"/>
                    <a:pt x="13" y="56"/>
                    <a:pt x="25" y="56"/>
                  </a:cubicBezTo>
                  <a:lnTo>
                    <a:pt x="2662" y="56"/>
                  </a:lnTo>
                  <a:cubicBezTo>
                    <a:pt x="2674" y="56"/>
                    <a:pt x="2687" y="44"/>
                    <a:pt x="2687" y="25"/>
                  </a:cubicBezTo>
                  <a:cubicBezTo>
                    <a:pt x="2687" y="13"/>
                    <a:pt x="2674" y="1"/>
                    <a:pt x="26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5" name="Google Shape;2835;p54"/>
            <p:cNvSpPr/>
            <p:nvPr/>
          </p:nvSpPr>
          <p:spPr>
            <a:xfrm>
              <a:off x="1623866" y="4814915"/>
              <a:ext cx="329571" cy="6568"/>
            </a:xfrm>
            <a:custGeom>
              <a:avLst/>
              <a:gdLst/>
              <a:ahLst/>
              <a:cxnLst/>
              <a:rect l="l" t="t" r="r" b="b"/>
              <a:pathLst>
                <a:path w="2810" h="56" extrusionOk="0">
                  <a:moveTo>
                    <a:pt x="25" y="1"/>
                  </a:moveTo>
                  <a:cubicBezTo>
                    <a:pt x="13" y="1"/>
                    <a:pt x="0" y="13"/>
                    <a:pt x="0" y="25"/>
                  </a:cubicBezTo>
                  <a:cubicBezTo>
                    <a:pt x="0" y="44"/>
                    <a:pt x="13" y="56"/>
                    <a:pt x="25" y="56"/>
                  </a:cubicBezTo>
                  <a:lnTo>
                    <a:pt x="2785" y="56"/>
                  </a:lnTo>
                  <a:cubicBezTo>
                    <a:pt x="2803" y="56"/>
                    <a:pt x="2810" y="44"/>
                    <a:pt x="2810" y="25"/>
                  </a:cubicBezTo>
                  <a:cubicBezTo>
                    <a:pt x="2810" y="13"/>
                    <a:pt x="2803" y="1"/>
                    <a:pt x="278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6" name="Google Shape;2836;p54"/>
            <p:cNvSpPr/>
            <p:nvPr/>
          </p:nvSpPr>
          <p:spPr>
            <a:xfrm>
              <a:off x="1785369" y="2737963"/>
              <a:ext cx="5864" cy="250979"/>
            </a:xfrm>
            <a:custGeom>
              <a:avLst/>
              <a:gdLst/>
              <a:ahLst/>
              <a:cxnLst/>
              <a:rect l="l" t="t" r="r" b="b"/>
              <a:pathLst>
                <a:path w="50" h="2140" extrusionOk="0">
                  <a:moveTo>
                    <a:pt x="25" y="1"/>
                  </a:moveTo>
                  <a:cubicBezTo>
                    <a:pt x="6" y="1"/>
                    <a:pt x="0" y="13"/>
                    <a:pt x="0" y="26"/>
                  </a:cubicBezTo>
                  <a:lnTo>
                    <a:pt x="0" y="2115"/>
                  </a:lnTo>
                  <a:cubicBezTo>
                    <a:pt x="0" y="2128"/>
                    <a:pt x="6" y="2140"/>
                    <a:pt x="25" y="2140"/>
                  </a:cubicBezTo>
                  <a:cubicBezTo>
                    <a:pt x="37" y="2140"/>
                    <a:pt x="50" y="2134"/>
                    <a:pt x="50" y="2115"/>
                  </a:cubicBezTo>
                  <a:lnTo>
                    <a:pt x="50" y="26"/>
                  </a:lnTo>
                  <a:cubicBezTo>
                    <a:pt x="50" y="13"/>
                    <a:pt x="37" y="1"/>
                    <a:pt x="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7" name="Google Shape;2837;p54"/>
            <p:cNvSpPr/>
            <p:nvPr/>
          </p:nvSpPr>
          <p:spPr>
            <a:xfrm>
              <a:off x="1731300" y="2711340"/>
              <a:ext cx="114001" cy="113292"/>
            </a:xfrm>
            <a:custGeom>
              <a:avLst/>
              <a:gdLst/>
              <a:ahLst/>
              <a:cxnLst/>
              <a:rect l="l" t="t" r="r" b="b"/>
              <a:pathLst>
                <a:path w="972" h="966" extrusionOk="0">
                  <a:moveTo>
                    <a:pt x="486" y="1"/>
                  </a:moveTo>
                  <a:cubicBezTo>
                    <a:pt x="215" y="1"/>
                    <a:pt x="0" y="216"/>
                    <a:pt x="0" y="486"/>
                  </a:cubicBezTo>
                  <a:cubicBezTo>
                    <a:pt x="0" y="750"/>
                    <a:pt x="215" y="966"/>
                    <a:pt x="486" y="966"/>
                  </a:cubicBezTo>
                  <a:cubicBezTo>
                    <a:pt x="750" y="966"/>
                    <a:pt x="972" y="750"/>
                    <a:pt x="972" y="486"/>
                  </a:cubicBezTo>
                  <a:cubicBezTo>
                    <a:pt x="972" y="216"/>
                    <a:pt x="750" y="1"/>
                    <a:pt x="48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8" name="Google Shape;2838;p54"/>
            <p:cNvSpPr/>
            <p:nvPr/>
          </p:nvSpPr>
          <p:spPr>
            <a:xfrm>
              <a:off x="1314582" y="2921862"/>
              <a:ext cx="946725" cy="1818192"/>
            </a:xfrm>
            <a:custGeom>
              <a:avLst/>
              <a:gdLst/>
              <a:ahLst/>
              <a:cxnLst/>
              <a:rect l="l" t="t" r="r" b="b"/>
              <a:pathLst>
                <a:path w="8072" h="15503" extrusionOk="0">
                  <a:moveTo>
                    <a:pt x="4008" y="0"/>
                  </a:moveTo>
                  <a:cubicBezTo>
                    <a:pt x="3910" y="0"/>
                    <a:pt x="3842" y="25"/>
                    <a:pt x="3787" y="50"/>
                  </a:cubicBezTo>
                  <a:cubicBezTo>
                    <a:pt x="3295" y="283"/>
                    <a:pt x="1463" y="1961"/>
                    <a:pt x="732" y="5797"/>
                  </a:cubicBezTo>
                  <a:cubicBezTo>
                    <a:pt x="1" y="9632"/>
                    <a:pt x="2299" y="15502"/>
                    <a:pt x="2299" y="15502"/>
                  </a:cubicBezTo>
                  <a:lnTo>
                    <a:pt x="5772" y="15502"/>
                  </a:lnTo>
                  <a:cubicBezTo>
                    <a:pt x="5772" y="15502"/>
                    <a:pt x="8071" y="9632"/>
                    <a:pt x="7340" y="5797"/>
                  </a:cubicBezTo>
                  <a:cubicBezTo>
                    <a:pt x="6614" y="1961"/>
                    <a:pt x="4783" y="271"/>
                    <a:pt x="4285" y="50"/>
                  </a:cubicBezTo>
                  <a:cubicBezTo>
                    <a:pt x="4205" y="13"/>
                    <a:pt x="4119" y="0"/>
                    <a:pt x="400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9" name="Google Shape;2839;p54"/>
            <p:cNvSpPr/>
            <p:nvPr/>
          </p:nvSpPr>
          <p:spPr>
            <a:xfrm>
              <a:off x="1474678" y="2921862"/>
              <a:ext cx="626536" cy="413881"/>
            </a:xfrm>
            <a:custGeom>
              <a:avLst/>
              <a:gdLst/>
              <a:ahLst/>
              <a:cxnLst/>
              <a:rect l="l" t="t" r="r" b="b"/>
              <a:pathLst>
                <a:path w="5342" h="3529" extrusionOk="0">
                  <a:moveTo>
                    <a:pt x="2643" y="0"/>
                  </a:moveTo>
                  <a:cubicBezTo>
                    <a:pt x="2545" y="0"/>
                    <a:pt x="2477" y="25"/>
                    <a:pt x="2422" y="50"/>
                  </a:cubicBezTo>
                  <a:cubicBezTo>
                    <a:pt x="2041" y="234"/>
                    <a:pt x="854" y="1279"/>
                    <a:pt x="0" y="3529"/>
                  </a:cubicBezTo>
                  <a:lnTo>
                    <a:pt x="5342" y="3529"/>
                  </a:lnTo>
                  <a:cubicBezTo>
                    <a:pt x="4493" y="1273"/>
                    <a:pt x="3307" y="222"/>
                    <a:pt x="2920" y="50"/>
                  </a:cubicBezTo>
                  <a:cubicBezTo>
                    <a:pt x="2834" y="13"/>
                    <a:pt x="2754" y="0"/>
                    <a:pt x="26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0" name="Google Shape;2840;p54"/>
            <p:cNvSpPr/>
            <p:nvPr/>
          </p:nvSpPr>
          <p:spPr>
            <a:xfrm>
              <a:off x="1552439" y="3056854"/>
              <a:ext cx="116229" cy="190932"/>
            </a:xfrm>
            <a:custGeom>
              <a:avLst/>
              <a:gdLst/>
              <a:ahLst/>
              <a:cxnLst/>
              <a:rect l="l" t="t" r="r" b="b"/>
              <a:pathLst>
                <a:path w="991" h="1628" extrusionOk="0">
                  <a:moveTo>
                    <a:pt x="961" y="1"/>
                  </a:moveTo>
                  <a:cubicBezTo>
                    <a:pt x="953" y="1"/>
                    <a:pt x="945" y="4"/>
                    <a:pt x="941" y="11"/>
                  </a:cubicBezTo>
                  <a:cubicBezTo>
                    <a:pt x="591" y="460"/>
                    <a:pt x="278" y="988"/>
                    <a:pt x="7" y="1591"/>
                  </a:cubicBezTo>
                  <a:cubicBezTo>
                    <a:pt x="1" y="1603"/>
                    <a:pt x="7" y="1622"/>
                    <a:pt x="19" y="1628"/>
                  </a:cubicBezTo>
                  <a:lnTo>
                    <a:pt x="32" y="1628"/>
                  </a:lnTo>
                  <a:cubicBezTo>
                    <a:pt x="44" y="1628"/>
                    <a:pt x="50" y="1622"/>
                    <a:pt x="56" y="1609"/>
                  </a:cubicBezTo>
                  <a:cubicBezTo>
                    <a:pt x="321" y="1019"/>
                    <a:pt x="634" y="491"/>
                    <a:pt x="978" y="42"/>
                  </a:cubicBezTo>
                  <a:cubicBezTo>
                    <a:pt x="991" y="36"/>
                    <a:pt x="991" y="17"/>
                    <a:pt x="978" y="5"/>
                  </a:cubicBezTo>
                  <a:cubicBezTo>
                    <a:pt x="973" y="2"/>
                    <a:pt x="967" y="1"/>
                    <a:pt x="9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1" name="Google Shape;2841;p54"/>
            <p:cNvSpPr/>
            <p:nvPr/>
          </p:nvSpPr>
          <p:spPr>
            <a:xfrm>
              <a:off x="1690954" y="2996688"/>
              <a:ext cx="31784" cy="32017"/>
            </a:xfrm>
            <a:custGeom>
              <a:avLst/>
              <a:gdLst/>
              <a:ahLst/>
              <a:cxnLst/>
              <a:rect l="l" t="t" r="r" b="b"/>
              <a:pathLst>
                <a:path w="271" h="273" extrusionOk="0">
                  <a:moveTo>
                    <a:pt x="239" y="1"/>
                  </a:moveTo>
                  <a:cubicBezTo>
                    <a:pt x="233" y="1"/>
                    <a:pt x="227" y="3"/>
                    <a:pt x="221" y="8"/>
                  </a:cubicBezTo>
                  <a:cubicBezTo>
                    <a:pt x="154" y="75"/>
                    <a:pt x="80" y="149"/>
                    <a:pt x="12" y="229"/>
                  </a:cubicBezTo>
                  <a:cubicBezTo>
                    <a:pt x="0" y="235"/>
                    <a:pt x="0" y="254"/>
                    <a:pt x="12" y="266"/>
                  </a:cubicBezTo>
                  <a:cubicBezTo>
                    <a:pt x="19" y="266"/>
                    <a:pt x="25" y="272"/>
                    <a:pt x="31" y="272"/>
                  </a:cubicBezTo>
                  <a:cubicBezTo>
                    <a:pt x="37" y="272"/>
                    <a:pt x="43" y="266"/>
                    <a:pt x="49" y="260"/>
                  </a:cubicBezTo>
                  <a:cubicBezTo>
                    <a:pt x="117" y="186"/>
                    <a:pt x="191" y="112"/>
                    <a:pt x="258" y="45"/>
                  </a:cubicBezTo>
                  <a:cubicBezTo>
                    <a:pt x="271" y="39"/>
                    <a:pt x="271" y="20"/>
                    <a:pt x="258" y="8"/>
                  </a:cubicBezTo>
                  <a:cubicBezTo>
                    <a:pt x="255" y="4"/>
                    <a:pt x="247" y="1"/>
                    <a:pt x="23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2" name="Google Shape;2842;p54"/>
            <p:cNvSpPr/>
            <p:nvPr/>
          </p:nvSpPr>
          <p:spPr>
            <a:xfrm>
              <a:off x="1499191" y="3294585"/>
              <a:ext cx="562382" cy="6568"/>
            </a:xfrm>
            <a:custGeom>
              <a:avLst/>
              <a:gdLst/>
              <a:ahLst/>
              <a:cxnLst/>
              <a:rect l="l" t="t" r="r" b="b"/>
              <a:pathLst>
                <a:path w="4795" h="56" extrusionOk="0">
                  <a:moveTo>
                    <a:pt x="25" y="0"/>
                  </a:moveTo>
                  <a:cubicBezTo>
                    <a:pt x="12" y="0"/>
                    <a:pt x="0" y="13"/>
                    <a:pt x="0" y="25"/>
                  </a:cubicBezTo>
                  <a:cubicBezTo>
                    <a:pt x="0" y="43"/>
                    <a:pt x="12" y="56"/>
                    <a:pt x="25" y="56"/>
                  </a:cubicBezTo>
                  <a:lnTo>
                    <a:pt x="307" y="56"/>
                  </a:lnTo>
                  <a:cubicBezTo>
                    <a:pt x="320" y="56"/>
                    <a:pt x="332" y="43"/>
                    <a:pt x="332" y="25"/>
                  </a:cubicBezTo>
                  <a:cubicBezTo>
                    <a:pt x="332" y="13"/>
                    <a:pt x="320" y="0"/>
                    <a:pt x="307" y="0"/>
                  </a:cubicBezTo>
                  <a:close/>
                  <a:moveTo>
                    <a:pt x="590" y="0"/>
                  </a:moveTo>
                  <a:cubicBezTo>
                    <a:pt x="572" y="0"/>
                    <a:pt x="559" y="13"/>
                    <a:pt x="559" y="25"/>
                  </a:cubicBezTo>
                  <a:cubicBezTo>
                    <a:pt x="559" y="43"/>
                    <a:pt x="572" y="56"/>
                    <a:pt x="590" y="56"/>
                  </a:cubicBezTo>
                  <a:lnTo>
                    <a:pt x="867" y="56"/>
                  </a:lnTo>
                  <a:cubicBezTo>
                    <a:pt x="885" y="56"/>
                    <a:pt x="898" y="43"/>
                    <a:pt x="898" y="25"/>
                  </a:cubicBezTo>
                  <a:cubicBezTo>
                    <a:pt x="898" y="13"/>
                    <a:pt x="885" y="0"/>
                    <a:pt x="867" y="0"/>
                  </a:cubicBezTo>
                  <a:close/>
                  <a:moveTo>
                    <a:pt x="1150" y="0"/>
                  </a:moveTo>
                  <a:cubicBezTo>
                    <a:pt x="1137" y="0"/>
                    <a:pt x="1125" y="13"/>
                    <a:pt x="1125" y="25"/>
                  </a:cubicBezTo>
                  <a:cubicBezTo>
                    <a:pt x="1125" y="43"/>
                    <a:pt x="1137" y="56"/>
                    <a:pt x="1150" y="56"/>
                  </a:cubicBezTo>
                  <a:lnTo>
                    <a:pt x="1432" y="56"/>
                  </a:lnTo>
                  <a:cubicBezTo>
                    <a:pt x="1445" y="56"/>
                    <a:pt x="1457" y="43"/>
                    <a:pt x="1457" y="25"/>
                  </a:cubicBezTo>
                  <a:cubicBezTo>
                    <a:pt x="1457" y="13"/>
                    <a:pt x="1445" y="0"/>
                    <a:pt x="1432" y="0"/>
                  </a:cubicBezTo>
                  <a:close/>
                  <a:moveTo>
                    <a:pt x="1709" y="0"/>
                  </a:moveTo>
                  <a:cubicBezTo>
                    <a:pt x="1697" y="0"/>
                    <a:pt x="1684" y="13"/>
                    <a:pt x="1684" y="25"/>
                  </a:cubicBezTo>
                  <a:cubicBezTo>
                    <a:pt x="1684" y="43"/>
                    <a:pt x="1697" y="56"/>
                    <a:pt x="1709" y="56"/>
                  </a:cubicBezTo>
                  <a:lnTo>
                    <a:pt x="1992" y="56"/>
                  </a:lnTo>
                  <a:cubicBezTo>
                    <a:pt x="2004" y="56"/>
                    <a:pt x="2016" y="43"/>
                    <a:pt x="2016" y="25"/>
                  </a:cubicBezTo>
                  <a:cubicBezTo>
                    <a:pt x="2016" y="13"/>
                    <a:pt x="2004" y="0"/>
                    <a:pt x="1992" y="0"/>
                  </a:cubicBezTo>
                  <a:close/>
                  <a:moveTo>
                    <a:pt x="2274" y="0"/>
                  </a:moveTo>
                  <a:cubicBezTo>
                    <a:pt x="2256" y="0"/>
                    <a:pt x="2244" y="13"/>
                    <a:pt x="2244" y="25"/>
                  </a:cubicBezTo>
                  <a:cubicBezTo>
                    <a:pt x="2244" y="43"/>
                    <a:pt x="2256" y="56"/>
                    <a:pt x="2274" y="56"/>
                  </a:cubicBezTo>
                  <a:lnTo>
                    <a:pt x="2551" y="56"/>
                  </a:lnTo>
                  <a:cubicBezTo>
                    <a:pt x="2569" y="56"/>
                    <a:pt x="2582" y="43"/>
                    <a:pt x="2582" y="25"/>
                  </a:cubicBezTo>
                  <a:cubicBezTo>
                    <a:pt x="2582" y="13"/>
                    <a:pt x="2569" y="0"/>
                    <a:pt x="2551" y="0"/>
                  </a:cubicBezTo>
                  <a:close/>
                  <a:moveTo>
                    <a:pt x="2834" y="0"/>
                  </a:moveTo>
                  <a:cubicBezTo>
                    <a:pt x="2821" y="0"/>
                    <a:pt x="2809" y="13"/>
                    <a:pt x="2809" y="25"/>
                  </a:cubicBezTo>
                  <a:cubicBezTo>
                    <a:pt x="2809" y="43"/>
                    <a:pt x="2821" y="56"/>
                    <a:pt x="2834" y="56"/>
                  </a:cubicBezTo>
                  <a:lnTo>
                    <a:pt x="3116" y="56"/>
                  </a:lnTo>
                  <a:cubicBezTo>
                    <a:pt x="3129" y="56"/>
                    <a:pt x="3141" y="43"/>
                    <a:pt x="3141" y="25"/>
                  </a:cubicBezTo>
                  <a:cubicBezTo>
                    <a:pt x="3141" y="13"/>
                    <a:pt x="3129" y="0"/>
                    <a:pt x="3116" y="0"/>
                  </a:cubicBezTo>
                  <a:close/>
                  <a:moveTo>
                    <a:pt x="3393" y="0"/>
                  </a:moveTo>
                  <a:cubicBezTo>
                    <a:pt x="3381" y="0"/>
                    <a:pt x="3369" y="13"/>
                    <a:pt x="3369" y="25"/>
                  </a:cubicBezTo>
                  <a:cubicBezTo>
                    <a:pt x="3369" y="43"/>
                    <a:pt x="3381" y="56"/>
                    <a:pt x="3393" y="56"/>
                  </a:cubicBezTo>
                  <a:lnTo>
                    <a:pt x="3676" y="56"/>
                  </a:lnTo>
                  <a:cubicBezTo>
                    <a:pt x="3694" y="56"/>
                    <a:pt x="3700" y="43"/>
                    <a:pt x="3700" y="25"/>
                  </a:cubicBezTo>
                  <a:cubicBezTo>
                    <a:pt x="3700" y="13"/>
                    <a:pt x="3694" y="0"/>
                    <a:pt x="3676" y="0"/>
                  </a:cubicBezTo>
                  <a:close/>
                  <a:moveTo>
                    <a:pt x="3959" y="0"/>
                  </a:moveTo>
                  <a:cubicBezTo>
                    <a:pt x="3940" y="0"/>
                    <a:pt x="3934" y="13"/>
                    <a:pt x="3934" y="25"/>
                  </a:cubicBezTo>
                  <a:cubicBezTo>
                    <a:pt x="3934" y="43"/>
                    <a:pt x="3940" y="56"/>
                    <a:pt x="3959" y="56"/>
                  </a:cubicBezTo>
                  <a:lnTo>
                    <a:pt x="4241" y="56"/>
                  </a:lnTo>
                  <a:cubicBezTo>
                    <a:pt x="4254" y="56"/>
                    <a:pt x="4266" y="43"/>
                    <a:pt x="4266" y="25"/>
                  </a:cubicBezTo>
                  <a:cubicBezTo>
                    <a:pt x="4266" y="13"/>
                    <a:pt x="4254" y="0"/>
                    <a:pt x="4241" y="0"/>
                  </a:cubicBezTo>
                  <a:close/>
                  <a:moveTo>
                    <a:pt x="4518" y="0"/>
                  </a:moveTo>
                  <a:cubicBezTo>
                    <a:pt x="4506" y="0"/>
                    <a:pt x="4493" y="13"/>
                    <a:pt x="4493" y="25"/>
                  </a:cubicBezTo>
                  <a:cubicBezTo>
                    <a:pt x="4493" y="43"/>
                    <a:pt x="4506" y="56"/>
                    <a:pt x="4518" y="56"/>
                  </a:cubicBezTo>
                  <a:lnTo>
                    <a:pt x="4770" y="56"/>
                  </a:lnTo>
                  <a:cubicBezTo>
                    <a:pt x="4788" y="56"/>
                    <a:pt x="4795" y="43"/>
                    <a:pt x="4795" y="25"/>
                  </a:cubicBezTo>
                  <a:cubicBezTo>
                    <a:pt x="4795" y="13"/>
                    <a:pt x="4788" y="0"/>
                    <a:pt x="477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3" name="Google Shape;2843;p54"/>
            <p:cNvSpPr/>
            <p:nvPr/>
          </p:nvSpPr>
          <p:spPr>
            <a:xfrm>
              <a:off x="1484765" y="4432106"/>
              <a:ext cx="606363" cy="307977"/>
            </a:xfrm>
            <a:custGeom>
              <a:avLst/>
              <a:gdLst/>
              <a:ahLst/>
              <a:cxnLst/>
              <a:rect l="l" t="t" r="r" b="b"/>
              <a:pathLst>
                <a:path w="5170" h="2626" extrusionOk="0">
                  <a:moveTo>
                    <a:pt x="0" y="1"/>
                  </a:moveTo>
                  <a:cubicBezTo>
                    <a:pt x="424" y="1544"/>
                    <a:pt x="848" y="2625"/>
                    <a:pt x="848" y="2625"/>
                  </a:cubicBezTo>
                  <a:lnTo>
                    <a:pt x="4321" y="2625"/>
                  </a:lnTo>
                  <a:cubicBezTo>
                    <a:pt x="4321" y="2625"/>
                    <a:pt x="4745" y="1544"/>
                    <a:pt x="517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4" name="Google Shape;2844;p54"/>
            <p:cNvSpPr/>
            <p:nvPr/>
          </p:nvSpPr>
          <p:spPr>
            <a:xfrm>
              <a:off x="1520068" y="4486173"/>
              <a:ext cx="500455" cy="6685"/>
            </a:xfrm>
            <a:custGeom>
              <a:avLst/>
              <a:gdLst/>
              <a:ahLst/>
              <a:cxnLst/>
              <a:rect l="l" t="t" r="r" b="b"/>
              <a:pathLst>
                <a:path w="4267" h="57" extrusionOk="0">
                  <a:moveTo>
                    <a:pt x="25" y="1"/>
                  </a:moveTo>
                  <a:cubicBezTo>
                    <a:pt x="13" y="1"/>
                    <a:pt x="0" y="13"/>
                    <a:pt x="0" y="31"/>
                  </a:cubicBezTo>
                  <a:cubicBezTo>
                    <a:pt x="0" y="44"/>
                    <a:pt x="13" y="56"/>
                    <a:pt x="25" y="56"/>
                  </a:cubicBezTo>
                  <a:lnTo>
                    <a:pt x="308" y="56"/>
                  </a:lnTo>
                  <a:cubicBezTo>
                    <a:pt x="320" y="56"/>
                    <a:pt x="332" y="44"/>
                    <a:pt x="332" y="31"/>
                  </a:cubicBezTo>
                  <a:cubicBezTo>
                    <a:pt x="332" y="13"/>
                    <a:pt x="320" y="1"/>
                    <a:pt x="308" y="1"/>
                  </a:cubicBezTo>
                  <a:close/>
                  <a:moveTo>
                    <a:pt x="584" y="1"/>
                  </a:moveTo>
                  <a:cubicBezTo>
                    <a:pt x="572" y="1"/>
                    <a:pt x="560" y="13"/>
                    <a:pt x="560" y="31"/>
                  </a:cubicBezTo>
                  <a:cubicBezTo>
                    <a:pt x="560" y="44"/>
                    <a:pt x="572" y="56"/>
                    <a:pt x="584" y="56"/>
                  </a:cubicBezTo>
                  <a:lnTo>
                    <a:pt x="867" y="56"/>
                  </a:lnTo>
                  <a:cubicBezTo>
                    <a:pt x="879" y="56"/>
                    <a:pt x="892" y="44"/>
                    <a:pt x="892" y="31"/>
                  </a:cubicBezTo>
                  <a:cubicBezTo>
                    <a:pt x="892" y="13"/>
                    <a:pt x="879" y="1"/>
                    <a:pt x="867" y="1"/>
                  </a:cubicBezTo>
                  <a:close/>
                  <a:moveTo>
                    <a:pt x="1150" y="1"/>
                  </a:moveTo>
                  <a:cubicBezTo>
                    <a:pt x="1131" y="1"/>
                    <a:pt x="1119" y="13"/>
                    <a:pt x="1119" y="31"/>
                  </a:cubicBezTo>
                  <a:cubicBezTo>
                    <a:pt x="1119" y="44"/>
                    <a:pt x="1131" y="56"/>
                    <a:pt x="1150" y="56"/>
                  </a:cubicBezTo>
                  <a:lnTo>
                    <a:pt x="1426" y="56"/>
                  </a:lnTo>
                  <a:cubicBezTo>
                    <a:pt x="1445" y="56"/>
                    <a:pt x="1457" y="44"/>
                    <a:pt x="1457" y="31"/>
                  </a:cubicBezTo>
                  <a:cubicBezTo>
                    <a:pt x="1457" y="13"/>
                    <a:pt x="1445" y="1"/>
                    <a:pt x="1426" y="1"/>
                  </a:cubicBezTo>
                  <a:close/>
                  <a:moveTo>
                    <a:pt x="1709" y="1"/>
                  </a:moveTo>
                  <a:cubicBezTo>
                    <a:pt x="1697" y="1"/>
                    <a:pt x="1685" y="13"/>
                    <a:pt x="1685" y="31"/>
                  </a:cubicBezTo>
                  <a:cubicBezTo>
                    <a:pt x="1685" y="44"/>
                    <a:pt x="1697" y="56"/>
                    <a:pt x="1709" y="56"/>
                  </a:cubicBezTo>
                  <a:lnTo>
                    <a:pt x="1992" y="56"/>
                  </a:lnTo>
                  <a:cubicBezTo>
                    <a:pt x="2004" y="56"/>
                    <a:pt x="2016" y="44"/>
                    <a:pt x="2016" y="31"/>
                  </a:cubicBezTo>
                  <a:cubicBezTo>
                    <a:pt x="2016" y="13"/>
                    <a:pt x="2004" y="1"/>
                    <a:pt x="1992" y="1"/>
                  </a:cubicBezTo>
                  <a:close/>
                  <a:moveTo>
                    <a:pt x="2268" y="1"/>
                  </a:moveTo>
                  <a:cubicBezTo>
                    <a:pt x="2256" y="1"/>
                    <a:pt x="2244" y="13"/>
                    <a:pt x="2244" y="31"/>
                  </a:cubicBezTo>
                  <a:cubicBezTo>
                    <a:pt x="2244" y="44"/>
                    <a:pt x="2256" y="56"/>
                    <a:pt x="2268" y="56"/>
                  </a:cubicBezTo>
                  <a:lnTo>
                    <a:pt x="2551" y="56"/>
                  </a:lnTo>
                  <a:cubicBezTo>
                    <a:pt x="2570" y="56"/>
                    <a:pt x="2576" y="44"/>
                    <a:pt x="2576" y="31"/>
                  </a:cubicBezTo>
                  <a:cubicBezTo>
                    <a:pt x="2576" y="13"/>
                    <a:pt x="2570" y="1"/>
                    <a:pt x="2551" y="1"/>
                  </a:cubicBezTo>
                  <a:close/>
                  <a:moveTo>
                    <a:pt x="2834" y="1"/>
                  </a:moveTo>
                  <a:cubicBezTo>
                    <a:pt x="2816" y="1"/>
                    <a:pt x="2809" y="13"/>
                    <a:pt x="2809" y="31"/>
                  </a:cubicBezTo>
                  <a:cubicBezTo>
                    <a:pt x="2809" y="44"/>
                    <a:pt x="2816" y="56"/>
                    <a:pt x="2834" y="56"/>
                  </a:cubicBezTo>
                  <a:lnTo>
                    <a:pt x="3117" y="56"/>
                  </a:lnTo>
                  <a:cubicBezTo>
                    <a:pt x="3129" y="56"/>
                    <a:pt x="3141" y="44"/>
                    <a:pt x="3141" y="31"/>
                  </a:cubicBezTo>
                  <a:cubicBezTo>
                    <a:pt x="3141" y="13"/>
                    <a:pt x="3129" y="1"/>
                    <a:pt x="3117" y="1"/>
                  </a:cubicBezTo>
                  <a:close/>
                  <a:moveTo>
                    <a:pt x="3393" y="1"/>
                  </a:moveTo>
                  <a:cubicBezTo>
                    <a:pt x="3381" y="1"/>
                    <a:pt x="3369" y="13"/>
                    <a:pt x="3369" y="31"/>
                  </a:cubicBezTo>
                  <a:cubicBezTo>
                    <a:pt x="3369" y="44"/>
                    <a:pt x="3381" y="56"/>
                    <a:pt x="3393" y="56"/>
                  </a:cubicBezTo>
                  <a:lnTo>
                    <a:pt x="3676" y="56"/>
                  </a:lnTo>
                  <a:cubicBezTo>
                    <a:pt x="3688" y="56"/>
                    <a:pt x="3701" y="44"/>
                    <a:pt x="3701" y="31"/>
                  </a:cubicBezTo>
                  <a:cubicBezTo>
                    <a:pt x="3701" y="13"/>
                    <a:pt x="3688" y="1"/>
                    <a:pt x="3676" y="1"/>
                  </a:cubicBezTo>
                  <a:close/>
                  <a:moveTo>
                    <a:pt x="3959" y="1"/>
                  </a:moveTo>
                  <a:cubicBezTo>
                    <a:pt x="3940" y="1"/>
                    <a:pt x="3928" y="13"/>
                    <a:pt x="3928" y="31"/>
                  </a:cubicBezTo>
                  <a:cubicBezTo>
                    <a:pt x="3928" y="44"/>
                    <a:pt x="3940" y="56"/>
                    <a:pt x="3959" y="56"/>
                  </a:cubicBezTo>
                  <a:lnTo>
                    <a:pt x="4235" y="56"/>
                  </a:lnTo>
                  <a:cubicBezTo>
                    <a:pt x="4254" y="56"/>
                    <a:pt x="4266" y="44"/>
                    <a:pt x="4266" y="31"/>
                  </a:cubicBezTo>
                  <a:cubicBezTo>
                    <a:pt x="4266" y="13"/>
                    <a:pt x="4254" y="1"/>
                    <a:pt x="423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5" name="Google Shape;2845;p54"/>
            <p:cNvSpPr/>
            <p:nvPr/>
          </p:nvSpPr>
          <p:spPr>
            <a:xfrm>
              <a:off x="1380966" y="3409170"/>
              <a:ext cx="180267" cy="411066"/>
            </a:xfrm>
            <a:custGeom>
              <a:avLst/>
              <a:gdLst/>
              <a:ahLst/>
              <a:cxnLst/>
              <a:rect l="l" t="t" r="r" b="b"/>
              <a:pathLst>
                <a:path w="1537" h="3505" extrusionOk="0">
                  <a:moveTo>
                    <a:pt x="584" y="1"/>
                  </a:moveTo>
                  <a:cubicBezTo>
                    <a:pt x="572" y="1"/>
                    <a:pt x="559" y="13"/>
                    <a:pt x="559" y="25"/>
                  </a:cubicBezTo>
                  <a:cubicBezTo>
                    <a:pt x="559" y="44"/>
                    <a:pt x="572" y="56"/>
                    <a:pt x="584" y="56"/>
                  </a:cubicBezTo>
                  <a:lnTo>
                    <a:pt x="1481" y="56"/>
                  </a:lnTo>
                  <a:lnTo>
                    <a:pt x="1481" y="3449"/>
                  </a:lnTo>
                  <a:lnTo>
                    <a:pt x="25" y="3449"/>
                  </a:lnTo>
                  <a:cubicBezTo>
                    <a:pt x="12" y="3449"/>
                    <a:pt x="0" y="3461"/>
                    <a:pt x="0" y="3473"/>
                  </a:cubicBezTo>
                  <a:cubicBezTo>
                    <a:pt x="0" y="3492"/>
                    <a:pt x="12" y="3504"/>
                    <a:pt x="25" y="3504"/>
                  </a:cubicBezTo>
                  <a:lnTo>
                    <a:pt x="1512" y="3504"/>
                  </a:lnTo>
                  <a:cubicBezTo>
                    <a:pt x="1524" y="3504"/>
                    <a:pt x="1537" y="3492"/>
                    <a:pt x="1537" y="3473"/>
                  </a:cubicBezTo>
                  <a:lnTo>
                    <a:pt x="1537" y="25"/>
                  </a:lnTo>
                  <a:cubicBezTo>
                    <a:pt x="1537" y="13"/>
                    <a:pt x="1524" y="1"/>
                    <a:pt x="15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6" name="Google Shape;2846;p54"/>
            <p:cNvSpPr/>
            <p:nvPr/>
          </p:nvSpPr>
          <p:spPr>
            <a:xfrm>
              <a:off x="1525815" y="3775442"/>
              <a:ext cx="12315" cy="12314"/>
            </a:xfrm>
            <a:custGeom>
              <a:avLst/>
              <a:gdLst/>
              <a:ahLst/>
              <a:cxnLst/>
              <a:rect l="l" t="t" r="r" b="b"/>
              <a:pathLst>
                <a:path w="105" h="105" extrusionOk="0">
                  <a:moveTo>
                    <a:pt x="50" y="0"/>
                  </a:moveTo>
                  <a:cubicBezTo>
                    <a:pt x="25" y="0"/>
                    <a:pt x="1" y="25"/>
                    <a:pt x="1" y="49"/>
                  </a:cubicBezTo>
                  <a:cubicBezTo>
                    <a:pt x="1" y="80"/>
                    <a:pt x="25" y="105"/>
                    <a:pt x="50" y="105"/>
                  </a:cubicBezTo>
                  <a:cubicBezTo>
                    <a:pt x="80" y="105"/>
                    <a:pt x="105" y="80"/>
                    <a:pt x="105" y="49"/>
                  </a:cubicBezTo>
                  <a:cubicBezTo>
                    <a:pt x="105" y="25"/>
                    <a:pt x="80" y="0"/>
                    <a:pt x="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7" name="Google Shape;2847;p54"/>
            <p:cNvSpPr/>
            <p:nvPr/>
          </p:nvSpPr>
          <p:spPr>
            <a:xfrm>
              <a:off x="1525815" y="3717739"/>
              <a:ext cx="12315" cy="12314"/>
            </a:xfrm>
            <a:custGeom>
              <a:avLst/>
              <a:gdLst/>
              <a:ahLst/>
              <a:cxnLst/>
              <a:rect l="l" t="t" r="r" b="b"/>
              <a:pathLst>
                <a:path w="105" h="105" extrusionOk="0">
                  <a:moveTo>
                    <a:pt x="50" y="0"/>
                  </a:moveTo>
                  <a:cubicBezTo>
                    <a:pt x="25" y="0"/>
                    <a:pt x="1" y="25"/>
                    <a:pt x="1" y="50"/>
                  </a:cubicBezTo>
                  <a:cubicBezTo>
                    <a:pt x="1" y="80"/>
                    <a:pt x="25" y="105"/>
                    <a:pt x="50" y="105"/>
                  </a:cubicBezTo>
                  <a:cubicBezTo>
                    <a:pt x="80" y="105"/>
                    <a:pt x="105" y="80"/>
                    <a:pt x="105" y="50"/>
                  </a:cubicBezTo>
                  <a:cubicBezTo>
                    <a:pt x="105" y="25"/>
                    <a:pt x="80" y="0"/>
                    <a:pt x="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8" name="Google Shape;2848;p54"/>
            <p:cNvSpPr/>
            <p:nvPr/>
          </p:nvSpPr>
          <p:spPr>
            <a:xfrm>
              <a:off x="1525815" y="3660037"/>
              <a:ext cx="12315" cy="12432"/>
            </a:xfrm>
            <a:custGeom>
              <a:avLst/>
              <a:gdLst/>
              <a:ahLst/>
              <a:cxnLst/>
              <a:rect l="l" t="t" r="r" b="b"/>
              <a:pathLst>
                <a:path w="105" h="106" extrusionOk="0">
                  <a:moveTo>
                    <a:pt x="50" y="1"/>
                  </a:moveTo>
                  <a:cubicBezTo>
                    <a:pt x="25" y="1"/>
                    <a:pt x="1" y="25"/>
                    <a:pt x="1" y="50"/>
                  </a:cubicBezTo>
                  <a:cubicBezTo>
                    <a:pt x="1" y="81"/>
                    <a:pt x="25" y="105"/>
                    <a:pt x="50" y="105"/>
                  </a:cubicBezTo>
                  <a:cubicBezTo>
                    <a:pt x="80" y="105"/>
                    <a:pt x="105" y="81"/>
                    <a:pt x="105" y="50"/>
                  </a:cubicBezTo>
                  <a:cubicBezTo>
                    <a:pt x="105" y="25"/>
                    <a:pt x="80" y="1"/>
                    <a:pt x="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9" name="Google Shape;2849;p54"/>
            <p:cNvSpPr/>
            <p:nvPr/>
          </p:nvSpPr>
          <p:spPr>
            <a:xfrm>
              <a:off x="1525815" y="3602334"/>
              <a:ext cx="12315" cy="12432"/>
            </a:xfrm>
            <a:custGeom>
              <a:avLst/>
              <a:gdLst/>
              <a:ahLst/>
              <a:cxnLst/>
              <a:rect l="l" t="t" r="r" b="b"/>
              <a:pathLst>
                <a:path w="105" h="106" extrusionOk="0">
                  <a:moveTo>
                    <a:pt x="50" y="1"/>
                  </a:moveTo>
                  <a:cubicBezTo>
                    <a:pt x="25" y="1"/>
                    <a:pt x="1" y="19"/>
                    <a:pt x="1" y="50"/>
                  </a:cubicBezTo>
                  <a:cubicBezTo>
                    <a:pt x="1" y="81"/>
                    <a:pt x="25" y="105"/>
                    <a:pt x="50" y="105"/>
                  </a:cubicBezTo>
                  <a:cubicBezTo>
                    <a:pt x="80" y="105"/>
                    <a:pt x="105" y="81"/>
                    <a:pt x="105" y="50"/>
                  </a:cubicBezTo>
                  <a:cubicBezTo>
                    <a:pt x="105" y="19"/>
                    <a:pt x="80" y="1"/>
                    <a:pt x="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0" name="Google Shape;2850;p54"/>
            <p:cNvSpPr/>
            <p:nvPr/>
          </p:nvSpPr>
          <p:spPr>
            <a:xfrm>
              <a:off x="1525815" y="3544748"/>
              <a:ext cx="12315" cy="12314"/>
            </a:xfrm>
            <a:custGeom>
              <a:avLst/>
              <a:gdLst/>
              <a:ahLst/>
              <a:cxnLst/>
              <a:rect l="l" t="t" r="r" b="b"/>
              <a:pathLst>
                <a:path w="105" h="105" extrusionOk="0">
                  <a:moveTo>
                    <a:pt x="50" y="0"/>
                  </a:moveTo>
                  <a:cubicBezTo>
                    <a:pt x="25" y="0"/>
                    <a:pt x="1" y="25"/>
                    <a:pt x="1" y="49"/>
                  </a:cubicBezTo>
                  <a:cubicBezTo>
                    <a:pt x="1" y="80"/>
                    <a:pt x="25" y="105"/>
                    <a:pt x="50" y="105"/>
                  </a:cubicBezTo>
                  <a:cubicBezTo>
                    <a:pt x="80" y="105"/>
                    <a:pt x="105" y="80"/>
                    <a:pt x="105" y="49"/>
                  </a:cubicBezTo>
                  <a:cubicBezTo>
                    <a:pt x="105" y="25"/>
                    <a:pt x="80" y="0"/>
                    <a:pt x="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1" name="Google Shape;2851;p54"/>
            <p:cNvSpPr/>
            <p:nvPr/>
          </p:nvSpPr>
          <p:spPr>
            <a:xfrm>
              <a:off x="1525815" y="3428639"/>
              <a:ext cx="12315" cy="13135"/>
            </a:xfrm>
            <a:custGeom>
              <a:avLst/>
              <a:gdLst/>
              <a:ahLst/>
              <a:cxnLst/>
              <a:rect l="l" t="t" r="r" b="b"/>
              <a:pathLst>
                <a:path w="105" h="112" extrusionOk="0">
                  <a:moveTo>
                    <a:pt x="50" y="1"/>
                  </a:moveTo>
                  <a:cubicBezTo>
                    <a:pt x="25" y="1"/>
                    <a:pt x="1" y="25"/>
                    <a:pt x="1" y="56"/>
                  </a:cubicBezTo>
                  <a:cubicBezTo>
                    <a:pt x="1" y="87"/>
                    <a:pt x="25" y="111"/>
                    <a:pt x="50" y="111"/>
                  </a:cubicBezTo>
                  <a:cubicBezTo>
                    <a:pt x="80" y="111"/>
                    <a:pt x="105" y="87"/>
                    <a:pt x="105" y="56"/>
                  </a:cubicBezTo>
                  <a:cubicBezTo>
                    <a:pt x="105" y="25"/>
                    <a:pt x="80" y="1"/>
                    <a:pt x="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2" name="Google Shape;2852;p54"/>
            <p:cNvSpPr/>
            <p:nvPr/>
          </p:nvSpPr>
          <p:spPr>
            <a:xfrm>
              <a:off x="1525815" y="3487045"/>
              <a:ext cx="12315" cy="12314"/>
            </a:xfrm>
            <a:custGeom>
              <a:avLst/>
              <a:gdLst/>
              <a:ahLst/>
              <a:cxnLst/>
              <a:rect l="l" t="t" r="r" b="b"/>
              <a:pathLst>
                <a:path w="105" h="105" extrusionOk="0">
                  <a:moveTo>
                    <a:pt x="50" y="0"/>
                  </a:moveTo>
                  <a:cubicBezTo>
                    <a:pt x="25" y="0"/>
                    <a:pt x="1" y="19"/>
                    <a:pt x="1" y="50"/>
                  </a:cubicBezTo>
                  <a:cubicBezTo>
                    <a:pt x="1" y="80"/>
                    <a:pt x="25" y="105"/>
                    <a:pt x="50" y="105"/>
                  </a:cubicBezTo>
                  <a:cubicBezTo>
                    <a:pt x="80" y="105"/>
                    <a:pt x="105" y="80"/>
                    <a:pt x="105" y="50"/>
                  </a:cubicBezTo>
                  <a:cubicBezTo>
                    <a:pt x="105" y="19"/>
                    <a:pt x="80" y="0"/>
                    <a:pt x="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3" name="Google Shape;2853;p54"/>
            <p:cNvSpPr/>
            <p:nvPr/>
          </p:nvSpPr>
          <p:spPr>
            <a:xfrm>
              <a:off x="2104739" y="3690999"/>
              <a:ext cx="86556" cy="401684"/>
            </a:xfrm>
            <a:custGeom>
              <a:avLst/>
              <a:gdLst/>
              <a:ahLst/>
              <a:cxnLst/>
              <a:rect l="l" t="t" r="r" b="b"/>
              <a:pathLst>
                <a:path w="738" h="3425" extrusionOk="0">
                  <a:moveTo>
                    <a:pt x="25" y="1"/>
                  </a:moveTo>
                  <a:cubicBezTo>
                    <a:pt x="7" y="1"/>
                    <a:pt x="0" y="13"/>
                    <a:pt x="0" y="26"/>
                  </a:cubicBezTo>
                  <a:lnTo>
                    <a:pt x="0" y="3400"/>
                  </a:lnTo>
                  <a:cubicBezTo>
                    <a:pt x="0" y="3412"/>
                    <a:pt x="7" y="3425"/>
                    <a:pt x="25" y="3425"/>
                  </a:cubicBezTo>
                  <a:lnTo>
                    <a:pt x="535" y="3425"/>
                  </a:lnTo>
                  <a:cubicBezTo>
                    <a:pt x="547" y="3425"/>
                    <a:pt x="560" y="3412"/>
                    <a:pt x="560" y="3400"/>
                  </a:cubicBezTo>
                  <a:cubicBezTo>
                    <a:pt x="560" y="3388"/>
                    <a:pt x="547" y="3375"/>
                    <a:pt x="535" y="3375"/>
                  </a:cubicBezTo>
                  <a:lnTo>
                    <a:pt x="50" y="3375"/>
                  </a:lnTo>
                  <a:lnTo>
                    <a:pt x="50" y="50"/>
                  </a:lnTo>
                  <a:lnTo>
                    <a:pt x="713" y="50"/>
                  </a:lnTo>
                  <a:cubicBezTo>
                    <a:pt x="726" y="50"/>
                    <a:pt x="738" y="38"/>
                    <a:pt x="738" y="26"/>
                  </a:cubicBezTo>
                  <a:cubicBezTo>
                    <a:pt x="738" y="13"/>
                    <a:pt x="726" y="1"/>
                    <a:pt x="7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4" name="Google Shape;2854;p54"/>
            <p:cNvSpPr/>
            <p:nvPr/>
          </p:nvSpPr>
          <p:spPr>
            <a:xfrm>
              <a:off x="2123505" y="4061611"/>
              <a:ext cx="12315" cy="12314"/>
            </a:xfrm>
            <a:custGeom>
              <a:avLst/>
              <a:gdLst/>
              <a:ahLst/>
              <a:cxnLst/>
              <a:rect l="l" t="t" r="r" b="b"/>
              <a:pathLst>
                <a:path w="105" h="105" extrusionOk="0">
                  <a:moveTo>
                    <a:pt x="55" y="0"/>
                  </a:moveTo>
                  <a:cubicBezTo>
                    <a:pt x="25" y="0"/>
                    <a:pt x="0" y="25"/>
                    <a:pt x="0" y="56"/>
                  </a:cubicBezTo>
                  <a:cubicBezTo>
                    <a:pt x="0" y="80"/>
                    <a:pt x="25" y="105"/>
                    <a:pt x="55" y="105"/>
                  </a:cubicBezTo>
                  <a:cubicBezTo>
                    <a:pt x="80" y="105"/>
                    <a:pt x="105" y="80"/>
                    <a:pt x="105" y="56"/>
                  </a:cubicBezTo>
                  <a:cubicBezTo>
                    <a:pt x="105" y="25"/>
                    <a:pt x="80" y="0"/>
                    <a:pt x="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5" name="Google Shape;2855;p54"/>
            <p:cNvSpPr/>
            <p:nvPr/>
          </p:nvSpPr>
          <p:spPr>
            <a:xfrm>
              <a:off x="2123505" y="4003908"/>
              <a:ext cx="12315" cy="12432"/>
            </a:xfrm>
            <a:custGeom>
              <a:avLst/>
              <a:gdLst/>
              <a:ahLst/>
              <a:cxnLst/>
              <a:rect l="l" t="t" r="r" b="b"/>
              <a:pathLst>
                <a:path w="105" h="106" extrusionOk="0">
                  <a:moveTo>
                    <a:pt x="55" y="1"/>
                  </a:moveTo>
                  <a:cubicBezTo>
                    <a:pt x="25" y="1"/>
                    <a:pt x="0" y="25"/>
                    <a:pt x="0" y="50"/>
                  </a:cubicBezTo>
                  <a:cubicBezTo>
                    <a:pt x="0" y="81"/>
                    <a:pt x="25" y="105"/>
                    <a:pt x="55" y="105"/>
                  </a:cubicBezTo>
                  <a:cubicBezTo>
                    <a:pt x="80" y="105"/>
                    <a:pt x="105" y="81"/>
                    <a:pt x="105" y="50"/>
                  </a:cubicBezTo>
                  <a:cubicBezTo>
                    <a:pt x="105" y="25"/>
                    <a:pt x="80" y="1"/>
                    <a:pt x="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6" name="Google Shape;2856;p54"/>
            <p:cNvSpPr/>
            <p:nvPr/>
          </p:nvSpPr>
          <p:spPr>
            <a:xfrm>
              <a:off x="2123505" y="3946205"/>
              <a:ext cx="12315" cy="12432"/>
            </a:xfrm>
            <a:custGeom>
              <a:avLst/>
              <a:gdLst/>
              <a:ahLst/>
              <a:cxnLst/>
              <a:rect l="l" t="t" r="r" b="b"/>
              <a:pathLst>
                <a:path w="105" h="106" extrusionOk="0">
                  <a:moveTo>
                    <a:pt x="55" y="1"/>
                  </a:moveTo>
                  <a:cubicBezTo>
                    <a:pt x="25" y="1"/>
                    <a:pt x="0" y="25"/>
                    <a:pt x="0" y="50"/>
                  </a:cubicBezTo>
                  <a:cubicBezTo>
                    <a:pt x="0" y="81"/>
                    <a:pt x="25" y="105"/>
                    <a:pt x="55" y="105"/>
                  </a:cubicBezTo>
                  <a:cubicBezTo>
                    <a:pt x="80" y="105"/>
                    <a:pt x="105" y="81"/>
                    <a:pt x="105" y="50"/>
                  </a:cubicBezTo>
                  <a:cubicBezTo>
                    <a:pt x="105" y="25"/>
                    <a:pt x="80" y="1"/>
                    <a:pt x="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7" name="Google Shape;2857;p54"/>
            <p:cNvSpPr/>
            <p:nvPr/>
          </p:nvSpPr>
          <p:spPr>
            <a:xfrm>
              <a:off x="2123505" y="3888620"/>
              <a:ext cx="12315" cy="12314"/>
            </a:xfrm>
            <a:custGeom>
              <a:avLst/>
              <a:gdLst/>
              <a:ahLst/>
              <a:cxnLst/>
              <a:rect l="l" t="t" r="r" b="b"/>
              <a:pathLst>
                <a:path w="105" h="105" extrusionOk="0">
                  <a:moveTo>
                    <a:pt x="55" y="0"/>
                  </a:moveTo>
                  <a:cubicBezTo>
                    <a:pt x="25" y="0"/>
                    <a:pt x="0" y="25"/>
                    <a:pt x="0" y="49"/>
                  </a:cubicBezTo>
                  <a:cubicBezTo>
                    <a:pt x="0" y="80"/>
                    <a:pt x="25" y="105"/>
                    <a:pt x="55" y="105"/>
                  </a:cubicBezTo>
                  <a:cubicBezTo>
                    <a:pt x="80" y="105"/>
                    <a:pt x="105" y="80"/>
                    <a:pt x="105" y="49"/>
                  </a:cubicBezTo>
                  <a:cubicBezTo>
                    <a:pt x="105" y="25"/>
                    <a:pt x="80" y="0"/>
                    <a:pt x="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8" name="Google Shape;2858;p54"/>
            <p:cNvSpPr/>
            <p:nvPr/>
          </p:nvSpPr>
          <p:spPr>
            <a:xfrm>
              <a:off x="2123505" y="3830917"/>
              <a:ext cx="12315" cy="12314"/>
            </a:xfrm>
            <a:custGeom>
              <a:avLst/>
              <a:gdLst/>
              <a:ahLst/>
              <a:cxnLst/>
              <a:rect l="l" t="t" r="r" b="b"/>
              <a:pathLst>
                <a:path w="105" h="105" extrusionOk="0">
                  <a:moveTo>
                    <a:pt x="55" y="0"/>
                  </a:moveTo>
                  <a:cubicBezTo>
                    <a:pt x="25" y="0"/>
                    <a:pt x="0" y="25"/>
                    <a:pt x="0" y="50"/>
                  </a:cubicBezTo>
                  <a:cubicBezTo>
                    <a:pt x="0" y="80"/>
                    <a:pt x="25" y="105"/>
                    <a:pt x="55" y="105"/>
                  </a:cubicBezTo>
                  <a:cubicBezTo>
                    <a:pt x="80" y="105"/>
                    <a:pt x="105" y="80"/>
                    <a:pt x="105" y="50"/>
                  </a:cubicBezTo>
                  <a:cubicBezTo>
                    <a:pt x="105" y="25"/>
                    <a:pt x="80" y="0"/>
                    <a:pt x="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9" name="Google Shape;2859;p54"/>
            <p:cNvSpPr/>
            <p:nvPr/>
          </p:nvSpPr>
          <p:spPr>
            <a:xfrm>
              <a:off x="2123505" y="3715511"/>
              <a:ext cx="12315" cy="12432"/>
            </a:xfrm>
            <a:custGeom>
              <a:avLst/>
              <a:gdLst/>
              <a:ahLst/>
              <a:cxnLst/>
              <a:rect l="l" t="t" r="r" b="b"/>
              <a:pathLst>
                <a:path w="105" h="106" extrusionOk="0">
                  <a:moveTo>
                    <a:pt x="55" y="1"/>
                  </a:moveTo>
                  <a:cubicBezTo>
                    <a:pt x="25" y="1"/>
                    <a:pt x="0" y="25"/>
                    <a:pt x="0" y="50"/>
                  </a:cubicBezTo>
                  <a:cubicBezTo>
                    <a:pt x="0" y="81"/>
                    <a:pt x="25" y="105"/>
                    <a:pt x="55" y="105"/>
                  </a:cubicBezTo>
                  <a:cubicBezTo>
                    <a:pt x="80" y="105"/>
                    <a:pt x="105" y="81"/>
                    <a:pt x="105" y="50"/>
                  </a:cubicBezTo>
                  <a:cubicBezTo>
                    <a:pt x="105" y="25"/>
                    <a:pt x="80" y="1"/>
                    <a:pt x="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0" name="Google Shape;2860;p54"/>
            <p:cNvSpPr/>
            <p:nvPr/>
          </p:nvSpPr>
          <p:spPr>
            <a:xfrm>
              <a:off x="2123505" y="3773214"/>
              <a:ext cx="12315" cy="12432"/>
            </a:xfrm>
            <a:custGeom>
              <a:avLst/>
              <a:gdLst/>
              <a:ahLst/>
              <a:cxnLst/>
              <a:rect l="l" t="t" r="r" b="b"/>
              <a:pathLst>
                <a:path w="105" h="106" extrusionOk="0">
                  <a:moveTo>
                    <a:pt x="55" y="1"/>
                  </a:moveTo>
                  <a:cubicBezTo>
                    <a:pt x="25" y="1"/>
                    <a:pt x="0" y="25"/>
                    <a:pt x="0" y="50"/>
                  </a:cubicBezTo>
                  <a:cubicBezTo>
                    <a:pt x="0" y="81"/>
                    <a:pt x="25" y="105"/>
                    <a:pt x="55" y="105"/>
                  </a:cubicBezTo>
                  <a:cubicBezTo>
                    <a:pt x="80" y="105"/>
                    <a:pt x="105" y="81"/>
                    <a:pt x="105" y="50"/>
                  </a:cubicBezTo>
                  <a:cubicBezTo>
                    <a:pt x="105" y="25"/>
                    <a:pt x="80" y="1"/>
                    <a:pt x="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1" name="Google Shape;2861;p54"/>
            <p:cNvSpPr/>
            <p:nvPr/>
          </p:nvSpPr>
          <p:spPr>
            <a:xfrm>
              <a:off x="1423424" y="4186868"/>
              <a:ext cx="727519" cy="556024"/>
            </a:xfrm>
            <a:custGeom>
              <a:avLst/>
              <a:gdLst/>
              <a:ahLst/>
              <a:cxnLst/>
              <a:rect l="l" t="t" r="r" b="b"/>
              <a:pathLst>
                <a:path w="6203" h="4741" extrusionOk="0">
                  <a:moveTo>
                    <a:pt x="33" y="0"/>
                  </a:moveTo>
                  <a:cubicBezTo>
                    <a:pt x="30" y="0"/>
                    <a:pt x="28" y="1"/>
                    <a:pt x="25" y="2"/>
                  </a:cubicBezTo>
                  <a:cubicBezTo>
                    <a:pt x="13" y="2"/>
                    <a:pt x="1" y="14"/>
                    <a:pt x="7" y="33"/>
                  </a:cubicBezTo>
                  <a:cubicBezTo>
                    <a:pt x="499" y="2547"/>
                    <a:pt x="1341" y="4704"/>
                    <a:pt x="1347" y="4723"/>
                  </a:cubicBezTo>
                  <a:cubicBezTo>
                    <a:pt x="1353" y="4735"/>
                    <a:pt x="1359" y="4741"/>
                    <a:pt x="1371" y="4741"/>
                  </a:cubicBezTo>
                  <a:lnTo>
                    <a:pt x="4844" y="4741"/>
                  </a:lnTo>
                  <a:cubicBezTo>
                    <a:pt x="4857" y="4741"/>
                    <a:pt x="4869" y="4735"/>
                    <a:pt x="4869" y="4723"/>
                  </a:cubicBezTo>
                  <a:cubicBezTo>
                    <a:pt x="4881" y="4704"/>
                    <a:pt x="5705" y="2583"/>
                    <a:pt x="6203" y="94"/>
                  </a:cubicBezTo>
                  <a:cubicBezTo>
                    <a:pt x="6203" y="76"/>
                    <a:pt x="6197" y="63"/>
                    <a:pt x="6178" y="63"/>
                  </a:cubicBezTo>
                  <a:cubicBezTo>
                    <a:pt x="6176" y="62"/>
                    <a:pt x="6174" y="62"/>
                    <a:pt x="6171" y="62"/>
                  </a:cubicBezTo>
                  <a:cubicBezTo>
                    <a:pt x="6162" y="62"/>
                    <a:pt x="6152" y="72"/>
                    <a:pt x="6147" y="82"/>
                  </a:cubicBezTo>
                  <a:cubicBezTo>
                    <a:pt x="5674" y="2448"/>
                    <a:pt x="4906" y="4483"/>
                    <a:pt x="4826" y="4692"/>
                  </a:cubicBezTo>
                  <a:lnTo>
                    <a:pt x="1390" y="4692"/>
                  </a:lnTo>
                  <a:cubicBezTo>
                    <a:pt x="1310" y="4483"/>
                    <a:pt x="529" y="2418"/>
                    <a:pt x="56" y="20"/>
                  </a:cubicBezTo>
                  <a:cubicBezTo>
                    <a:pt x="56" y="10"/>
                    <a:pt x="44" y="0"/>
                    <a:pt x="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2" name="Google Shape;2862;p54"/>
            <p:cNvSpPr/>
            <p:nvPr/>
          </p:nvSpPr>
          <p:spPr>
            <a:xfrm>
              <a:off x="1630317" y="3422188"/>
              <a:ext cx="315145" cy="322285"/>
            </a:xfrm>
            <a:custGeom>
              <a:avLst/>
              <a:gdLst/>
              <a:ahLst/>
              <a:cxnLst/>
              <a:rect l="l" t="t" r="r" b="b"/>
              <a:pathLst>
                <a:path w="2687" h="2748" extrusionOk="0">
                  <a:moveTo>
                    <a:pt x="1347" y="0"/>
                  </a:moveTo>
                  <a:cubicBezTo>
                    <a:pt x="603" y="0"/>
                    <a:pt x="1" y="615"/>
                    <a:pt x="1" y="1371"/>
                  </a:cubicBezTo>
                  <a:cubicBezTo>
                    <a:pt x="1" y="2133"/>
                    <a:pt x="603" y="2748"/>
                    <a:pt x="1347" y="2748"/>
                  </a:cubicBezTo>
                  <a:cubicBezTo>
                    <a:pt x="2085" y="2748"/>
                    <a:pt x="2687" y="2133"/>
                    <a:pt x="2687" y="1371"/>
                  </a:cubicBezTo>
                  <a:cubicBezTo>
                    <a:pt x="2687" y="615"/>
                    <a:pt x="2085" y="0"/>
                    <a:pt x="13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3" name="Google Shape;2863;p54"/>
            <p:cNvSpPr/>
            <p:nvPr/>
          </p:nvSpPr>
          <p:spPr>
            <a:xfrm>
              <a:off x="1609440" y="3399787"/>
              <a:ext cx="357719" cy="367086"/>
            </a:xfrm>
            <a:custGeom>
              <a:avLst/>
              <a:gdLst/>
              <a:ahLst/>
              <a:cxnLst/>
              <a:rect l="l" t="t" r="r" b="b"/>
              <a:pathLst>
                <a:path w="3050" h="3130" extrusionOk="0">
                  <a:moveTo>
                    <a:pt x="1525" y="314"/>
                  </a:moveTo>
                  <a:cubicBezTo>
                    <a:pt x="2195" y="314"/>
                    <a:pt x="2742" y="873"/>
                    <a:pt x="2742" y="1562"/>
                  </a:cubicBezTo>
                  <a:cubicBezTo>
                    <a:pt x="2742" y="2256"/>
                    <a:pt x="2195" y="2816"/>
                    <a:pt x="1525" y="2816"/>
                  </a:cubicBezTo>
                  <a:cubicBezTo>
                    <a:pt x="849" y="2816"/>
                    <a:pt x="302" y="2256"/>
                    <a:pt x="302" y="1562"/>
                  </a:cubicBezTo>
                  <a:cubicBezTo>
                    <a:pt x="302" y="873"/>
                    <a:pt x="849" y="314"/>
                    <a:pt x="1525" y="314"/>
                  </a:cubicBezTo>
                  <a:close/>
                  <a:moveTo>
                    <a:pt x="1525" y="1"/>
                  </a:moveTo>
                  <a:cubicBezTo>
                    <a:pt x="683" y="1"/>
                    <a:pt x="1" y="701"/>
                    <a:pt x="1" y="1562"/>
                  </a:cubicBezTo>
                  <a:cubicBezTo>
                    <a:pt x="1" y="2429"/>
                    <a:pt x="683" y="3129"/>
                    <a:pt x="1525" y="3129"/>
                  </a:cubicBezTo>
                  <a:cubicBezTo>
                    <a:pt x="2367" y="3129"/>
                    <a:pt x="3049" y="2429"/>
                    <a:pt x="3049" y="1562"/>
                  </a:cubicBezTo>
                  <a:cubicBezTo>
                    <a:pt x="3049" y="701"/>
                    <a:pt x="2367" y="1"/>
                    <a:pt x="152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4" name="Google Shape;2864;p54"/>
            <p:cNvSpPr/>
            <p:nvPr/>
          </p:nvSpPr>
          <p:spPr>
            <a:xfrm>
              <a:off x="1860315" y="3651592"/>
              <a:ext cx="23222" cy="24394"/>
            </a:xfrm>
            <a:custGeom>
              <a:avLst/>
              <a:gdLst/>
              <a:ahLst/>
              <a:cxnLst/>
              <a:rect l="l" t="t" r="r" b="b"/>
              <a:pathLst>
                <a:path w="198" h="208" extrusionOk="0">
                  <a:moveTo>
                    <a:pt x="175" y="1"/>
                  </a:moveTo>
                  <a:cubicBezTo>
                    <a:pt x="170" y="1"/>
                    <a:pt x="164" y="4"/>
                    <a:pt x="160" y="11"/>
                  </a:cubicBezTo>
                  <a:cubicBezTo>
                    <a:pt x="117" y="73"/>
                    <a:pt x="62" y="128"/>
                    <a:pt x="7" y="177"/>
                  </a:cubicBezTo>
                  <a:cubicBezTo>
                    <a:pt x="1" y="183"/>
                    <a:pt x="1" y="196"/>
                    <a:pt x="7" y="202"/>
                  </a:cubicBezTo>
                  <a:cubicBezTo>
                    <a:pt x="7" y="208"/>
                    <a:pt x="13" y="208"/>
                    <a:pt x="19" y="208"/>
                  </a:cubicBezTo>
                  <a:cubicBezTo>
                    <a:pt x="19" y="208"/>
                    <a:pt x="25" y="208"/>
                    <a:pt x="31" y="202"/>
                  </a:cubicBezTo>
                  <a:cubicBezTo>
                    <a:pt x="87" y="153"/>
                    <a:pt x="142" y="91"/>
                    <a:pt x="191" y="30"/>
                  </a:cubicBezTo>
                  <a:cubicBezTo>
                    <a:pt x="197" y="23"/>
                    <a:pt x="191" y="11"/>
                    <a:pt x="185" y="5"/>
                  </a:cubicBezTo>
                  <a:cubicBezTo>
                    <a:pt x="182" y="2"/>
                    <a:pt x="179" y="1"/>
                    <a:pt x="17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5" name="Google Shape;2865;p54"/>
            <p:cNvSpPr/>
            <p:nvPr/>
          </p:nvSpPr>
          <p:spPr>
            <a:xfrm>
              <a:off x="1724849" y="3470860"/>
              <a:ext cx="14426" cy="9031"/>
            </a:xfrm>
            <a:custGeom>
              <a:avLst/>
              <a:gdLst/>
              <a:ahLst/>
              <a:cxnLst/>
              <a:rect l="l" t="t" r="r" b="b"/>
              <a:pathLst>
                <a:path w="123" h="77" extrusionOk="0">
                  <a:moveTo>
                    <a:pt x="99" y="1"/>
                  </a:moveTo>
                  <a:cubicBezTo>
                    <a:pt x="96" y="1"/>
                    <a:pt x="94" y="1"/>
                    <a:pt x="92" y="3"/>
                  </a:cubicBezTo>
                  <a:cubicBezTo>
                    <a:pt x="68" y="15"/>
                    <a:pt x="37" y="28"/>
                    <a:pt x="12" y="46"/>
                  </a:cubicBezTo>
                  <a:cubicBezTo>
                    <a:pt x="0" y="52"/>
                    <a:pt x="0" y="58"/>
                    <a:pt x="6" y="71"/>
                  </a:cubicBezTo>
                  <a:cubicBezTo>
                    <a:pt x="6" y="77"/>
                    <a:pt x="12" y="77"/>
                    <a:pt x="18" y="77"/>
                  </a:cubicBezTo>
                  <a:lnTo>
                    <a:pt x="31" y="77"/>
                  </a:lnTo>
                  <a:cubicBezTo>
                    <a:pt x="55" y="58"/>
                    <a:pt x="80" y="46"/>
                    <a:pt x="105" y="34"/>
                  </a:cubicBezTo>
                  <a:cubicBezTo>
                    <a:pt x="117" y="28"/>
                    <a:pt x="123" y="22"/>
                    <a:pt x="117" y="9"/>
                  </a:cubicBezTo>
                  <a:cubicBezTo>
                    <a:pt x="112" y="5"/>
                    <a:pt x="105" y="1"/>
                    <a:pt x="9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6" name="Google Shape;2866;p54"/>
            <p:cNvSpPr/>
            <p:nvPr/>
          </p:nvSpPr>
          <p:spPr>
            <a:xfrm>
              <a:off x="1673595" y="3484348"/>
              <a:ext cx="44099" cy="59696"/>
            </a:xfrm>
            <a:custGeom>
              <a:avLst/>
              <a:gdLst/>
              <a:ahLst/>
              <a:cxnLst/>
              <a:rect l="l" t="t" r="r" b="b"/>
              <a:pathLst>
                <a:path w="376" h="509" extrusionOk="0">
                  <a:moveTo>
                    <a:pt x="357" y="0"/>
                  </a:moveTo>
                  <a:cubicBezTo>
                    <a:pt x="353" y="0"/>
                    <a:pt x="348" y="2"/>
                    <a:pt x="345" y="5"/>
                  </a:cubicBezTo>
                  <a:cubicBezTo>
                    <a:pt x="185" y="128"/>
                    <a:pt x="68" y="294"/>
                    <a:pt x="7" y="484"/>
                  </a:cubicBezTo>
                  <a:cubicBezTo>
                    <a:pt x="1" y="491"/>
                    <a:pt x="7" y="503"/>
                    <a:pt x="13" y="503"/>
                  </a:cubicBezTo>
                  <a:cubicBezTo>
                    <a:pt x="19" y="509"/>
                    <a:pt x="19" y="509"/>
                    <a:pt x="19" y="509"/>
                  </a:cubicBezTo>
                  <a:cubicBezTo>
                    <a:pt x="25" y="509"/>
                    <a:pt x="31" y="503"/>
                    <a:pt x="37" y="497"/>
                  </a:cubicBezTo>
                  <a:cubicBezTo>
                    <a:pt x="99" y="312"/>
                    <a:pt x="216" y="152"/>
                    <a:pt x="363" y="30"/>
                  </a:cubicBezTo>
                  <a:cubicBezTo>
                    <a:pt x="369" y="23"/>
                    <a:pt x="376" y="17"/>
                    <a:pt x="369" y="5"/>
                  </a:cubicBezTo>
                  <a:cubicBezTo>
                    <a:pt x="366" y="2"/>
                    <a:pt x="362" y="0"/>
                    <a:pt x="35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7" name="Google Shape;2867;p54"/>
            <p:cNvSpPr/>
            <p:nvPr/>
          </p:nvSpPr>
          <p:spPr>
            <a:xfrm>
              <a:off x="1630317" y="3929668"/>
              <a:ext cx="315145" cy="323106"/>
            </a:xfrm>
            <a:custGeom>
              <a:avLst/>
              <a:gdLst/>
              <a:ahLst/>
              <a:cxnLst/>
              <a:rect l="l" t="t" r="r" b="b"/>
              <a:pathLst>
                <a:path w="2687" h="2755" extrusionOk="0">
                  <a:moveTo>
                    <a:pt x="1347" y="0"/>
                  </a:moveTo>
                  <a:cubicBezTo>
                    <a:pt x="603" y="0"/>
                    <a:pt x="1" y="615"/>
                    <a:pt x="1" y="1377"/>
                  </a:cubicBezTo>
                  <a:cubicBezTo>
                    <a:pt x="1" y="2133"/>
                    <a:pt x="603" y="2754"/>
                    <a:pt x="1347" y="2754"/>
                  </a:cubicBezTo>
                  <a:cubicBezTo>
                    <a:pt x="2085" y="2754"/>
                    <a:pt x="2687" y="2133"/>
                    <a:pt x="2687" y="1377"/>
                  </a:cubicBezTo>
                  <a:cubicBezTo>
                    <a:pt x="2687" y="615"/>
                    <a:pt x="2085" y="0"/>
                    <a:pt x="13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8" name="Google Shape;2868;p54"/>
            <p:cNvSpPr/>
            <p:nvPr/>
          </p:nvSpPr>
          <p:spPr>
            <a:xfrm>
              <a:off x="1609440" y="3908089"/>
              <a:ext cx="357719" cy="366265"/>
            </a:xfrm>
            <a:custGeom>
              <a:avLst/>
              <a:gdLst/>
              <a:ahLst/>
              <a:cxnLst/>
              <a:rect l="l" t="t" r="r" b="b"/>
              <a:pathLst>
                <a:path w="3050" h="3123" extrusionOk="0">
                  <a:moveTo>
                    <a:pt x="1525" y="307"/>
                  </a:moveTo>
                  <a:cubicBezTo>
                    <a:pt x="2195" y="307"/>
                    <a:pt x="2742" y="867"/>
                    <a:pt x="2742" y="1561"/>
                  </a:cubicBezTo>
                  <a:cubicBezTo>
                    <a:pt x="2742" y="2250"/>
                    <a:pt x="2195" y="2809"/>
                    <a:pt x="1525" y="2809"/>
                  </a:cubicBezTo>
                  <a:cubicBezTo>
                    <a:pt x="849" y="2809"/>
                    <a:pt x="302" y="2250"/>
                    <a:pt x="302" y="1561"/>
                  </a:cubicBezTo>
                  <a:cubicBezTo>
                    <a:pt x="302" y="867"/>
                    <a:pt x="849" y="307"/>
                    <a:pt x="1525" y="307"/>
                  </a:cubicBezTo>
                  <a:close/>
                  <a:moveTo>
                    <a:pt x="1525" y="0"/>
                  </a:moveTo>
                  <a:cubicBezTo>
                    <a:pt x="683" y="0"/>
                    <a:pt x="1" y="695"/>
                    <a:pt x="1" y="1561"/>
                  </a:cubicBezTo>
                  <a:cubicBezTo>
                    <a:pt x="1" y="2422"/>
                    <a:pt x="683" y="3123"/>
                    <a:pt x="1525" y="3123"/>
                  </a:cubicBezTo>
                  <a:cubicBezTo>
                    <a:pt x="2367" y="3123"/>
                    <a:pt x="3049" y="2422"/>
                    <a:pt x="3049" y="1561"/>
                  </a:cubicBezTo>
                  <a:cubicBezTo>
                    <a:pt x="3049" y="695"/>
                    <a:pt x="2367" y="0"/>
                    <a:pt x="152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9" name="Google Shape;2869;p54"/>
            <p:cNvSpPr/>
            <p:nvPr/>
          </p:nvSpPr>
          <p:spPr>
            <a:xfrm>
              <a:off x="1860315" y="4159307"/>
              <a:ext cx="23222" cy="24277"/>
            </a:xfrm>
            <a:custGeom>
              <a:avLst/>
              <a:gdLst/>
              <a:ahLst/>
              <a:cxnLst/>
              <a:rect l="l" t="t" r="r" b="b"/>
              <a:pathLst>
                <a:path w="198" h="207" extrusionOk="0">
                  <a:moveTo>
                    <a:pt x="178" y="1"/>
                  </a:moveTo>
                  <a:cubicBezTo>
                    <a:pt x="172" y="1"/>
                    <a:pt x="165" y="5"/>
                    <a:pt x="160" y="9"/>
                  </a:cubicBezTo>
                  <a:cubicBezTo>
                    <a:pt x="117" y="71"/>
                    <a:pt x="62" y="126"/>
                    <a:pt x="7" y="175"/>
                  </a:cubicBezTo>
                  <a:cubicBezTo>
                    <a:pt x="1" y="182"/>
                    <a:pt x="1" y="194"/>
                    <a:pt x="7" y="200"/>
                  </a:cubicBezTo>
                  <a:cubicBezTo>
                    <a:pt x="7" y="206"/>
                    <a:pt x="13" y="206"/>
                    <a:pt x="19" y="206"/>
                  </a:cubicBezTo>
                  <a:lnTo>
                    <a:pt x="31" y="206"/>
                  </a:lnTo>
                  <a:cubicBezTo>
                    <a:pt x="87" y="151"/>
                    <a:pt x="142" y="95"/>
                    <a:pt x="191" y="28"/>
                  </a:cubicBezTo>
                  <a:cubicBezTo>
                    <a:pt x="197" y="22"/>
                    <a:pt x="191" y="9"/>
                    <a:pt x="185" y="3"/>
                  </a:cubicBezTo>
                  <a:cubicBezTo>
                    <a:pt x="183" y="1"/>
                    <a:pt x="181" y="1"/>
                    <a:pt x="17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0" name="Google Shape;2870;p54"/>
            <p:cNvSpPr/>
            <p:nvPr/>
          </p:nvSpPr>
          <p:spPr>
            <a:xfrm>
              <a:off x="1724849" y="3978341"/>
              <a:ext cx="14426" cy="9852"/>
            </a:xfrm>
            <a:custGeom>
              <a:avLst/>
              <a:gdLst/>
              <a:ahLst/>
              <a:cxnLst/>
              <a:rect l="l" t="t" r="r" b="b"/>
              <a:pathLst>
                <a:path w="123" h="84" extrusionOk="0">
                  <a:moveTo>
                    <a:pt x="99" y="1"/>
                  </a:moveTo>
                  <a:cubicBezTo>
                    <a:pt x="96" y="1"/>
                    <a:pt x="94" y="2"/>
                    <a:pt x="92" y="3"/>
                  </a:cubicBezTo>
                  <a:cubicBezTo>
                    <a:pt x="61" y="16"/>
                    <a:pt x="37" y="34"/>
                    <a:pt x="12" y="46"/>
                  </a:cubicBezTo>
                  <a:cubicBezTo>
                    <a:pt x="0" y="53"/>
                    <a:pt x="0" y="65"/>
                    <a:pt x="6" y="71"/>
                  </a:cubicBezTo>
                  <a:cubicBezTo>
                    <a:pt x="6" y="77"/>
                    <a:pt x="12" y="77"/>
                    <a:pt x="18" y="77"/>
                  </a:cubicBezTo>
                  <a:lnTo>
                    <a:pt x="18" y="83"/>
                  </a:lnTo>
                  <a:cubicBezTo>
                    <a:pt x="25" y="83"/>
                    <a:pt x="25" y="77"/>
                    <a:pt x="31" y="77"/>
                  </a:cubicBezTo>
                  <a:cubicBezTo>
                    <a:pt x="55" y="65"/>
                    <a:pt x="80" y="46"/>
                    <a:pt x="105" y="34"/>
                  </a:cubicBezTo>
                  <a:cubicBezTo>
                    <a:pt x="117" y="34"/>
                    <a:pt x="123" y="22"/>
                    <a:pt x="117" y="10"/>
                  </a:cubicBezTo>
                  <a:cubicBezTo>
                    <a:pt x="112" y="5"/>
                    <a:pt x="105" y="1"/>
                    <a:pt x="9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1" name="Google Shape;2871;p54"/>
            <p:cNvSpPr/>
            <p:nvPr/>
          </p:nvSpPr>
          <p:spPr>
            <a:xfrm>
              <a:off x="1673595" y="3991945"/>
              <a:ext cx="44099" cy="59696"/>
            </a:xfrm>
            <a:custGeom>
              <a:avLst/>
              <a:gdLst/>
              <a:ahLst/>
              <a:cxnLst/>
              <a:rect l="l" t="t" r="r" b="b"/>
              <a:pathLst>
                <a:path w="376" h="509" extrusionOk="0">
                  <a:moveTo>
                    <a:pt x="355" y="0"/>
                  </a:moveTo>
                  <a:cubicBezTo>
                    <a:pt x="351" y="0"/>
                    <a:pt x="347" y="2"/>
                    <a:pt x="345" y="4"/>
                  </a:cubicBezTo>
                  <a:cubicBezTo>
                    <a:pt x="185" y="127"/>
                    <a:pt x="68" y="293"/>
                    <a:pt x="7" y="484"/>
                  </a:cubicBezTo>
                  <a:cubicBezTo>
                    <a:pt x="1" y="496"/>
                    <a:pt x="7" y="502"/>
                    <a:pt x="13" y="508"/>
                  </a:cubicBezTo>
                  <a:lnTo>
                    <a:pt x="19" y="508"/>
                  </a:lnTo>
                  <a:cubicBezTo>
                    <a:pt x="25" y="508"/>
                    <a:pt x="31" y="502"/>
                    <a:pt x="37" y="496"/>
                  </a:cubicBezTo>
                  <a:cubicBezTo>
                    <a:pt x="99" y="312"/>
                    <a:pt x="216" y="152"/>
                    <a:pt x="363" y="35"/>
                  </a:cubicBezTo>
                  <a:cubicBezTo>
                    <a:pt x="369" y="29"/>
                    <a:pt x="376" y="17"/>
                    <a:pt x="369" y="10"/>
                  </a:cubicBezTo>
                  <a:cubicBezTo>
                    <a:pt x="366" y="3"/>
                    <a:pt x="360" y="0"/>
                    <a:pt x="35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72" name="Google Shape;2872;p54"/>
          <p:cNvGrpSpPr/>
          <p:nvPr/>
        </p:nvGrpSpPr>
        <p:grpSpPr>
          <a:xfrm>
            <a:off x="423343" y="1401567"/>
            <a:ext cx="2003510" cy="3456764"/>
            <a:chOff x="428602" y="1838557"/>
            <a:chExt cx="1750249" cy="3019799"/>
          </a:xfrm>
        </p:grpSpPr>
        <p:grpSp>
          <p:nvGrpSpPr>
            <p:cNvPr id="2873" name="Google Shape;2873;p54"/>
            <p:cNvGrpSpPr/>
            <p:nvPr/>
          </p:nvGrpSpPr>
          <p:grpSpPr>
            <a:xfrm>
              <a:off x="428602" y="2922800"/>
              <a:ext cx="1015110" cy="1935556"/>
              <a:chOff x="428602" y="2922800"/>
              <a:chExt cx="1015110" cy="1935556"/>
            </a:xfrm>
          </p:grpSpPr>
          <p:sp>
            <p:nvSpPr>
              <p:cNvPr id="2874" name="Google Shape;2874;p54"/>
              <p:cNvSpPr/>
              <p:nvPr/>
            </p:nvSpPr>
            <p:spPr>
              <a:xfrm>
                <a:off x="913698" y="4330539"/>
                <a:ext cx="205599" cy="524828"/>
              </a:xfrm>
              <a:custGeom>
                <a:avLst/>
                <a:gdLst/>
                <a:ahLst/>
                <a:cxnLst/>
                <a:rect l="l" t="t" r="r" b="b"/>
                <a:pathLst>
                  <a:path w="1753" h="4475" extrusionOk="0">
                    <a:moveTo>
                      <a:pt x="763" y="0"/>
                    </a:moveTo>
                    <a:lnTo>
                      <a:pt x="1" y="1180"/>
                    </a:lnTo>
                    <a:cubicBezTo>
                      <a:pt x="487" y="1826"/>
                      <a:pt x="732" y="4456"/>
                      <a:pt x="732" y="4456"/>
                    </a:cubicBezTo>
                    <a:cubicBezTo>
                      <a:pt x="732" y="4456"/>
                      <a:pt x="1082" y="4475"/>
                      <a:pt x="1343" y="4475"/>
                    </a:cubicBezTo>
                    <a:cubicBezTo>
                      <a:pt x="1452" y="4475"/>
                      <a:pt x="1546" y="4472"/>
                      <a:pt x="1593" y="4463"/>
                    </a:cubicBezTo>
                    <a:cubicBezTo>
                      <a:pt x="1753" y="4432"/>
                      <a:pt x="1089" y="4334"/>
                      <a:pt x="1089" y="4334"/>
                    </a:cubicBezTo>
                    <a:cubicBezTo>
                      <a:pt x="1089" y="4334"/>
                      <a:pt x="1618" y="2969"/>
                      <a:pt x="1464" y="1838"/>
                    </a:cubicBezTo>
                    <a:cubicBezTo>
                      <a:pt x="1316" y="707"/>
                      <a:pt x="763" y="0"/>
                      <a:pt x="763" y="0"/>
                    </a:cubicBezTo>
                    <a:close/>
                  </a:path>
                </a:pathLst>
              </a:custGeom>
              <a:solidFill>
                <a:srgbClr val="E6C4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5" name="Google Shape;2875;p54"/>
              <p:cNvSpPr/>
              <p:nvPr/>
            </p:nvSpPr>
            <p:spPr>
              <a:xfrm>
                <a:off x="986533" y="4792679"/>
                <a:ext cx="132062" cy="65677"/>
              </a:xfrm>
              <a:custGeom>
                <a:avLst/>
                <a:gdLst/>
                <a:ahLst/>
                <a:cxnLst/>
                <a:rect l="l" t="t" r="r" b="b"/>
                <a:pathLst>
                  <a:path w="1126" h="560" extrusionOk="0">
                    <a:moveTo>
                      <a:pt x="7" y="0"/>
                    </a:moveTo>
                    <a:lnTo>
                      <a:pt x="1" y="517"/>
                    </a:lnTo>
                    <a:lnTo>
                      <a:pt x="1126" y="560"/>
                    </a:lnTo>
                    <a:cubicBezTo>
                      <a:pt x="1076" y="326"/>
                      <a:pt x="628" y="191"/>
                      <a:pt x="628" y="191"/>
                    </a:cubicBezTo>
                    <a:lnTo>
                      <a:pt x="640" y="50"/>
                    </a:lnTo>
                    <a:lnTo>
                      <a:pt x="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6" name="Google Shape;2876;p54"/>
              <p:cNvSpPr/>
              <p:nvPr/>
            </p:nvSpPr>
            <p:spPr>
              <a:xfrm>
                <a:off x="550345" y="4331243"/>
                <a:ext cx="234450" cy="521309"/>
              </a:xfrm>
              <a:custGeom>
                <a:avLst/>
                <a:gdLst/>
                <a:ahLst/>
                <a:cxnLst/>
                <a:rect l="l" t="t" r="r" b="b"/>
                <a:pathLst>
                  <a:path w="1999" h="4445" extrusionOk="0">
                    <a:moveTo>
                      <a:pt x="1323" y="0"/>
                    </a:moveTo>
                    <a:cubicBezTo>
                      <a:pt x="1323" y="0"/>
                      <a:pt x="720" y="664"/>
                      <a:pt x="487" y="1777"/>
                    </a:cubicBezTo>
                    <a:cubicBezTo>
                      <a:pt x="247" y="2889"/>
                      <a:pt x="671" y="4297"/>
                      <a:pt x="671" y="4297"/>
                    </a:cubicBezTo>
                    <a:cubicBezTo>
                      <a:pt x="671" y="4297"/>
                      <a:pt x="1" y="4340"/>
                      <a:pt x="161" y="4383"/>
                    </a:cubicBezTo>
                    <a:cubicBezTo>
                      <a:pt x="321" y="4426"/>
                      <a:pt x="1021" y="4444"/>
                      <a:pt x="1021" y="4444"/>
                    </a:cubicBezTo>
                    <a:cubicBezTo>
                      <a:pt x="1021" y="4444"/>
                      <a:pt x="1458" y="1850"/>
                      <a:pt x="1999" y="1248"/>
                    </a:cubicBezTo>
                    <a:lnTo>
                      <a:pt x="1323" y="0"/>
                    </a:lnTo>
                    <a:close/>
                  </a:path>
                </a:pathLst>
              </a:custGeom>
              <a:solidFill>
                <a:srgbClr val="E6C4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7" name="Google Shape;2877;p54"/>
              <p:cNvSpPr/>
              <p:nvPr/>
            </p:nvSpPr>
            <p:spPr>
              <a:xfrm>
                <a:off x="551166" y="4794039"/>
                <a:ext cx="134876" cy="61337"/>
              </a:xfrm>
              <a:custGeom>
                <a:avLst/>
                <a:gdLst/>
                <a:ahLst/>
                <a:cxnLst/>
                <a:rect l="l" t="t" r="r" b="b"/>
                <a:pathLst>
                  <a:path w="1150" h="523" extrusionOk="0">
                    <a:moveTo>
                      <a:pt x="523" y="0"/>
                    </a:moveTo>
                    <a:lnTo>
                      <a:pt x="523" y="142"/>
                    </a:lnTo>
                    <a:cubicBezTo>
                      <a:pt x="523" y="142"/>
                      <a:pt x="62" y="240"/>
                      <a:pt x="0" y="474"/>
                    </a:cubicBezTo>
                    <a:lnTo>
                      <a:pt x="1119" y="523"/>
                    </a:lnTo>
                    <a:lnTo>
                      <a:pt x="1150" y="7"/>
                    </a:lnTo>
                    <a:lnTo>
                      <a:pt x="523"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8" name="Google Shape;2878;p54"/>
              <p:cNvSpPr/>
              <p:nvPr/>
            </p:nvSpPr>
            <p:spPr>
              <a:xfrm>
                <a:off x="533104" y="4018334"/>
                <a:ext cx="613629" cy="582647"/>
              </a:xfrm>
              <a:custGeom>
                <a:avLst/>
                <a:gdLst/>
                <a:ahLst/>
                <a:cxnLst/>
                <a:rect l="l" t="t" r="r" b="b"/>
                <a:pathLst>
                  <a:path w="5232" h="4968" extrusionOk="0">
                    <a:moveTo>
                      <a:pt x="4887" y="1"/>
                    </a:moveTo>
                    <a:cubicBezTo>
                      <a:pt x="4844" y="25"/>
                      <a:pt x="4789" y="50"/>
                      <a:pt x="4721" y="74"/>
                    </a:cubicBezTo>
                    <a:cubicBezTo>
                      <a:pt x="4721" y="80"/>
                      <a:pt x="4721" y="80"/>
                      <a:pt x="4721" y="80"/>
                    </a:cubicBezTo>
                    <a:cubicBezTo>
                      <a:pt x="4414" y="197"/>
                      <a:pt x="3818" y="332"/>
                      <a:pt x="2680" y="339"/>
                    </a:cubicBezTo>
                    <a:lnTo>
                      <a:pt x="2674" y="339"/>
                    </a:lnTo>
                    <a:cubicBezTo>
                      <a:pt x="1408" y="339"/>
                      <a:pt x="818" y="179"/>
                      <a:pt x="548" y="56"/>
                    </a:cubicBezTo>
                    <a:cubicBezTo>
                      <a:pt x="517" y="44"/>
                      <a:pt x="492" y="31"/>
                      <a:pt x="468" y="19"/>
                    </a:cubicBezTo>
                    <a:lnTo>
                      <a:pt x="468" y="31"/>
                    </a:lnTo>
                    <a:lnTo>
                      <a:pt x="0" y="4967"/>
                    </a:lnTo>
                    <a:lnTo>
                      <a:pt x="2176" y="4967"/>
                    </a:lnTo>
                    <a:cubicBezTo>
                      <a:pt x="2201" y="4777"/>
                      <a:pt x="2398" y="2392"/>
                      <a:pt x="2410" y="2201"/>
                    </a:cubicBezTo>
                    <a:cubicBezTo>
                      <a:pt x="2416" y="2133"/>
                      <a:pt x="2422" y="2060"/>
                      <a:pt x="2435" y="1992"/>
                    </a:cubicBezTo>
                    <a:cubicBezTo>
                      <a:pt x="2447" y="1955"/>
                      <a:pt x="2453" y="1918"/>
                      <a:pt x="2471" y="1881"/>
                    </a:cubicBezTo>
                    <a:cubicBezTo>
                      <a:pt x="2478" y="1863"/>
                      <a:pt x="2484" y="1851"/>
                      <a:pt x="2490" y="1838"/>
                    </a:cubicBezTo>
                    <a:cubicBezTo>
                      <a:pt x="2496" y="1832"/>
                      <a:pt x="2496" y="1832"/>
                      <a:pt x="2496" y="1826"/>
                    </a:cubicBezTo>
                    <a:cubicBezTo>
                      <a:pt x="2502" y="1814"/>
                      <a:pt x="2508" y="1808"/>
                      <a:pt x="2514" y="1795"/>
                    </a:cubicBezTo>
                    <a:cubicBezTo>
                      <a:pt x="2521" y="1795"/>
                      <a:pt x="2521" y="1789"/>
                      <a:pt x="2527" y="1789"/>
                    </a:cubicBezTo>
                    <a:cubicBezTo>
                      <a:pt x="2570" y="1733"/>
                      <a:pt x="2657" y="1713"/>
                      <a:pt x="2733" y="1713"/>
                    </a:cubicBezTo>
                    <a:cubicBezTo>
                      <a:pt x="2764" y="1713"/>
                      <a:pt x="2792" y="1716"/>
                      <a:pt x="2816" y="1722"/>
                    </a:cubicBezTo>
                    <a:cubicBezTo>
                      <a:pt x="3006" y="1765"/>
                      <a:pt x="3031" y="2041"/>
                      <a:pt x="3049" y="2207"/>
                    </a:cubicBezTo>
                    <a:cubicBezTo>
                      <a:pt x="3068" y="2428"/>
                      <a:pt x="3154" y="4746"/>
                      <a:pt x="3178" y="4967"/>
                    </a:cubicBezTo>
                    <a:lnTo>
                      <a:pt x="5231" y="4924"/>
                    </a:lnTo>
                    <a:lnTo>
                      <a:pt x="4887" y="19"/>
                    </a:lnTo>
                    <a:lnTo>
                      <a:pt x="4887"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9" name="Google Shape;2879;p54"/>
              <p:cNvSpPr/>
              <p:nvPr/>
            </p:nvSpPr>
            <p:spPr>
              <a:xfrm>
                <a:off x="432121" y="4054222"/>
                <a:ext cx="132765" cy="208172"/>
              </a:xfrm>
              <a:custGeom>
                <a:avLst/>
                <a:gdLst/>
                <a:ahLst/>
                <a:cxnLst/>
                <a:rect l="l" t="t" r="r" b="b"/>
                <a:pathLst>
                  <a:path w="1132" h="1775" extrusionOk="0">
                    <a:moveTo>
                      <a:pt x="305" y="1"/>
                    </a:moveTo>
                    <a:cubicBezTo>
                      <a:pt x="303" y="1"/>
                      <a:pt x="302" y="1"/>
                      <a:pt x="302" y="2"/>
                    </a:cubicBezTo>
                    <a:cubicBezTo>
                      <a:pt x="296" y="8"/>
                      <a:pt x="296" y="8"/>
                      <a:pt x="296" y="14"/>
                    </a:cubicBezTo>
                    <a:cubicBezTo>
                      <a:pt x="216" y="217"/>
                      <a:pt x="155" y="438"/>
                      <a:pt x="118" y="690"/>
                    </a:cubicBezTo>
                    <a:cubicBezTo>
                      <a:pt x="118" y="690"/>
                      <a:pt x="1" y="1170"/>
                      <a:pt x="271" y="1569"/>
                    </a:cubicBezTo>
                    <a:cubicBezTo>
                      <a:pt x="377" y="1726"/>
                      <a:pt x="469" y="1775"/>
                      <a:pt x="542" y="1775"/>
                    </a:cubicBezTo>
                    <a:cubicBezTo>
                      <a:pt x="609" y="1775"/>
                      <a:pt x="660" y="1734"/>
                      <a:pt x="689" y="1698"/>
                    </a:cubicBezTo>
                    <a:cubicBezTo>
                      <a:pt x="714" y="1717"/>
                      <a:pt x="739" y="1729"/>
                      <a:pt x="763" y="1735"/>
                    </a:cubicBezTo>
                    <a:cubicBezTo>
                      <a:pt x="781" y="1740"/>
                      <a:pt x="797" y="1743"/>
                      <a:pt x="811" y="1743"/>
                    </a:cubicBezTo>
                    <a:cubicBezTo>
                      <a:pt x="912" y="1743"/>
                      <a:pt x="915" y="1616"/>
                      <a:pt x="898" y="1508"/>
                    </a:cubicBezTo>
                    <a:cubicBezTo>
                      <a:pt x="898" y="1508"/>
                      <a:pt x="1021" y="1477"/>
                      <a:pt x="1034" y="1323"/>
                    </a:cubicBezTo>
                    <a:cubicBezTo>
                      <a:pt x="1126" y="1256"/>
                      <a:pt x="1132" y="1035"/>
                      <a:pt x="1040" y="1004"/>
                    </a:cubicBezTo>
                    <a:cubicBezTo>
                      <a:pt x="1034" y="998"/>
                      <a:pt x="1027" y="998"/>
                      <a:pt x="1015" y="998"/>
                    </a:cubicBezTo>
                    <a:lnTo>
                      <a:pt x="1021" y="991"/>
                    </a:lnTo>
                    <a:cubicBezTo>
                      <a:pt x="1021" y="991"/>
                      <a:pt x="935" y="629"/>
                      <a:pt x="991" y="260"/>
                    </a:cubicBezTo>
                    <a:cubicBezTo>
                      <a:pt x="997" y="254"/>
                      <a:pt x="831" y="199"/>
                      <a:pt x="659" y="137"/>
                    </a:cubicBezTo>
                    <a:cubicBezTo>
                      <a:pt x="499" y="69"/>
                      <a:pt x="329" y="1"/>
                      <a:pt x="305" y="1"/>
                    </a:cubicBezTo>
                    <a:close/>
                  </a:path>
                </a:pathLst>
              </a:custGeom>
              <a:solidFill>
                <a:srgbClr val="E6C4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0" name="Google Shape;2880;p54"/>
              <p:cNvSpPr/>
              <p:nvPr/>
            </p:nvSpPr>
            <p:spPr>
              <a:xfrm>
                <a:off x="490530" y="4149338"/>
                <a:ext cx="54185" cy="112823"/>
              </a:xfrm>
              <a:custGeom>
                <a:avLst/>
                <a:gdLst/>
                <a:ahLst/>
                <a:cxnLst/>
                <a:rect l="l" t="t" r="r" b="b"/>
                <a:pathLst>
                  <a:path w="462" h="962" extrusionOk="0">
                    <a:moveTo>
                      <a:pt x="365" y="1"/>
                    </a:moveTo>
                    <a:cubicBezTo>
                      <a:pt x="362" y="1"/>
                      <a:pt x="360" y="1"/>
                      <a:pt x="357" y="2"/>
                    </a:cubicBezTo>
                    <a:cubicBezTo>
                      <a:pt x="345" y="8"/>
                      <a:pt x="339" y="21"/>
                      <a:pt x="339" y="39"/>
                    </a:cubicBezTo>
                    <a:cubicBezTo>
                      <a:pt x="382" y="150"/>
                      <a:pt x="363" y="260"/>
                      <a:pt x="345" y="359"/>
                    </a:cubicBezTo>
                    <a:lnTo>
                      <a:pt x="339" y="383"/>
                    </a:lnTo>
                    <a:cubicBezTo>
                      <a:pt x="320" y="476"/>
                      <a:pt x="320" y="488"/>
                      <a:pt x="345" y="586"/>
                    </a:cubicBezTo>
                    <a:lnTo>
                      <a:pt x="357" y="617"/>
                    </a:lnTo>
                    <a:cubicBezTo>
                      <a:pt x="388" y="752"/>
                      <a:pt x="388" y="857"/>
                      <a:pt x="351" y="894"/>
                    </a:cubicBezTo>
                    <a:cubicBezTo>
                      <a:pt x="347" y="898"/>
                      <a:pt x="337" y="908"/>
                      <a:pt x="314" y="908"/>
                    </a:cubicBezTo>
                    <a:cubicBezTo>
                      <a:pt x="303" y="908"/>
                      <a:pt x="289" y="906"/>
                      <a:pt x="271" y="900"/>
                    </a:cubicBezTo>
                    <a:cubicBezTo>
                      <a:pt x="99" y="850"/>
                      <a:pt x="56" y="519"/>
                      <a:pt x="56" y="519"/>
                    </a:cubicBezTo>
                    <a:cubicBezTo>
                      <a:pt x="56" y="500"/>
                      <a:pt x="44" y="494"/>
                      <a:pt x="25" y="494"/>
                    </a:cubicBezTo>
                    <a:cubicBezTo>
                      <a:pt x="13" y="494"/>
                      <a:pt x="1" y="506"/>
                      <a:pt x="7" y="525"/>
                    </a:cubicBezTo>
                    <a:cubicBezTo>
                      <a:pt x="7" y="537"/>
                      <a:pt x="56" y="887"/>
                      <a:pt x="253" y="949"/>
                    </a:cubicBezTo>
                    <a:cubicBezTo>
                      <a:pt x="277" y="955"/>
                      <a:pt x="296" y="961"/>
                      <a:pt x="314" y="961"/>
                    </a:cubicBezTo>
                    <a:cubicBezTo>
                      <a:pt x="345" y="961"/>
                      <a:pt x="370" y="949"/>
                      <a:pt x="388" y="930"/>
                    </a:cubicBezTo>
                    <a:cubicBezTo>
                      <a:pt x="462" y="863"/>
                      <a:pt x="431" y="697"/>
                      <a:pt x="406" y="605"/>
                    </a:cubicBezTo>
                    <a:lnTo>
                      <a:pt x="400" y="574"/>
                    </a:lnTo>
                    <a:cubicBezTo>
                      <a:pt x="376" y="482"/>
                      <a:pt x="376" y="482"/>
                      <a:pt x="388" y="396"/>
                    </a:cubicBezTo>
                    <a:lnTo>
                      <a:pt x="394" y="365"/>
                    </a:lnTo>
                    <a:cubicBezTo>
                      <a:pt x="413" y="267"/>
                      <a:pt x="437" y="150"/>
                      <a:pt x="394" y="21"/>
                    </a:cubicBezTo>
                    <a:cubicBezTo>
                      <a:pt x="389" y="11"/>
                      <a:pt x="376" y="1"/>
                      <a:pt x="3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1" name="Google Shape;2881;p54"/>
              <p:cNvSpPr/>
              <p:nvPr/>
            </p:nvSpPr>
            <p:spPr>
              <a:xfrm>
                <a:off x="532401" y="4177134"/>
                <a:ext cx="27444" cy="57584"/>
              </a:xfrm>
              <a:custGeom>
                <a:avLst/>
                <a:gdLst/>
                <a:ahLst/>
                <a:cxnLst/>
                <a:rect l="l" t="t" r="r" b="b"/>
                <a:pathLst>
                  <a:path w="234" h="491" extrusionOk="0">
                    <a:moveTo>
                      <a:pt x="71" y="0"/>
                    </a:moveTo>
                    <a:cubicBezTo>
                      <a:pt x="49" y="0"/>
                      <a:pt x="24" y="12"/>
                      <a:pt x="6" y="30"/>
                    </a:cubicBezTo>
                    <a:cubicBezTo>
                      <a:pt x="0" y="42"/>
                      <a:pt x="0" y="60"/>
                      <a:pt x="13" y="66"/>
                    </a:cubicBezTo>
                    <a:cubicBezTo>
                      <a:pt x="16" y="73"/>
                      <a:pt x="22" y="76"/>
                      <a:pt x="29" y="76"/>
                    </a:cubicBezTo>
                    <a:cubicBezTo>
                      <a:pt x="36" y="76"/>
                      <a:pt x="43" y="73"/>
                      <a:pt x="49" y="66"/>
                    </a:cubicBezTo>
                    <a:cubicBezTo>
                      <a:pt x="49" y="61"/>
                      <a:pt x="58" y="52"/>
                      <a:pt x="70" y="52"/>
                    </a:cubicBezTo>
                    <a:cubicBezTo>
                      <a:pt x="73" y="52"/>
                      <a:pt x="77" y="53"/>
                      <a:pt x="80" y="54"/>
                    </a:cubicBezTo>
                    <a:cubicBezTo>
                      <a:pt x="92" y="54"/>
                      <a:pt x="129" y="79"/>
                      <a:pt x="148" y="214"/>
                    </a:cubicBezTo>
                    <a:cubicBezTo>
                      <a:pt x="172" y="398"/>
                      <a:pt x="43" y="435"/>
                      <a:pt x="37" y="435"/>
                    </a:cubicBezTo>
                    <a:cubicBezTo>
                      <a:pt x="25" y="441"/>
                      <a:pt x="13" y="454"/>
                      <a:pt x="19" y="466"/>
                    </a:cubicBezTo>
                    <a:cubicBezTo>
                      <a:pt x="19" y="478"/>
                      <a:pt x="31" y="491"/>
                      <a:pt x="43" y="491"/>
                    </a:cubicBezTo>
                    <a:lnTo>
                      <a:pt x="43" y="484"/>
                    </a:lnTo>
                    <a:lnTo>
                      <a:pt x="49" y="484"/>
                    </a:lnTo>
                    <a:cubicBezTo>
                      <a:pt x="56" y="484"/>
                      <a:pt x="234" y="435"/>
                      <a:pt x="197" y="208"/>
                    </a:cubicBezTo>
                    <a:cubicBezTo>
                      <a:pt x="185" y="85"/>
                      <a:pt x="148" y="17"/>
                      <a:pt x="92" y="5"/>
                    </a:cubicBezTo>
                    <a:cubicBezTo>
                      <a:pt x="86" y="2"/>
                      <a:pt x="78" y="0"/>
                      <a:pt x="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2" name="Google Shape;2882;p54"/>
              <p:cNvSpPr/>
              <p:nvPr/>
            </p:nvSpPr>
            <p:spPr>
              <a:xfrm>
                <a:off x="460270" y="4235306"/>
                <a:ext cx="56414" cy="30376"/>
              </a:xfrm>
              <a:custGeom>
                <a:avLst/>
                <a:gdLst/>
                <a:ahLst/>
                <a:cxnLst/>
                <a:rect l="l" t="t" r="r" b="b"/>
                <a:pathLst>
                  <a:path w="481" h="259" extrusionOk="0">
                    <a:moveTo>
                      <a:pt x="33" y="0"/>
                    </a:moveTo>
                    <a:cubicBezTo>
                      <a:pt x="28" y="0"/>
                      <a:pt x="24" y="2"/>
                      <a:pt x="19" y="7"/>
                    </a:cubicBezTo>
                    <a:cubicBezTo>
                      <a:pt x="7" y="13"/>
                      <a:pt x="1" y="31"/>
                      <a:pt x="13" y="44"/>
                    </a:cubicBezTo>
                    <a:cubicBezTo>
                      <a:pt x="105" y="179"/>
                      <a:pt x="197" y="253"/>
                      <a:pt x="290" y="259"/>
                    </a:cubicBezTo>
                    <a:lnTo>
                      <a:pt x="302" y="259"/>
                    </a:lnTo>
                    <a:cubicBezTo>
                      <a:pt x="363" y="259"/>
                      <a:pt x="419" y="228"/>
                      <a:pt x="468" y="173"/>
                    </a:cubicBezTo>
                    <a:cubicBezTo>
                      <a:pt x="480" y="167"/>
                      <a:pt x="480" y="148"/>
                      <a:pt x="468" y="136"/>
                    </a:cubicBezTo>
                    <a:cubicBezTo>
                      <a:pt x="463" y="133"/>
                      <a:pt x="457" y="132"/>
                      <a:pt x="451" y="132"/>
                    </a:cubicBezTo>
                    <a:cubicBezTo>
                      <a:pt x="442" y="132"/>
                      <a:pt x="434" y="135"/>
                      <a:pt x="431" y="142"/>
                    </a:cubicBezTo>
                    <a:cubicBezTo>
                      <a:pt x="402" y="171"/>
                      <a:pt x="358" y="204"/>
                      <a:pt x="303" y="204"/>
                    </a:cubicBezTo>
                    <a:cubicBezTo>
                      <a:pt x="299" y="204"/>
                      <a:pt x="294" y="204"/>
                      <a:pt x="290" y="204"/>
                    </a:cubicBezTo>
                    <a:cubicBezTo>
                      <a:pt x="216" y="197"/>
                      <a:pt x="136" y="136"/>
                      <a:pt x="56" y="13"/>
                    </a:cubicBezTo>
                    <a:cubicBezTo>
                      <a:pt x="48" y="5"/>
                      <a:pt x="41" y="0"/>
                      <a:pt x="3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3" name="Google Shape;2883;p54"/>
              <p:cNvSpPr/>
              <p:nvPr/>
            </p:nvSpPr>
            <p:spPr>
              <a:xfrm>
                <a:off x="463906" y="4051173"/>
                <a:ext cx="90895" cy="122323"/>
              </a:xfrm>
              <a:custGeom>
                <a:avLst/>
                <a:gdLst/>
                <a:ahLst/>
                <a:cxnLst/>
                <a:rect l="l" t="t" r="r" b="b"/>
                <a:pathLst>
                  <a:path w="775" h="1043" extrusionOk="0">
                    <a:moveTo>
                      <a:pt x="26" y="1"/>
                    </a:moveTo>
                    <a:cubicBezTo>
                      <a:pt x="16" y="1"/>
                      <a:pt x="5" y="7"/>
                      <a:pt x="0" y="16"/>
                    </a:cubicBezTo>
                    <a:cubicBezTo>
                      <a:pt x="0" y="28"/>
                      <a:pt x="7" y="46"/>
                      <a:pt x="19" y="52"/>
                    </a:cubicBezTo>
                    <a:lnTo>
                      <a:pt x="689" y="304"/>
                    </a:lnTo>
                    <a:cubicBezTo>
                      <a:pt x="646" y="661"/>
                      <a:pt x="720" y="1011"/>
                      <a:pt x="726" y="1024"/>
                    </a:cubicBezTo>
                    <a:cubicBezTo>
                      <a:pt x="726" y="1036"/>
                      <a:pt x="738" y="1042"/>
                      <a:pt x="750" y="1042"/>
                    </a:cubicBezTo>
                    <a:lnTo>
                      <a:pt x="756" y="1042"/>
                    </a:lnTo>
                    <a:cubicBezTo>
                      <a:pt x="769" y="1042"/>
                      <a:pt x="775" y="1024"/>
                      <a:pt x="775" y="1011"/>
                    </a:cubicBezTo>
                    <a:cubicBezTo>
                      <a:pt x="775" y="1011"/>
                      <a:pt x="695" y="649"/>
                      <a:pt x="744" y="292"/>
                    </a:cubicBezTo>
                    <a:cubicBezTo>
                      <a:pt x="744" y="280"/>
                      <a:pt x="738" y="268"/>
                      <a:pt x="726" y="261"/>
                    </a:cubicBezTo>
                    <a:lnTo>
                      <a:pt x="37" y="3"/>
                    </a:lnTo>
                    <a:cubicBezTo>
                      <a:pt x="34" y="2"/>
                      <a:pt x="30" y="1"/>
                      <a:pt x="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4" name="Google Shape;2884;p54"/>
              <p:cNvSpPr/>
              <p:nvPr/>
            </p:nvSpPr>
            <p:spPr>
              <a:xfrm>
                <a:off x="538148" y="4167869"/>
                <a:ext cx="28265" cy="45270"/>
              </a:xfrm>
              <a:custGeom>
                <a:avLst/>
                <a:gdLst/>
                <a:ahLst/>
                <a:cxnLst/>
                <a:rect l="l" t="t" r="r" b="b"/>
                <a:pathLst>
                  <a:path w="241" h="386" extrusionOk="0">
                    <a:moveTo>
                      <a:pt x="101" y="1"/>
                    </a:moveTo>
                    <a:cubicBezTo>
                      <a:pt x="82" y="1"/>
                      <a:pt x="67" y="9"/>
                      <a:pt x="56" y="16"/>
                    </a:cubicBezTo>
                    <a:cubicBezTo>
                      <a:pt x="13" y="41"/>
                      <a:pt x="0" y="96"/>
                      <a:pt x="0" y="102"/>
                    </a:cubicBezTo>
                    <a:cubicBezTo>
                      <a:pt x="0" y="115"/>
                      <a:pt x="13" y="133"/>
                      <a:pt x="25" y="133"/>
                    </a:cubicBezTo>
                    <a:cubicBezTo>
                      <a:pt x="37" y="133"/>
                      <a:pt x="56" y="121"/>
                      <a:pt x="56" y="109"/>
                    </a:cubicBezTo>
                    <a:cubicBezTo>
                      <a:pt x="56" y="96"/>
                      <a:pt x="62" y="72"/>
                      <a:pt x="80" y="59"/>
                    </a:cubicBezTo>
                    <a:cubicBezTo>
                      <a:pt x="87" y="56"/>
                      <a:pt x="93" y="55"/>
                      <a:pt x="100" y="55"/>
                    </a:cubicBezTo>
                    <a:cubicBezTo>
                      <a:pt x="108" y="55"/>
                      <a:pt x="117" y="56"/>
                      <a:pt x="130" y="59"/>
                    </a:cubicBezTo>
                    <a:cubicBezTo>
                      <a:pt x="148" y="66"/>
                      <a:pt x="166" y="96"/>
                      <a:pt x="173" y="139"/>
                    </a:cubicBezTo>
                    <a:cubicBezTo>
                      <a:pt x="185" y="207"/>
                      <a:pt x="160" y="299"/>
                      <a:pt x="111" y="336"/>
                    </a:cubicBezTo>
                    <a:cubicBezTo>
                      <a:pt x="99" y="342"/>
                      <a:pt x="99" y="361"/>
                      <a:pt x="105" y="373"/>
                    </a:cubicBezTo>
                    <a:cubicBezTo>
                      <a:pt x="111" y="379"/>
                      <a:pt x="117" y="379"/>
                      <a:pt x="130" y="379"/>
                    </a:cubicBezTo>
                    <a:lnTo>
                      <a:pt x="130" y="385"/>
                    </a:lnTo>
                    <a:cubicBezTo>
                      <a:pt x="130" y="385"/>
                      <a:pt x="136" y="379"/>
                      <a:pt x="142" y="379"/>
                    </a:cubicBezTo>
                    <a:cubicBezTo>
                      <a:pt x="209" y="324"/>
                      <a:pt x="240" y="213"/>
                      <a:pt x="228" y="133"/>
                    </a:cubicBezTo>
                    <a:cubicBezTo>
                      <a:pt x="216" y="72"/>
                      <a:pt x="185" y="22"/>
                      <a:pt x="142" y="10"/>
                    </a:cubicBezTo>
                    <a:cubicBezTo>
                      <a:pt x="126" y="3"/>
                      <a:pt x="113" y="1"/>
                      <a:pt x="1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5" name="Google Shape;2885;p54"/>
              <p:cNvSpPr/>
              <p:nvPr/>
            </p:nvSpPr>
            <p:spPr>
              <a:xfrm>
                <a:off x="757356" y="3507921"/>
                <a:ext cx="135580" cy="87374"/>
              </a:xfrm>
              <a:custGeom>
                <a:avLst/>
                <a:gdLst/>
                <a:ahLst/>
                <a:cxnLst/>
                <a:rect l="l" t="t" r="r" b="b"/>
                <a:pathLst>
                  <a:path w="1156" h="745" extrusionOk="0">
                    <a:moveTo>
                      <a:pt x="111" y="1"/>
                    </a:moveTo>
                    <a:cubicBezTo>
                      <a:pt x="68" y="1"/>
                      <a:pt x="37" y="31"/>
                      <a:pt x="31" y="68"/>
                    </a:cubicBezTo>
                    <a:lnTo>
                      <a:pt x="6" y="542"/>
                    </a:lnTo>
                    <a:cubicBezTo>
                      <a:pt x="0" y="621"/>
                      <a:pt x="68" y="695"/>
                      <a:pt x="148" y="695"/>
                    </a:cubicBezTo>
                    <a:lnTo>
                      <a:pt x="971" y="744"/>
                    </a:lnTo>
                    <a:cubicBezTo>
                      <a:pt x="975" y="745"/>
                      <a:pt x="979" y="745"/>
                      <a:pt x="982" y="745"/>
                    </a:cubicBezTo>
                    <a:cubicBezTo>
                      <a:pt x="1063" y="745"/>
                      <a:pt x="1125" y="680"/>
                      <a:pt x="1131" y="603"/>
                    </a:cubicBezTo>
                    <a:lnTo>
                      <a:pt x="1156" y="130"/>
                    </a:lnTo>
                    <a:cubicBezTo>
                      <a:pt x="1156" y="93"/>
                      <a:pt x="1125" y="56"/>
                      <a:pt x="1082" y="56"/>
                    </a:cubicBezTo>
                    <a:lnTo>
                      <a:pt x="111" y="1"/>
                    </a:lnTo>
                    <a:close/>
                  </a:path>
                </a:pathLst>
              </a:custGeom>
              <a:solidFill>
                <a:srgbClr val="E6C4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6" name="Google Shape;2886;p54"/>
              <p:cNvSpPr/>
              <p:nvPr/>
            </p:nvSpPr>
            <p:spPr>
              <a:xfrm>
                <a:off x="763806" y="3580402"/>
                <a:ext cx="111889" cy="24981"/>
              </a:xfrm>
              <a:custGeom>
                <a:avLst/>
                <a:gdLst/>
                <a:ahLst/>
                <a:cxnLst/>
                <a:rect l="l" t="t" r="r" b="b"/>
                <a:pathLst>
                  <a:path w="954" h="213" extrusionOk="0">
                    <a:moveTo>
                      <a:pt x="27" y="0"/>
                    </a:moveTo>
                    <a:cubicBezTo>
                      <a:pt x="20" y="0"/>
                      <a:pt x="13" y="3"/>
                      <a:pt x="7" y="10"/>
                    </a:cubicBezTo>
                    <a:cubicBezTo>
                      <a:pt x="0" y="22"/>
                      <a:pt x="0" y="34"/>
                      <a:pt x="13" y="46"/>
                    </a:cubicBezTo>
                    <a:cubicBezTo>
                      <a:pt x="105" y="139"/>
                      <a:pt x="234" y="194"/>
                      <a:pt x="363" y="200"/>
                    </a:cubicBezTo>
                    <a:lnTo>
                      <a:pt x="615" y="212"/>
                    </a:lnTo>
                    <a:lnTo>
                      <a:pt x="646" y="212"/>
                    </a:lnTo>
                    <a:cubicBezTo>
                      <a:pt x="750" y="212"/>
                      <a:pt x="849" y="188"/>
                      <a:pt x="935" y="133"/>
                    </a:cubicBezTo>
                    <a:cubicBezTo>
                      <a:pt x="947" y="126"/>
                      <a:pt x="953" y="108"/>
                      <a:pt x="941" y="96"/>
                    </a:cubicBezTo>
                    <a:cubicBezTo>
                      <a:pt x="937" y="91"/>
                      <a:pt x="926" y="87"/>
                      <a:pt x="916" y="87"/>
                    </a:cubicBezTo>
                    <a:cubicBezTo>
                      <a:pt x="912" y="87"/>
                      <a:pt x="908" y="88"/>
                      <a:pt x="904" y="90"/>
                    </a:cubicBezTo>
                    <a:cubicBezTo>
                      <a:pt x="818" y="139"/>
                      <a:pt x="720" y="163"/>
                      <a:pt x="621" y="163"/>
                    </a:cubicBezTo>
                    <a:lnTo>
                      <a:pt x="363" y="145"/>
                    </a:lnTo>
                    <a:cubicBezTo>
                      <a:pt x="246" y="139"/>
                      <a:pt x="129" y="90"/>
                      <a:pt x="43" y="10"/>
                    </a:cubicBezTo>
                    <a:cubicBezTo>
                      <a:pt x="40" y="3"/>
                      <a:pt x="34" y="0"/>
                      <a:pt x="27" y="0"/>
                    </a:cubicBezTo>
                    <a:close/>
                  </a:path>
                </a:pathLst>
              </a:custGeom>
              <a:solidFill>
                <a:srgbClr val="0304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7" name="Google Shape;2887;p54"/>
              <p:cNvSpPr/>
              <p:nvPr/>
            </p:nvSpPr>
            <p:spPr>
              <a:xfrm>
                <a:off x="447251" y="3011817"/>
                <a:ext cx="772314" cy="523069"/>
              </a:xfrm>
              <a:custGeom>
                <a:avLst/>
                <a:gdLst/>
                <a:ahLst/>
                <a:cxnLst/>
                <a:rect l="l" t="t" r="r" b="b"/>
                <a:pathLst>
                  <a:path w="6585" h="4460" extrusionOk="0">
                    <a:moveTo>
                      <a:pt x="3277" y="0"/>
                    </a:moveTo>
                    <a:cubicBezTo>
                      <a:pt x="2333" y="0"/>
                      <a:pt x="1507" y="528"/>
                      <a:pt x="1083" y="1317"/>
                    </a:cubicBezTo>
                    <a:cubicBezTo>
                      <a:pt x="1046" y="1385"/>
                      <a:pt x="1009" y="1458"/>
                      <a:pt x="978" y="1538"/>
                    </a:cubicBezTo>
                    <a:cubicBezTo>
                      <a:pt x="929" y="1502"/>
                      <a:pt x="868" y="1483"/>
                      <a:pt x="812" y="1471"/>
                    </a:cubicBezTo>
                    <a:cubicBezTo>
                      <a:pt x="782" y="1465"/>
                      <a:pt x="757" y="1458"/>
                      <a:pt x="726" y="1458"/>
                    </a:cubicBezTo>
                    <a:cubicBezTo>
                      <a:pt x="718" y="1458"/>
                      <a:pt x="710" y="1458"/>
                      <a:pt x="702" y="1458"/>
                    </a:cubicBezTo>
                    <a:cubicBezTo>
                      <a:pt x="434" y="1458"/>
                      <a:pt x="183" y="1651"/>
                      <a:pt x="93" y="1907"/>
                    </a:cubicBezTo>
                    <a:cubicBezTo>
                      <a:pt x="1" y="2172"/>
                      <a:pt x="75" y="2479"/>
                      <a:pt x="265" y="2682"/>
                    </a:cubicBezTo>
                    <a:cubicBezTo>
                      <a:pt x="413" y="2841"/>
                      <a:pt x="616" y="2940"/>
                      <a:pt x="831" y="2971"/>
                    </a:cubicBezTo>
                    <a:cubicBezTo>
                      <a:pt x="886" y="3210"/>
                      <a:pt x="984" y="3419"/>
                      <a:pt x="1120" y="3598"/>
                    </a:cubicBezTo>
                    <a:cubicBezTo>
                      <a:pt x="1126" y="3598"/>
                      <a:pt x="1126" y="3604"/>
                      <a:pt x="1132" y="3610"/>
                    </a:cubicBezTo>
                    <a:cubicBezTo>
                      <a:pt x="1280" y="3807"/>
                      <a:pt x="1476" y="3966"/>
                      <a:pt x="1704" y="4089"/>
                    </a:cubicBezTo>
                    <a:cubicBezTo>
                      <a:pt x="1722" y="4102"/>
                      <a:pt x="1741" y="4108"/>
                      <a:pt x="1753" y="4120"/>
                    </a:cubicBezTo>
                    <a:cubicBezTo>
                      <a:pt x="2165" y="4329"/>
                      <a:pt x="2681" y="4440"/>
                      <a:pt x="3240" y="4458"/>
                    </a:cubicBezTo>
                    <a:cubicBezTo>
                      <a:pt x="3282" y="4459"/>
                      <a:pt x="3324" y="4460"/>
                      <a:pt x="3366" y="4460"/>
                    </a:cubicBezTo>
                    <a:cubicBezTo>
                      <a:pt x="4533" y="4460"/>
                      <a:pt x="5493" y="4041"/>
                      <a:pt x="5736" y="3026"/>
                    </a:cubicBezTo>
                    <a:cubicBezTo>
                      <a:pt x="5945" y="3007"/>
                      <a:pt x="6142" y="2921"/>
                      <a:pt x="6295" y="2774"/>
                    </a:cubicBezTo>
                    <a:lnTo>
                      <a:pt x="6289" y="2774"/>
                    </a:lnTo>
                    <a:cubicBezTo>
                      <a:pt x="6492" y="2577"/>
                      <a:pt x="6584" y="2276"/>
                      <a:pt x="6504" y="2006"/>
                    </a:cubicBezTo>
                    <a:cubicBezTo>
                      <a:pt x="6424" y="1741"/>
                      <a:pt x="6172" y="1526"/>
                      <a:pt x="5890" y="1526"/>
                    </a:cubicBezTo>
                    <a:cubicBezTo>
                      <a:pt x="5847" y="1526"/>
                      <a:pt x="5804" y="1532"/>
                      <a:pt x="5760" y="1538"/>
                    </a:cubicBezTo>
                    <a:cubicBezTo>
                      <a:pt x="5711" y="1551"/>
                      <a:pt x="5668" y="1575"/>
                      <a:pt x="5625" y="1600"/>
                    </a:cubicBezTo>
                    <a:cubicBezTo>
                      <a:pt x="5619" y="1581"/>
                      <a:pt x="5613" y="1563"/>
                      <a:pt x="5601" y="1538"/>
                    </a:cubicBezTo>
                    <a:cubicBezTo>
                      <a:pt x="5232" y="659"/>
                      <a:pt x="4377" y="26"/>
                      <a:pt x="3357" y="2"/>
                    </a:cubicBezTo>
                    <a:cubicBezTo>
                      <a:pt x="3330" y="1"/>
                      <a:pt x="3304" y="0"/>
                      <a:pt x="3277" y="0"/>
                    </a:cubicBezTo>
                    <a:close/>
                  </a:path>
                </a:pathLst>
              </a:custGeom>
              <a:solidFill>
                <a:srgbClr val="E6C4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8" name="Google Shape;2888;p54"/>
              <p:cNvSpPr/>
              <p:nvPr/>
            </p:nvSpPr>
            <p:spPr>
              <a:xfrm>
                <a:off x="540259" y="3285202"/>
                <a:ext cx="11728" cy="74355"/>
              </a:xfrm>
              <a:custGeom>
                <a:avLst/>
                <a:gdLst/>
                <a:ahLst/>
                <a:cxnLst/>
                <a:rect l="l" t="t" r="r" b="b"/>
                <a:pathLst>
                  <a:path w="100" h="634" extrusionOk="0">
                    <a:moveTo>
                      <a:pt x="81" y="0"/>
                    </a:moveTo>
                    <a:cubicBezTo>
                      <a:pt x="75" y="0"/>
                      <a:pt x="69" y="6"/>
                      <a:pt x="69" y="13"/>
                    </a:cubicBezTo>
                    <a:cubicBezTo>
                      <a:pt x="13" y="209"/>
                      <a:pt x="1" y="418"/>
                      <a:pt x="44" y="621"/>
                    </a:cubicBezTo>
                    <a:cubicBezTo>
                      <a:pt x="44" y="627"/>
                      <a:pt x="50" y="633"/>
                      <a:pt x="62" y="633"/>
                    </a:cubicBezTo>
                    <a:cubicBezTo>
                      <a:pt x="69" y="633"/>
                      <a:pt x="69" y="633"/>
                      <a:pt x="75" y="627"/>
                    </a:cubicBezTo>
                    <a:cubicBezTo>
                      <a:pt x="81" y="627"/>
                      <a:pt x="81" y="621"/>
                      <a:pt x="81" y="615"/>
                    </a:cubicBezTo>
                    <a:cubicBezTo>
                      <a:pt x="38" y="418"/>
                      <a:pt x="50" y="215"/>
                      <a:pt x="99" y="25"/>
                    </a:cubicBezTo>
                    <a:cubicBezTo>
                      <a:pt x="99" y="19"/>
                      <a:pt x="99" y="13"/>
                      <a:pt x="99" y="6"/>
                    </a:cubicBezTo>
                    <a:cubicBezTo>
                      <a:pt x="93" y="6"/>
                      <a:pt x="87" y="0"/>
                      <a:pt x="81" y="0"/>
                    </a:cubicBezTo>
                    <a:close/>
                  </a:path>
                </a:pathLst>
              </a:custGeom>
              <a:solidFill>
                <a:srgbClr val="332A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9" name="Google Shape;2889;p54"/>
              <p:cNvSpPr/>
              <p:nvPr/>
            </p:nvSpPr>
            <p:spPr>
              <a:xfrm>
                <a:off x="1119887" y="3288838"/>
                <a:ext cx="8796" cy="75763"/>
              </a:xfrm>
              <a:custGeom>
                <a:avLst/>
                <a:gdLst/>
                <a:ahLst/>
                <a:cxnLst/>
                <a:rect l="l" t="t" r="r" b="b"/>
                <a:pathLst>
                  <a:path w="75" h="646" extrusionOk="0">
                    <a:moveTo>
                      <a:pt x="25" y="0"/>
                    </a:moveTo>
                    <a:cubicBezTo>
                      <a:pt x="19" y="0"/>
                      <a:pt x="13" y="0"/>
                      <a:pt x="7" y="6"/>
                    </a:cubicBezTo>
                    <a:cubicBezTo>
                      <a:pt x="1" y="12"/>
                      <a:pt x="1" y="18"/>
                      <a:pt x="1" y="25"/>
                    </a:cubicBezTo>
                    <a:cubicBezTo>
                      <a:pt x="38" y="221"/>
                      <a:pt x="38" y="424"/>
                      <a:pt x="7" y="627"/>
                    </a:cubicBezTo>
                    <a:cubicBezTo>
                      <a:pt x="7" y="633"/>
                      <a:pt x="7" y="639"/>
                      <a:pt x="7" y="639"/>
                    </a:cubicBezTo>
                    <a:cubicBezTo>
                      <a:pt x="13" y="645"/>
                      <a:pt x="13" y="645"/>
                      <a:pt x="19" y="645"/>
                    </a:cubicBezTo>
                    <a:cubicBezTo>
                      <a:pt x="32" y="645"/>
                      <a:pt x="38" y="639"/>
                      <a:pt x="38" y="633"/>
                    </a:cubicBezTo>
                    <a:cubicBezTo>
                      <a:pt x="75" y="424"/>
                      <a:pt x="75" y="221"/>
                      <a:pt x="38" y="12"/>
                    </a:cubicBezTo>
                    <a:cubicBezTo>
                      <a:pt x="38" y="6"/>
                      <a:pt x="32" y="0"/>
                      <a:pt x="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0" name="Google Shape;2890;p54"/>
              <p:cNvSpPr/>
              <p:nvPr/>
            </p:nvSpPr>
            <p:spPr>
              <a:xfrm>
                <a:off x="1139357" y="3242629"/>
                <a:ext cx="28265" cy="84442"/>
              </a:xfrm>
              <a:custGeom>
                <a:avLst/>
                <a:gdLst/>
                <a:ahLst/>
                <a:cxnLst/>
                <a:rect l="l" t="t" r="r" b="b"/>
                <a:pathLst>
                  <a:path w="241" h="720" extrusionOk="0">
                    <a:moveTo>
                      <a:pt x="222" y="1"/>
                    </a:moveTo>
                    <a:cubicBezTo>
                      <a:pt x="216" y="1"/>
                      <a:pt x="210" y="7"/>
                      <a:pt x="204" y="13"/>
                    </a:cubicBezTo>
                    <a:cubicBezTo>
                      <a:pt x="68" y="210"/>
                      <a:pt x="1" y="462"/>
                      <a:pt x="25" y="701"/>
                    </a:cubicBezTo>
                    <a:cubicBezTo>
                      <a:pt x="25" y="708"/>
                      <a:pt x="38" y="714"/>
                      <a:pt x="44" y="714"/>
                    </a:cubicBezTo>
                    <a:lnTo>
                      <a:pt x="44" y="720"/>
                    </a:lnTo>
                    <a:cubicBezTo>
                      <a:pt x="44" y="720"/>
                      <a:pt x="56" y="714"/>
                      <a:pt x="56" y="714"/>
                    </a:cubicBezTo>
                    <a:cubicBezTo>
                      <a:pt x="62" y="708"/>
                      <a:pt x="62" y="708"/>
                      <a:pt x="62" y="701"/>
                    </a:cubicBezTo>
                    <a:cubicBezTo>
                      <a:pt x="38" y="462"/>
                      <a:pt x="99" y="222"/>
                      <a:pt x="234" y="31"/>
                    </a:cubicBezTo>
                    <a:cubicBezTo>
                      <a:pt x="241" y="25"/>
                      <a:pt x="241" y="19"/>
                      <a:pt x="234" y="13"/>
                    </a:cubicBezTo>
                    <a:cubicBezTo>
                      <a:pt x="234" y="7"/>
                      <a:pt x="228" y="1"/>
                      <a:pt x="2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1" name="Google Shape;2891;p54"/>
              <p:cNvSpPr/>
              <p:nvPr/>
            </p:nvSpPr>
            <p:spPr>
              <a:xfrm>
                <a:off x="495573" y="3228907"/>
                <a:ext cx="25333" cy="81627"/>
              </a:xfrm>
              <a:custGeom>
                <a:avLst/>
                <a:gdLst/>
                <a:ahLst/>
                <a:cxnLst/>
                <a:rect l="l" t="t" r="r" b="b"/>
                <a:pathLst>
                  <a:path w="216" h="696" extrusionOk="0">
                    <a:moveTo>
                      <a:pt x="19" y="1"/>
                    </a:moveTo>
                    <a:cubicBezTo>
                      <a:pt x="13" y="1"/>
                      <a:pt x="7" y="1"/>
                      <a:pt x="1" y="7"/>
                    </a:cubicBezTo>
                    <a:cubicBezTo>
                      <a:pt x="1" y="13"/>
                      <a:pt x="1" y="19"/>
                      <a:pt x="1" y="25"/>
                    </a:cubicBezTo>
                    <a:cubicBezTo>
                      <a:pt x="118" y="222"/>
                      <a:pt x="179" y="450"/>
                      <a:pt x="179" y="677"/>
                    </a:cubicBezTo>
                    <a:cubicBezTo>
                      <a:pt x="179" y="689"/>
                      <a:pt x="191" y="695"/>
                      <a:pt x="198" y="695"/>
                    </a:cubicBezTo>
                    <a:lnTo>
                      <a:pt x="210" y="695"/>
                    </a:lnTo>
                    <a:cubicBezTo>
                      <a:pt x="216" y="689"/>
                      <a:pt x="216" y="683"/>
                      <a:pt x="216" y="683"/>
                    </a:cubicBezTo>
                    <a:cubicBezTo>
                      <a:pt x="216" y="443"/>
                      <a:pt x="148" y="210"/>
                      <a:pt x="32" y="7"/>
                    </a:cubicBezTo>
                    <a:cubicBezTo>
                      <a:pt x="32" y="1"/>
                      <a:pt x="25" y="1"/>
                      <a:pt x="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2" name="Google Shape;2892;p54"/>
              <p:cNvSpPr/>
              <p:nvPr/>
            </p:nvSpPr>
            <p:spPr>
              <a:xfrm>
                <a:off x="991576" y="3302443"/>
                <a:ext cx="114000" cy="113292"/>
              </a:xfrm>
              <a:custGeom>
                <a:avLst/>
                <a:gdLst/>
                <a:ahLst/>
                <a:cxnLst/>
                <a:rect l="l" t="t" r="r" b="b"/>
                <a:pathLst>
                  <a:path w="972" h="966" extrusionOk="0">
                    <a:moveTo>
                      <a:pt x="493" y="1"/>
                    </a:moveTo>
                    <a:cubicBezTo>
                      <a:pt x="222" y="1"/>
                      <a:pt x="7" y="210"/>
                      <a:pt x="7" y="480"/>
                    </a:cubicBezTo>
                    <a:cubicBezTo>
                      <a:pt x="1" y="745"/>
                      <a:pt x="216" y="960"/>
                      <a:pt x="480" y="966"/>
                    </a:cubicBezTo>
                    <a:cubicBezTo>
                      <a:pt x="751" y="966"/>
                      <a:pt x="966" y="751"/>
                      <a:pt x="966" y="486"/>
                    </a:cubicBezTo>
                    <a:cubicBezTo>
                      <a:pt x="972" y="216"/>
                      <a:pt x="757" y="1"/>
                      <a:pt x="49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3" name="Google Shape;2893;p54"/>
              <p:cNvSpPr/>
              <p:nvPr/>
            </p:nvSpPr>
            <p:spPr>
              <a:xfrm>
                <a:off x="887074" y="3200173"/>
                <a:ext cx="160913" cy="160791"/>
              </a:xfrm>
              <a:custGeom>
                <a:avLst/>
                <a:gdLst/>
                <a:ahLst/>
                <a:cxnLst/>
                <a:rect l="l" t="t" r="r" b="b"/>
                <a:pathLst>
                  <a:path w="1372" h="1371" extrusionOk="0">
                    <a:moveTo>
                      <a:pt x="689" y="0"/>
                    </a:moveTo>
                    <a:cubicBezTo>
                      <a:pt x="314" y="0"/>
                      <a:pt x="7" y="301"/>
                      <a:pt x="0" y="682"/>
                    </a:cubicBezTo>
                    <a:cubicBezTo>
                      <a:pt x="0" y="1057"/>
                      <a:pt x="302" y="1371"/>
                      <a:pt x="683" y="1371"/>
                    </a:cubicBezTo>
                    <a:cubicBezTo>
                      <a:pt x="686" y="1371"/>
                      <a:pt x="690" y="1371"/>
                      <a:pt x="694" y="1371"/>
                    </a:cubicBezTo>
                    <a:cubicBezTo>
                      <a:pt x="1064" y="1371"/>
                      <a:pt x="1365" y="1066"/>
                      <a:pt x="1371" y="695"/>
                    </a:cubicBezTo>
                    <a:cubicBezTo>
                      <a:pt x="1371" y="313"/>
                      <a:pt x="1070" y="6"/>
                      <a:pt x="68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4" name="Google Shape;2894;p54"/>
              <p:cNvSpPr/>
              <p:nvPr/>
            </p:nvSpPr>
            <p:spPr>
              <a:xfrm>
                <a:off x="892821" y="3210845"/>
                <a:ext cx="149420" cy="139563"/>
              </a:xfrm>
              <a:custGeom>
                <a:avLst/>
                <a:gdLst/>
                <a:ahLst/>
                <a:cxnLst/>
                <a:rect l="l" t="t" r="r" b="b"/>
                <a:pathLst>
                  <a:path w="1274" h="1190" extrusionOk="0">
                    <a:moveTo>
                      <a:pt x="632" y="1"/>
                    </a:moveTo>
                    <a:cubicBezTo>
                      <a:pt x="602" y="1"/>
                      <a:pt x="572" y="3"/>
                      <a:pt x="542" y="7"/>
                    </a:cubicBezTo>
                    <a:cubicBezTo>
                      <a:pt x="216" y="63"/>
                      <a:pt x="1" y="370"/>
                      <a:pt x="50" y="690"/>
                    </a:cubicBezTo>
                    <a:cubicBezTo>
                      <a:pt x="99" y="982"/>
                      <a:pt x="347" y="1190"/>
                      <a:pt x="632" y="1190"/>
                    </a:cubicBezTo>
                    <a:cubicBezTo>
                      <a:pt x="665" y="1190"/>
                      <a:pt x="698" y="1187"/>
                      <a:pt x="732" y="1181"/>
                    </a:cubicBezTo>
                    <a:cubicBezTo>
                      <a:pt x="1058" y="1132"/>
                      <a:pt x="1273" y="825"/>
                      <a:pt x="1224" y="499"/>
                    </a:cubicBezTo>
                    <a:cubicBezTo>
                      <a:pt x="1174" y="209"/>
                      <a:pt x="922" y="1"/>
                      <a:pt x="6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5" name="Google Shape;2895;p54"/>
              <p:cNvSpPr/>
              <p:nvPr/>
            </p:nvSpPr>
            <p:spPr>
              <a:xfrm>
                <a:off x="896105" y="3195481"/>
                <a:ext cx="155988" cy="67084"/>
              </a:xfrm>
              <a:custGeom>
                <a:avLst/>
                <a:gdLst/>
                <a:ahLst/>
                <a:cxnLst/>
                <a:rect l="l" t="t" r="r" b="b"/>
                <a:pathLst>
                  <a:path w="1330" h="572" extrusionOk="0">
                    <a:moveTo>
                      <a:pt x="575" y="1"/>
                    </a:moveTo>
                    <a:cubicBezTo>
                      <a:pt x="556" y="1"/>
                      <a:pt x="538" y="2"/>
                      <a:pt x="520" y="3"/>
                    </a:cubicBezTo>
                    <a:cubicBezTo>
                      <a:pt x="317" y="15"/>
                      <a:pt x="132" y="120"/>
                      <a:pt x="22" y="292"/>
                    </a:cubicBezTo>
                    <a:cubicBezTo>
                      <a:pt x="0" y="322"/>
                      <a:pt x="31" y="353"/>
                      <a:pt x="61" y="353"/>
                    </a:cubicBezTo>
                    <a:cubicBezTo>
                      <a:pt x="74" y="353"/>
                      <a:pt x="87" y="348"/>
                      <a:pt x="96" y="335"/>
                    </a:cubicBezTo>
                    <a:cubicBezTo>
                      <a:pt x="194" y="173"/>
                      <a:pt x="379" y="85"/>
                      <a:pt x="566" y="85"/>
                    </a:cubicBezTo>
                    <a:cubicBezTo>
                      <a:pt x="612" y="85"/>
                      <a:pt x="659" y="90"/>
                      <a:pt x="704" y="101"/>
                    </a:cubicBezTo>
                    <a:cubicBezTo>
                      <a:pt x="944" y="151"/>
                      <a:pt x="1134" y="329"/>
                      <a:pt x="1239" y="550"/>
                    </a:cubicBezTo>
                    <a:cubicBezTo>
                      <a:pt x="1247" y="566"/>
                      <a:pt x="1259" y="572"/>
                      <a:pt x="1272" y="572"/>
                    </a:cubicBezTo>
                    <a:cubicBezTo>
                      <a:pt x="1300" y="572"/>
                      <a:pt x="1330" y="541"/>
                      <a:pt x="1313" y="507"/>
                    </a:cubicBezTo>
                    <a:cubicBezTo>
                      <a:pt x="1263" y="403"/>
                      <a:pt x="1190" y="304"/>
                      <a:pt x="1104" y="224"/>
                    </a:cubicBezTo>
                    <a:cubicBezTo>
                      <a:pt x="963" y="89"/>
                      <a:pt x="771" y="1"/>
                      <a:pt x="5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6" name="Google Shape;2896;p54"/>
              <p:cNvSpPr/>
              <p:nvPr/>
            </p:nvSpPr>
            <p:spPr>
              <a:xfrm>
                <a:off x="572747" y="3299628"/>
                <a:ext cx="114000" cy="112589"/>
              </a:xfrm>
              <a:custGeom>
                <a:avLst/>
                <a:gdLst/>
                <a:ahLst/>
                <a:cxnLst/>
                <a:rect l="l" t="t" r="r" b="b"/>
                <a:pathLst>
                  <a:path w="972" h="960" extrusionOk="0">
                    <a:moveTo>
                      <a:pt x="481" y="0"/>
                    </a:moveTo>
                    <a:cubicBezTo>
                      <a:pt x="216" y="0"/>
                      <a:pt x="7" y="213"/>
                      <a:pt x="7" y="474"/>
                    </a:cubicBezTo>
                    <a:cubicBezTo>
                      <a:pt x="1" y="744"/>
                      <a:pt x="216" y="959"/>
                      <a:pt x="486" y="959"/>
                    </a:cubicBezTo>
                    <a:cubicBezTo>
                      <a:pt x="490" y="959"/>
                      <a:pt x="493" y="959"/>
                      <a:pt x="497" y="959"/>
                    </a:cubicBezTo>
                    <a:cubicBezTo>
                      <a:pt x="756" y="959"/>
                      <a:pt x="966" y="746"/>
                      <a:pt x="966" y="486"/>
                    </a:cubicBezTo>
                    <a:cubicBezTo>
                      <a:pt x="972" y="215"/>
                      <a:pt x="757" y="0"/>
                      <a:pt x="492" y="0"/>
                    </a:cubicBezTo>
                    <a:cubicBezTo>
                      <a:pt x="488" y="0"/>
                      <a:pt x="485" y="0"/>
                      <a:pt x="48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7" name="Google Shape;2897;p54"/>
              <p:cNvSpPr/>
              <p:nvPr/>
            </p:nvSpPr>
            <p:spPr>
              <a:xfrm>
                <a:off x="631156" y="3198648"/>
                <a:ext cx="161617" cy="160204"/>
              </a:xfrm>
              <a:custGeom>
                <a:avLst/>
                <a:gdLst/>
                <a:ahLst/>
                <a:cxnLst/>
                <a:rect l="l" t="t" r="r" b="b"/>
                <a:pathLst>
                  <a:path w="1378" h="1366" extrusionOk="0">
                    <a:moveTo>
                      <a:pt x="684" y="1"/>
                    </a:moveTo>
                    <a:cubicBezTo>
                      <a:pt x="314" y="1"/>
                      <a:pt x="7" y="306"/>
                      <a:pt x="7" y="677"/>
                    </a:cubicBezTo>
                    <a:cubicBezTo>
                      <a:pt x="0" y="1058"/>
                      <a:pt x="308" y="1365"/>
                      <a:pt x="683" y="1365"/>
                    </a:cubicBezTo>
                    <a:cubicBezTo>
                      <a:pt x="686" y="1365"/>
                      <a:pt x="690" y="1365"/>
                      <a:pt x="694" y="1365"/>
                    </a:cubicBezTo>
                    <a:cubicBezTo>
                      <a:pt x="1070" y="1365"/>
                      <a:pt x="1371" y="1060"/>
                      <a:pt x="1377" y="689"/>
                    </a:cubicBezTo>
                    <a:cubicBezTo>
                      <a:pt x="1377" y="308"/>
                      <a:pt x="1076" y="1"/>
                      <a:pt x="695" y="1"/>
                    </a:cubicBezTo>
                    <a:cubicBezTo>
                      <a:pt x="691" y="1"/>
                      <a:pt x="688" y="1"/>
                      <a:pt x="68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8" name="Google Shape;2898;p54"/>
              <p:cNvSpPr/>
              <p:nvPr/>
            </p:nvSpPr>
            <p:spPr>
              <a:xfrm>
                <a:off x="639131" y="3209203"/>
                <a:ext cx="150710" cy="139094"/>
              </a:xfrm>
              <a:custGeom>
                <a:avLst/>
                <a:gdLst/>
                <a:ahLst/>
                <a:cxnLst/>
                <a:rect l="l" t="t" r="r" b="b"/>
                <a:pathLst>
                  <a:path w="1285" h="1186" extrusionOk="0">
                    <a:moveTo>
                      <a:pt x="648" y="0"/>
                    </a:moveTo>
                    <a:cubicBezTo>
                      <a:pt x="362" y="0"/>
                      <a:pt x="111" y="203"/>
                      <a:pt x="61" y="489"/>
                    </a:cubicBezTo>
                    <a:cubicBezTo>
                      <a:pt x="0" y="814"/>
                      <a:pt x="215" y="1122"/>
                      <a:pt x="541" y="1177"/>
                    </a:cubicBezTo>
                    <a:cubicBezTo>
                      <a:pt x="575" y="1183"/>
                      <a:pt x="608" y="1186"/>
                      <a:pt x="642" y="1186"/>
                    </a:cubicBezTo>
                    <a:cubicBezTo>
                      <a:pt x="923" y="1186"/>
                      <a:pt x="1174" y="983"/>
                      <a:pt x="1229" y="697"/>
                    </a:cubicBezTo>
                    <a:cubicBezTo>
                      <a:pt x="1285" y="372"/>
                      <a:pt x="1070" y="64"/>
                      <a:pt x="750" y="9"/>
                    </a:cubicBezTo>
                    <a:cubicBezTo>
                      <a:pt x="715" y="3"/>
                      <a:pt x="681" y="0"/>
                      <a:pt x="6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9" name="Google Shape;2899;p54"/>
              <p:cNvSpPr/>
              <p:nvPr/>
            </p:nvSpPr>
            <p:spPr>
              <a:xfrm>
                <a:off x="627754" y="3193370"/>
                <a:ext cx="156691" cy="65677"/>
              </a:xfrm>
              <a:custGeom>
                <a:avLst/>
                <a:gdLst/>
                <a:ahLst/>
                <a:cxnLst/>
                <a:rect l="l" t="t" r="r" b="b"/>
                <a:pathLst>
                  <a:path w="1336" h="560" extrusionOk="0">
                    <a:moveTo>
                      <a:pt x="758" y="0"/>
                    </a:moveTo>
                    <a:cubicBezTo>
                      <a:pt x="563" y="0"/>
                      <a:pt x="372" y="84"/>
                      <a:pt x="232" y="218"/>
                    </a:cubicBezTo>
                    <a:cubicBezTo>
                      <a:pt x="140" y="298"/>
                      <a:pt x="72" y="396"/>
                      <a:pt x="17" y="494"/>
                    </a:cubicBezTo>
                    <a:cubicBezTo>
                      <a:pt x="0" y="528"/>
                      <a:pt x="30" y="559"/>
                      <a:pt x="58" y="559"/>
                    </a:cubicBezTo>
                    <a:cubicBezTo>
                      <a:pt x="71" y="559"/>
                      <a:pt x="83" y="553"/>
                      <a:pt x="91" y="537"/>
                    </a:cubicBezTo>
                    <a:cubicBezTo>
                      <a:pt x="202" y="322"/>
                      <a:pt x="392" y="150"/>
                      <a:pt x="632" y="101"/>
                    </a:cubicBezTo>
                    <a:cubicBezTo>
                      <a:pt x="675" y="92"/>
                      <a:pt x="718" y="88"/>
                      <a:pt x="762" y="88"/>
                    </a:cubicBezTo>
                    <a:cubicBezTo>
                      <a:pt x="954" y="88"/>
                      <a:pt x="1140" y="175"/>
                      <a:pt x="1240" y="341"/>
                    </a:cubicBezTo>
                    <a:cubicBezTo>
                      <a:pt x="1250" y="356"/>
                      <a:pt x="1264" y="363"/>
                      <a:pt x="1278" y="363"/>
                    </a:cubicBezTo>
                    <a:cubicBezTo>
                      <a:pt x="1307" y="363"/>
                      <a:pt x="1335" y="333"/>
                      <a:pt x="1314" y="304"/>
                    </a:cubicBezTo>
                    <a:cubicBezTo>
                      <a:pt x="1210" y="126"/>
                      <a:pt x="1019" y="21"/>
                      <a:pt x="816" y="3"/>
                    </a:cubicBezTo>
                    <a:cubicBezTo>
                      <a:pt x="797" y="1"/>
                      <a:pt x="778" y="0"/>
                      <a:pt x="7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0" name="Google Shape;2900;p54"/>
              <p:cNvSpPr/>
              <p:nvPr/>
            </p:nvSpPr>
            <p:spPr>
              <a:xfrm>
                <a:off x="743633" y="3364485"/>
                <a:ext cx="132062" cy="89485"/>
              </a:xfrm>
              <a:custGeom>
                <a:avLst/>
                <a:gdLst/>
                <a:ahLst/>
                <a:cxnLst/>
                <a:rect l="l" t="t" r="r" b="b"/>
                <a:pathLst>
                  <a:path w="1126" h="763" extrusionOk="0">
                    <a:moveTo>
                      <a:pt x="312" y="1"/>
                    </a:moveTo>
                    <a:cubicBezTo>
                      <a:pt x="237" y="1"/>
                      <a:pt x="163" y="24"/>
                      <a:pt x="105" y="74"/>
                    </a:cubicBezTo>
                    <a:cubicBezTo>
                      <a:pt x="25" y="148"/>
                      <a:pt x="0" y="259"/>
                      <a:pt x="13" y="357"/>
                    </a:cubicBezTo>
                    <a:cubicBezTo>
                      <a:pt x="19" y="382"/>
                      <a:pt x="25" y="406"/>
                      <a:pt x="31" y="431"/>
                    </a:cubicBezTo>
                    <a:cubicBezTo>
                      <a:pt x="62" y="517"/>
                      <a:pt x="129" y="591"/>
                      <a:pt x="203" y="646"/>
                    </a:cubicBezTo>
                    <a:cubicBezTo>
                      <a:pt x="310" y="723"/>
                      <a:pt x="436" y="763"/>
                      <a:pt x="563" y="763"/>
                    </a:cubicBezTo>
                    <a:cubicBezTo>
                      <a:pt x="649" y="763"/>
                      <a:pt x="736" y="745"/>
                      <a:pt x="818" y="707"/>
                    </a:cubicBezTo>
                    <a:cubicBezTo>
                      <a:pt x="836" y="701"/>
                      <a:pt x="849" y="695"/>
                      <a:pt x="861" y="689"/>
                    </a:cubicBezTo>
                    <a:cubicBezTo>
                      <a:pt x="953" y="640"/>
                      <a:pt x="1045" y="560"/>
                      <a:pt x="1088" y="461"/>
                    </a:cubicBezTo>
                    <a:cubicBezTo>
                      <a:pt x="1125" y="363"/>
                      <a:pt x="1113" y="259"/>
                      <a:pt x="1051" y="179"/>
                    </a:cubicBezTo>
                    <a:cubicBezTo>
                      <a:pt x="1002" y="101"/>
                      <a:pt x="917" y="54"/>
                      <a:pt x="829" y="54"/>
                    </a:cubicBezTo>
                    <a:cubicBezTo>
                      <a:pt x="819" y="54"/>
                      <a:pt x="809" y="55"/>
                      <a:pt x="799" y="56"/>
                    </a:cubicBezTo>
                    <a:cubicBezTo>
                      <a:pt x="787" y="56"/>
                      <a:pt x="781" y="56"/>
                      <a:pt x="775" y="62"/>
                    </a:cubicBezTo>
                    <a:cubicBezTo>
                      <a:pt x="739" y="68"/>
                      <a:pt x="702" y="72"/>
                      <a:pt x="665" y="72"/>
                    </a:cubicBezTo>
                    <a:cubicBezTo>
                      <a:pt x="596" y="72"/>
                      <a:pt x="528" y="59"/>
                      <a:pt x="467" y="31"/>
                    </a:cubicBezTo>
                    <a:cubicBezTo>
                      <a:pt x="455" y="31"/>
                      <a:pt x="449" y="25"/>
                      <a:pt x="443" y="25"/>
                    </a:cubicBezTo>
                    <a:cubicBezTo>
                      <a:pt x="402" y="9"/>
                      <a:pt x="357" y="1"/>
                      <a:pt x="3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1" name="Google Shape;2901;p54"/>
              <p:cNvSpPr/>
              <p:nvPr/>
            </p:nvSpPr>
            <p:spPr>
              <a:xfrm>
                <a:off x="747269" y="3404948"/>
                <a:ext cx="92302" cy="49023"/>
              </a:xfrm>
              <a:custGeom>
                <a:avLst/>
                <a:gdLst/>
                <a:ahLst/>
                <a:cxnLst/>
                <a:rect l="l" t="t" r="r" b="b"/>
                <a:pathLst>
                  <a:path w="787" h="418" extrusionOk="0">
                    <a:moveTo>
                      <a:pt x="300" y="1"/>
                    </a:moveTo>
                    <a:cubicBezTo>
                      <a:pt x="195" y="1"/>
                      <a:pt x="89" y="31"/>
                      <a:pt x="0" y="86"/>
                    </a:cubicBezTo>
                    <a:cubicBezTo>
                      <a:pt x="31" y="172"/>
                      <a:pt x="98" y="246"/>
                      <a:pt x="172" y="301"/>
                    </a:cubicBezTo>
                    <a:cubicBezTo>
                      <a:pt x="279" y="378"/>
                      <a:pt x="405" y="418"/>
                      <a:pt x="532" y="418"/>
                    </a:cubicBezTo>
                    <a:cubicBezTo>
                      <a:pt x="618" y="418"/>
                      <a:pt x="705" y="400"/>
                      <a:pt x="787" y="362"/>
                    </a:cubicBezTo>
                    <a:cubicBezTo>
                      <a:pt x="787" y="319"/>
                      <a:pt x="775" y="270"/>
                      <a:pt x="756" y="233"/>
                    </a:cubicBezTo>
                    <a:cubicBezTo>
                      <a:pt x="682" y="92"/>
                      <a:pt x="523" y="18"/>
                      <a:pt x="375" y="6"/>
                    </a:cubicBezTo>
                    <a:cubicBezTo>
                      <a:pt x="350" y="2"/>
                      <a:pt x="325" y="1"/>
                      <a:pt x="30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2" name="Google Shape;2902;p54"/>
              <p:cNvSpPr/>
              <p:nvPr/>
            </p:nvSpPr>
            <p:spPr>
              <a:xfrm>
                <a:off x="525833" y="2922800"/>
                <a:ext cx="640370" cy="283114"/>
              </a:xfrm>
              <a:custGeom>
                <a:avLst/>
                <a:gdLst/>
                <a:ahLst/>
                <a:cxnLst/>
                <a:rect l="l" t="t" r="r" b="b"/>
                <a:pathLst>
                  <a:path w="5460" h="2414" extrusionOk="0">
                    <a:moveTo>
                      <a:pt x="2921" y="1"/>
                    </a:moveTo>
                    <a:cubicBezTo>
                      <a:pt x="2798" y="1"/>
                      <a:pt x="2679" y="45"/>
                      <a:pt x="2583" y="128"/>
                    </a:cubicBezTo>
                    <a:cubicBezTo>
                      <a:pt x="2515" y="183"/>
                      <a:pt x="2466" y="251"/>
                      <a:pt x="2435" y="324"/>
                    </a:cubicBezTo>
                    <a:cubicBezTo>
                      <a:pt x="2331" y="183"/>
                      <a:pt x="2158" y="91"/>
                      <a:pt x="1986" y="91"/>
                    </a:cubicBezTo>
                    <a:cubicBezTo>
                      <a:pt x="1808" y="91"/>
                      <a:pt x="1648" y="189"/>
                      <a:pt x="1575" y="349"/>
                    </a:cubicBezTo>
                    <a:cubicBezTo>
                      <a:pt x="1538" y="423"/>
                      <a:pt x="1519" y="503"/>
                      <a:pt x="1532" y="582"/>
                    </a:cubicBezTo>
                    <a:cubicBezTo>
                      <a:pt x="1463" y="538"/>
                      <a:pt x="1380" y="515"/>
                      <a:pt x="1298" y="515"/>
                    </a:cubicBezTo>
                    <a:cubicBezTo>
                      <a:pt x="1256" y="515"/>
                      <a:pt x="1215" y="521"/>
                      <a:pt x="1175" y="533"/>
                    </a:cubicBezTo>
                    <a:cubicBezTo>
                      <a:pt x="1034" y="576"/>
                      <a:pt x="935" y="693"/>
                      <a:pt x="898" y="834"/>
                    </a:cubicBezTo>
                    <a:cubicBezTo>
                      <a:pt x="886" y="896"/>
                      <a:pt x="886" y="964"/>
                      <a:pt x="898" y="1031"/>
                    </a:cubicBezTo>
                    <a:cubicBezTo>
                      <a:pt x="845" y="1001"/>
                      <a:pt x="784" y="986"/>
                      <a:pt x="723" y="986"/>
                    </a:cubicBezTo>
                    <a:cubicBezTo>
                      <a:pt x="672" y="986"/>
                      <a:pt x="620" y="996"/>
                      <a:pt x="573" y="1019"/>
                    </a:cubicBezTo>
                    <a:cubicBezTo>
                      <a:pt x="450" y="1074"/>
                      <a:pt x="376" y="1191"/>
                      <a:pt x="370" y="1320"/>
                    </a:cubicBezTo>
                    <a:cubicBezTo>
                      <a:pt x="364" y="1382"/>
                      <a:pt x="376" y="1443"/>
                      <a:pt x="407" y="1498"/>
                    </a:cubicBezTo>
                    <a:cubicBezTo>
                      <a:pt x="391" y="1496"/>
                      <a:pt x="375" y="1495"/>
                      <a:pt x="359" y="1495"/>
                    </a:cubicBezTo>
                    <a:cubicBezTo>
                      <a:pt x="252" y="1495"/>
                      <a:pt x="146" y="1548"/>
                      <a:pt x="87" y="1634"/>
                    </a:cubicBezTo>
                    <a:cubicBezTo>
                      <a:pt x="1" y="1744"/>
                      <a:pt x="19" y="1898"/>
                      <a:pt x="99" y="2002"/>
                    </a:cubicBezTo>
                    <a:cubicBezTo>
                      <a:pt x="112" y="2021"/>
                      <a:pt x="130" y="2033"/>
                      <a:pt x="142" y="2052"/>
                    </a:cubicBezTo>
                    <a:cubicBezTo>
                      <a:pt x="136" y="2156"/>
                      <a:pt x="167" y="2261"/>
                      <a:pt x="253" y="2334"/>
                    </a:cubicBezTo>
                    <a:cubicBezTo>
                      <a:pt x="311" y="2386"/>
                      <a:pt x="386" y="2413"/>
                      <a:pt x="461" y="2413"/>
                    </a:cubicBezTo>
                    <a:cubicBezTo>
                      <a:pt x="538" y="2413"/>
                      <a:pt x="615" y="2384"/>
                      <a:pt x="671" y="2322"/>
                    </a:cubicBezTo>
                    <a:cubicBezTo>
                      <a:pt x="726" y="2267"/>
                      <a:pt x="757" y="2193"/>
                      <a:pt x="757" y="2113"/>
                    </a:cubicBezTo>
                    <a:cubicBezTo>
                      <a:pt x="801" y="2126"/>
                      <a:pt x="848" y="2133"/>
                      <a:pt x="895" y="2133"/>
                    </a:cubicBezTo>
                    <a:cubicBezTo>
                      <a:pt x="998" y="2133"/>
                      <a:pt x="1101" y="2101"/>
                      <a:pt x="1181" y="2033"/>
                    </a:cubicBezTo>
                    <a:cubicBezTo>
                      <a:pt x="1304" y="1935"/>
                      <a:pt x="1359" y="1775"/>
                      <a:pt x="1341" y="1621"/>
                    </a:cubicBezTo>
                    <a:lnTo>
                      <a:pt x="1341" y="1621"/>
                    </a:lnTo>
                    <a:cubicBezTo>
                      <a:pt x="1381" y="1630"/>
                      <a:pt x="1422" y="1634"/>
                      <a:pt x="1462" y="1634"/>
                    </a:cubicBezTo>
                    <a:cubicBezTo>
                      <a:pt x="1683" y="1634"/>
                      <a:pt x="1901" y="1511"/>
                      <a:pt x="2005" y="1314"/>
                    </a:cubicBezTo>
                    <a:cubicBezTo>
                      <a:pt x="2079" y="1418"/>
                      <a:pt x="2183" y="1492"/>
                      <a:pt x="2306" y="1517"/>
                    </a:cubicBezTo>
                    <a:cubicBezTo>
                      <a:pt x="2335" y="1522"/>
                      <a:pt x="2365" y="1525"/>
                      <a:pt x="2395" y="1525"/>
                    </a:cubicBezTo>
                    <a:cubicBezTo>
                      <a:pt x="2495" y="1525"/>
                      <a:pt x="2594" y="1494"/>
                      <a:pt x="2675" y="1437"/>
                    </a:cubicBezTo>
                    <a:cubicBezTo>
                      <a:pt x="2724" y="1400"/>
                      <a:pt x="2767" y="1357"/>
                      <a:pt x="2798" y="1302"/>
                    </a:cubicBezTo>
                    <a:cubicBezTo>
                      <a:pt x="2847" y="1443"/>
                      <a:pt x="2958" y="1560"/>
                      <a:pt x="3099" y="1597"/>
                    </a:cubicBezTo>
                    <a:cubicBezTo>
                      <a:pt x="3121" y="1601"/>
                      <a:pt x="3143" y="1603"/>
                      <a:pt x="3165" y="1603"/>
                    </a:cubicBezTo>
                    <a:cubicBezTo>
                      <a:pt x="3275" y="1603"/>
                      <a:pt x="3388" y="1552"/>
                      <a:pt x="3449" y="1455"/>
                    </a:cubicBezTo>
                    <a:cubicBezTo>
                      <a:pt x="3492" y="1578"/>
                      <a:pt x="3591" y="1677"/>
                      <a:pt x="3714" y="1720"/>
                    </a:cubicBezTo>
                    <a:cubicBezTo>
                      <a:pt x="3753" y="1733"/>
                      <a:pt x="3795" y="1739"/>
                      <a:pt x="3836" y="1739"/>
                    </a:cubicBezTo>
                    <a:cubicBezTo>
                      <a:pt x="3930" y="1739"/>
                      <a:pt x="4024" y="1707"/>
                      <a:pt x="4101" y="1652"/>
                    </a:cubicBezTo>
                    <a:cubicBezTo>
                      <a:pt x="4107" y="1775"/>
                      <a:pt x="4168" y="1892"/>
                      <a:pt x="4273" y="1965"/>
                    </a:cubicBezTo>
                    <a:cubicBezTo>
                      <a:pt x="4338" y="2011"/>
                      <a:pt x="4417" y="2033"/>
                      <a:pt x="4495" y="2033"/>
                    </a:cubicBezTo>
                    <a:cubicBezTo>
                      <a:pt x="4543" y="2033"/>
                      <a:pt x="4591" y="2025"/>
                      <a:pt x="4636" y="2008"/>
                    </a:cubicBezTo>
                    <a:lnTo>
                      <a:pt x="4636" y="2008"/>
                    </a:lnTo>
                    <a:cubicBezTo>
                      <a:pt x="4611" y="2095"/>
                      <a:pt x="4642" y="2187"/>
                      <a:pt x="4703" y="2254"/>
                    </a:cubicBezTo>
                    <a:cubicBezTo>
                      <a:pt x="4767" y="2323"/>
                      <a:pt x="4850" y="2352"/>
                      <a:pt x="4937" y="2352"/>
                    </a:cubicBezTo>
                    <a:cubicBezTo>
                      <a:pt x="4959" y="2352"/>
                      <a:pt x="4982" y="2350"/>
                      <a:pt x="5004" y="2347"/>
                    </a:cubicBezTo>
                    <a:cubicBezTo>
                      <a:pt x="5226" y="2310"/>
                      <a:pt x="5459" y="2101"/>
                      <a:pt x="5429" y="1861"/>
                    </a:cubicBezTo>
                    <a:cubicBezTo>
                      <a:pt x="5416" y="1744"/>
                      <a:pt x="5355" y="1640"/>
                      <a:pt x="5263" y="1578"/>
                    </a:cubicBezTo>
                    <a:cubicBezTo>
                      <a:pt x="5336" y="1468"/>
                      <a:pt x="5361" y="1326"/>
                      <a:pt x="5324" y="1191"/>
                    </a:cubicBezTo>
                    <a:cubicBezTo>
                      <a:pt x="5287" y="1050"/>
                      <a:pt x="5177" y="939"/>
                      <a:pt x="5047" y="890"/>
                    </a:cubicBezTo>
                    <a:cubicBezTo>
                      <a:pt x="4997" y="867"/>
                      <a:pt x="4944" y="854"/>
                      <a:pt x="4889" y="854"/>
                    </a:cubicBezTo>
                    <a:cubicBezTo>
                      <a:pt x="4870" y="854"/>
                      <a:pt x="4851" y="856"/>
                      <a:pt x="4832" y="859"/>
                    </a:cubicBezTo>
                    <a:cubicBezTo>
                      <a:pt x="4869" y="736"/>
                      <a:pt x="4838" y="601"/>
                      <a:pt x="4759" y="503"/>
                    </a:cubicBezTo>
                    <a:cubicBezTo>
                      <a:pt x="4694" y="424"/>
                      <a:pt x="4596" y="384"/>
                      <a:pt x="4496" y="384"/>
                    </a:cubicBezTo>
                    <a:cubicBezTo>
                      <a:pt x="4462" y="384"/>
                      <a:pt x="4429" y="389"/>
                      <a:pt x="4396" y="398"/>
                    </a:cubicBezTo>
                    <a:cubicBezTo>
                      <a:pt x="4328" y="410"/>
                      <a:pt x="4267" y="447"/>
                      <a:pt x="4224" y="496"/>
                    </a:cubicBezTo>
                    <a:cubicBezTo>
                      <a:pt x="4175" y="373"/>
                      <a:pt x="4089" y="275"/>
                      <a:pt x="3972" y="214"/>
                    </a:cubicBezTo>
                    <a:cubicBezTo>
                      <a:pt x="3906" y="182"/>
                      <a:pt x="3834" y="167"/>
                      <a:pt x="3764" y="167"/>
                    </a:cubicBezTo>
                    <a:cubicBezTo>
                      <a:pt x="3698" y="167"/>
                      <a:pt x="3632" y="181"/>
                      <a:pt x="3572" y="208"/>
                    </a:cubicBezTo>
                    <a:cubicBezTo>
                      <a:pt x="3505" y="232"/>
                      <a:pt x="3449" y="269"/>
                      <a:pt x="3400" y="324"/>
                    </a:cubicBezTo>
                    <a:cubicBezTo>
                      <a:pt x="3339" y="177"/>
                      <a:pt x="3203" y="60"/>
                      <a:pt x="3050" y="17"/>
                    </a:cubicBezTo>
                    <a:cubicBezTo>
                      <a:pt x="3007" y="6"/>
                      <a:pt x="2964" y="1"/>
                      <a:pt x="29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3" name="Google Shape;2903;p54"/>
              <p:cNvSpPr/>
              <p:nvPr/>
            </p:nvSpPr>
            <p:spPr>
              <a:xfrm>
                <a:off x="930353" y="3145988"/>
                <a:ext cx="102741" cy="46091"/>
              </a:xfrm>
              <a:custGeom>
                <a:avLst/>
                <a:gdLst/>
                <a:ahLst/>
                <a:cxnLst/>
                <a:rect l="l" t="t" r="r" b="b"/>
                <a:pathLst>
                  <a:path w="876" h="393" extrusionOk="0">
                    <a:moveTo>
                      <a:pt x="172" y="1"/>
                    </a:moveTo>
                    <a:cubicBezTo>
                      <a:pt x="0" y="1"/>
                      <a:pt x="0" y="265"/>
                      <a:pt x="172" y="271"/>
                    </a:cubicBezTo>
                    <a:cubicBezTo>
                      <a:pt x="326" y="271"/>
                      <a:pt x="474" y="308"/>
                      <a:pt x="609" y="376"/>
                    </a:cubicBezTo>
                    <a:cubicBezTo>
                      <a:pt x="631" y="388"/>
                      <a:pt x="653" y="393"/>
                      <a:pt x="674" y="393"/>
                    </a:cubicBezTo>
                    <a:cubicBezTo>
                      <a:pt x="796" y="393"/>
                      <a:pt x="875" y="217"/>
                      <a:pt x="744" y="149"/>
                    </a:cubicBezTo>
                    <a:cubicBezTo>
                      <a:pt x="566" y="50"/>
                      <a:pt x="375" y="7"/>
                      <a:pt x="1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4" name="Google Shape;2904;p54"/>
              <p:cNvSpPr/>
              <p:nvPr/>
            </p:nvSpPr>
            <p:spPr>
              <a:xfrm>
                <a:off x="634557" y="3145988"/>
                <a:ext cx="99809" cy="46091"/>
              </a:xfrm>
              <a:custGeom>
                <a:avLst/>
                <a:gdLst/>
                <a:ahLst/>
                <a:cxnLst/>
                <a:rect l="l" t="t" r="r" b="b"/>
                <a:pathLst>
                  <a:path w="851" h="393" extrusionOk="0">
                    <a:moveTo>
                      <a:pt x="684" y="1"/>
                    </a:moveTo>
                    <a:cubicBezTo>
                      <a:pt x="682" y="1"/>
                      <a:pt x="680" y="1"/>
                      <a:pt x="678" y="1"/>
                    </a:cubicBezTo>
                    <a:cubicBezTo>
                      <a:pt x="488" y="13"/>
                      <a:pt x="309" y="62"/>
                      <a:pt x="137" y="149"/>
                    </a:cubicBezTo>
                    <a:cubicBezTo>
                      <a:pt x="0" y="212"/>
                      <a:pt x="80" y="392"/>
                      <a:pt x="206" y="392"/>
                    </a:cubicBezTo>
                    <a:cubicBezTo>
                      <a:pt x="227" y="392"/>
                      <a:pt x="250" y="387"/>
                      <a:pt x="273" y="376"/>
                    </a:cubicBezTo>
                    <a:cubicBezTo>
                      <a:pt x="396" y="314"/>
                      <a:pt x="537" y="278"/>
                      <a:pt x="678" y="271"/>
                    </a:cubicBezTo>
                    <a:cubicBezTo>
                      <a:pt x="848" y="259"/>
                      <a:pt x="850" y="1"/>
                      <a:pt x="6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5" name="Google Shape;2905;p54"/>
              <p:cNvSpPr/>
              <p:nvPr/>
            </p:nvSpPr>
            <p:spPr>
              <a:xfrm>
                <a:off x="449479" y="3206506"/>
                <a:ext cx="96525" cy="157390"/>
              </a:xfrm>
              <a:custGeom>
                <a:avLst/>
                <a:gdLst/>
                <a:ahLst/>
                <a:cxnLst/>
                <a:rect l="l" t="t" r="r" b="b"/>
                <a:pathLst>
                  <a:path w="823" h="1342" extrusionOk="0">
                    <a:moveTo>
                      <a:pt x="193" y="1"/>
                    </a:moveTo>
                    <a:cubicBezTo>
                      <a:pt x="189" y="1"/>
                      <a:pt x="183" y="3"/>
                      <a:pt x="179" y="7"/>
                    </a:cubicBezTo>
                    <a:cubicBezTo>
                      <a:pt x="99" y="94"/>
                      <a:pt x="56" y="204"/>
                      <a:pt x="31" y="315"/>
                    </a:cubicBezTo>
                    <a:cubicBezTo>
                      <a:pt x="7" y="432"/>
                      <a:pt x="0" y="555"/>
                      <a:pt x="25" y="665"/>
                    </a:cubicBezTo>
                    <a:cubicBezTo>
                      <a:pt x="56" y="782"/>
                      <a:pt x="117" y="886"/>
                      <a:pt x="191" y="973"/>
                    </a:cubicBezTo>
                    <a:cubicBezTo>
                      <a:pt x="265" y="1059"/>
                      <a:pt x="345" y="1132"/>
                      <a:pt x="443" y="1194"/>
                    </a:cubicBezTo>
                    <a:cubicBezTo>
                      <a:pt x="547" y="1261"/>
                      <a:pt x="670" y="1311"/>
                      <a:pt x="799" y="1341"/>
                    </a:cubicBezTo>
                    <a:cubicBezTo>
                      <a:pt x="801" y="1342"/>
                      <a:pt x="802" y="1342"/>
                      <a:pt x="804" y="1342"/>
                    </a:cubicBezTo>
                    <a:cubicBezTo>
                      <a:pt x="819" y="1342"/>
                      <a:pt x="823" y="1310"/>
                      <a:pt x="806" y="1304"/>
                    </a:cubicBezTo>
                    <a:cubicBezTo>
                      <a:pt x="591" y="1261"/>
                      <a:pt x="394" y="1151"/>
                      <a:pt x="246" y="991"/>
                    </a:cubicBezTo>
                    <a:cubicBezTo>
                      <a:pt x="173" y="905"/>
                      <a:pt x="105" y="813"/>
                      <a:pt x="74" y="708"/>
                    </a:cubicBezTo>
                    <a:cubicBezTo>
                      <a:pt x="37" y="598"/>
                      <a:pt x="37" y="475"/>
                      <a:pt x="56" y="364"/>
                    </a:cubicBezTo>
                    <a:cubicBezTo>
                      <a:pt x="74" y="241"/>
                      <a:pt x="117" y="124"/>
                      <a:pt x="203" y="26"/>
                    </a:cubicBezTo>
                    <a:cubicBezTo>
                      <a:pt x="217" y="17"/>
                      <a:pt x="207" y="1"/>
                      <a:pt x="19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6" name="Google Shape;2906;p54"/>
              <p:cNvSpPr/>
              <p:nvPr/>
            </p:nvSpPr>
            <p:spPr>
              <a:xfrm>
                <a:off x="1102998" y="3187154"/>
                <a:ext cx="112241" cy="219431"/>
              </a:xfrm>
              <a:custGeom>
                <a:avLst/>
                <a:gdLst/>
                <a:ahLst/>
                <a:cxnLst/>
                <a:rect l="l" t="t" r="r" b="b"/>
                <a:pathLst>
                  <a:path w="957" h="1871" extrusionOk="0">
                    <a:moveTo>
                      <a:pt x="263" y="0"/>
                    </a:moveTo>
                    <a:cubicBezTo>
                      <a:pt x="257" y="0"/>
                      <a:pt x="250" y="0"/>
                      <a:pt x="243" y="0"/>
                    </a:cubicBezTo>
                    <a:cubicBezTo>
                      <a:pt x="225" y="7"/>
                      <a:pt x="225" y="37"/>
                      <a:pt x="249" y="37"/>
                    </a:cubicBezTo>
                    <a:cubicBezTo>
                      <a:pt x="262" y="36"/>
                      <a:pt x="274" y="36"/>
                      <a:pt x="286" y="36"/>
                    </a:cubicBezTo>
                    <a:cubicBezTo>
                      <a:pt x="417" y="36"/>
                      <a:pt x="554" y="94"/>
                      <a:pt x="661" y="172"/>
                    </a:cubicBezTo>
                    <a:cubicBezTo>
                      <a:pt x="778" y="252"/>
                      <a:pt x="864" y="369"/>
                      <a:pt x="895" y="504"/>
                    </a:cubicBezTo>
                    <a:cubicBezTo>
                      <a:pt x="913" y="578"/>
                      <a:pt x="919" y="658"/>
                      <a:pt x="913" y="738"/>
                    </a:cubicBezTo>
                    <a:cubicBezTo>
                      <a:pt x="907" y="824"/>
                      <a:pt x="901" y="904"/>
                      <a:pt x="876" y="990"/>
                    </a:cubicBezTo>
                    <a:cubicBezTo>
                      <a:pt x="833" y="1131"/>
                      <a:pt x="741" y="1260"/>
                      <a:pt x="618" y="1353"/>
                    </a:cubicBezTo>
                    <a:cubicBezTo>
                      <a:pt x="483" y="1451"/>
                      <a:pt x="323" y="1506"/>
                      <a:pt x="157" y="1525"/>
                    </a:cubicBezTo>
                    <a:cubicBezTo>
                      <a:pt x="155" y="1522"/>
                      <a:pt x="150" y="1521"/>
                      <a:pt x="145" y="1521"/>
                    </a:cubicBezTo>
                    <a:cubicBezTo>
                      <a:pt x="139" y="1521"/>
                      <a:pt x="133" y="1524"/>
                      <a:pt x="133" y="1531"/>
                    </a:cubicBezTo>
                    <a:cubicBezTo>
                      <a:pt x="102" y="1642"/>
                      <a:pt x="59" y="1746"/>
                      <a:pt x="10" y="1844"/>
                    </a:cubicBezTo>
                    <a:cubicBezTo>
                      <a:pt x="1" y="1857"/>
                      <a:pt x="14" y="1870"/>
                      <a:pt x="26" y="1870"/>
                    </a:cubicBezTo>
                    <a:cubicBezTo>
                      <a:pt x="32" y="1870"/>
                      <a:pt x="37" y="1868"/>
                      <a:pt x="40" y="1863"/>
                    </a:cubicBezTo>
                    <a:cubicBezTo>
                      <a:pt x="83" y="1764"/>
                      <a:pt x="126" y="1660"/>
                      <a:pt x="157" y="1555"/>
                    </a:cubicBezTo>
                    <a:cubicBezTo>
                      <a:pt x="465" y="1525"/>
                      <a:pt x="772" y="1359"/>
                      <a:pt x="889" y="1058"/>
                    </a:cubicBezTo>
                    <a:cubicBezTo>
                      <a:pt x="919" y="972"/>
                      <a:pt x="932" y="885"/>
                      <a:pt x="944" y="793"/>
                    </a:cubicBezTo>
                    <a:cubicBezTo>
                      <a:pt x="950" y="713"/>
                      <a:pt x="956" y="627"/>
                      <a:pt x="938" y="547"/>
                    </a:cubicBezTo>
                    <a:cubicBezTo>
                      <a:pt x="913" y="400"/>
                      <a:pt x="839" y="271"/>
                      <a:pt x="723" y="179"/>
                    </a:cubicBezTo>
                    <a:cubicBezTo>
                      <a:pt x="599" y="72"/>
                      <a:pt x="429" y="0"/>
                      <a:pt x="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7" name="Google Shape;2907;p54"/>
              <p:cNvSpPr/>
              <p:nvPr/>
            </p:nvSpPr>
            <p:spPr>
              <a:xfrm>
                <a:off x="823622" y="3285202"/>
                <a:ext cx="34716" cy="58523"/>
              </a:xfrm>
              <a:custGeom>
                <a:avLst/>
                <a:gdLst/>
                <a:ahLst/>
                <a:cxnLst/>
                <a:rect l="l" t="t" r="r" b="b"/>
                <a:pathLst>
                  <a:path w="296" h="499" extrusionOk="0">
                    <a:moveTo>
                      <a:pt x="142" y="0"/>
                    </a:moveTo>
                    <a:cubicBezTo>
                      <a:pt x="130" y="0"/>
                      <a:pt x="117" y="13"/>
                      <a:pt x="111" y="25"/>
                    </a:cubicBezTo>
                    <a:lnTo>
                      <a:pt x="93" y="179"/>
                    </a:lnTo>
                    <a:cubicBezTo>
                      <a:pt x="87" y="191"/>
                      <a:pt x="99" y="203"/>
                      <a:pt x="105" y="209"/>
                    </a:cubicBezTo>
                    <a:cubicBezTo>
                      <a:pt x="185" y="240"/>
                      <a:pt x="234" y="314"/>
                      <a:pt x="216" y="375"/>
                    </a:cubicBezTo>
                    <a:cubicBezTo>
                      <a:pt x="210" y="400"/>
                      <a:pt x="191" y="418"/>
                      <a:pt x="167" y="431"/>
                    </a:cubicBezTo>
                    <a:cubicBezTo>
                      <a:pt x="148" y="440"/>
                      <a:pt x="128" y="444"/>
                      <a:pt x="107" y="444"/>
                    </a:cubicBezTo>
                    <a:cubicBezTo>
                      <a:pt x="85" y="444"/>
                      <a:pt x="62" y="440"/>
                      <a:pt x="37" y="431"/>
                    </a:cubicBezTo>
                    <a:cubicBezTo>
                      <a:pt x="34" y="429"/>
                      <a:pt x="31" y="428"/>
                      <a:pt x="28" y="428"/>
                    </a:cubicBezTo>
                    <a:cubicBezTo>
                      <a:pt x="19" y="428"/>
                      <a:pt x="11" y="435"/>
                      <a:pt x="7" y="449"/>
                    </a:cubicBezTo>
                    <a:cubicBezTo>
                      <a:pt x="1" y="461"/>
                      <a:pt x="7" y="474"/>
                      <a:pt x="19" y="480"/>
                    </a:cubicBezTo>
                    <a:cubicBezTo>
                      <a:pt x="50" y="492"/>
                      <a:pt x="74" y="498"/>
                      <a:pt x="105" y="498"/>
                    </a:cubicBezTo>
                    <a:cubicBezTo>
                      <a:pt x="136" y="498"/>
                      <a:pt x="160" y="492"/>
                      <a:pt x="191" y="474"/>
                    </a:cubicBezTo>
                    <a:cubicBezTo>
                      <a:pt x="228" y="455"/>
                      <a:pt x="253" y="424"/>
                      <a:pt x="265" y="388"/>
                    </a:cubicBezTo>
                    <a:cubicBezTo>
                      <a:pt x="296" y="308"/>
                      <a:pt x="240" y="209"/>
                      <a:pt x="148" y="166"/>
                    </a:cubicBezTo>
                    <a:lnTo>
                      <a:pt x="167" y="31"/>
                    </a:lnTo>
                    <a:cubicBezTo>
                      <a:pt x="167" y="19"/>
                      <a:pt x="160" y="6"/>
                      <a:pt x="1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8" name="Google Shape;2908;p54"/>
              <p:cNvSpPr/>
              <p:nvPr/>
            </p:nvSpPr>
            <p:spPr>
              <a:xfrm>
                <a:off x="428602" y="3538649"/>
                <a:ext cx="927129" cy="586282"/>
              </a:xfrm>
              <a:custGeom>
                <a:avLst/>
                <a:gdLst/>
                <a:ahLst/>
                <a:cxnLst/>
                <a:rect l="l" t="t" r="r" b="b"/>
                <a:pathLst>
                  <a:path w="7905" h="4999" extrusionOk="0">
                    <a:moveTo>
                      <a:pt x="4360" y="0"/>
                    </a:moveTo>
                    <a:cubicBezTo>
                      <a:pt x="4251" y="0"/>
                      <a:pt x="4141" y="7"/>
                      <a:pt x="4032" y="21"/>
                    </a:cubicBezTo>
                    <a:cubicBezTo>
                      <a:pt x="4014" y="46"/>
                      <a:pt x="4002" y="77"/>
                      <a:pt x="3983" y="107"/>
                    </a:cubicBezTo>
                    <a:cubicBezTo>
                      <a:pt x="3971" y="126"/>
                      <a:pt x="3959" y="150"/>
                      <a:pt x="3953" y="169"/>
                    </a:cubicBezTo>
                    <a:cubicBezTo>
                      <a:pt x="3928" y="212"/>
                      <a:pt x="3903" y="255"/>
                      <a:pt x="3885" y="298"/>
                    </a:cubicBezTo>
                    <a:cubicBezTo>
                      <a:pt x="3835" y="392"/>
                      <a:pt x="3615" y="426"/>
                      <a:pt x="3407" y="426"/>
                    </a:cubicBezTo>
                    <a:cubicBezTo>
                      <a:pt x="3209" y="426"/>
                      <a:pt x="3021" y="395"/>
                      <a:pt x="3000" y="359"/>
                    </a:cubicBezTo>
                    <a:cubicBezTo>
                      <a:pt x="2975" y="316"/>
                      <a:pt x="2951" y="267"/>
                      <a:pt x="2926" y="224"/>
                    </a:cubicBezTo>
                    <a:cubicBezTo>
                      <a:pt x="2908" y="187"/>
                      <a:pt x="2883" y="150"/>
                      <a:pt x="2858" y="114"/>
                    </a:cubicBezTo>
                    <a:cubicBezTo>
                      <a:pt x="2858" y="114"/>
                      <a:pt x="2858" y="107"/>
                      <a:pt x="2858" y="107"/>
                    </a:cubicBezTo>
                    <a:cubicBezTo>
                      <a:pt x="2846" y="89"/>
                      <a:pt x="2834" y="71"/>
                      <a:pt x="2822" y="46"/>
                    </a:cubicBezTo>
                    <a:cubicBezTo>
                      <a:pt x="2643" y="52"/>
                      <a:pt x="2465" y="71"/>
                      <a:pt x="2287" y="107"/>
                    </a:cubicBezTo>
                    <a:cubicBezTo>
                      <a:pt x="2287" y="107"/>
                      <a:pt x="2281" y="107"/>
                      <a:pt x="2281" y="114"/>
                    </a:cubicBezTo>
                    <a:cubicBezTo>
                      <a:pt x="1236" y="261"/>
                      <a:pt x="529" y="1915"/>
                      <a:pt x="375" y="2529"/>
                    </a:cubicBezTo>
                    <a:cubicBezTo>
                      <a:pt x="258" y="2990"/>
                      <a:pt x="12" y="4355"/>
                      <a:pt x="12" y="4355"/>
                    </a:cubicBezTo>
                    <a:cubicBezTo>
                      <a:pt x="12" y="4355"/>
                      <a:pt x="0" y="4730"/>
                      <a:pt x="252" y="4883"/>
                    </a:cubicBezTo>
                    <a:cubicBezTo>
                      <a:pt x="376" y="4962"/>
                      <a:pt x="515" y="4999"/>
                      <a:pt x="657" y="4999"/>
                    </a:cubicBezTo>
                    <a:cubicBezTo>
                      <a:pt x="804" y="4999"/>
                      <a:pt x="953" y="4959"/>
                      <a:pt x="1088" y="4883"/>
                    </a:cubicBezTo>
                    <a:cubicBezTo>
                      <a:pt x="1160" y="4843"/>
                      <a:pt x="1232" y="4568"/>
                      <a:pt x="1297" y="4214"/>
                    </a:cubicBezTo>
                    <a:lnTo>
                      <a:pt x="1297" y="4214"/>
                    </a:lnTo>
                    <a:cubicBezTo>
                      <a:pt x="1323" y="4258"/>
                      <a:pt x="1357" y="4297"/>
                      <a:pt x="1395" y="4330"/>
                    </a:cubicBezTo>
                    <a:cubicBezTo>
                      <a:pt x="1445" y="4373"/>
                      <a:pt x="1506" y="4404"/>
                      <a:pt x="1574" y="4422"/>
                    </a:cubicBezTo>
                    <a:cubicBezTo>
                      <a:pt x="1684" y="4459"/>
                      <a:pt x="1832" y="4490"/>
                      <a:pt x="2016" y="4521"/>
                    </a:cubicBezTo>
                    <a:cubicBezTo>
                      <a:pt x="2248" y="4681"/>
                      <a:pt x="2624" y="4886"/>
                      <a:pt x="3076" y="4886"/>
                    </a:cubicBezTo>
                    <a:cubicBezTo>
                      <a:pt x="3128" y="4886"/>
                      <a:pt x="3180" y="4883"/>
                      <a:pt x="3233" y="4877"/>
                    </a:cubicBezTo>
                    <a:cubicBezTo>
                      <a:pt x="3817" y="4822"/>
                      <a:pt x="4475" y="4619"/>
                      <a:pt x="4813" y="4502"/>
                    </a:cubicBezTo>
                    <a:cubicBezTo>
                      <a:pt x="5022" y="4472"/>
                      <a:pt x="5206" y="4435"/>
                      <a:pt x="5354" y="4404"/>
                    </a:cubicBezTo>
                    <a:cubicBezTo>
                      <a:pt x="5508" y="4367"/>
                      <a:pt x="5631" y="4330"/>
                      <a:pt x="5729" y="4293"/>
                    </a:cubicBezTo>
                    <a:cubicBezTo>
                      <a:pt x="5747" y="4287"/>
                      <a:pt x="5760" y="4281"/>
                      <a:pt x="5778" y="4269"/>
                    </a:cubicBezTo>
                    <a:cubicBezTo>
                      <a:pt x="5981" y="4170"/>
                      <a:pt x="6085" y="3937"/>
                      <a:pt x="6024" y="3709"/>
                    </a:cubicBezTo>
                    <a:lnTo>
                      <a:pt x="5649" y="2320"/>
                    </a:lnTo>
                    <a:lnTo>
                      <a:pt x="5649" y="2320"/>
                    </a:lnTo>
                    <a:cubicBezTo>
                      <a:pt x="5649" y="2321"/>
                      <a:pt x="6145" y="3215"/>
                      <a:pt x="6875" y="3215"/>
                    </a:cubicBezTo>
                    <a:cubicBezTo>
                      <a:pt x="7001" y="3215"/>
                      <a:pt x="7133" y="3188"/>
                      <a:pt x="7272" y="3125"/>
                    </a:cubicBezTo>
                    <a:cubicBezTo>
                      <a:pt x="7905" y="2837"/>
                      <a:pt x="6430" y="913"/>
                      <a:pt x="6430" y="913"/>
                    </a:cubicBezTo>
                    <a:cubicBezTo>
                      <a:pt x="6208" y="446"/>
                      <a:pt x="5422" y="187"/>
                      <a:pt x="5022" y="83"/>
                    </a:cubicBezTo>
                    <a:cubicBezTo>
                      <a:pt x="4807" y="29"/>
                      <a:pt x="4584" y="0"/>
                      <a:pt x="436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9" name="Google Shape;2909;p54"/>
              <p:cNvSpPr/>
              <p:nvPr/>
            </p:nvSpPr>
            <p:spPr>
              <a:xfrm>
                <a:off x="1044941" y="4112042"/>
                <a:ext cx="38352" cy="341871"/>
              </a:xfrm>
              <a:custGeom>
                <a:avLst/>
                <a:gdLst/>
                <a:ahLst/>
                <a:cxnLst/>
                <a:rect l="l" t="t" r="r" b="b"/>
                <a:pathLst>
                  <a:path w="327" h="2915" extrusionOk="0">
                    <a:moveTo>
                      <a:pt x="19" y="1"/>
                    </a:moveTo>
                    <a:cubicBezTo>
                      <a:pt x="13" y="1"/>
                      <a:pt x="7" y="7"/>
                      <a:pt x="7" y="7"/>
                    </a:cubicBezTo>
                    <a:cubicBezTo>
                      <a:pt x="1" y="13"/>
                      <a:pt x="1" y="19"/>
                      <a:pt x="1" y="31"/>
                    </a:cubicBezTo>
                    <a:lnTo>
                      <a:pt x="283" y="2890"/>
                    </a:lnTo>
                    <a:cubicBezTo>
                      <a:pt x="283" y="2902"/>
                      <a:pt x="290" y="2908"/>
                      <a:pt x="302" y="2914"/>
                    </a:cubicBezTo>
                    <a:cubicBezTo>
                      <a:pt x="308" y="2914"/>
                      <a:pt x="314" y="2914"/>
                      <a:pt x="320" y="2908"/>
                    </a:cubicBezTo>
                    <a:cubicBezTo>
                      <a:pt x="326" y="2902"/>
                      <a:pt x="326" y="2896"/>
                      <a:pt x="326" y="2890"/>
                    </a:cubicBezTo>
                    <a:lnTo>
                      <a:pt x="44" y="25"/>
                    </a:lnTo>
                    <a:cubicBezTo>
                      <a:pt x="44" y="13"/>
                      <a:pt x="38" y="7"/>
                      <a:pt x="1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0" name="Google Shape;2910;p54"/>
              <p:cNvSpPr/>
              <p:nvPr/>
            </p:nvSpPr>
            <p:spPr>
              <a:xfrm>
                <a:off x="1344138" y="3326368"/>
                <a:ext cx="96055" cy="178031"/>
              </a:xfrm>
              <a:custGeom>
                <a:avLst/>
                <a:gdLst/>
                <a:ahLst/>
                <a:cxnLst/>
                <a:rect l="l" t="t" r="r" b="b"/>
                <a:pathLst>
                  <a:path w="819" h="1518" extrusionOk="0">
                    <a:moveTo>
                      <a:pt x="624" y="0"/>
                    </a:moveTo>
                    <a:cubicBezTo>
                      <a:pt x="543" y="0"/>
                      <a:pt x="456" y="159"/>
                      <a:pt x="431" y="541"/>
                    </a:cubicBezTo>
                    <a:lnTo>
                      <a:pt x="431" y="534"/>
                    </a:lnTo>
                    <a:lnTo>
                      <a:pt x="240" y="707"/>
                    </a:lnTo>
                    <a:lnTo>
                      <a:pt x="117" y="780"/>
                    </a:lnTo>
                    <a:lnTo>
                      <a:pt x="25" y="922"/>
                    </a:lnTo>
                    <a:lnTo>
                      <a:pt x="1" y="1075"/>
                    </a:lnTo>
                    <a:lnTo>
                      <a:pt x="56" y="1352"/>
                    </a:lnTo>
                    <a:lnTo>
                      <a:pt x="492" y="1518"/>
                    </a:lnTo>
                    <a:lnTo>
                      <a:pt x="658" y="1211"/>
                    </a:lnTo>
                    <a:lnTo>
                      <a:pt x="757" y="1100"/>
                    </a:lnTo>
                    <a:cubicBezTo>
                      <a:pt x="757" y="1100"/>
                      <a:pt x="793" y="1045"/>
                      <a:pt x="800" y="916"/>
                    </a:cubicBezTo>
                    <a:cubicBezTo>
                      <a:pt x="800" y="829"/>
                      <a:pt x="775" y="694"/>
                      <a:pt x="744" y="559"/>
                    </a:cubicBezTo>
                    <a:cubicBezTo>
                      <a:pt x="744" y="559"/>
                      <a:pt x="818" y="276"/>
                      <a:pt x="726" y="92"/>
                    </a:cubicBezTo>
                    <a:cubicBezTo>
                      <a:pt x="697" y="33"/>
                      <a:pt x="661" y="0"/>
                      <a:pt x="624" y="0"/>
                    </a:cubicBezTo>
                    <a:close/>
                  </a:path>
                </a:pathLst>
              </a:custGeom>
              <a:solidFill>
                <a:srgbClr val="E6C47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1" name="Google Shape;2911;p54"/>
              <p:cNvSpPr/>
              <p:nvPr/>
            </p:nvSpPr>
            <p:spPr>
              <a:xfrm>
                <a:off x="1338391" y="3323202"/>
                <a:ext cx="105321" cy="164661"/>
              </a:xfrm>
              <a:custGeom>
                <a:avLst/>
                <a:gdLst/>
                <a:ahLst/>
                <a:cxnLst/>
                <a:rect l="l" t="t" r="r" b="b"/>
                <a:pathLst>
                  <a:path w="898" h="1404" extrusionOk="0">
                    <a:moveTo>
                      <a:pt x="675" y="0"/>
                    </a:moveTo>
                    <a:cubicBezTo>
                      <a:pt x="669" y="0"/>
                      <a:pt x="663" y="1"/>
                      <a:pt x="658" y="2"/>
                    </a:cubicBezTo>
                    <a:cubicBezTo>
                      <a:pt x="547" y="21"/>
                      <a:pt x="474" y="223"/>
                      <a:pt x="449" y="555"/>
                    </a:cubicBezTo>
                    <a:lnTo>
                      <a:pt x="277" y="715"/>
                    </a:lnTo>
                    <a:cubicBezTo>
                      <a:pt x="246" y="721"/>
                      <a:pt x="123" y="777"/>
                      <a:pt x="62" y="918"/>
                    </a:cubicBezTo>
                    <a:cubicBezTo>
                      <a:pt x="0" y="1047"/>
                      <a:pt x="7" y="1207"/>
                      <a:pt x="80" y="1391"/>
                    </a:cubicBezTo>
                    <a:cubicBezTo>
                      <a:pt x="86" y="1397"/>
                      <a:pt x="99" y="1404"/>
                      <a:pt x="105" y="1404"/>
                    </a:cubicBezTo>
                    <a:lnTo>
                      <a:pt x="117" y="1404"/>
                    </a:lnTo>
                    <a:cubicBezTo>
                      <a:pt x="129" y="1397"/>
                      <a:pt x="136" y="1385"/>
                      <a:pt x="129" y="1367"/>
                    </a:cubicBezTo>
                    <a:cubicBezTo>
                      <a:pt x="62" y="1201"/>
                      <a:pt x="56" y="1053"/>
                      <a:pt x="111" y="943"/>
                    </a:cubicBezTo>
                    <a:cubicBezTo>
                      <a:pt x="172" y="807"/>
                      <a:pt x="295" y="758"/>
                      <a:pt x="302" y="758"/>
                    </a:cubicBezTo>
                    <a:lnTo>
                      <a:pt x="308" y="758"/>
                    </a:lnTo>
                    <a:lnTo>
                      <a:pt x="492" y="586"/>
                    </a:lnTo>
                    <a:cubicBezTo>
                      <a:pt x="498" y="580"/>
                      <a:pt x="504" y="574"/>
                      <a:pt x="504" y="568"/>
                    </a:cubicBezTo>
                    <a:cubicBezTo>
                      <a:pt x="529" y="205"/>
                      <a:pt x="609" y="64"/>
                      <a:pt x="664" y="51"/>
                    </a:cubicBezTo>
                    <a:cubicBezTo>
                      <a:pt x="695" y="51"/>
                      <a:pt x="726" y="76"/>
                      <a:pt x="750" y="131"/>
                    </a:cubicBezTo>
                    <a:cubicBezTo>
                      <a:pt x="842" y="303"/>
                      <a:pt x="769" y="580"/>
                      <a:pt x="769" y="580"/>
                    </a:cubicBezTo>
                    <a:cubicBezTo>
                      <a:pt x="769" y="586"/>
                      <a:pt x="769" y="592"/>
                      <a:pt x="769" y="592"/>
                    </a:cubicBezTo>
                    <a:cubicBezTo>
                      <a:pt x="842" y="912"/>
                      <a:pt x="818" y="1004"/>
                      <a:pt x="781" y="1090"/>
                    </a:cubicBezTo>
                    <a:cubicBezTo>
                      <a:pt x="763" y="1139"/>
                      <a:pt x="738" y="1164"/>
                      <a:pt x="677" y="1231"/>
                    </a:cubicBezTo>
                    <a:cubicBezTo>
                      <a:pt x="664" y="1244"/>
                      <a:pt x="664" y="1262"/>
                      <a:pt x="677" y="1268"/>
                    </a:cubicBezTo>
                    <a:cubicBezTo>
                      <a:pt x="683" y="1274"/>
                      <a:pt x="689" y="1278"/>
                      <a:pt x="695" y="1278"/>
                    </a:cubicBezTo>
                    <a:cubicBezTo>
                      <a:pt x="701" y="1278"/>
                      <a:pt x="707" y="1274"/>
                      <a:pt x="713" y="1268"/>
                    </a:cubicBezTo>
                    <a:cubicBezTo>
                      <a:pt x="775" y="1201"/>
                      <a:pt x="806" y="1170"/>
                      <a:pt x="830" y="1115"/>
                    </a:cubicBezTo>
                    <a:cubicBezTo>
                      <a:pt x="873" y="1016"/>
                      <a:pt x="898" y="912"/>
                      <a:pt x="824" y="586"/>
                    </a:cubicBezTo>
                    <a:cubicBezTo>
                      <a:pt x="836" y="543"/>
                      <a:pt x="892" y="285"/>
                      <a:pt x="799" y="107"/>
                    </a:cubicBezTo>
                    <a:cubicBezTo>
                      <a:pt x="753" y="19"/>
                      <a:pt x="707" y="0"/>
                      <a:pt x="6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2" name="Google Shape;2912;p54"/>
              <p:cNvSpPr/>
              <p:nvPr/>
            </p:nvSpPr>
            <p:spPr>
              <a:xfrm>
                <a:off x="1195537" y="3468280"/>
                <a:ext cx="229407" cy="437571"/>
              </a:xfrm>
              <a:custGeom>
                <a:avLst/>
                <a:gdLst/>
                <a:ahLst/>
                <a:cxnLst/>
                <a:rect l="l" t="t" r="r" b="b"/>
                <a:pathLst>
                  <a:path w="1956" h="3731" extrusionOk="0">
                    <a:moveTo>
                      <a:pt x="1268" y="1"/>
                    </a:moveTo>
                    <a:cubicBezTo>
                      <a:pt x="1268" y="1"/>
                      <a:pt x="137" y="1507"/>
                      <a:pt x="69" y="2533"/>
                    </a:cubicBezTo>
                    <a:cubicBezTo>
                      <a:pt x="1" y="3475"/>
                      <a:pt x="577" y="3731"/>
                      <a:pt x="709" y="3731"/>
                    </a:cubicBezTo>
                    <a:cubicBezTo>
                      <a:pt x="721" y="3731"/>
                      <a:pt x="729" y="3729"/>
                      <a:pt x="733" y="3725"/>
                    </a:cubicBezTo>
                    <a:cubicBezTo>
                      <a:pt x="1169" y="3381"/>
                      <a:pt x="1489" y="2336"/>
                      <a:pt x="1636" y="1906"/>
                    </a:cubicBezTo>
                    <a:cubicBezTo>
                      <a:pt x="1741" y="1580"/>
                      <a:pt x="1956" y="308"/>
                      <a:pt x="1956" y="308"/>
                    </a:cubicBezTo>
                    <a:lnTo>
                      <a:pt x="126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13" name="Google Shape;2913;p54"/>
            <p:cNvGrpSpPr/>
            <p:nvPr/>
          </p:nvGrpSpPr>
          <p:grpSpPr>
            <a:xfrm rot="2354296">
              <a:off x="671756" y="2108991"/>
              <a:ext cx="1276828" cy="1183201"/>
              <a:chOff x="5935350" y="2447325"/>
              <a:chExt cx="1420675" cy="1316500"/>
            </a:xfrm>
          </p:grpSpPr>
          <p:sp>
            <p:nvSpPr>
              <p:cNvPr id="2914" name="Google Shape;2914;p54"/>
              <p:cNvSpPr/>
              <p:nvPr/>
            </p:nvSpPr>
            <p:spPr>
              <a:xfrm>
                <a:off x="6610525" y="3069400"/>
                <a:ext cx="745500" cy="694425"/>
              </a:xfrm>
              <a:custGeom>
                <a:avLst/>
                <a:gdLst/>
                <a:ahLst/>
                <a:cxnLst/>
                <a:rect l="l" t="t" r="r" b="b"/>
                <a:pathLst>
                  <a:path w="29820" h="27777" fill="none" extrusionOk="0">
                    <a:moveTo>
                      <a:pt x="159" y="0"/>
                    </a:moveTo>
                    <a:cubicBezTo>
                      <a:pt x="159" y="0"/>
                      <a:pt x="0" y="4563"/>
                      <a:pt x="6977" y="10214"/>
                    </a:cubicBezTo>
                    <a:cubicBezTo>
                      <a:pt x="11408" y="13769"/>
                      <a:pt x="17430" y="13238"/>
                      <a:pt x="20561" y="18571"/>
                    </a:cubicBezTo>
                    <a:cubicBezTo>
                      <a:pt x="23691" y="23877"/>
                      <a:pt x="28679" y="27777"/>
                      <a:pt x="29819" y="27193"/>
                    </a:cubicBez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5" name="Google Shape;2915;p54"/>
              <p:cNvSpPr/>
              <p:nvPr/>
            </p:nvSpPr>
            <p:spPr>
              <a:xfrm>
                <a:off x="5935350" y="2447325"/>
                <a:ext cx="772025" cy="695000"/>
              </a:xfrm>
              <a:custGeom>
                <a:avLst/>
                <a:gdLst/>
                <a:ahLst/>
                <a:cxnLst/>
                <a:rect l="l" t="t" r="r" b="b"/>
                <a:pathLst>
                  <a:path w="30881" h="27800" extrusionOk="0">
                    <a:moveTo>
                      <a:pt x="14173" y="0"/>
                    </a:moveTo>
                    <a:cubicBezTo>
                      <a:pt x="10840" y="0"/>
                      <a:pt x="7605" y="1201"/>
                      <a:pt x="5173" y="3633"/>
                    </a:cubicBezTo>
                    <a:cubicBezTo>
                      <a:pt x="0" y="8806"/>
                      <a:pt x="398" y="17614"/>
                      <a:pt x="6075" y="23265"/>
                    </a:cubicBezTo>
                    <a:cubicBezTo>
                      <a:pt x="9084" y="26273"/>
                      <a:pt x="12964" y="27799"/>
                      <a:pt x="16717" y="27799"/>
                    </a:cubicBezTo>
                    <a:cubicBezTo>
                      <a:pt x="20046" y="27799"/>
                      <a:pt x="23275" y="26599"/>
                      <a:pt x="25707" y="24167"/>
                    </a:cubicBezTo>
                    <a:cubicBezTo>
                      <a:pt x="30880" y="18994"/>
                      <a:pt x="30482" y="10186"/>
                      <a:pt x="24805" y="4535"/>
                    </a:cubicBezTo>
                    <a:cubicBezTo>
                      <a:pt x="21811" y="1526"/>
                      <a:pt x="17930" y="0"/>
                      <a:pt x="1417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6" name="Google Shape;2916;p54"/>
              <p:cNvSpPr/>
              <p:nvPr/>
            </p:nvSpPr>
            <p:spPr>
              <a:xfrm>
                <a:off x="6204625" y="2674775"/>
                <a:ext cx="104150" cy="97225"/>
              </a:xfrm>
              <a:custGeom>
                <a:avLst/>
                <a:gdLst/>
                <a:ahLst/>
                <a:cxnLst/>
                <a:rect l="l" t="t" r="r" b="b"/>
                <a:pathLst>
                  <a:path w="4166" h="3889" extrusionOk="0">
                    <a:moveTo>
                      <a:pt x="3184" y="0"/>
                    </a:moveTo>
                    <a:lnTo>
                      <a:pt x="0" y="3157"/>
                    </a:lnTo>
                    <a:cubicBezTo>
                      <a:pt x="485" y="3642"/>
                      <a:pt x="1121" y="3888"/>
                      <a:pt x="1744" y="3888"/>
                    </a:cubicBezTo>
                    <a:cubicBezTo>
                      <a:pt x="2313" y="3888"/>
                      <a:pt x="2871" y="3682"/>
                      <a:pt x="3290" y="3263"/>
                    </a:cubicBezTo>
                    <a:cubicBezTo>
                      <a:pt x="4165" y="2388"/>
                      <a:pt x="4112" y="929"/>
                      <a:pt x="31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7" name="Google Shape;2917;p54"/>
              <p:cNvSpPr/>
              <p:nvPr/>
            </p:nvSpPr>
            <p:spPr>
              <a:xfrm>
                <a:off x="6294150" y="2531500"/>
                <a:ext cx="139975" cy="139975"/>
              </a:xfrm>
              <a:custGeom>
                <a:avLst/>
                <a:gdLst/>
                <a:ahLst/>
                <a:cxnLst/>
                <a:rect l="l" t="t" r="r" b="b"/>
                <a:pathLst>
                  <a:path w="5599" h="5599" fill="none" extrusionOk="0">
                    <a:moveTo>
                      <a:pt x="5598" y="2017"/>
                    </a:moveTo>
                    <a:cubicBezTo>
                      <a:pt x="4113" y="452"/>
                      <a:pt x="2070" y="1"/>
                      <a:pt x="1035" y="982"/>
                    </a:cubicBezTo>
                    <a:cubicBezTo>
                      <a:pt x="1" y="1990"/>
                      <a:pt x="345" y="4060"/>
                      <a:pt x="1831" y="5598"/>
                    </a:cubicBezTo>
                  </a:path>
                </a:pathLst>
              </a:custGeom>
              <a:noFill/>
              <a:ln w="5975" cap="flat" cmpd="sng">
                <a:solidFill>
                  <a:schemeClr val="dk1"/>
                </a:solidFill>
                <a:prstDash val="solid"/>
                <a:miter lim="2652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8" name="Google Shape;2918;p54"/>
              <p:cNvSpPr/>
              <p:nvPr/>
            </p:nvSpPr>
            <p:spPr>
              <a:xfrm>
                <a:off x="6058025" y="2755675"/>
                <a:ext cx="140650" cy="139975"/>
              </a:xfrm>
              <a:custGeom>
                <a:avLst/>
                <a:gdLst/>
                <a:ahLst/>
                <a:cxnLst/>
                <a:rect l="l" t="t" r="r" b="b"/>
                <a:pathLst>
                  <a:path w="5626" h="5599" fill="none" extrusionOk="0">
                    <a:moveTo>
                      <a:pt x="5625" y="2017"/>
                    </a:moveTo>
                    <a:cubicBezTo>
                      <a:pt x="4140" y="478"/>
                      <a:pt x="2097" y="1"/>
                      <a:pt x="1062" y="1009"/>
                    </a:cubicBezTo>
                    <a:cubicBezTo>
                      <a:pt x="1" y="1990"/>
                      <a:pt x="372" y="4060"/>
                      <a:pt x="1858" y="5598"/>
                    </a:cubicBezTo>
                  </a:path>
                </a:pathLst>
              </a:custGeom>
              <a:noFill/>
              <a:ln w="5975" cap="flat" cmpd="sng">
                <a:solidFill>
                  <a:schemeClr val="dk1"/>
                </a:solidFill>
                <a:prstDash val="solid"/>
                <a:miter lim="2652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9" name="Google Shape;2919;p54"/>
              <p:cNvSpPr/>
              <p:nvPr/>
            </p:nvSpPr>
            <p:spPr>
              <a:xfrm>
                <a:off x="6074625" y="2905575"/>
                <a:ext cx="106125" cy="105475"/>
              </a:xfrm>
              <a:custGeom>
                <a:avLst/>
                <a:gdLst/>
                <a:ahLst/>
                <a:cxnLst/>
                <a:rect l="l" t="t" r="r" b="b"/>
                <a:pathLst>
                  <a:path w="4245" h="4219" extrusionOk="0">
                    <a:moveTo>
                      <a:pt x="2123" y="0"/>
                    </a:moveTo>
                    <a:cubicBezTo>
                      <a:pt x="955" y="0"/>
                      <a:pt x="0" y="955"/>
                      <a:pt x="0" y="2123"/>
                    </a:cubicBezTo>
                    <a:cubicBezTo>
                      <a:pt x="0" y="3290"/>
                      <a:pt x="955" y="4219"/>
                      <a:pt x="2123" y="4219"/>
                    </a:cubicBezTo>
                    <a:cubicBezTo>
                      <a:pt x="3290" y="4219"/>
                      <a:pt x="4245" y="3290"/>
                      <a:pt x="4245" y="2123"/>
                    </a:cubicBezTo>
                    <a:cubicBezTo>
                      <a:pt x="4245" y="955"/>
                      <a:pt x="3290" y="0"/>
                      <a:pt x="21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0" name="Google Shape;2920;p54"/>
              <p:cNvSpPr/>
              <p:nvPr/>
            </p:nvSpPr>
            <p:spPr>
              <a:xfrm>
                <a:off x="6430125" y="2544600"/>
                <a:ext cx="116750" cy="106325"/>
              </a:xfrm>
              <a:custGeom>
                <a:avLst/>
                <a:gdLst/>
                <a:ahLst/>
                <a:cxnLst/>
                <a:rect l="l" t="t" r="r" b="b"/>
                <a:pathLst>
                  <a:path w="4670" h="4253" extrusionOk="0">
                    <a:moveTo>
                      <a:pt x="2338" y="1"/>
                    </a:moveTo>
                    <a:cubicBezTo>
                      <a:pt x="1797" y="1"/>
                      <a:pt x="1260" y="206"/>
                      <a:pt x="849" y="618"/>
                    </a:cubicBezTo>
                    <a:cubicBezTo>
                      <a:pt x="0" y="1466"/>
                      <a:pt x="0" y="2793"/>
                      <a:pt x="849" y="3615"/>
                    </a:cubicBezTo>
                    <a:cubicBezTo>
                      <a:pt x="1260" y="4040"/>
                      <a:pt x="1797" y="4252"/>
                      <a:pt x="2338" y="4252"/>
                    </a:cubicBezTo>
                    <a:cubicBezTo>
                      <a:pt x="2879" y="4252"/>
                      <a:pt x="3422" y="4040"/>
                      <a:pt x="3847" y="3615"/>
                    </a:cubicBezTo>
                    <a:cubicBezTo>
                      <a:pt x="4669" y="2793"/>
                      <a:pt x="4669" y="1466"/>
                      <a:pt x="3847" y="618"/>
                    </a:cubicBezTo>
                    <a:cubicBezTo>
                      <a:pt x="3422" y="206"/>
                      <a:pt x="2879" y="1"/>
                      <a:pt x="23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1" name="Google Shape;2921;p54"/>
              <p:cNvSpPr/>
              <p:nvPr/>
            </p:nvSpPr>
            <p:spPr>
              <a:xfrm>
                <a:off x="5997675" y="2564000"/>
                <a:ext cx="92875" cy="254050"/>
              </a:xfrm>
              <a:custGeom>
                <a:avLst/>
                <a:gdLst/>
                <a:ahLst/>
                <a:cxnLst/>
                <a:rect l="l" t="t" r="r" b="b"/>
                <a:pathLst>
                  <a:path w="3715" h="10162" fill="none" extrusionOk="0">
                    <a:moveTo>
                      <a:pt x="611" y="10161"/>
                    </a:moveTo>
                    <a:cubicBezTo>
                      <a:pt x="1" y="6474"/>
                      <a:pt x="1009" y="2680"/>
                      <a:pt x="3715" y="1"/>
                    </a:cubicBezTo>
                  </a:path>
                </a:pathLst>
              </a:custGeom>
              <a:solidFill>
                <a:schemeClr val="lt1"/>
              </a:solidFill>
              <a:ln w="862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2" name="Google Shape;2922;p54"/>
              <p:cNvSpPr/>
              <p:nvPr/>
            </p:nvSpPr>
            <p:spPr>
              <a:xfrm>
                <a:off x="6018900" y="2845875"/>
                <a:ext cx="11975" cy="36500"/>
              </a:xfrm>
              <a:custGeom>
                <a:avLst/>
                <a:gdLst/>
                <a:ahLst/>
                <a:cxnLst/>
                <a:rect l="l" t="t" r="r" b="b"/>
                <a:pathLst>
                  <a:path w="479" h="1460" fill="none" extrusionOk="0">
                    <a:moveTo>
                      <a:pt x="478" y="1460"/>
                    </a:moveTo>
                    <a:cubicBezTo>
                      <a:pt x="293" y="982"/>
                      <a:pt x="133" y="505"/>
                      <a:pt x="1" y="1"/>
                    </a:cubicBezTo>
                  </a:path>
                </a:pathLst>
              </a:custGeom>
              <a:solidFill>
                <a:schemeClr val="lt1"/>
              </a:solidFill>
              <a:ln w="862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3" name="Google Shape;2923;p54"/>
              <p:cNvSpPr/>
              <p:nvPr/>
            </p:nvSpPr>
            <p:spPr>
              <a:xfrm>
                <a:off x="6552150" y="2831300"/>
                <a:ext cx="81600" cy="194350"/>
              </a:xfrm>
              <a:custGeom>
                <a:avLst/>
                <a:gdLst/>
                <a:ahLst/>
                <a:cxnLst/>
                <a:rect l="l" t="t" r="r" b="b"/>
                <a:pathLst>
                  <a:path w="3264" h="7774" fill="none" extrusionOk="0">
                    <a:moveTo>
                      <a:pt x="3264" y="0"/>
                    </a:moveTo>
                    <a:cubicBezTo>
                      <a:pt x="3237" y="1804"/>
                      <a:pt x="2786" y="3582"/>
                      <a:pt x="1937" y="5173"/>
                    </a:cubicBezTo>
                    <a:cubicBezTo>
                      <a:pt x="1433" y="6102"/>
                      <a:pt x="796" y="6977"/>
                      <a:pt x="1" y="7773"/>
                    </a:cubicBezTo>
                  </a:path>
                </a:pathLst>
              </a:custGeom>
              <a:solidFill>
                <a:schemeClr val="lt1"/>
              </a:solidFill>
              <a:ln w="862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4" name="Google Shape;2924;p54"/>
              <p:cNvSpPr/>
              <p:nvPr/>
            </p:nvSpPr>
            <p:spPr>
              <a:xfrm>
                <a:off x="6552825" y="3026275"/>
                <a:ext cx="128025" cy="122475"/>
              </a:xfrm>
              <a:custGeom>
                <a:avLst/>
                <a:gdLst/>
                <a:ahLst/>
                <a:cxnLst/>
                <a:rect l="l" t="t" r="r" b="b"/>
                <a:pathLst>
                  <a:path w="5121" h="4899" extrusionOk="0">
                    <a:moveTo>
                      <a:pt x="1724" y="1"/>
                    </a:moveTo>
                    <a:lnTo>
                      <a:pt x="0" y="1725"/>
                    </a:lnTo>
                    <a:lnTo>
                      <a:pt x="1141" y="4166"/>
                    </a:lnTo>
                    <a:cubicBezTo>
                      <a:pt x="1344" y="4609"/>
                      <a:pt x="1792" y="4899"/>
                      <a:pt x="2180" y="4899"/>
                    </a:cubicBezTo>
                    <a:cubicBezTo>
                      <a:pt x="2348" y="4899"/>
                      <a:pt x="2506" y="4844"/>
                      <a:pt x="2626" y="4723"/>
                    </a:cubicBezTo>
                    <a:lnTo>
                      <a:pt x="3555" y="3794"/>
                    </a:lnTo>
                    <a:lnTo>
                      <a:pt x="3794" y="3556"/>
                    </a:lnTo>
                    <a:lnTo>
                      <a:pt x="4722" y="2627"/>
                    </a:lnTo>
                    <a:cubicBezTo>
                      <a:pt x="5120" y="2229"/>
                      <a:pt x="4802" y="1433"/>
                      <a:pt x="4165" y="1142"/>
                    </a:cubicBezTo>
                    <a:lnTo>
                      <a:pt x="1724"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5" name="Google Shape;2925;p54"/>
              <p:cNvSpPr/>
              <p:nvPr/>
            </p:nvSpPr>
            <p:spPr>
              <a:xfrm>
                <a:off x="6542200" y="3016325"/>
                <a:ext cx="65025" cy="65025"/>
              </a:xfrm>
              <a:custGeom>
                <a:avLst/>
                <a:gdLst/>
                <a:ahLst/>
                <a:cxnLst/>
                <a:rect l="l" t="t" r="r" b="b"/>
                <a:pathLst>
                  <a:path w="2601" h="2601" fill="none" extrusionOk="0">
                    <a:moveTo>
                      <a:pt x="1" y="2601"/>
                    </a:moveTo>
                    <a:cubicBezTo>
                      <a:pt x="1" y="2601"/>
                      <a:pt x="1221" y="2097"/>
                      <a:pt x="2600" y="1"/>
                    </a:cubicBez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6" name="Google Shape;2926;p54"/>
              <p:cNvSpPr/>
              <p:nvPr/>
            </p:nvSpPr>
            <p:spPr>
              <a:xfrm>
                <a:off x="6555475" y="3025625"/>
                <a:ext cx="59050" cy="77625"/>
              </a:xfrm>
              <a:custGeom>
                <a:avLst/>
                <a:gdLst/>
                <a:ahLst/>
                <a:cxnLst/>
                <a:rect l="l" t="t" r="r" b="b"/>
                <a:pathLst>
                  <a:path w="2362" h="3105" fill="none" extrusionOk="0">
                    <a:moveTo>
                      <a:pt x="0" y="3104"/>
                    </a:moveTo>
                    <a:cubicBezTo>
                      <a:pt x="0" y="3104"/>
                      <a:pt x="1061" y="2521"/>
                      <a:pt x="2361" y="0"/>
                    </a:cubicBez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13" name="Google Shape;2313;p42"/>
          <p:cNvSpPr/>
          <p:nvPr/>
        </p:nvSpPr>
        <p:spPr>
          <a:xfrm flipH="1">
            <a:off x="3891387" y="890649"/>
            <a:ext cx="1313100" cy="13131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114" name="Google Shape;2314;p42"/>
          <p:cNvSpPr txBox="1">
            <a:spLocks noGrp="1"/>
          </p:cNvSpPr>
          <p:nvPr>
            <p:ph type="title"/>
          </p:nvPr>
        </p:nvSpPr>
        <p:spPr>
          <a:xfrm>
            <a:off x="2463479" y="2193825"/>
            <a:ext cx="4367427" cy="1512000"/>
          </a:xfrm>
          <a:prstGeom prst="rect">
            <a:avLst/>
          </a:prstGeom>
        </p:spPr>
        <p:txBody>
          <a:bodyPr spcFirstLastPara="1" wrap="square" lIns="91425" tIns="91425" rIns="91425" bIns="91425" anchor="ctr" anchorCtr="0">
            <a:noAutofit/>
          </a:bodyPr>
          <a:lstStyle/>
          <a:p>
            <a:pPr lvl="0"/>
            <a:r>
              <a:rPr lang="en-US" sz="6600" b="1">
                <a:solidFill>
                  <a:schemeClr val="dk2"/>
                </a:solidFill>
                <a:latin typeface="+mj-lt"/>
              </a:rPr>
              <a:t>BÀI TẬP 2 </a:t>
            </a:r>
          </a:p>
        </p:txBody>
      </p:sp>
      <p:sp>
        <p:nvSpPr>
          <p:cNvPr id="115" name="Google Shape;2315;p42"/>
          <p:cNvSpPr txBox="1">
            <a:spLocks noGrp="1"/>
          </p:cNvSpPr>
          <p:nvPr>
            <p:ph type="title" idx="2"/>
          </p:nvPr>
        </p:nvSpPr>
        <p:spPr>
          <a:xfrm>
            <a:off x="3891387" y="1083844"/>
            <a:ext cx="1313100" cy="92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600" b="1">
                <a:latin typeface="+mj-lt"/>
              </a:rPr>
              <a:t>02</a:t>
            </a:r>
            <a:endParaRPr sz="6600" b="1">
              <a:latin typeface="+mj-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72"/>
        <p:cNvGrpSpPr/>
        <p:nvPr/>
      </p:nvGrpSpPr>
      <p:grpSpPr>
        <a:xfrm>
          <a:off x="0" y="0"/>
          <a:ext cx="0" cy="0"/>
          <a:chOff x="0" y="0"/>
          <a:chExt cx="0" cy="0"/>
        </a:xfrm>
      </p:grpSpPr>
      <p:grpSp>
        <p:nvGrpSpPr>
          <p:cNvPr id="2675" name="Google Shape;2675;p50"/>
          <p:cNvGrpSpPr/>
          <p:nvPr/>
        </p:nvGrpSpPr>
        <p:grpSpPr>
          <a:xfrm>
            <a:off x="8219305" y="391506"/>
            <a:ext cx="822298" cy="1113191"/>
            <a:chOff x="213150" y="936913"/>
            <a:chExt cx="237425" cy="321425"/>
          </a:xfrm>
        </p:grpSpPr>
        <p:sp>
          <p:nvSpPr>
            <p:cNvPr id="2676" name="Google Shape;2676;p50"/>
            <p:cNvSpPr/>
            <p:nvPr/>
          </p:nvSpPr>
          <p:spPr>
            <a:xfrm>
              <a:off x="314350" y="1194463"/>
              <a:ext cx="6525" cy="37725"/>
            </a:xfrm>
            <a:custGeom>
              <a:avLst/>
              <a:gdLst/>
              <a:ahLst/>
              <a:cxnLst/>
              <a:rect l="l" t="t" r="r" b="b"/>
              <a:pathLst>
                <a:path w="261" h="1509" extrusionOk="0">
                  <a:moveTo>
                    <a:pt x="67" y="1"/>
                  </a:moveTo>
                  <a:lnTo>
                    <a:pt x="0" y="21"/>
                  </a:lnTo>
                  <a:lnTo>
                    <a:pt x="187" y="1501"/>
                  </a:lnTo>
                  <a:cubicBezTo>
                    <a:pt x="187" y="1501"/>
                    <a:pt x="187" y="1508"/>
                    <a:pt x="187" y="1508"/>
                  </a:cubicBezTo>
                  <a:lnTo>
                    <a:pt x="194" y="1508"/>
                  </a:lnTo>
                  <a:lnTo>
                    <a:pt x="261" y="1495"/>
                  </a:lnTo>
                  <a:lnTo>
                    <a:pt x="6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7" name="Google Shape;2677;p50"/>
            <p:cNvSpPr/>
            <p:nvPr/>
          </p:nvSpPr>
          <p:spPr>
            <a:xfrm>
              <a:off x="330025" y="1195638"/>
              <a:ext cx="2025" cy="37875"/>
            </a:xfrm>
            <a:custGeom>
              <a:avLst/>
              <a:gdLst/>
              <a:ahLst/>
              <a:cxnLst/>
              <a:rect l="l" t="t" r="r" b="b"/>
              <a:pathLst>
                <a:path w="81" h="1515" extrusionOk="0">
                  <a:moveTo>
                    <a:pt x="74" y="1"/>
                  </a:moveTo>
                  <a:lnTo>
                    <a:pt x="0" y="7"/>
                  </a:lnTo>
                  <a:lnTo>
                    <a:pt x="7" y="1514"/>
                  </a:lnTo>
                  <a:lnTo>
                    <a:pt x="80" y="1514"/>
                  </a:lnTo>
                  <a:cubicBezTo>
                    <a:pt x="80" y="1508"/>
                    <a:pt x="80" y="1508"/>
                    <a:pt x="80" y="1508"/>
                  </a:cubicBezTo>
                  <a:lnTo>
                    <a:pt x="7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8" name="Google Shape;2678;p50"/>
            <p:cNvSpPr/>
            <p:nvPr/>
          </p:nvSpPr>
          <p:spPr>
            <a:xfrm>
              <a:off x="341025" y="1194638"/>
              <a:ext cx="6200" cy="37550"/>
            </a:xfrm>
            <a:custGeom>
              <a:avLst/>
              <a:gdLst/>
              <a:ahLst/>
              <a:cxnLst/>
              <a:rect l="l" t="t" r="r" b="b"/>
              <a:pathLst>
                <a:path w="248" h="1502" extrusionOk="0">
                  <a:moveTo>
                    <a:pt x="180" y="1"/>
                  </a:moveTo>
                  <a:lnTo>
                    <a:pt x="0" y="1481"/>
                  </a:lnTo>
                  <a:lnTo>
                    <a:pt x="0" y="1488"/>
                  </a:lnTo>
                  <a:lnTo>
                    <a:pt x="0" y="1494"/>
                  </a:lnTo>
                  <a:cubicBezTo>
                    <a:pt x="0" y="1494"/>
                    <a:pt x="60" y="1501"/>
                    <a:pt x="60" y="1501"/>
                  </a:cubicBezTo>
                  <a:lnTo>
                    <a:pt x="67" y="1501"/>
                  </a:lnTo>
                  <a:cubicBezTo>
                    <a:pt x="67" y="1501"/>
                    <a:pt x="67" y="1501"/>
                    <a:pt x="67" y="1494"/>
                  </a:cubicBezTo>
                  <a:lnTo>
                    <a:pt x="2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9" name="Google Shape;2679;p50"/>
            <p:cNvSpPr/>
            <p:nvPr/>
          </p:nvSpPr>
          <p:spPr>
            <a:xfrm>
              <a:off x="313175" y="1233313"/>
              <a:ext cx="35550" cy="25025"/>
            </a:xfrm>
            <a:custGeom>
              <a:avLst/>
              <a:gdLst/>
              <a:ahLst/>
              <a:cxnLst/>
              <a:rect l="l" t="t" r="r" b="b"/>
              <a:pathLst>
                <a:path w="1422" h="1001" extrusionOk="0">
                  <a:moveTo>
                    <a:pt x="1" y="1"/>
                  </a:moveTo>
                  <a:lnTo>
                    <a:pt x="254" y="1001"/>
                  </a:lnTo>
                  <a:lnTo>
                    <a:pt x="1161" y="1001"/>
                  </a:lnTo>
                  <a:lnTo>
                    <a:pt x="142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0" name="Google Shape;2680;p50"/>
            <p:cNvSpPr/>
            <p:nvPr/>
          </p:nvSpPr>
          <p:spPr>
            <a:xfrm>
              <a:off x="310675" y="1228488"/>
              <a:ext cx="40375" cy="4850"/>
            </a:xfrm>
            <a:custGeom>
              <a:avLst/>
              <a:gdLst/>
              <a:ahLst/>
              <a:cxnLst/>
              <a:rect l="l" t="t" r="r" b="b"/>
              <a:pathLst>
                <a:path w="1615" h="194" extrusionOk="0">
                  <a:moveTo>
                    <a:pt x="1" y="0"/>
                  </a:moveTo>
                  <a:lnTo>
                    <a:pt x="1" y="194"/>
                  </a:lnTo>
                  <a:lnTo>
                    <a:pt x="1615" y="194"/>
                  </a:lnTo>
                  <a:lnTo>
                    <a:pt x="161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1" name="Google Shape;2681;p50"/>
            <p:cNvSpPr/>
            <p:nvPr/>
          </p:nvSpPr>
          <p:spPr>
            <a:xfrm>
              <a:off x="328175" y="936913"/>
              <a:ext cx="122400" cy="262600"/>
            </a:xfrm>
            <a:custGeom>
              <a:avLst/>
              <a:gdLst/>
              <a:ahLst/>
              <a:cxnLst/>
              <a:rect l="l" t="t" r="r" b="b"/>
              <a:pathLst>
                <a:path w="4896" h="10504" extrusionOk="0">
                  <a:moveTo>
                    <a:pt x="88" y="0"/>
                  </a:moveTo>
                  <a:lnTo>
                    <a:pt x="1" y="134"/>
                  </a:lnTo>
                  <a:lnTo>
                    <a:pt x="1508" y="1607"/>
                  </a:lnTo>
                  <a:lnTo>
                    <a:pt x="2542" y="1174"/>
                  </a:lnTo>
                  <a:cubicBezTo>
                    <a:pt x="2815" y="1574"/>
                    <a:pt x="3002" y="2107"/>
                    <a:pt x="3008" y="2821"/>
                  </a:cubicBezTo>
                  <a:cubicBezTo>
                    <a:pt x="3035" y="5688"/>
                    <a:pt x="621" y="10423"/>
                    <a:pt x="581" y="10503"/>
                  </a:cubicBezTo>
                  <a:lnTo>
                    <a:pt x="774" y="10503"/>
                  </a:lnTo>
                  <a:cubicBezTo>
                    <a:pt x="774" y="10503"/>
                    <a:pt x="3535" y="7962"/>
                    <a:pt x="4309" y="5015"/>
                  </a:cubicBezTo>
                  <a:lnTo>
                    <a:pt x="4315" y="5008"/>
                  </a:lnTo>
                  <a:cubicBezTo>
                    <a:pt x="4896" y="2788"/>
                    <a:pt x="3695" y="1227"/>
                    <a:pt x="2742" y="674"/>
                  </a:cubicBezTo>
                  <a:cubicBezTo>
                    <a:pt x="2722" y="660"/>
                    <a:pt x="2708" y="654"/>
                    <a:pt x="2688" y="647"/>
                  </a:cubicBezTo>
                  <a:cubicBezTo>
                    <a:pt x="1601" y="0"/>
                    <a:pt x="88" y="0"/>
                    <a:pt x="8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50"/>
            <p:cNvSpPr/>
            <p:nvPr/>
          </p:nvSpPr>
          <p:spPr>
            <a:xfrm>
              <a:off x="213150" y="936913"/>
              <a:ext cx="120575" cy="262600"/>
            </a:xfrm>
            <a:custGeom>
              <a:avLst/>
              <a:gdLst/>
              <a:ahLst/>
              <a:cxnLst/>
              <a:rect l="l" t="t" r="r" b="b"/>
              <a:pathLst>
                <a:path w="4823" h="10504" extrusionOk="0">
                  <a:moveTo>
                    <a:pt x="4729" y="0"/>
                  </a:moveTo>
                  <a:cubicBezTo>
                    <a:pt x="4729" y="0"/>
                    <a:pt x="3215" y="0"/>
                    <a:pt x="2135" y="640"/>
                  </a:cubicBezTo>
                  <a:cubicBezTo>
                    <a:pt x="2115" y="654"/>
                    <a:pt x="2101" y="660"/>
                    <a:pt x="2081" y="674"/>
                  </a:cubicBezTo>
                  <a:cubicBezTo>
                    <a:pt x="1141" y="1221"/>
                    <a:pt x="1" y="2761"/>
                    <a:pt x="508" y="5015"/>
                  </a:cubicBezTo>
                  <a:cubicBezTo>
                    <a:pt x="1208" y="8116"/>
                    <a:pt x="4042" y="10503"/>
                    <a:pt x="4042" y="10503"/>
                  </a:cubicBezTo>
                  <a:lnTo>
                    <a:pt x="4235" y="10503"/>
                  </a:lnTo>
                  <a:cubicBezTo>
                    <a:pt x="4235" y="10503"/>
                    <a:pt x="1781" y="5715"/>
                    <a:pt x="1808" y="2821"/>
                  </a:cubicBezTo>
                  <a:cubicBezTo>
                    <a:pt x="1815" y="2107"/>
                    <a:pt x="2001" y="1574"/>
                    <a:pt x="2275" y="1174"/>
                  </a:cubicBezTo>
                  <a:lnTo>
                    <a:pt x="3308" y="1614"/>
                  </a:lnTo>
                  <a:lnTo>
                    <a:pt x="4822" y="134"/>
                  </a:lnTo>
                  <a:lnTo>
                    <a:pt x="472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50"/>
            <p:cNvSpPr/>
            <p:nvPr/>
          </p:nvSpPr>
          <p:spPr>
            <a:xfrm>
              <a:off x="257675" y="936913"/>
              <a:ext cx="146400" cy="262600"/>
            </a:xfrm>
            <a:custGeom>
              <a:avLst/>
              <a:gdLst/>
              <a:ahLst/>
              <a:cxnLst/>
              <a:rect l="l" t="t" r="r" b="b"/>
              <a:pathLst>
                <a:path w="5856" h="10504" extrusionOk="0">
                  <a:moveTo>
                    <a:pt x="2914" y="0"/>
                  </a:moveTo>
                  <a:cubicBezTo>
                    <a:pt x="2741" y="0"/>
                    <a:pt x="1987" y="34"/>
                    <a:pt x="1287" y="434"/>
                  </a:cubicBezTo>
                  <a:cubicBezTo>
                    <a:pt x="1287" y="440"/>
                    <a:pt x="1281" y="440"/>
                    <a:pt x="1281" y="440"/>
                  </a:cubicBezTo>
                  <a:cubicBezTo>
                    <a:pt x="634" y="820"/>
                    <a:pt x="47" y="1521"/>
                    <a:pt x="27" y="2821"/>
                  </a:cubicBezTo>
                  <a:cubicBezTo>
                    <a:pt x="0" y="5715"/>
                    <a:pt x="2454" y="10503"/>
                    <a:pt x="2454" y="10503"/>
                  </a:cubicBezTo>
                  <a:lnTo>
                    <a:pt x="3401" y="10503"/>
                  </a:lnTo>
                  <a:cubicBezTo>
                    <a:pt x="3441" y="10430"/>
                    <a:pt x="5855" y="5688"/>
                    <a:pt x="5828" y="2821"/>
                  </a:cubicBezTo>
                  <a:cubicBezTo>
                    <a:pt x="5815" y="1521"/>
                    <a:pt x="5222" y="820"/>
                    <a:pt x="4581" y="440"/>
                  </a:cubicBezTo>
                  <a:cubicBezTo>
                    <a:pt x="4575" y="440"/>
                    <a:pt x="4568" y="440"/>
                    <a:pt x="4568" y="434"/>
                  </a:cubicBezTo>
                  <a:cubicBezTo>
                    <a:pt x="3875" y="34"/>
                    <a:pt x="3114" y="0"/>
                    <a:pt x="29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50"/>
            <p:cNvSpPr/>
            <p:nvPr/>
          </p:nvSpPr>
          <p:spPr>
            <a:xfrm>
              <a:off x="256675" y="937738"/>
              <a:ext cx="63525" cy="262775"/>
            </a:xfrm>
            <a:custGeom>
              <a:avLst/>
              <a:gdLst/>
              <a:ahLst/>
              <a:cxnLst/>
              <a:rect l="l" t="t" r="r" b="b"/>
              <a:pathLst>
                <a:path w="2541" h="10511" extrusionOk="0">
                  <a:moveTo>
                    <a:pt x="2287" y="1"/>
                  </a:moveTo>
                  <a:cubicBezTo>
                    <a:pt x="1987" y="54"/>
                    <a:pt x="1721" y="134"/>
                    <a:pt x="1307" y="367"/>
                  </a:cubicBezTo>
                  <a:lnTo>
                    <a:pt x="1314" y="374"/>
                  </a:lnTo>
                  <a:lnTo>
                    <a:pt x="1294" y="374"/>
                  </a:lnTo>
                  <a:cubicBezTo>
                    <a:pt x="467" y="867"/>
                    <a:pt x="40" y="1674"/>
                    <a:pt x="27" y="2788"/>
                  </a:cubicBezTo>
                  <a:cubicBezTo>
                    <a:pt x="0" y="5655"/>
                    <a:pt x="2434" y="10437"/>
                    <a:pt x="2461" y="10483"/>
                  </a:cubicBezTo>
                  <a:cubicBezTo>
                    <a:pt x="2468" y="10497"/>
                    <a:pt x="2481" y="10510"/>
                    <a:pt x="2494" y="10510"/>
                  </a:cubicBezTo>
                  <a:cubicBezTo>
                    <a:pt x="2494" y="10510"/>
                    <a:pt x="2514" y="10503"/>
                    <a:pt x="2514" y="10503"/>
                  </a:cubicBezTo>
                  <a:cubicBezTo>
                    <a:pt x="2534" y="10497"/>
                    <a:pt x="2541" y="10470"/>
                    <a:pt x="2534" y="10450"/>
                  </a:cubicBezTo>
                  <a:cubicBezTo>
                    <a:pt x="2508" y="10403"/>
                    <a:pt x="80" y="5622"/>
                    <a:pt x="107" y="2788"/>
                  </a:cubicBezTo>
                  <a:cubicBezTo>
                    <a:pt x="120" y="1708"/>
                    <a:pt x="534" y="914"/>
                    <a:pt x="1347" y="434"/>
                  </a:cubicBezTo>
                  <a:cubicBezTo>
                    <a:pt x="1747" y="207"/>
                    <a:pt x="2001" y="127"/>
                    <a:pt x="2301" y="81"/>
                  </a:cubicBezTo>
                  <a:cubicBezTo>
                    <a:pt x="2314" y="81"/>
                    <a:pt x="2321" y="74"/>
                    <a:pt x="2327" y="67"/>
                  </a:cubicBezTo>
                  <a:cubicBezTo>
                    <a:pt x="2334" y="54"/>
                    <a:pt x="2334" y="47"/>
                    <a:pt x="2334" y="34"/>
                  </a:cubicBezTo>
                  <a:cubicBezTo>
                    <a:pt x="2334" y="14"/>
                    <a:pt x="2314" y="1"/>
                    <a:pt x="22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50"/>
            <p:cNvSpPr/>
            <p:nvPr/>
          </p:nvSpPr>
          <p:spPr>
            <a:xfrm>
              <a:off x="341525" y="937738"/>
              <a:ext cx="63550" cy="262775"/>
            </a:xfrm>
            <a:custGeom>
              <a:avLst/>
              <a:gdLst/>
              <a:ahLst/>
              <a:cxnLst/>
              <a:rect l="l" t="t" r="r" b="b"/>
              <a:pathLst>
                <a:path w="2542" h="10511" extrusionOk="0">
                  <a:moveTo>
                    <a:pt x="247" y="1"/>
                  </a:moveTo>
                  <a:cubicBezTo>
                    <a:pt x="227" y="1"/>
                    <a:pt x="207" y="14"/>
                    <a:pt x="207" y="34"/>
                  </a:cubicBezTo>
                  <a:cubicBezTo>
                    <a:pt x="207" y="47"/>
                    <a:pt x="207" y="54"/>
                    <a:pt x="214" y="67"/>
                  </a:cubicBezTo>
                  <a:cubicBezTo>
                    <a:pt x="220" y="74"/>
                    <a:pt x="227" y="81"/>
                    <a:pt x="240" y="81"/>
                  </a:cubicBezTo>
                  <a:cubicBezTo>
                    <a:pt x="541" y="127"/>
                    <a:pt x="794" y="207"/>
                    <a:pt x="1201" y="441"/>
                  </a:cubicBezTo>
                  <a:cubicBezTo>
                    <a:pt x="2008" y="914"/>
                    <a:pt x="2421" y="1708"/>
                    <a:pt x="2428" y="2788"/>
                  </a:cubicBezTo>
                  <a:cubicBezTo>
                    <a:pt x="2461" y="5655"/>
                    <a:pt x="34" y="10403"/>
                    <a:pt x="7" y="10450"/>
                  </a:cubicBezTo>
                  <a:cubicBezTo>
                    <a:pt x="0" y="10470"/>
                    <a:pt x="7" y="10497"/>
                    <a:pt x="27" y="10503"/>
                  </a:cubicBezTo>
                  <a:cubicBezTo>
                    <a:pt x="27" y="10503"/>
                    <a:pt x="47" y="10510"/>
                    <a:pt x="47" y="10510"/>
                  </a:cubicBezTo>
                  <a:cubicBezTo>
                    <a:pt x="60" y="10510"/>
                    <a:pt x="74" y="10497"/>
                    <a:pt x="80" y="10483"/>
                  </a:cubicBezTo>
                  <a:cubicBezTo>
                    <a:pt x="107" y="10437"/>
                    <a:pt x="2541" y="5655"/>
                    <a:pt x="2514" y="2788"/>
                  </a:cubicBezTo>
                  <a:cubicBezTo>
                    <a:pt x="2501" y="1674"/>
                    <a:pt x="2074" y="867"/>
                    <a:pt x="1247" y="381"/>
                  </a:cubicBezTo>
                  <a:lnTo>
                    <a:pt x="1247" y="374"/>
                  </a:lnTo>
                  <a:lnTo>
                    <a:pt x="1234" y="367"/>
                  </a:lnTo>
                  <a:cubicBezTo>
                    <a:pt x="827" y="134"/>
                    <a:pt x="554" y="54"/>
                    <a:pt x="2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50"/>
            <p:cNvSpPr/>
            <p:nvPr/>
          </p:nvSpPr>
          <p:spPr>
            <a:xfrm>
              <a:off x="423875" y="1036938"/>
              <a:ext cx="10525" cy="38200"/>
            </a:xfrm>
            <a:custGeom>
              <a:avLst/>
              <a:gdLst/>
              <a:ahLst/>
              <a:cxnLst/>
              <a:rect l="l" t="t" r="r" b="b"/>
              <a:pathLst>
                <a:path w="421" h="1528" extrusionOk="0">
                  <a:moveTo>
                    <a:pt x="381" y="0"/>
                  </a:moveTo>
                  <a:cubicBezTo>
                    <a:pt x="367" y="0"/>
                    <a:pt x="341" y="14"/>
                    <a:pt x="341" y="34"/>
                  </a:cubicBezTo>
                  <a:cubicBezTo>
                    <a:pt x="334" y="267"/>
                    <a:pt x="307" y="500"/>
                    <a:pt x="261" y="720"/>
                  </a:cubicBezTo>
                  <a:cubicBezTo>
                    <a:pt x="201" y="981"/>
                    <a:pt x="121" y="1227"/>
                    <a:pt x="14" y="1467"/>
                  </a:cubicBezTo>
                  <a:cubicBezTo>
                    <a:pt x="1" y="1487"/>
                    <a:pt x="14" y="1514"/>
                    <a:pt x="34" y="1521"/>
                  </a:cubicBezTo>
                  <a:cubicBezTo>
                    <a:pt x="34" y="1521"/>
                    <a:pt x="47" y="1527"/>
                    <a:pt x="47" y="1527"/>
                  </a:cubicBezTo>
                  <a:cubicBezTo>
                    <a:pt x="67" y="1527"/>
                    <a:pt x="81" y="1514"/>
                    <a:pt x="87" y="1501"/>
                  </a:cubicBezTo>
                  <a:cubicBezTo>
                    <a:pt x="194" y="1261"/>
                    <a:pt x="281" y="1001"/>
                    <a:pt x="334" y="740"/>
                  </a:cubicBezTo>
                  <a:cubicBezTo>
                    <a:pt x="387" y="507"/>
                    <a:pt x="414" y="274"/>
                    <a:pt x="421" y="40"/>
                  </a:cubicBezTo>
                  <a:cubicBezTo>
                    <a:pt x="421" y="27"/>
                    <a:pt x="421" y="20"/>
                    <a:pt x="414" y="14"/>
                  </a:cubicBezTo>
                  <a:lnTo>
                    <a:pt x="414" y="7"/>
                  </a:lnTo>
                  <a:cubicBezTo>
                    <a:pt x="407" y="0"/>
                    <a:pt x="394" y="0"/>
                    <a:pt x="3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7" name="Google Shape;2687;p50"/>
            <p:cNvSpPr/>
            <p:nvPr/>
          </p:nvSpPr>
          <p:spPr>
            <a:xfrm>
              <a:off x="237000" y="1079788"/>
              <a:ext cx="19200" cy="37350"/>
            </a:xfrm>
            <a:custGeom>
              <a:avLst/>
              <a:gdLst/>
              <a:ahLst/>
              <a:cxnLst/>
              <a:rect l="l" t="t" r="r" b="b"/>
              <a:pathLst>
                <a:path w="768" h="1494" extrusionOk="0">
                  <a:moveTo>
                    <a:pt x="27" y="0"/>
                  </a:moveTo>
                  <a:cubicBezTo>
                    <a:pt x="14" y="7"/>
                    <a:pt x="7" y="13"/>
                    <a:pt x="0" y="20"/>
                  </a:cubicBezTo>
                  <a:cubicBezTo>
                    <a:pt x="0" y="33"/>
                    <a:pt x="0" y="47"/>
                    <a:pt x="0" y="53"/>
                  </a:cubicBezTo>
                  <a:cubicBezTo>
                    <a:pt x="100" y="327"/>
                    <a:pt x="214" y="594"/>
                    <a:pt x="340" y="847"/>
                  </a:cubicBezTo>
                  <a:cubicBezTo>
                    <a:pt x="447" y="1060"/>
                    <a:pt x="560" y="1274"/>
                    <a:pt x="687" y="1474"/>
                  </a:cubicBezTo>
                  <a:cubicBezTo>
                    <a:pt x="700" y="1487"/>
                    <a:pt x="707" y="1494"/>
                    <a:pt x="727" y="1494"/>
                  </a:cubicBezTo>
                  <a:cubicBezTo>
                    <a:pt x="727" y="1494"/>
                    <a:pt x="747" y="1487"/>
                    <a:pt x="747" y="1487"/>
                  </a:cubicBezTo>
                  <a:cubicBezTo>
                    <a:pt x="754" y="1480"/>
                    <a:pt x="761" y="1474"/>
                    <a:pt x="761" y="1460"/>
                  </a:cubicBezTo>
                  <a:cubicBezTo>
                    <a:pt x="767" y="1454"/>
                    <a:pt x="761" y="1440"/>
                    <a:pt x="761" y="1434"/>
                  </a:cubicBezTo>
                  <a:cubicBezTo>
                    <a:pt x="634" y="1234"/>
                    <a:pt x="514" y="1020"/>
                    <a:pt x="407" y="814"/>
                  </a:cubicBezTo>
                  <a:cubicBezTo>
                    <a:pt x="287" y="560"/>
                    <a:pt x="174" y="294"/>
                    <a:pt x="80" y="27"/>
                  </a:cubicBezTo>
                  <a:cubicBezTo>
                    <a:pt x="74" y="13"/>
                    <a:pt x="60" y="0"/>
                    <a:pt x="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50"/>
            <p:cNvSpPr/>
            <p:nvPr/>
          </p:nvSpPr>
          <p:spPr>
            <a:xfrm>
              <a:off x="251325" y="1098938"/>
              <a:ext cx="7375" cy="12550"/>
            </a:xfrm>
            <a:custGeom>
              <a:avLst/>
              <a:gdLst/>
              <a:ahLst/>
              <a:cxnLst/>
              <a:rect l="l" t="t" r="r" b="b"/>
              <a:pathLst>
                <a:path w="295" h="502" extrusionOk="0">
                  <a:moveTo>
                    <a:pt x="34" y="1"/>
                  </a:moveTo>
                  <a:cubicBezTo>
                    <a:pt x="14" y="8"/>
                    <a:pt x="1" y="28"/>
                    <a:pt x="7" y="48"/>
                  </a:cubicBezTo>
                  <a:cubicBezTo>
                    <a:pt x="41" y="134"/>
                    <a:pt x="74" y="214"/>
                    <a:pt x="114" y="294"/>
                  </a:cubicBezTo>
                  <a:cubicBezTo>
                    <a:pt x="148" y="361"/>
                    <a:pt x="181" y="421"/>
                    <a:pt x="221" y="481"/>
                  </a:cubicBezTo>
                  <a:cubicBezTo>
                    <a:pt x="228" y="494"/>
                    <a:pt x="241" y="501"/>
                    <a:pt x="254" y="501"/>
                  </a:cubicBezTo>
                  <a:cubicBezTo>
                    <a:pt x="254" y="501"/>
                    <a:pt x="274" y="494"/>
                    <a:pt x="274" y="494"/>
                  </a:cubicBezTo>
                  <a:cubicBezTo>
                    <a:pt x="281" y="488"/>
                    <a:pt x="288" y="481"/>
                    <a:pt x="294" y="474"/>
                  </a:cubicBezTo>
                  <a:cubicBezTo>
                    <a:pt x="294" y="461"/>
                    <a:pt x="294" y="448"/>
                    <a:pt x="288" y="441"/>
                  </a:cubicBezTo>
                  <a:cubicBezTo>
                    <a:pt x="248" y="381"/>
                    <a:pt x="214" y="321"/>
                    <a:pt x="181" y="254"/>
                  </a:cubicBezTo>
                  <a:lnTo>
                    <a:pt x="181" y="254"/>
                  </a:lnTo>
                  <a:lnTo>
                    <a:pt x="188" y="261"/>
                  </a:lnTo>
                  <a:cubicBezTo>
                    <a:pt x="148" y="181"/>
                    <a:pt x="114" y="101"/>
                    <a:pt x="87" y="28"/>
                  </a:cubicBezTo>
                  <a:cubicBezTo>
                    <a:pt x="81" y="8"/>
                    <a:pt x="67" y="1"/>
                    <a:pt x="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50"/>
            <p:cNvSpPr/>
            <p:nvPr/>
          </p:nvSpPr>
          <p:spPr>
            <a:xfrm>
              <a:off x="326025" y="978588"/>
              <a:ext cx="4175" cy="165225"/>
            </a:xfrm>
            <a:custGeom>
              <a:avLst/>
              <a:gdLst/>
              <a:ahLst/>
              <a:cxnLst/>
              <a:rect l="l" t="t" r="r" b="b"/>
              <a:pathLst>
                <a:path w="167" h="6609" extrusionOk="0">
                  <a:moveTo>
                    <a:pt x="87" y="0"/>
                  </a:moveTo>
                  <a:cubicBezTo>
                    <a:pt x="67" y="0"/>
                    <a:pt x="47" y="14"/>
                    <a:pt x="47" y="40"/>
                  </a:cubicBezTo>
                  <a:cubicBezTo>
                    <a:pt x="14" y="1087"/>
                    <a:pt x="0" y="2154"/>
                    <a:pt x="0" y="3208"/>
                  </a:cubicBezTo>
                  <a:cubicBezTo>
                    <a:pt x="7" y="4321"/>
                    <a:pt x="40" y="5455"/>
                    <a:pt x="87" y="6575"/>
                  </a:cubicBezTo>
                  <a:cubicBezTo>
                    <a:pt x="87" y="6595"/>
                    <a:pt x="107" y="6609"/>
                    <a:pt x="127" y="6609"/>
                  </a:cubicBezTo>
                  <a:cubicBezTo>
                    <a:pt x="154" y="6609"/>
                    <a:pt x="167" y="6589"/>
                    <a:pt x="167" y="6569"/>
                  </a:cubicBezTo>
                  <a:cubicBezTo>
                    <a:pt x="120" y="5462"/>
                    <a:pt x="87" y="4328"/>
                    <a:pt x="80" y="3208"/>
                  </a:cubicBezTo>
                  <a:cubicBezTo>
                    <a:pt x="80" y="2148"/>
                    <a:pt x="94" y="1087"/>
                    <a:pt x="127" y="40"/>
                  </a:cubicBezTo>
                  <a:cubicBezTo>
                    <a:pt x="127" y="20"/>
                    <a:pt x="107" y="0"/>
                    <a:pt x="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90" name="Google Shape;2690;p50"/>
          <p:cNvGrpSpPr/>
          <p:nvPr/>
        </p:nvGrpSpPr>
        <p:grpSpPr>
          <a:xfrm>
            <a:off x="182232" y="559518"/>
            <a:ext cx="976838" cy="1484306"/>
            <a:chOff x="4054275" y="1401575"/>
            <a:chExt cx="1343275" cy="2180525"/>
          </a:xfrm>
        </p:grpSpPr>
        <p:sp>
          <p:nvSpPr>
            <p:cNvPr id="2691" name="Google Shape;2691;p50"/>
            <p:cNvSpPr/>
            <p:nvPr/>
          </p:nvSpPr>
          <p:spPr>
            <a:xfrm>
              <a:off x="4350150" y="2611950"/>
              <a:ext cx="458250" cy="970150"/>
            </a:xfrm>
            <a:custGeom>
              <a:avLst/>
              <a:gdLst/>
              <a:ahLst/>
              <a:cxnLst/>
              <a:rect l="l" t="t" r="r" b="b"/>
              <a:pathLst>
                <a:path w="18330" h="38806" fill="none" extrusionOk="0">
                  <a:moveTo>
                    <a:pt x="18330" y="1"/>
                  </a:moveTo>
                  <a:cubicBezTo>
                    <a:pt x="18330" y="1"/>
                    <a:pt x="13721" y="1257"/>
                    <a:pt x="10213" y="9924"/>
                  </a:cubicBezTo>
                  <a:cubicBezTo>
                    <a:pt x="7987" y="15423"/>
                    <a:pt x="8746" y="20739"/>
                    <a:pt x="4374" y="25478"/>
                  </a:cubicBezTo>
                  <a:cubicBezTo>
                    <a:pt x="1" y="30191"/>
                    <a:pt x="5264" y="37837"/>
                    <a:pt x="6180" y="38806"/>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92" name="Google Shape;2692;p50"/>
            <p:cNvGrpSpPr/>
            <p:nvPr/>
          </p:nvGrpSpPr>
          <p:grpSpPr>
            <a:xfrm>
              <a:off x="4054275" y="1401575"/>
              <a:ext cx="691950" cy="1847325"/>
              <a:chOff x="1120525" y="753900"/>
              <a:chExt cx="691950" cy="1847325"/>
            </a:xfrm>
          </p:grpSpPr>
          <p:sp>
            <p:nvSpPr>
              <p:cNvPr id="2693" name="Google Shape;2693;p50"/>
              <p:cNvSpPr/>
              <p:nvPr/>
            </p:nvSpPr>
            <p:spPr>
              <a:xfrm>
                <a:off x="1120525" y="753900"/>
                <a:ext cx="691950" cy="758075"/>
              </a:xfrm>
              <a:custGeom>
                <a:avLst/>
                <a:gdLst/>
                <a:ahLst/>
                <a:cxnLst/>
                <a:rect l="l" t="t" r="r" b="b"/>
                <a:pathLst>
                  <a:path w="27678" h="30323" extrusionOk="0">
                    <a:moveTo>
                      <a:pt x="13826" y="1"/>
                    </a:moveTo>
                    <a:cubicBezTo>
                      <a:pt x="6206" y="1"/>
                      <a:pt x="1" y="6809"/>
                      <a:pt x="1" y="15162"/>
                    </a:cubicBezTo>
                    <a:cubicBezTo>
                      <a:pt x="1" y="23541"/>
                      <a:pt x="6206" y="30322"/>
                      <a:pt x="13826" y="30322"/>
                    </a:cubicBezTo>
                    <a:cubicBezTo>
                      <a:pt x="21472" y="30322"/>
                      <a:pt x="27677" y="23541"/>
                      <a:pt x="27677" y="15162"/>
                    </a:cubicBezTo>
                    <a:cubicBezTo>
                      <a:pt x="27677" y="6809"/>
                      <a:pt x="21472" y="1"/>
                      <a:pt x="138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4" name="Google Shape;2694;p50"/>
              <p:cNvSpPr/>
              <p:nvPr/>
            </p:nvSpPr>
            <p:spPr>
              <a:xfrm>
                <a:off x="1410525" y="1017050"/>
                <a:ext cx="117200" cy="62225"/>
              </a:xfrm>
              <a:custGeom>
                <a:avLst/>
                <a:gdLst/>
                <a:ahLst/>
                <a:cxnLst/>
                <a:rect l="l" t="t" r="r" b="b"/>
                <a:pathLst>
                  <a:path w="4688" h="2489" extrusionOk="0">
                    <a:moveTo>
                      <a:pt x="0" y="1"/>
                    </a:moveTo>
                    <a:cubicBezTo>
                      <a:pt x="0" y="1363"/>
                      <a:pt x="1048" y="2488"/>
                      <a:pt x="2357" y="2488"/>
                    </a:cubicBezTo>
                    <a:cubicBezTo>
                      <a:pt x="3640" y="2488"/>
                      <a:pt x="4687" y="1363"/>
                      <a:pt x="468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5" name="Google Shape;2695;p50"/>
              <p:cNvSpPr/>
              <p:nvPr/>
            </p:nvSpPr>
            <p:spPr>
              <a:xfrm>
                <a:off x="1570900" y="955525"/>
                <a:ext cx="137500" cy="103450"/>
              </a:xfrm>
              <a:custGeom>
                <a:avLst/>
                <a:gdLst/>
                <a:ahLst/>
                <a:cxnLst/>
                <a:rect l="l" t="t" r="r" b="b"/>
                <a:pathLst>
                  <a:path w="5500" h="4138" fill="none" extrusionOk="0">
                    <a:moveTo>
                      <a:pt x="5447" y="4138"/>
                    </a:moveTo>
                    <a:cubicBezTo>
                      <a:pt x="5499" y="1912"/>
                      <a:pt x="4321" y="53"/>
                      <a:pt x="2828" y="27"/>
                    </a:cubicBezTo>
                    <a:cubicBezTo>
                      <a:pt x="1336" y="1"/>
                      <a:pt x="53" y="1781"/>
                      <a:pt x="0" y="4007"/>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50"/>
              <p:cNvSpPr/>
              <p:nvPr/>
            </p:nvSpPr>
            <p:spPr>
              <a:xfrm>
                <a:off x="1231800" y="947025"/>
                <a:ext cx="136850" cy="104100"/>
              </a:xfrm>
              <a:custGeom>
                <a:avLst/>
                <a:gdLst/>
                <a:ahLst/>
                <a:cxnLst/>
                <a:rect l="l" t="t" r="r" b="b"/>
                <a:pathLst>
                  <a:path w="5474" h="4164" fill="none" extrusionOk="0">
                    <a:moveTo>
                      <a:pt x="5421" y="4164"/>
                    </a:moveTo>
                    <a:cubicBezTo>
                      <a:pt x="5473" y="1912"/>
                      <a:pt x="4295" y="53"/>
                      <a:pt x="2803" y="26"/>
                    </a:cubicBezTo>
                    <a:cubicBezTo>
                      <a:pt x="1310" y="0"/>
                      <a:pt x="53" y="1781"/>
                      <a:pt x="1" y="4006"/>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7" name="Google Shape;2697;p50"/>
              <p:cNvSpPr/>
              <p:nvPr/>
            </p:nvSpPr>
            <p:spPr>
              <a:xfrm>
                <a:off x="1147375" y="1055675"/>
                <a:ext cx="110650" cy="110650"/>
              </a:xfrm>
              <a:custGeom>
                <a:avLst/>
                <a:gdLst/>
                <a:ahLst/>
                <a:cxnLst/>
                <a:rect l="l" t="t" r="r" b="b"/>
                <a:pathLst>
                  <a:path w="4426" h="4426" extrusionOk="0">
                    <a:moveTo>
                      <a:pt x="2226" y="1"/>
                    </a:moveTo>
                    <a:cubicBezTo>
                      <a:pt x="995" y="1"/>
                      <a:pt x="0" y="996"/>
                      <a:pt x="0" y="2226"/>
                    </a:cubicBezTo>
                    <a:cubicBezTo>
                      <a:pt x="0" y="3431"/>
                      <a:pt x="995" y="4426"/>
                      <a:pt x="2226" y="4426"/>
                    </a:cubicBezTo>
                    <a:cubicBezTo>
                      <a:pt x="3456" y="4426"/>
                      <a:pt x="4425" y="3431"/>
                      <a:pt x="4425" y="2226"/>
                    </a:cubicBezTo>
                    <a:cubicBezTo>
                      <a:pt x="4425" y="996"/>
                      <a:pt x="3456" y="1"/>
                      <a:pt x="22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8" name="Google Shape;2698;p50"/>
              <p:cNvSpPr/>
              <p:nvPr/>
            </p:nvSpPr>
            <p:spPr>
              <a:xfrm>
                <a:off x="1680225" y="1055675"/>
                <a:ext cx="110650" cy="110650"/>
              </a:xfrm>
              <a:custGeom>
                <a:avLst/>
                <a:gdLst/>
                <a:ahLst/>
                <a:cxnLst/>
                <a:rect l="l" t="t" r="r" b="b"/>
                <a:pathLst>
                  <a:path w="4426" h="4426" extrusionOk="0">
                    <a:moveTo>
                      <a:pt x="2200" y="1"/>
                    </a:moveTo>
                    <a:cubicBezTo>
                      <a:pt x="995" y="1"/>
                      <a:pt x="0" y="996"/>
                      <a:pt x="0" y="2226"/>
                    </a:cubicBezTo>
                    <a:cubicBezTo>
                      <a:pt x="0" y="3431"/>
                      <a:pt x="995" y="4426"/>
                      <a:pt x="2200" y="4426"/>
                    </a:cubicBezTo>
                    <a:cubicBezTo>
                      <a:pt x="3430" y="4426"/>
                      <a:pt x="4425" y="3431"/>
                      <a:pt x="4425" y="2226"/>
                    </a:cubicBezTo>
                    <a:cubicBezTo>
                      <a:pt x="4425" y="996"/>
                      <a:pt x="3430" y="1"/>
                      <a:pt x="22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50"/>
              <p:cNvSpPr/>
              <p:nvPr/>
            </p:nvSpPr>
            <p:spPr>
              <a:xfrm>
                <a:off x="1221325" y="792525"/>
                <a:ext cx="245525" cy="130300"/>
              </a:xfrm>
              <a:custGeom>
                <a:avLst/>
                <a:gdLst/>
                <a:ahLst/>
                <a:cxnLst/>
                <a:rect l="l" t="t" r="r" b="b"/>
                <a:pathLst>
                  <a:path w="9821" h="5212" fill="none" extrusionOk="0">
                    <a:moveTo>
                      <a:pt x="1" y="5211"/>
                    </a:moveTo>
                    <a:cubicBezTo>
                      <a:pt x="2279" y="2043"/>
                      <a:pt x="5840" y="1"/>
                      <a:pt x="9820" y="1"/>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50"/>
              <p:cNvSpPr/>
              <p:nvPr/>
            </p:nvSpPr>
            <p:spPr>
              <a:xfrm>
                <a:off x="1187300" y="947675"/>
                <a:ext cx="18350" cy="36025"/>
              </a:xfrm>
              <a:custGeom>
                <a:avLst/>
                <a:gdLst/>
                <a:ahLst/>
                <a:cxnLst/>
                <a:rect l="l" t="t" r="r" b="b"/>
                <a:pathLst>
                  <a:path w="734" h="1441" fill="none" extrusionOk="0">
                    <a:moveTo>
                      <a:pt x="0" y="1441"/>
                    </a:moveTo>
                    <a:cubicBezTo>
                      <a:pt x="210" y="943"/>
                      <a:pt x="472" y="446"/>
                      <a:pt x="733"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50"/>
              <p:cNvSpPr/>
              <p:nvPr/>
            </p:nvSpPr>
            <p:spPr>
              <a:xfrm>
                <a:off x="1466150" y="1390175"/>
                <a:ext cx="204275" cy="83825"/>
              </a:xfrm>
              <a:custGeom>
                <a:avLst/>
                <a:gdLst/>
                <a:ahLst/>
                <a:cxnLst/>
                <a:rect l="l" t="t" r="r" b="b"/>
                <a:pathLst>
                  <a:path w="8171" h="3353" fill="none" extrusionOk="0">
                    <a:moveTo>
                      <a:pt x="8170" y="1"/>
                    </a:moveTo>
                    <a:cubicBezTo>
                      <a:pt x="6809" y="1310"/>
                      <a:pt x="5159" y="2305"/>
                      <a:pt x="3352" y="2855"/>
                    </a:cubicBezTo>
                    <a:cubicBezTo>
                      <a:pt x="2305" y="3169"/>
                      <a:pt x="1179" y="3353"/>
                      <a:pt x="1" y="3353"/>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50"/>
              <p:cNvSpPr/>
              <p:nvPr/>
            </p:nvSpPr>
            <p:spPr>
              <a:xfrm>
                <a:off x="1392850" y="1551875"/>
                <a:ext cx="161700" cy="1049350"/>
              </a:xfrm>
              <a:custGeom>
                <a:avLst/>
                <a:gdLst/>
                <a:ahLst/>
                <a:cxnLst/>
                <a:rect l="l" t="t" r="r" b="b"/>
                <a:pathLst>
                  <a:path w="6468" h="41974" fill="none" extrusionOk="0">
                    <a:moveTo>
                      <a:pt x="3483" y="0"/>
                    </a:moveTo>
                    <a:cubicBezTo>
                      <a:pt x="3483" y="0"/>
                      <a:pt x="0" y="3274"/>
                      <a:pt x="995" y="12569"/>
                    </a:cubicBezTo>
                    <a:cubicBezTo>
                      <a:pt x="1624" y="18460"/>
                      <a:pt x="6468" y="22519"/>
                      <a:pt x="4844" y="28751"/>
                    </a:cubicBezTo>
                    <a:cubicBezTo>
                      <a:pt x="3221" y="34983"/>
                      <a:pt x="4033" y="41555"/>
                      <a:pt x="5316" y="41974"/>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50"/>
              <p:cNvSpPr/>
              <p:nvPr/>
            </p:nvSpPr>
            <p:spPr>
              <a:xfrm>
                <a:off x="1403975" y="1506700"/>
                <a:ext cx="125050" cy="103450"/>
              </a:xfrm>
              <a:custGeom>
                <a:avLst/>
                <a:gdLst/>
                <a:ahLst/>
                <a:cxnLst/>
                <a:rect l="l" t="t" r="r" b="b"/>
                <a:pathLst>
                  <a:path w="5002" h="4138" extrusionOk="0">
                    <a:moveTo>
                      <a:pt x="1231" y="1"/>
                    </a:moveTo>
                    <a:lnTo>
                      <a:pt x="262" y="2645"/>
                    </a:lnTo>
                    <a:cubicBezTo>
                      <a:pt x="0" y="3326"/>
                      <a:pt x="367" y="4138"/>
                      <a:pt x="943" y="4138"/>
                    </a:cubicBezTo>
                    <a:lnTo>
                      <a:pt x="4059" y="4138"/>
                    </a:lnTo>
                    <a:cubicBezTo>
                      <a:pt x="4635" y="4138"/>
                      <a:pt x="5002" y="3326"/>
                      <a:pt x="4740" y="2645"/>
                    </a:cubicBezTo>
                    <a:lnTo>
                      <a:pt x="37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50"/>
              <p:cNvSpPr/>
              <p:nvPr/>
            </p:nvSpPr>
            <p:spPr>
              <a:xfrm>
                <a:off x="1417725" y="1507350"/>
                <a:ext cx="96250" cy="13125"/>
              </a:xfrm>
              <a:custGeom>
                <a:avLst/>
                <a:gdLst/>
                <a:ahLst/>
                <a:cxnLst/>
                <a:rect l="l" t="t" r="r" b="b"/>
                <a:pathLst>
                  <a:path w="3850" h="525" fill="none" extrusionOk="0">
                    <a:moveTo>
                      <a:pt x="0" y="27"/>
                    </a:moveTo>
                    <a:cubicBezTo>
                      <a:pt x="0" y="27"/>
                      <a:pt x="1283" y="525"/>
                      <a:pt x="3849" y="1"/>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50"/>
              <p:cNvSpPr/>
              <p:nvPr/>
            </p:nvSpPr>
            <p:spPr>
              <a:xfrm>
                <a:off x="1411825" y="1520450"/>
                <a:ext cx="100825" cy="22275"/>
              </a:xfrm>
              <a:custGeom>
                <a:avLst/>
                <a:gdLst/>
                <a:ahLst/>
                <a:cxnLst/>
                <a:rect l="l" t="t" r="r" b="b"/>
                <a:pathLst>
                  <a:path w="4033" h="891" fill="none" extrusionOk="0">
                    <a:moveTo>
                      <a:pt x="1" y="524"/>
                    </a:moveTo>
                    <a:cubicBezTo>
                      <a:pt x="1" y="524"/>
                      <a:pt x="1205" y="891"/>
                      <a:pt x="4033" y="1"/>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06" name="Google Shape;2706;p50"/>
            <p:cNvGrpSpPr/>
            <p:nvPr/>
          </p:nvGrpSpPr>
          <p:grpSpPr>
            <a:xfrm>
              <a:off x="4589750" y="1864200"/>
              <a:ext cx="807800" cy="812975"/>
              <a:chOff x="1656000" y="1216525"/>
              <a:chExt cx="807800" cy="812975"/>
            </a:xfrm>
          </p:grpSpPr>
          <p:sp>
            <p:nvSpPr>
              <p:cNvPr id="2707" name="Google Shape;2707;p50"/>
              <p:cNvSpPr/>
              <p:nvPr/>
            </p:nvSpPr>
            <p:spPr>
              <a:xfrm>
                <a:off x="1656000" y="1216525"/>
                <a:ext cx="807800" cy="744050"/>
              </a:xfrm>
              <a:custGeom>
                <a:avLst/>
                <a:gdLst/>
                <a:ahLst/>
                <a:cxnLst/>
                <a:rect l="l" t="t" r="r" b="b"/>
                <a:pathLst>
                  <a:path w="32312" h="29762" extrusionOk="0">
                    <a:moveTo>
                      <a:pt x="17243" y="0"/>
                    </a:moveTo>
                    <a:cubicBezTo>
                      <a:pt x="12011" y="0"/>
                      <a:pt x="6767" y="3073"/>
                      <a:pt x="3954" y="8361"/>
                    </a:cubicBezTo>
                    <a:cubicBezTo>
                      <a:pt x="0" y="15745"/>
                      <a:pt x="2278" y="24648"/>
                      <a:pt x="9008" y="28261"/>
                    </a:cubicBezTo>
                    <a:cubicBezTo>
                      <a:pt x="10925" y="29279"/>
                      <a:pt x="12994" y="29761"/>
                      <a:pt x="15065" y="29761"/>
                    </a:cubicBezTo>
                    <a:cubicBezTo>
                      <a:pt x="20290" y="29761"/>
                      <a:pt x="25526" y="26689"/>
                      <a:pt x="28358" y="21401"/>
                    </a:cubicBezTo>
                    <a:cubicBezTo>
                      <a:pt x="32312" y="14017"/>
                      <a:pt x="30034" y="5114"/>
                      <a:pt x="23304" y="1501"/>
                    </a:cubicBezTo>
                    <a:cubicBezTo>
                      <a:pt x="21387" y="483"/>
                      <a:pt x="19316" y="0"/>
                      <a:pt x="172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50"/>
              <p:cNvSpPr/>
              <p:nvPr/>
            </p:nvSpPr>
            <p:spPr>
              <a:xfrm>
                <a:off x="2049425" y="1459575"/>
                <a:ext cx="119150" cy="89325"/>
              </a:xfrm>
              <a:custGeom>
                <a:avLst/>
                <a:gdLst/>
                <a:ahLst/>
                <a:cxnLst/>
                <a:rect l="l" t="t" r="r" b="b"/>
                <a:pathLst>
                  <a:path w="4766" h="3573" extrusionOk="0">
                    <a:moveTo>
                      <a:pt x="629" y="1"/>
                    </a:moveTo>
                    <a:lnTo>
                      <a:pt x="629" y="1"/>
                    </a:lnTo>
                    <a:cubicBezTo>
                      <a:pt x="0" y="1231"/>
                      <a:pt x="393" y="2697"/>
                      <a:pt x="1519" y="3300"/>
                    </a:cubicBezTo>
                    <a:cubicBezTo>
                      <a:pt x="1858" y="3485"/>
                      <a:pt x="2222" y="3572"/>
                      <a:pt x="2583" y="3572"/>
                    </a:cubicBezTo>
                    <a:cubicBezTo>
                      <a:pt x="3450" y="3572"/>
                      <a:pt x="4304" y="3069"/>
                      <a:pt x="4766" y="2200"/>
                    </a:cubicBezTo>
                    <a:lnTo>
                      <a:pt x="62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50"/>
              <p:cNvSpPr/>
              <p:nvPr/>
            </p:nvSpPr>
            <p:spPr>
              <a:xfrm>
                <a:off x="2188850" y="1496225"/>
                <a:ext cx="145350" cy="140125"/>
              </a:xfrm>
              <a:custGeom>
                <a:avLst/>
                <a:gdLst/>
                <a:ahLst/>
                <a:cxnLst/>
                <a:rect l="l" t="t" r="r" b="b"/>
                <a:pathLst>
                  <a:path w="5814" h="5605" fill="none" extrusionOk="0">
                    <a:moveTo>
                      <a:pt x="4714" y="5604"/>
                    </a:moveTo>
                    <a:cubicBezTo>
                      <a:pt x="5813" y="3667"/>
                      <a:pt x="5656" y="1467"/>
                      <a:pt x="4347" y="734"/>
                    </a:cubicBezTo>
                    <a:cubicBezTo>
                      <a:pt x="3038" y="1"/>
                      <a:pt x="1100" y="996"/>
                      <a:pt x="0" y="2933"/>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50"/>
              <p:cNvSpPr/>
              <p:nvPr/>
            </p:nvSpPr>
            <p:spPr>
              <a:xfrm>
                <a:off x="1892975" y="1328650"/>
                <a:ext cx="145350" cy="140775"/>
              </a:xfrm>
              <a:custGeom>
                <a:avLst/>
                <a:gdLst/>
                <a:ahLst/>
                <a:cxnLst/>
                <a:rect l="l" t="t" r="r" b="b"/>
                <a:pathLst>
                  <a:path w="5814" h="5631" fill="none" extrusionOk="0">
                    <a:moveTo>
                      <a:pt x="4713" y="5630"/>
                    </a:moveTo>
                    <a:cubicBezTo>
                      <a:pt x="5813" y="3666"/>
                      <a:pt x="5656" y="1493"/>
                      <a:pt x="4347" y="760"/>
                    </a:cubicBezTo>
                    <a:cubicBezTo>
                      <a:pt x="3037" y="1"/>
                      <a:pt x="1100" y="996"/>
                      <a:pt x="0" y="2933"/>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50"/>
              <p:cNvSpPr/>
              <p:nvPr/>
            </p:nvSpPr>
            <p:spPr>
              <a:xfrm>
                <a:off x="1774475" y="1389600"/>
                <a:ext cx="126375" cy="110650"/>
              </a:xfrm>
              <a:custGeom>
                <a:avLst/>
                <a:gdLst/>
                <a:ahLst/>
                <a:cxnLst/>
                <a:rect l="l" t="t" r="r" b="b"/>
                <a:pathLst>
                  <a:path w="5055" h="4426" extrusionOk="0">
                    <a:moveTo>
                      <a:pt x="2534" y="1"/>
                    </a:moveTo>
                    <a:cubicBezTo>
                      <a:pt x="1743" y="1"/>
                      <a:pt x="977" y="430"/>
                      <a:pt x="577" y="1176"/>
                    </a:cubicBezTo>
                    <a:cubicBezTo>
                      <a:pt x="1" y="2250"/>
                      <a:pt x="420" y="3585"/>
                      <a:pt x="1493" y="4161"/>
                    </a:cubicBezTo>
                    <a:cubicBezTo>
                      <a:pt x="1826" y="4340"/>
                      <a:pt x="2185" y="4425"/>
                      <a:pt x="2538" y="4425"/>
                    </a:cubicBezTo>
                    <a:cubicBezTo>
                      <a:pt x="3322" y="4425"/>
                      <a:pt x="4081" y="4003"/>
                      <a:pt x="4478" y="3245"/>
                    </a:cubicBezTo>
                    <a:cubicBezTo>
                      <a:pt x="5054" y="2171"/>
                      <a:pt x="4662" y="836"/>
                      <a:pt x="3562" y="260"/>
                    </a:cubicBezTo>
                    <a:cubicBezTo>
                      <a:pt x="3234" y="84"/>
                      <a:pt x="2882" y="1"/>
                      <a:pt x="25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50"/>
              <p:cNvSpPr/>
              <p:nvPr/>
            </p:nvSpPr>
            <p:spPr>
              <a:xfrm>
                <a:off x="2244500" y="1640325"/>
                <a:ext cx="126350" cy="110625"/>
              </a:xfrm>
              <a:custGeom>
                <a:avLst/>
                <a:gdLst/>
                <a:ahLst/>
                <a:cxnLst/>
                <a:rect l="l" t="t" r="r" b="b"/>
                <a:pathLst>
                  <a:path w="5054" h="4425" extrusionOk="0">
                    <a:moveTo>
                      <a:pt x="2528" y="0"/>
                    </a:moveTo>
                    <a:cubicBezTo>
                      <a:pt x="1732" y="0"/>
                      <a:pt x="958" y="430"/>
                      <a:pt x="576" y="1176"/>
                    </a:cubicBezTo>
                    <a:cubicBezTo>
                      <a:pt x="0" y="2249"/>
                      <a:pt x="393" y="3585"/>
                      <a:pt x="1466" y="4161"/>
                    </a:cubicBezTo>
                    <a:cubicBezTo>
                      <a:pt x="1800" y="4339"/>
                      <a:pt x="2160" y="4425"/>
                      <a:pt x="2516" y="4425"/>
                    </a:cubicBezTo>
                    <a:cubicBezTo>
                      <a:pt x="3307" y="4425"/>
                      <a:pt x="4072" y="4003"/>
                      <a:pt x="4451" y="3244"/>
                    </a:cubicBezTo>
                    <a:cubicBezTo>
                      <a:pt x="5054" y="2171"/>
                      <a:pt x="4635" y="835"/>
                      <a:pt x="3561" y="259"/>
                    </a:cubicBezTo>
                    <a:cubicBezTo>
                      <a:pt x="3233" y="83"/>
                      <a:pt x="2878" y="0"/>
                      <a:pt x="252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50"/>
              <p:cNvSpPr/>
              <p:nvPr/>
            </p:nvSpPr>
            <p:spPr>
              <a:xfrm>
                <a:off x="1942725" y="1240925"/>
                <a:ext cx="277575" cy="47175"/>
              </a:xfrm>
              <a:custGeom>
                <a:avLst/>
                <a:gdLst/>
                <a:ahLst/>
                <a:cxnLst/>
                <a:rect l="l" t="t" r="r" b="b"/>
                <a:pathLst>
                  <a:path w="11103" h="1887" fill="none" extrusionOk="0">
                    <a:moveTo>
                      <a:pt x="0" y="1886"/>
                    </a:moveTo>
                    <a:cubicBezTo>
                      <a:pt x="3509" y="132"/>
                      <a:pt x="7594" y="1"/>
                      <a:pt x="11102" y="1886"/>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50"/>
              <p:cNvSpPr/>
              <p:nvPr/>
            </p:nvSpPr>
            <p:spPr>
              <a:xfrm>
                <a:off x="1883800" y="1301825"/>
                <a:ext cx="33400" cy="22925"/>
              </a:xfrm>
              <a:custGeom>
                <a:avLst/>
                <a:gdLst/>
                <a:ahLst/>
                <a:cxnLst/>
                <a:rect l="l" t="t" r="r" b="b"/>
                <a:pathLst>
                  <a:path w="1336" h="917" fill="none" extrusionOk="0">
                    <a:moveTo>
                      <a:pt x="1" y="917"/>
                    </a:moveTo>
                    <a:cubicBezTo>
                      <a:pt x="419" y="576"/>
                      <a:pt x="865" y="288"/>
                      <a:pt x="1336"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50"/>
              <p:cNvSpPr/>
              <p:nvPr/>
            </p:nvSpPr>
            <p:spPr>
              <a:xfrm>
                <a:off x="1899500" y="1889000"/>
                <a:ext cx="219325" cy="38000"/>
              </a:xfrm>
              <a:custGeom>
                <a:avLst/>
                <a:gdLst/>
                <a:ahLst/>
                <a:cxnLst/>
                <a:rect l="l" t="t" r="r" b="b"/>
                <a:pathLst>
                  <a:path w="8773" h="1520" fill="none" extrusionOk="0">
                    <a:moveTo>
                      <a:pt x="8773" y="917"/>
                    </a:moveTo>
                    <a:cubicBezTo>
                      <a:pt x="6940" y="1414"/>
                      <a:pt x="5028" y="1519"/>
                      <a:pt x="3195" y="1152"/>
                    </a:cubicBezTo>
                    <a:cubicBezTo>
                      <a:pt x="2096" y="943"/>
                      <a:pt x="1022" y="550"/>
                      <a:pt x="1"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50"/>
              <p:cNvSpPr/>
              <p:nvPr/>
            </p:nvSpPr>
            <p:spPr>
              <a:xfrm>
                <a:off x="1788225" y="1902750"/>
                <a:ext cx="123750" cy="126750"/>
              </a:xfrm>
              <a:custGeom>
                <a:avLst/>
                <a:gdLst/>
                <a:ahLst/>
                <a:cxnLst/>
                <a:rect l="l" t="t" r="r" b="b"/>
                <a:pathLst>
                  <a:path w="4950" h="5070" extrusionOk="0">
                    <a:moveTo>
                      <a:pt x="2724" y="0"/>
                    </a:moveTo>
                    <a:lnTo>
                      <a:pt x="603" y="1886"/>
                    </a:lnTo>
                    <a:cubicBezTo>
                      <a:pt x="53" y="2383"/>
                      <a:pt x="1" y="3273"/>
                      <a:pt x="498" y="3535"/>
                    </a:cubicBezTo>
                    <a:lnTo>
                      <a:pt x="1703" y="4190"/>
                    </a:lnTo>
                    <a:lnTo>
                      <a:pt x="2043" y="4373"/>
                    </a:lnTo>
                    <a:lnTo>
                      <a:pt x="3247" y="5001"/>
                    </a:lnTo>
                    <a:cubicBezTo>
                      <a:pt x="3336" y="5048"/>
                      <a:pt x="3432" y="5070"/>
                      <a:pt x="3529" y="5070"/>
                    </a:cubicBezTo>
                    <a:cubicBezTo>
                      <a:pt x="3978" y="5070"/>
                      <a:pt x="4471" y="4609"/>
                      <a:pt x="4557" y="4006"/>
                    </a:cubicBezTo>
                    <a:lnTo>
                      <a:pt x="4949" y="1205"/>
                    </a:lnTo>
                    <a:lnTo>
                      <a:pt x="27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50"/>
              <p:cNvSpPr/>
              <p:nvPr/>
            </p:nvSpPr>
            <p:spPr>
              <a:xfrm>
                <a:off x="1840600" y="1896200"/>
                <a:ext cx="85125" cy="45200"/>
              </a:xfrm>
              <a:custGeom>
                <a:avLst/>
                <a:gdLst/>
                <a:ahLst/>
                <a:cxnLst/>
                <a:rect l="l" t="t" r="r" b="b"/>
                <a:pathLst>
                  <a:path w="3405" h="1808" fill="none" extrusionOk="0">
                    <a:moveTo>
                      <a:pt x="0" y="0"/>
                    </a:moveTo>
                    <a:cubicBezTo>
                      <a:pt x="0" y="0"/>
                      <a:pt x="864" y="1048"/>
                      <a:pt x="3404" y="1807"/>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50"/>
              <p:cNvSpPr/>
              <p:nvPr/>
            </p:nvSpPr>
            <p:spPr>
              <a:xfrm>
                <a:off x="1822925" y="1915825"/>
                <a:ext cx="94950" cy="35375"/>
              </a:xfrm>
              <a:custGeom>
                <a:avLst/>
                <a:gdLst/>
                <a:ahLst/>
                <a:cxnLst/>
                <a:rect l="l" t="t" r="r" b="b"/>
                <a:pathLst>
                  <a:path w="3798" h="1415" fill="none" extrusionOk="0">
                    <a:moveTo>
                      <a:pt x="0" y="1"/>
                    </a:moveTo>
                    <a:cubicBezTo>
                      <a:pt x="0" y="1"/>
                      <a:pt x="891" y="865"/>
                      <a:pt x="3797" y="1415"/>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0" name="Rounded Rectangle 49"/>
          <p:cNvSpPr/>
          <p:nvPr/>
        </p:nvSpPr>
        <p:spPr>
          <a:xfrm>
            <a:off x="1258698" y="984191"/>
            <a:ext cx="6969128" cy="666598"/>
          </a:xfrm>
          <a:prstGeom prst="roundRect">
            <a:avLst>
              <a:gd name="adj" fmla="val 10631"/>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1800" b="1">
                <a:solidFill>
                  <a:schemeClr val="accent2">
                    <a:lumMod val="75000"/>
                  </a:schemeClr>
                </a:solidFill>
              </a:rPr>
              <a:t>Viết lại những điều em đã nói ở bài tập 1 thành một đoạn văn.</a:t>
            </a:r>
            <a:endParaRPr lang="en-US" sz="1800" b="1">
              <a:solidFill>
                <a:schemeClr val="accent2">
                  <a:lumMod val="75000"/>
                </a:schemeClr>
              </a:solidFill>
            </a:endParaRPr>
          </a:p>
        </p:txBody>
      </p:sp>
      <p:sp>
        <p:nvSpPr>
          <p:cNvPr id="51" name="TextBox 11">
            <a:extLst>
              <a:ext uri="{FF2B5EF4-FFF2-40B4-BE49-F238E27FC236}">
                <a16:creationId xmlns:a16="http://schemas.microsoft.com/office/drawing/2014/main" id="{27DF2B8C-8F3D-55D7-8C03-55D41324E176}"/>
              </a:ext>
            </a:extLst>
          </p:cNvPr>
          <p:cNvSpPr txBox="1"/>
          <p:nvPr/>
        </p:nvSpPr>
        <p:spPr>
          <a:xfrm>
            <a:off x="2625727" y="30177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BÀI TẬP 2 </a:t>
            </a:r>
          </a:p>
        </p:txBody>
      </p:sp>
      <p:sp>
        <p:nvSpPr>
          <p:cNvPr id="49" name="Rectangle 48"/>
          <p:cNvSpPr/>
          <p:nvPr/>
        </p:nvSpPr>
        <p:spPr>
          <a:xfrm>
            <a:off x="964264" y="1636055"/>
            <a:ext cx="7255041" cy="553998"/>
          </a:xfrm>
          <a:prstGeom prst="rect">
            <a:avLst/>
          </a:prstGeom>
        </p:spPr>
        <p:txBody>
          <a:bodyPr wrap="square">
            <a:spAutoFit/>
          </a:bodyPr>
          <a:lstStyle/>
          <a:p>
            <a:pPr algn="ctr">
              <a:lnSpc>
                <a:spcPct val="150000"/>
              </a:lnSpc>
            </a:pPr>
            <a:r>
              <a:rPr lang="nl-NL" sz="2000" b="1" u="sng" kern="1200">
                <a:solidFill>
                  <a:schemeClr val="tx1">
                    <a:lumMod val="50000"/>
                  </a:schemeClr>
                </a:solidFill>
                <a:latin typeface="Arial" panose="020B0604020202020204" pitchFamily="34" charset="0"/>
                <a:ea typeface="+mn-ea"/>
                <a:cs typeface="Arial" panose="020B0604020202020204" pitchFamily="34" charset="0"/>
              </a:rPr>
              <a:t>Tham khảo:</a:t>
            </a:r>
            <a:endParaRPr lang="en-US" sz="2000" b="1" u="sng" kern="1200">
              <a:solidFill>
                <a:schemeClr val="tx1">
                  <a:lumMod val="50000"/>
                </a:schemeClr>
              </a:solidFill>
              <a:latin typeface="Arial" panose="020B0604020202020204" pitchFamily="34" charset="0"/>
              <a:ea typeface="+mn-ea"/>
              <a:cs typeface="Arial" panose="020B0604020202020204" pitchFamily="34" charset="0"/>
            </a:endParaRPr>
          </a:p>
        </p:txBody>
      </p:sp>
      <p:sp>
        <p:nvSpPr>
          <p:cNvPr id="2" name="Rectangle 1"/>
          <p:cNvSpPr/>
          <p:nvPr/>
        </p:nvSpPr>
        <p:spPr>
          <a:xfrm>
            <a:off x="1250177" y="2152502"/>
            <a:ext cx="6969128" cy="2585323"/>
          </a:xfrm>
          <a:prstGeom prst="rect">
            <a:avLst/>
          </a:prstGeom>
        </p:spPr>
        <p:txBody>
          <a:bodyPr wrap="square">
            <a:spAutoFit/>
          </a:bodyPr>
          <a:lstStyle/>
          <a:p>
            <a:pPr>
              <a:lnSpc>
                <a:spcPct val="150000"/>
              </a:lnSpc>
            </a:pPr>
            <a:r>
              <a:rPr lang="vi-VN" sz="1800">
                <a:latin typeface="+mn-lt"/>
              </a:rPr>
              <a:t>Con trâu là loài vật nuôi gắn liền với ruộng đồng và những người nông dân Việt Nam. Tuy nhiên, vì sinh ra và lớn lên ở thành phố nên chỉ biết đến con trâu qua sách báo, ti vi. Thứ bảy tuần vừa qua, khi cùng bố lên thăm người bạn cũ ở Hà Nam, em đã tình cờ trông thấy con trâu đang ăn cỏ, lần đầu tiên nhìn thấy con trâu ngoài đời thực khiến em vô cùng háo hức.</a:t>
            </a:r>
            <a:endParaRPr lang="en-US" sz="1800">
              <a:latin typeface="+mn-lt"/>
            </a:endParaRPr>
          </a:p>
        </p:txBody>
      </p:sp>
    </p:spTree>
    <p:extLst>
      <p:ext uri="{BB962C8B-B14F-4D97-AF65-F5344CB8AC3E}">
        <p14:creationId xmlns:p14="http://schemas.microsoft.com/office/powerpoint/2010/main" val="1652933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500"/>
                                        <p:tgtEl>
                                          <p:spTgt spid="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9"/>
                                        </p:tgtEl>
                                        <p:attrNameLst>
                                          <p:attrName>style.visibility</p:attrName>
                                        </p:attrNameLst>
                                      </p:cBhvr>
                                      <p:to>
                                        <p:strVal val="visible"/>
                                      </p:to>
                                    </p:set>
                                    <p:animEffect transition="in" filter="fade">
                                      <p:cBhvr>
                                        <p:cTn id="12" dur="500"/>
                                        <p:tgtEl>
                                          <p:spTgt spid="49"/>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P spid="49" grpId="0"/>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672"/>
        <p:cNvGrpSpPr/>
        <p:nvPr/>
      </p:nvGrpSpPr>
      <p:grpSpPr>
        <a:xfrm>
          <a:off x="0" y="0"/>
          <a:ext cx="0" cy="0"/>
          <a:chOff x="0" y="0"/>
          <a:chExt cx="0" cy="0"/>
        </a:xfrm>
      </p:grpSpPr>
      <p:grpSp>
        <p:nvGrpSpPr>
          <p:cNvPr id="2675" name="Google Shape;2675;p50"/>
          <p:cNvGrpSpPr/>
          <p:nvPr/>
        </p:nvGrpSpPr>
        <p:grpSpPr>
          <a:xfrm>
            <a:off x="7958651" y="347212"/>
            <a:ext cx="822298" cy="1113191"/>
            <a:chOff x="213150" y="936913"/>
            <a:chExt cx="237425" cy="321425"/>
          </a:xfrm>
        </p:grpSpPr>
        <p:sp>
          <p:nvSpPr>
            <p:cNvPr id="2676" name="Google Shape;2676;p50"/>
            <p:cNvSpPr/>
            <p:nvPr/>
          </p:nvSpPr>
          <p:spPr>
            <a:xfrm>
              <a:off x="314350" y="1194463"/>
              <a:ext cx="6525" cy="37725"/>
            </a:xfrm>
            <a:custGeom>
              <a:avLst/>
              <a:gdLst/>
              <a:ahLst/>
              <a:cxnLst/>
              <a:rect l="l" t="t" r="r" b="b"/>
              <a:pathLst>
                <a:path w="261" h="1509" extrusionOk="0">
                  <a:moveTo>
                    <a:pt x="67" y="1"/>
                  </a:moveTo>
                  <a:lnTo>
                    <a:pt x="0" y="21"/>
                  </a:lnTo>
                  <a:lnTo>
                    <a:pt x="187" y="1501"/>
                  </a:lnTo>
                  <a:cubicBezTo>
                    <a:pt x="187" y="1501"/>
                    <a:pt x="187" y="1508"/>
                    <a:pt x="187" y="1508"/>
                  </a:cubicBezTo>
                  <a:lnTo>
                    <a:pt x="194" y="1508"/>
                  </a:lnTo>
                  <a:lnTo>
                    <a:pt x="261" y="1495"/>
                  </a:lnTo>
                  <a:lnTo>
                    <a:pt x="6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7" name="Google Shape;2677;p50"/>
            <p:cNvSpPr/>
            <p:nvPr/>
          </p:nvSpPr>
          <p:spPr>
            <a:xfrm>
              <a:off x="330025" y="1195638"/>
              <a:ext cx="2025" cy="37875"/>
            </a:xfrm>
            <a:custGeom>
              <a:avLst/>
              <a:gdLst/>
              <a:ahLst/>
              <a:cxnLst/>
              <a:rect l="l" t="t" r="r" b="b"/>
              <a:pathLst>
                <a:path w="81" h="1515" extrusionOk="0">
                  <a:moveTo>
                    <a:pt x="74" y="1"/>
                  </a:moveTo>
                  <a:lnTo>
                    <a:pt x="0" y="7"/>
                  </a:lnTo>
                  <a:lnTo>
                    <a:pt x="7" y="1514"/>
                  </a:lnTo>
                  <a:lnTo>
                    <a:pt x="80" y="1514"/>
                  </a:lnTo>
                  <a:cubicBezTo>
                    <a:pt x="80" y="1508"/>
                    <a:pt x="80" y="1508"/>
                    <a:pt x="80" y="1508"/>
                  </a:cubicBezTo>
                  <a:lnTo>
                    <a:pt x="7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8" name="Google Shape;2678;p50"/>
            <p:cNvSpPr/>
            <p:nvPr/>
          </p:nvSpPr>
          <p:spPr>
            <a:xfrm>
              <a:off x="341025" y="1194638"/>
              <a:ext cx="6200" cy="37550"/>
            </a:xfrm>
            <a:custGeom>
              <a:avLst/>
              <a:gdLst/>
              <a:ahLst/>
              <a:cxnLst/>
              <a:rect l="l" t="t" r="r" b="b"/>
              <a:pathLst>
                <a:path w="248" h="1502" extrusionOk="0">
                  <a:moveTo>
                    <a:pt x="180" y="1"/>
                  </a:moveTo>
                  <a:lnTo>
                    <a:pt x="0" y="1481"/>
                  </a:lnTo>
                  <a:lnTo>
                    <a:pt x="0" y="1488"/>
                  </a:lnTo>
                  <a:lnTo>
                    <a:pt x="0" y="1494"/>
                  </a:lnTo>
                  <a:cubicBezTo>
                    <a:pt x="0" y="1494"/>
                    <a:pt x="60" y="1501"/>
                    <a:pt x="60" y="1501"/>
                  </a:cubicBezTo>
                  <a:lnTo>
                    <a:pt x="67" y="1501"/>
                  </a:lnTo>
                  <a:cubicBezTo>
                    <a:pt x="67" y="1501"/>
                    <a:pt x="67" y="1501"/>
                    <a:pt x="67" y="1494"/>
                  </a:cubicBezTo>
                  <a:lnTo>
                    <a:pt x="2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9" name="Google Shape;2679;p50"/>
            <p:cNvSpPr/>
            <p:nvPr/>
          </p:nvSpPr>
          <p:spPr>
            <a:xfrm>
              <a:off x="313175" y="1233313"/>
              <a:ext cx="35550" cy="25025"/>
            </a:xfrm>
            <a:custGeom>
              <a:avLst/>
              <a:gdLst/>
              <a:ahLst/>
              <a:cxnLst/>
              <a:rect l="l" t="t" r="r" b="b"/>
              <a:pathLst>
                <a:path w="1422" h="1001" extrusionOk="0">
                  <a:moveTo>
                    <a:pt x="1" y="1"/>
                  </a:moveTo>
                  <a:lnTo>
                    <a:pt x="254" y="1001"/>
                  </a:lnTo>
                  <a:lnTo>
                    <a:pt x="1161" y="1001"/>
                  </a:lnTo>
                  <a:lnTo>
                    <a:pt x="142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0" name="Google Shape;2680;p50"/>
            <p:cNvSpPr/>
            <p:nvPr/>
          </p:nvSpPr>
          <p:spPr>
            <a:xfrm>
              <a:off x="310675" y="1228488"/>
              <a:ext cx="40375" cy="4850"/>
            </a:xfrm>
            <a:custGeom>
              <a:avLst/>
              <a:gdLst/>
              <a:ahLst/>
              <a:cxnLst/>
              <a:rect l="l" t="t" r="r" b="b"/>
              <a:pathLst>
                <a:path w="1615" h="194" extrusionOk="0">
                  <a:moveTo>
                    <a:pt x="1" y="0"/>
                  </a:moveTo>
                  <a:lnTo>
                    <a:pt x="1" y="194"/>
                  </a:lnTo>
                  <a:lnTo>
                    <a:pt x="1615" y="194"/>
                  </a:lnTo>
                  <a:lnTo>
                    <a:pt x="161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1" name="Google Shape;2681;p50"/>
            <p:cNvSpPr/>
            <p:nvPr/>
          </p:nvSpPr>
          <p:spPr>
            <a:xfrm>
              <a:off x="328175" y="936913"/>
              <a:ext cx="122400" cy="262600"/>
            </a:xfrm>
            <a:custGeom>
              <a:avLst/>
              <a:gdLst/>
              <a:ahLst/>
              <a:cxnLst/>
              <a:rect l="l" t="t" r="r" b="b"/>
              <a:pathLst>
                <a:path w="4896" h="10504" extrusionOk="0">
                  <a:moveTo>
                    <a:pt x="88" y="0"/>
                  </a:moveTo>
                  <a:lnTo>
                    <a:pt x="1" y="134"/>
                  </a:lnTo>
                  <a:lnTo>
                    <a:pt x="1508" y="1607"/>
                  </a:lnTo>
                  <a:lnTo>
                    <a:pt x="2542" y="1174"/>
                  </a:lnTo>
                  <a:cubicBezTo>
                    <a:pt x="2815" y="1574"/>
                    <a:pt x="3002" y="2107"/>
                    <a:pt x="3008" y="2821"/>
                  </a:cubicBezTo>
                  <a:cubicBezTo>
                    <a:pt x="3035" y="5688"/>
                    <a:pt x="621" y="10423"/>
                    <a:pt x="581" y="10503"/>
                  </a:cubicBezTo>
                  <a:lnTo>
                    <a:pt x="774" y="10503"/>
                  </a:lnTo>
                  <a:cubicBezTo>
                    <a:pt x="774" y="10503"/>
                    <a:pt x="3535" y="7962"/>
                    <a:pt x="4309" y="5015"/>
                  </a:cubicBezTo>
                  <a:lnTo>
                    <a:pt x="4315" y="5008"/>
                  </a:lnTo>
                  <a:cubicBezTo>
                    <a:pt x="4896" y="2788"/>
                    <a:pt x="3695" y="1227"/>
                    <a:pt x="2742" y="674"/>
                  </a:cubicBezTo>
                  <a:cubicBezTo>
                    <a:pt x="2722" y="660"/>
                    <a:pt x="2708" y="654"/>
                    <a:pt x="2688" y="647"/>
                  </a:cubicBezTo>
                  <a:cubicBezTo>
                    <a:pt x="1601" y="0"/>
                    <a:pt x="88" y="0"/>
                    <a:pt x="8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50"/>
            <p:cNvSpPr/>
            <p:nvPr/>
          </p:nvSpPr>
          <p:spPr>
            <a:xfrm>
              <a:off x="213150" y="936913"/>
              <a:ext cx="120575" cy="262600"/>
            </a:xfrm>
            <a:custGeom>
              <a:avLst/>
              <a:gdLst/>
              <a:ahLst/>
              <a:cxnLst/>
              <a:rect l="l" t="t" r="r" b="b"/>
              <a:pathLst>
                <a:path w="4823" h="10504" extrusionOk="0">
                  <a:moveTo>
                    <a:pt x="4729" y="0"/>
                  </a:moveTo>
                  <a:cubicBezTo>
                    <a:pt x="4729" y="0"/>
                    <a:pt x="3215" y="0"/>
                    <a:pt x="2135" y="640"/>
                  </a:cubicBezTo>
                  <a:cubicBezTo>
                    <a:pt x="2115" y="654"/>
                    <a:pt x="2101" y="660"/>
                    <a:pt x="2081" y="674"/>
                  </a:cubicBezTo>
                  <a:cubicBezTo>
                    <a:pt x="1141" y="1221"/>
                    <a:pt x="1" y="2761"/>
                    <a:pt x="508" y="5015"/>
                  </a:cubicBezTo>
                  <a:cubicBezTo>
                    <a:pt x="1208" y="8116"/>
                    <a:pt x="4042" y="10503"/>
                    <a:pt x="4042" y="10503"/>
                  </a:cubicBezTo>
                  <a:lnTo>
                    <a:pt x="4235" y="10503"/>
                  </a:lnTo>
                  <a:cubicBezTo>
                    <a:pt x="4235" y="10503"/>
                    <a:pt x="1781" y="5715"/>
                    <a:pt x="1808" y="2821"/>
                  </a:cubicBezTo>
                  <a:cubicBezTo>
                    <a:pt x="1815" y="2107"/>
                    <a:pt x="2001" y="1574"/>
                    <a:pt x="2275" y="1174"/>
                  </a:cubicBezTo>
                  <a:lnTo>
                    <a:pt x="3308" y="1614"/>
                  </a:lnTo>
                  <a:lnTo>
                    <a:pt x="4822" y="134"/>
                  </a:lnTo>
                  <a:lnTo>
                    <a:pt x="472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50"/>
            <p:cNvSpPr/>
            <p:nvPr/>
          </p:nvSpPr>
          <p:spPr>
            <a:xfrm>
              <a:off x="257675" y="936913"/>
              <a:ext cx="146400" cy="262600"/>
            </a:xfrm>
            <a:custGeom>
              <a:avLst/>
              <a:gdLst/>
              <a:ahLst/>
              <a:cxnLst/>
              <a:rect l="l" t="t" r="r" b="b"/>
              <a:pathLst>
                <a:path w="5856" h="10504" extrusionOk="0">
                  <a:moveTo>
                    <a:pt x="2914" y="0"/>
                  </a:moveTo>
                  <a:cubicBezTo>
                    <a:pt x="2741" y="0"/>
                    <a:pt x="1987" y="34"/>
                    <a:pt x="1287" y="434"/>
                  </a:cubicBezTo>
                  <a:cubicBezTo>
                    <a:pt x="1287" y="440"/>
                    <a:pt x="1281" y="440"/>
                    <a:pt x="1281" y="440"/>
                  </a:cubicBezTo>
                  <a:cubicBezTo>
                    <a:pt x="634" y="820"/>
                    <a:pt x="47" y="1521"/>
                    <a:pt x="27" y="2821"/>
                  </a:cubicBezTo>
                  <a:cubicBezTo>
                    <a:pt x="0" y="5715"/>
                    <a:pt x="2454" y="10503"/>
                    <a:pt x="2454" y="10503"/>
                  </a:cubicBezTo>
                  <a:lnTo>
                    <a:pt x="3401" y="10503"/>
                  </a:lnTo>
                  <a:cubicBezTo>
                    <a:pt x="3441" y="10430"/>
                    <a:pt x="5855" y="5688"/>
                    <a:pt x="5828" y="2821"/>
                  </a:cubicBezTo>
                  <a:cubicBezTo>
                    <a:pt x="5815" y="1521"/>
                    <a:pt x="5222" y="820"/>
                    <a:pt x="4581" y="440"/>
                  </a:cubicBezTo>
                  <a:cubicBezTo>
                    <a:pt x="4575" y="440"/>
                    <a:pt x="4568" y="440"/>
                    <a:pt x="4568" y="434"/>
                  </a:cubicBezTo>
                  <a:cubicBezTo>
                    <a:pt x="3875" y="34"/>
                    <a:pt x="3114" y="0"/>
                    <a:pt x="29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50"/>
            <p:cNvSpPr/>
            <p:nvPr/>
          </p:nvSpPr>
          <p:spPr>
            <a:xfrm>
              <a:off x="256675" y="937738"/>
              <a:ext cx="63525" cy="262775"/>
            </a:xfrm>
            <a:custGeom>
              <a:avLst/>
              <a:gdLst/>
              <a:ahLst/>
              <a:cxnLst/>
              <a:rect l="l" t="t" r="r" b="b"/>
              <a:pathLst>
                <a:path w="2541" h="10511" extrusionOk="0">
                  <a:moveTo>
                    <a:pt x="2287" y="1"/>
                  </a:moveTo>
                  <a:cubicBezTo>
                    <a:pt x="1987" y="54"/>
                    <a:pt x="1721" y="134"/>
                    <a:pt x="1307" y="367"/>
                  </a:cubicBezTo>
                  <a:lnTo>
                    <a:pt x="1314" y="374"/>
                  </a:lnTo>
                  <a:lnTo>
                    <a:pt x="1294" y="374"/>
                  </a:lnTo>
                  <a:cubicBezTo>
                    <a:pt x="467" y="867"/>
                    <a:pt x="40" y="1674"/>
                    <a:pt x="27" y="2788"/>
                  </a:cubicBezTo>
                  <a:cubicBezTo>
                    <a:pt x="0" y="5655"/>
                    <a:pt x="2434" y="10437"/>
                    <a:pt x="2461" y="10483"/>
                  </a:cubicBezTo>
                  <a:cubicBezTo>
                    <a:pt x="2468" y="10497"/>
                    <a:pt x="2481" y="10510"/>
                    <a:pt x="2494" y="10510"/>
                  </a:cubicBezTo>
                  <a:cubicBezTo>
                    <a:pt x="2494" y="10510"/>
                    <a:pt x="2514" y="10503"/>
                    <a:pt x="2514" y="10503"/>
                  </a:cubicBezTo>
                  <a:cubicBezTo>
                    <a:pt x="2534" y="10497"/>
                    <a:pt x="2541" y="10470"/>
                    <a:pt x="2534" y="10450"/>
                  </a:cubicBezTo>
                  <a:cubicBezTo>
                    <a:pt x="2508" y="10403"/>
                    <a:pt x="80" y="5622"/>
                    <a:pt x="107" y="2788"/>
                  </a:cubicBezTo>
                  <a:cubicBezTo>
                    <a:pt x="120" y="1708"/>
                    <a:pt x="534" y="914"/>
                    <a:pt x="1347" y="434"/>
                  </a:cubicBezTo>
                  <a:cubicBezTo>
                    <a:pt x="1747" y="207"/>
                    <a:pt x="2001" y="127"/>
                    <a:pt x="2301" y="81"/>
                  </a:cubicBezTo>
                  <a:cubicBezTo>
                    <a:pt x="2314" y="81"/>
                    <a:pt x="2321" y="74"/>
                    <a:pt x="2327" y="67"/>
                  </a:cubicBezTo>
                  <a:cubicBezTo>
                    <a:pt x="2334" y="54"/>
                    <a:pt x="2334" y="47"/>
                    <a:pt x="2334" y="34"/>
                  </a:cubicBezTo>
                  <a:cubicBezTo>
                    <a:pt x="2334" y="14"/>
                    <a:pt x="2314" y="1"/>
                    <a:pt x="22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50"/>
            <p:cNvSpPr/>
            <p:nvPr/>
          </p:nvSpPr>
          <p:spPr>
            <a:xfrm>
              <a:off x="341525" y="937738"/>
              <a:ext cx="63550" cy="262775"/>
            </a:xfrm>
            <a:custGeom>
              <a:avLst/>
              <a:gdLst/>
              <a:ahLst/>
              <a:cxnLst/>
              <a:rect l="l" t="t" r="r" b="b"/>
              <a:pathLst>
                <a:path w="2542" h="10511" extrusionOk="0">
                  <a:moveTo>
                    <a:pt x="247" y="1"/>
                  </a:moveTo>
                  <a:cubicBezTo>
                    <a:pt x="227" y="1"/>
                    <a:pt x="207" y="14"/>
                    <a:pt x="207" y="34"/>
                  </a:cubicBezTo>
                  <a:cubicBezTo>
                    <a:pt x="207" y="47"/>
                    <a:pt x="207" y="54"/>
                    <a:pt x="214" y="67"/>
                  </a:cubicBezTo>
                  <a:cubicBezTo>
                    <a:pt x="220" y="74"/>
                    <a:pt x="227" y="81"/>
                    <a:pt x="240" y="81"/>
                  </a:cubicBezTo>
                  <a:cubicBezTo>
                    <a:pt x="541" y="127"/>
                    <a:pt x="794" y="207"/>
                    <a:pt x="1201" y="441"/>
                  </a:cubicBezTo>
                  <a:cubicBezTo>
                    <a:pt x="2008" y="914"/>
                    <a:pt x="2421" y="1708"/>
                    <a:pt x="2428" y="2788"/>
                  </a:cubicBezTo>
                  <a:cubicBezTo>
                    <a:pt x="2461" y="5655"/>
                    <a:pt x="34" y="10403"/>
                    <a:pt x="7" y="10450"/>
                  </a:cubicBezTo>
                  <a:cubicBezTo>
                    <a:pt x="0" y="10470"/>
                    <a:pt x="7" y="10497"/>
                    <a:pt x="27" y="10503"/>
                  </a:cubicBezTo>
                  <a:cubicBezTo>
                    <a:pt x="27" y="10503"/>
                    <a:pt x="47" y="10510"/>
                    <a:pt x="47" y="10510"/>
                  </a:cubicBezTo>
                  <a:cubicBezTo>
                    <a:pt x="60" y="10510"/>
                    <a:pt x="74" y="10497"/>
                    <a:pt x="80" y="10483"/>
                  </a:cubicBezTo>
                  <a:cubicBezTo>
                    <a:pt x="107" y="10437"/>
                    <a:pt x="2541" y="5655"/>
                    <a:pt x="2514" y="2788"/>
                  </a:cubicBezTo>
                  <a:cubicBezTo>
                    <a:pt x="2501" y="1674"/>
                    <a:pt x="2074" y="867"/>
                    <a:pt x="1247" y="381"/>
                  </a:cubicBezTo>
                  <a:lnTo>
                    <a:pt x="1247" y="374"/>
                  </a:lnTo>
                  <a:lnTo>
                    <a:pt x="1234" y="367"/>
                  </a:lnTo>
                  <a:cubicBezTo>
                    <a:pt x="827" y="134"/>
                    <a:pt x="554" y="54"/>
                    <a:pt x="2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50"/>
            <p:cNvSpPr/>
            <p:nvPr/>
          </p:nvSpPr>
          <p:spPr>
            <a:xfrm>
              <a:off x="423875" y="1036938"/>
              <a:ext cx="10525" cy="38200"/>
            </a:xfrm>
            <a:custGeom>
              <a:avLst/>
              <a:gdLst/>
              <a:ahLst/>
              <a:cxnLst/>
              <a:rect l="l" t="t" r="r" b="b"/>
              <a:pathLst>
                <a:path w="421" h="1528" extrusionOk="0">
                  <a:moveTo>
                    <a:pt x="381" y="0"/>
                  </a:moveTo>
                  <a:cubicBezTo>
                    <a:pt x="367" y="0"/>
                    <a:pt x="341" y="14"/>
                    <a:pt x="341" y="34"/>
                  </a:cubicBezTo>
                  <a:cubicBezTo>
                    <a:pt x="334" y="267"/>
                    <a:pt x="307" y="500"/>
                    <a:pt x="261" y="720"/>
                  </a:cubicBezTo>
                  <a:cubicBezTo>
                    <a:pt x="201" y="981"/>
                    <a:pt x="121" y="1227"/>
                    <a:pt x="14" y="1467"/>
                  </a:cubicBezTo>
                  <a:cubicBezTo>
                    <a:pt x="1" y="1487"/>
                    <a:pt x="14" y="1514"/>
                    <a:pt x="34" y="1521"/>
                  </a:cubicBezTo>
                  <a:cubicBezTo>
                    <a:pt x="34" y="1521"/>
                    <a:pt x="47" y="1527"/>
                    <a:pt x="47" y="1527"/>
                  </a:cubicBezTo>
                  <a:cubicBezTo>
                    <a:pt x="67" y="1527"/>
                    <a:pt x="81" y="1514"/>
                    <a:pt x="87" y="1501"/>
                  </a:cubicBezTo>
                  <a:cubicBezTo>
                    <a:pt x="194" y="1261"/>
                    <a:pt x="281" y="1001"/>
                    <a:pt x="334" y="740"/>
                  </a:cubicBezTo>
                  <a:cubicBezTo>
                    <a:pt x="387" y="507"/>
                    <a:pt x="414" y="274"/>
                    <a:pt x="421" y="40"/>
                  </a:cubicBezTo>
                  <a:cubicBezTo>
                    <a:pt x="421" y="27"/>
                    <a:pt x="421" y="20"/>
                    <a:pt x="414" y="14"/>
                  </a:cubicBezTo>
                  <a:lnTo>
                    <a:pt x="414" y="7"/>
                  </a:lnTo>
                  <a:cubicBezTo>
                    <a:pt x="407" y="0"/>
                    <a:pt x="394" y="0"/>
                    <a:pt x="3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7" name="Google Shape;2687;p50"/>
            <p:cNvSpPr/>
            <p:nvPr/>
          </p:nvSpPr>
          <p:spPr>
            <a:xfrm>
              <a:off x="237000" y="1079788"/>
              <a:ext cx="19200" cy="37350"/>
            </a:xfrm>
            <a:custGeom>
              <a:avLst/>
              <a:gdLst/>
              <a:ahLst/>
              <a:cxnLst/>
              <a:rect l="l" t="t" r="r" b="b"/>
              <a:pathLst>
                <a:path w="768" h="1494" extrusionOk="0">
                  <a:moveTo>
                    <a:pt x="27" y="0"/>
                  </a:moveTo>
                  <a:cubicBezTo>
                    <a:pt x="14" y="7"/>
                    <a:pt x="7" y="13"/>
                    <a:pt x="0" y="20"/>
                  </a:cubicBezTo>
                  <a:cubicBezTo>
                    <a:pt x="0" y="33"/>
                    <a:pt x="0" y="47"/>
                    <a:pt x="0" y="53"/>
                  </a:cubicBezTo>
                  <a:cubicBezTo>
                    <a:pt x="100" y="327"/>
                    <a:pt x="214" y="594"/>
                    <a:pt x="340" y="847"/>
                  </a:cubicBezTo>
                  <a:cubicBezTo>
                    <a:pt x="447" y="1060"/>
                    <a:pt x="560" y="1274"/>
                    <a:pt x="687" y="1474"/>
                  </a:cubicBezTo>
                  <a:cubicBezTo>
                    <a:pt x="700" y="1487"/>
                    <a:pt x="707" y="1494"/>
                    <a:pt x="727" y="1494"/>
                  </a:cubicBezTo>
                  <a:cubicBezTo>
                    <a:pt x="727" y="1494"/>
                    <a:pt x="747" y="1487"/>
                    <a:pt x="747" y="1487"/>
                  </a:cubicBezTo>
                  <a:cubicBezTo>
                    <a:pt x="754" y="1480"/>
                    <a:pt x="761" y="1474"/>
                    <a:pt x="761" y="1460"/>
                  </a:cubicBezTo>
                  <a:cubicBezTo>
                    <a:pt x="767" y="1454"/>
                    <a:pt x="761" y="1440"/>
                    <a:pt x="761" y="1434"/>
                  </a:cubicBezTo>
                  <a:cubicBezTo>
                    <a:pt x="634" y="1234"/>
                    <a:pt x="514" y="1020"/>
                    <a:pt x="407" y="814"/>
                  </a:cubicBezTo>
                  <a:cubicBezTo>
                    <a:pt x="287" y="560"/>
                    <a:pt x="174" y="294"/>
                    <a:pt x="80" y="27"/>
                  </a:cubicBezTo>
                  <a:cubicBezTo>
                    <a:pt x="74" y="13"/>
                    <a:pt x="60" y="0"/>
                    <a:pt x="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50"/>
            <p:cNvSpPr/>
            <p:nvPr/>
          </p:nvSpPr>
          <p:spPr>
            <a:xfrm>
              <a:off x="251325" y="1098938"/>
              <a:ext cx="7375" cy="12550"/>
            </a:xfrm>
            <a:custGeom>
              <a:avLst/>
              <a:gdLst/>
              <a:ahLst/>
              <a:cxnLst/>
              <a:rect l="l" t="t" r="r" b="b"/>
              <a:pathLst>
                <a:path w="295" h="502" extrusionOk="0">
                  <a:moveTo>
                    <a:pt x="34" y="1"/>
                  </a:moveTo>
                  <a:cubicBezTo>
                    <a:pt x="14" y="8"/>
                    <a:pt x="1" y="28"/>
                    <a:pt x="7" y="48"/>
                  </a:cubicBezTo>
                  <a:cubicBezTo>
                    <a:pt x="41" y="134"/>
                    <a:pt x="74" y="214"/>
                    <a:pt x="114" y="294"/>
                  </a:cubicBezTo>
                  <a:cubicBezTo>
                    <a:pt x="148" y="361"/>
                    <a:pt x="181" y="421"/>
                    <a:pt x="221" y="481"/>
                  </a:cubicBezTo>
                  <a:cubicBezTo>
                    <a:pt x="228" y="494"/>
                    <a:pt x="241" y="501"/>
                    <a:pt x="254" y="501"/>
                  </a:cubicBezTo>
                  <a:cubicBezTo>
                    <a:pt x="254" y="501"/>
                    <a:pt x="274" y="494"/>
                    <a:pt x="274" y="494"/>
                  </a:cubicBezTo>
                  <a:cubicBezTo>
                    <a:pt x="281" y="488"/>
                    <a:pt x="288" y="481"/>
                    <a:pt x="294" y="474"/>
                  </a:cubicBezTo>
                  <a:cubicBezTo>
                    <a:pt x="294" y="461"/>
                    <a:pt x="294" y="448"/>
                    <a:pt x="288" y="441"/>
                  </a:cubicBezTo>
                  <a:cubicBezTo>
                    <a:pt x="248" y="381"/>
                    <a:pt x="214" y="321"/>
                    <a:pt x="181" y="254"/>
                  </a:cubicBezTo>
                  <a:lnTo>
                    <a:pt x="181" y="254"/>
                  </a:lnTo>
                  <a:lnTo>
                    <a:pt x="188" y="261"/>
                  </a:lnTo>
                  <a:cubicBezTo>
                    <a:pt x="148" y="181"/>
                    <a:pt x="114" y="101"/>
                    <a:pt x="87" y="28"/>
                  </a:cubicBezTo>
                  <a:cubicBezTo>
                    <a:pt x="81" y="8"/>
                    <a:pt x="67" y="1"/>
                    <a:pt x="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50"/>
            <p:cNvSpPr/>
            <p:nvPr/>
          </p:nvSpPr>
          <p:spPr>
            <a:xfrm>
              <a:off x="326025" y="978588"/>
              <a:ext cx="4175" cy="165225"/>
            </a:xfrm>
            <a:custGeom>
              <a:avLst/>
              <a:gdLst/>
              <a:ahLst/>
              <a:cxnLst/>
              <a:rect l="l" t="t" r="r" b="b"/>
              <a:pathLst>
                <a:path w="167" h="6609" extrusionOk="0">
                  <a:moveTo>
                    <a:pt x="87" y="0"/>
                  </a:moveTo>
                  <a:cubicBezTo>
                    <a:pt x="67" y="0"/>
                    <a:pt x="47" y="14"/>
                    <a:pt x="47" y="40"/>
                  </a:cubicBezTo>
                  <a:cubicBezTo>
                    <a:pt x="14" y="1087"/>
                    <a:pt x="0" y="2154"/>
                    <a:pt x="0" y="3208"/>
                  </a:cubicBezTo>
                  <a:cubicBezTo>
                    <a:pt x="7" y="4321"/>
                    <a:pt x="40" y="5455"/>
                    <a:pt x="87" y="6575"/>
                  </a:cubicBezTo>
                  <a:cubicBezTo>
                    <a:pt x="87" y="6595"/>
                    <a:pt x="107" y="6609"/>
                    <a:pt x="127" y="6609"/>
                  </a:cubicBezTo>
                  <a:cubicBezTo>
                    <a:pt x="154" y="6609"/>
                    <a:pt x="167" y="6589"/>
                    <a:pt x="167" y="6569"/>
                  </a:cubicBezTo>
                  <a:cubicBezTo>
                    <a:pt x="120" y="5462"/>
                    <a:pt x="87" y="4328"/>
                    <a:pt x="80" y="3208"/>
                  </a:cubicBezTo>
                  <a:cubicBezTo>
                    <a:pt x="80" y="2148"/>
                    <a:pt x="94" y="1087"/>
                    <a:pt x="127" y="40"/>
                  </a:cubicBezTo>
                  <a:cubicBezTo>
                    <a:pt x="127" y="20"/>
                    <a:pt x="107" y="0"/>
                    <a:pt x="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90" name="Google Shape;2690;p50"/>
          <p:cNvGrpSpPr/>
          <p:nvPr/>
        </p:nvGrpSpPr>
        <p:grpSpPr>
          <a:xfrm>
            <a:off x="297397" y="523027"/>
            <a:ext cx="976838" cy="1484306"/>
            <a:chOff x="4054275" y="1401575"/>
            <a:chExt cx="1343275" cy="2180525"/>
          </a:xfrm>
        </p:grpSpPr>
        <p:sp>
          <p:nvSpPr>
            <p:cNvPr id="2691" name="Google Shape;2691;p50"/>
            <p:cNvSpPr/>
            <p:nvPr/>
          </p:nvSpPr>
          <p:spPr>
            <a:xfrm>
              <a:off x="4350150" y="2611950"/>
              <a:ext cx="458250" cy="970150"/>
            </a:xfrm>
            <a:custGeom>
              <a:avLst/>
              <a:gdLst/>
              <a:ahLst/>
              <a:cxnLst/>
              <a:rect l="l" t="t" r="r" b="b"/>
              <a:pathLst>
                <a:path w="18330" h="38806" fill="none" extrusionOk="0">
                  <a:moveTo>
                    <a:pt x="18330" y="1"/>
                  </a:moveTo>
                  <a:cubicBezTo>
                    <a:pt x="18330" y="1"/>
                    <a:pt x="13721" y="1257"/>
                    <a:pt x="10213" y="9924"/>
                  </a:cubicBezTo>
                  <a:cubicBezTo>
                    <a:pt x="7987" y="15423"/>
                    <a:pt x="8746" y="20739"/>
                    <a:pt x="4374" y="25478"/>
                  </a:cubicBezTo>
                  <a:cubicBezTo>
                    <a:pt x="1" y="30191"/>
                    <a:pt x="5264" y="37837"/>
                    <a:pt x="6180" y="38806"/>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92" name="Google Shape;2692;p50"/>
            <p:cNvGrpSpPr/>
            <p:nvPr/>
          </p:nvGrpSpPr>
          <p:grpSpPr>
            <a:xfrm>
              <a:off x="4054275" y="1401575"/>
              <a:ext cx="691950" cy="1847325"/>
              <a:chOff x="1120525" y="753900"/>
              <a:chExt cx="691950" cy="1847325"/>
            </a:xfrm>
          </p:grpSpPr>
          <p:sp>
            <p:nvSpPr>
              <p:cNvPr id="2693" name="Google Shape;2693;p50"/>
              <p:cNvSpPr/>
              <p:nvPr/>
            </p:nvSpPr>
            <p:spPr>
              <a:xfrm>
                <a:off x="1120525" y="753900"/>
                <a:ext cx="691950" cy="758075"/>
              </a:xfrm>
              <a:custGeom>
                <a:avLst/>
                <a:gdLst/>
                <a:ahLst/>
                <a:cxnLst/>
                <a:rect l="l" t="t" r="r" b="b"/>
                <a:pathLst>
                  <a:path w="27678" h="30323" extrusionOk="0">
                    <a:moveTo>
                      <a:pt x="13826" y="1"/>
                    </a:moveTo>
                    <a:cubicBezTo>
                      <a:pt x="6206" y="1"/>
                      <a:pt x="1" y="6809"/>
                      <a:pt x="1" y="15162"/>
                    </a:cubicBezTo>
                    <a:cubicBezTo>
                      <a:pt x="1" y="23541"/>
                      <a:pt x="6206" y="30322"/>
                      <a:pt x="13826" y="30322"/>
                    </a:cubicBezTo>
                    <a:cubicBezTo>
                      <a:pt x="21472" y="30322"/>
                      <a:pt x="27677" y="23541"/>
                      <a:pt x="27677" y="15162"/>
                    </a:cubicBezTo>
                    <a:cubicBezTo>
                      <a:pt x="27677" y="6809"/>
                      <a:pt x="21472" y="1"/>
                      <a:pt x="138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4" name="Google Shape;2694;p50"/>
              <p:cNvSpPr/>
              <p:nvPr/>
            </p:nvSpPr>
            <p:spPr>
              <a:xfrm>
                <a:off x="1410525" y="1017050"/>
                <a:ext cx="117200" cy="62225"/>
              </a:xfrm>
              <a:custGeom>
                <a:avLst/>
                <a:gdLst/>
                <a:ahLst/>
                <a:cxnLst/>
                <a:rect l="l" t="t" r="r" b="b"/>
                <a:pathLst>
                  <a:path w="4688" h="2489" extrusionOk="0">
                    <a:moveTo>
                      <a:pt x="0" y="1"/>
                    </a:moveTo>
                    <a:cubicBezTo>
                      <a:pt x="0" y="1363"/>
                      <a:pt x="1048" y="2488"/>
                      <a:pt x="2357" y="2488"/>
                    </a:cubicBezTo>
                    <a:cubicBezTo>
                      <a:pt x="3640" y="2488"/>
                      <a:pt x="4687" y="1363"/>
                      <a:pt x="468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5" name="Google Shape;2695;p50"/>
              <p:cNvSpPr/>
              <p:nvPr/>
            </p:nvSpPr>
            <p:spPr>
              <a:xfrm>
                <a:off x="1570900" y="955525"/>
                <a:ext cx="137500" cy="103450"/>
              </a:xfrm>
              <a:custGeom>
                <a:avLst/>
                <a:gdLst/>
                <a:ahLst/>
                <a:cxnLst/>
                <a:rect l="l" t="t" r="r" b="b"/>
                <a:pathLst>
                  <a:path w="5500" h="4138" fill="none" extrusionOk="0">
                    <a:moveTo>
                      <a:pt x="5447" y="4138"/>
                    </a:moveTo>
                    <a:cubicBezTo>
                      <a:pt x="5499" y="1912"/>
                      <a:pt x="4321" y="53"/>
                      <a:pt x="2828" y="27"/>
                    </a:cubicBezTo>
                    <a:cubicBezTo>
                      <a:pt x="1336" y="1"/>
                      <a:pt x="53" y="1781"/>
                      <a:pt x="0" y="4007"/>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50"/>
              <p:cNvSpPr/>
              <p:nvPr/>
            </p:nvSpPr>
            <p:spPr>
              <a:xfrm>
                <a:off x="1231800" y="947025"/>
                <a:ext cx="136850" cy="104100"/>
              </a:xfrm>
              <a:custGeom>
                <a:avLst/>
                <a:gdLst/>
                <a:ahLst/>
                <a:cxnLst/>
                <a:rect l="l" t="t" r="r" b="b"/>
                <a:pathLst>
                  <a:path w="5474" h="4164" fill="none" extrusionOk="0">
                    <a:moveTo>
                      <a:pt x="5421" y="4164"/>
                    </a:moveTo>
                    <a:cubicBezTo>
                      <a:pt x="5473" y="1912"/>
                      <a:pt x="4295" y="53"/>
                      <a:pt x="2803" y="26"/>
                    </a:cubicBezTo>
                    <a:cubicBezTo>
                      <a:pt x="1310" y="0"/>
                      <a:pt x="53" y="1781"/>
                      <a:pt x="1" y="4006"/>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7" name="Google Shape;2697;p50"/>
              <p:cNvSpPr/>
              <p:nvPr/>
            </p:nvSpPr>
            <p:spPr>
              <a:xfrm>
                <a:off x="1147375" y="1055675"/>
                <a:ext cx="110650" cy="110650"/>
              </a:xfrm>
              <a:custGeom>
                <a:avLst/>
                <a:gdLst/>
                <a:ahLst/>
                <a:cxnLst/>
                <a:rect l="l" t="t" r="r" b="b"/>
                <a:pathLst>
                  <a:path w="4426" h="4426" extrusionOk="0">
                    <a:moveTo>
                      <a:pt x="2226" y="1"/>
                    </a:moveTo>
                    <a:cubicBezTo>
                      <a:pt x="995" y="1"/>
                      <a:pt x="0" y="996"/>
                      <a:pt x="0" y="2226"/>
                    </a:cubicBezTo>
                    <a:cubicBezTo>
                      <a:pt x="0" y="3431"/>
                      <a:pt x="995" y="4426"/>
                      <a:pt x="2226" y="4426"/>
                    </a:cubicBezTo>
                    <a:cubicBezTo>
                      <a:pt x="3456" y="4426"/>
                      <a:pt x="4425" y="3431"/>
                      <a:pt x="4425" y="2226"/>
                    </a:cubicBezTo>
                    <a:cubicBezTo>
                      <a:pt x="4425" y="996"/>
                      <a:pt x="3456" y="1"/>
                      <a:pt x="22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8" name="Google Shape;2698;p50"/>
              <p:cNvSpPr/>
              <p:nvPr/>
            </p:nvSpPr>
            <p:spPr>
              <a:xfrm>
                <a:off x="1680225" y="1055675"/>
                <a:ext cx="110650" cy="110650"/>
              </a:xfrm>
              <a:custGeom>
                <a:avLst/>
                <a:gdLst/>
                <a:ahLst/>
                <a:cxnLst/>
                <a:rect l="l" t="t" r="r" b="b"/>
                <a:pathLst>
                  <a:path w="4426" h="4426" extrusionOk="0">
                    <a:moveTo>
                      <a:pt x="2200" y="1"/>
                    </a:moveTo>
                    <a:cubicBezTo>
                      <a:pt x="995" y="1"/>
                      <a:pt x="0" y="996"/>
                      <a:pt x="0" y="2226"/>
                    </a:cubicBezTo>
                    <a:cubicBezTo>
                      <a:pt x="0" y="3431"/>
                      <a:pt x="995" y="4426"/>
                      <a:pt x="2200" y="4426"/>
                    </a:cubicBezTo>
                    <a:cubicBezTo>
                      <a:pt x="3430" y="4426"/>
                      <a:pt x="4425" y="3431"/>
                      <a:pt x="4425" y="2226"/>
                    </a:cubicBezTo>
                    <a:cubicBezTo>
                      <a:pt x="4425" y="996"/>
                      <a:pt x="3430" y="1"/>
                      <a:pt x="22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50"/>
              <p:cNvSpPr/>
              <p:nvPr/>
            </p:nvSpPr>
            <p:spPr>
              <a:xfrm>
                <a:off x="1221325" y="792525"/>
                <a:ext cx="245525" cy="130300"/>
              </a:xfrm>
              <a:custGeom>
                <a:avLst/>
                <a:gdLst/>
                <a:ahLst/>
                <a:cxnLst/>
                <a:rect l="l" t="t" r="r" b="b"/>
                <a:pathLst>
                  <a:path w="9821" h="5212" fill="none" extrusionOk="0">
                    <a:moveTo>
                      <a:pt x="1" y="5211"/>
                    </a:moveTo>
                    <a:cubicBezTo>
                      <a:pt x="2279" y="2043"/>
                      <a:pt x="5840" y="1"/>
                      <a:pt x="9820" y="1"/>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50"/>
              <p:cNvSpPr/>
              <p:nvPr/>
            </p:nvSpPr>
            <p:spPr>
              <a:xfrm>
                <a:off x="1187300" y="947675"/>
                <a:ext cx="18350" cy="36025"/>
              </a:xfrm>
              <a:custGeom>
                <a:avLst/>
                <a:gdLst/>
                <a:ahLst/>
                <a:cxnLst/>
                <a:rect l="l" t="t" r="r" b="b"/>
                <a:pathLst>
                  <a:path w="734" h="1441" fill="none" extrusionOk="0">
                    <a:moveTo>
                      <a:pt x="0" y="1441"/>
                    </a:moveTo>
                    <a:cubicBezTo>
                      <a:pt x="210" y="943"/>
                      <a:pt x="472" y="446"/>
                      <a:pt x="733"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50"/>
              <p:cNvSpPr/>
              <p:nvPr/>
            </p:nvSpPr>
            <p:spPr>
              <a:xfrm>
                <a:off x="1466150" y="1390175"/>
                <a:ext cx="204275" cy="83825"/>
              </a:xfrm>
              <a:custGeom>
                <a:avLst/>
                <a:gdLst/>
                <a:ahLst/>
                <a:cxnLst/>
                <a:rect l="l" t="t" r="r" b="b"/>
                <a:pathLst>
                  <a:path w="8171" h="3353" fill="none" extrusionOk="0">
                    <a:moveTo>
                      <a:pt x="8170" y="1"/>
                    </a:moveTo>
                    <a:cubicBezTo>
                      <a:pt x="6809" y="1310"/>
                      <a:pt x="5159" y="2305"/>
                      <a:pt x="3352" y="2855"/>
                    </a:cubicBezTo>
                    <a:cubicBezTo>
                      <a:pt x="2305" y="3169"/>
                      <a:pt x="1179" y="3353"/>
                      <a:pt x="1" y="3353"/>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50"/>
              <p:cNvSpPr/>
              <p:nvPr/>
            </p:nvSpPr>
            <p:spPr>
              <a:xfrm>
                <a:off x="1392850" y="1551875"/>
                <a:ext cx="161700" cy="1049350"/>
              </a:xfrm>
              <a:custGeom>
                <a:avLst/>
                <a:gdLst/>
                <a:ahLst/>
                <a:cxnLst/>
                <a:rect l="l" t="t" r="r" b="b"/>
                <a:pathLst>
                  <a:path w="6468" h="41974" fill="none" extrusionOk="0">
                    <a:moveTo>
                      <a:pt x="3483" y="0"/>
                    </a:moveTo>
                    <a:cubicBezTo>
                      <a:pt x="3483" y="0"/>
                      <a:pt x="0" y="3274"/>
                      <a:pt x="995" y="12569"/>
                    </a:cubicBezTo>
                    <a:cubicBezTo>
                      <a:pt x="1624" y="18460"/>
                      <a:pt x="6468" y="22519"/>
                      <a:pt x="4844" y="28751"/>
                    </a:cubicBezTo>
                    <a:cubicBezTo>
                      <a:pt x="3221" y="34983"/>
                      <a:pt x="4033" y="41555"/>
                      <a:pt x="5316" y="41974"/>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50"/>
              <p:cNvSpPr/>
              <p:nvPr/>
            </p:nvSpPr>
            <p:spPr>
              <a:xfrm>
                <a:off x="1403975" y="1506700"/>
                <a:ext cx="125050" cy="103450"/>
              </a:xfrm>
              <a:custGeom>
                <a:avLst/>
                <a:gdLst/>
                <a:ahLst/>
                <a:cxnLst/>
                <a:rect l="l" t="t" r="r" b="b"/>
                <a:pathLst>
                  <a:path w="5002" h="4138" extrusionOk="0">
                    <a:moveTo>
                      <a:pt x="1231" y="1"/>
                    </a:moveTo>
                    <a:lnTo>
                      <a:pt x="262" y="2645"/>
                    </a:lnTo>
                    <a:cubicBezTo>
                      <a:pt x="0" y="3326"/>
                      <a:pt x="367" y="4138"/>
                      <a:pt x="943" y="4138"/>
                    </a:cubicBezTo>
                    <a:lnTo>
                      <a:pt x="4059" y="4138"/>
                    </a:lnTo>
                    <a:cubicBezTo>
                      <a:pt x="4635" y="4138"/>
                      <a:pt x="5002" y="3326"/>
                      <a:pt x="4740" y="2645"/>
                    </a:cubicBezTo>
                    <a:lnTo>
                      <a:pt x="37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50"/>
              <p:cNvSpPr/>
              <p:nvPr/>
            </p:nvSpPr>
            <p:spPr>
              <a:xfrm>
                <a:off x="1417725" y="1507350"/>
                <a:ext cx="96250" cy="13125"/>
              </a:xfrm>
              <a:custGeom>
                <a:avLst/>
                <a:gdLst/>
                <a:ahLst/>
                <a:cxnLst/>
                <a:rect l="l" t="t" r="r" b="b"/>
                <a:pathLst>
                  <a:path w="3850" h="525" fill="none" extrusionOk="0">
                    <a:moveTo>
                      <a:pt x="0" y="27"/>
                    </a:moveTo>
                    <a:cubicBezTo>
                      <a:pt x="0" y="27"/>
                      <a:pt x="1283" y="525"/>
                      <a:pt x="3849" y="1"/>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50"/>
              <p:cNvSpPr/>
              <p:nvPr/>
            </p:nvSpPr>
            <p:spPr>
              <a:xfrm>
                <a:off x="1411825" y="1520450"/>
                <a:ext cx="100825" cy="22275"/>
              </a:xfrm>
              <a:custGeom>
                <a:avLst/>
                <a:gdLst/>
                <a:ahLst/>
                <a:cxnLst/>
                <a:rect l="l" t="t" r="r" b="b"/>
                <a:pathLst>
                  <a:path w="4033" h="891" fill="none" extrusionOk="0">
                    <a:moveTo>
                      <a:pt x="1" y="524"/>
                    </a:moveTo>
                    <a:cubicBezTo>
                      <a:pt x="1" y="524"/>
                      <a:pt x="1205" y="891"/>
                      <a:pt x="4033" y="1"/>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06" name="Google Shape;2706;p50"/>
            <p:cNvGrpSpPr/>
            <p:nvPr/>
          </p:nvGrpSpPr>
          <p:grpSpPr>
            <a:xfrm>
              <a:off x="4589750" y="1864200"/>
              <a:ext cx="807800" cy="812975"/>
              <a:chOff x="1656000" y="1216525"/>
              <a:chExt cx="807800" cy="812975"/>
            </a:xfrm>
          </p:grpSpPr>
          <p:sp>
            <p:nvSpPr>
              <p:cNvPr id="2707" name="Google Shape;2707;p50"/>
              <p:cNvSpPr/>
              <p:nvPr/>
            </p:nvSpPr>
            <p:spPr>
              <a:xfrm>
                <a:off x="1656000" y="1216525"/>
                <a:ext cx="807800" cy="744050"/>
              </a:xfrm>
              <a:custGeom>
                <a:avLst/>
                <a:gdLst/>
                <a:ahLst/>
                <a:cxnLst/>
                <a:rect l="l" t="t" r="r" b="b"/>
                <a:pathLst>
                  <a:path w="32312" h="29762" extrusionOk="0">
                    <a:moveTo>
                      <a:pt x="17243" y="0"/>
                    </a:moveTo>
                    <a:cubicBezTo>
                      <a:pt x="12011" y="0"/>
                      <a:pt x="6767" y="3073"/>
                      <a:pt x="3954" y="8361"/>
                    </a:cubicBezTo>
                    <a:cubicBezTo>
                      <a:pt x="0" y="15745"/>
                      <a:pt x="2278" y="24648"/>
                      <a:pt x="9008" y="28261"/>
                    </a:cubicBezTo>
                    <a:cubicBezTo>
                      <a:pt x="10925" y="29279"/>
                      <a:pt x="12994" y="29761"/>
                      <a:pt x="15065" y="29761"/>
                    </a:cubicBezTo>
                    <a:cubicBezTo>
                      <a:pt x="20290" y="29761"/>
                      <a:pt x="25526" y="26689"/>
                      <a:pt x="28358" y="21401"/>
                    </a:cubicBezTo>
                    <a:cubicBezTo>
                      <a:pt x="32312" y="14017"/>
                      <a:pt x="30034" y="5114"/>
                      <a:pt x="23304" y="1501"/>
                    </a:cubicBezTo>
                    <a:cubicBezTo>
                      <a:pt x="21387" y="483"/>
                      <a:pt x="19316" y="0"/>
                      <a:pt x="172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50"/>
              <p:cNvSpPr/>
              <p:nvPr/>
            </p:nvSpPr>
            <p:spPr>
              <a:xfrm>
                <a:off x="2049425" y="1459575"/>
                <a:ext cx="119150" cy="89325"/>
              </a:xfrm>
              <a:custGeom>
                <a:avLst/>
                <a:gdLst/>
                <a:ahLst/>
                <a:cxnLst/>
                <a:rect l="l" t="t" r="r" b="b"/>
                <a:pathLst>
                  <a:path w="4766" h="3573" extrusionOk="0">
                    <a:moveTo>
                      <a:pt x="629" y="1"/>
                    </a:moveTo>
                    <a:lnTo>
                      <a:pt x="629" y="1"/>
                    </a:lnTo>
                    <a:cubicBezTo>
                      <a:pt x="0" y="1231"/>
                      <a:pt x="393" y="2697"/>
                      <a:pt x="1519" y="3300"/>
                    </a:cubicBezTo>
                    <a:cubicBezTo>
                      <a:pt x="1858" y="3485"/>
                      <a:pt x="2222" y="3572"/>
                      <a:pt x="2583" y="3572"/>
                    </a:cubicBezTo>
                    <a:cubicBezTo>
                      <a:pt x="3450" y="3572"/>
                      <a:pt x="4304" y="3069"/>
                      <a:pt x="4766" y="2200"/>
                    </a:cubicBezTo>
                    <a:lnTo>
                      <a:pt x="62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50"/>
              <p:cNvSpPr/>
              <p:nvPr/>
            </p:nvSpPr>
            <p:spPr>
              <a:xfrm>
                <a:off x="2188850" y="1496225"/>
                <a:ext cx="145350" cy="140125"/>
              </a:xfrm>
              <a:custGeom>
                <a:avLst/>
                <a:gdLst/>
                <a:ahLst/>
                <a:cxnLst/>
                <a:rect l="l" t="t" r="r" b="b"/>
                <a:pathLst>
                  <a:path w="5814" h="5605" fill="none" extrusionOk="0">
                    <a:moveTo>
                      <a:pt x="4714" y="5604"/>
                    </a:moveTo>
                    <a:cubicBezTo>
                      <a:pt x="5813" y="3667"/>
                      <a:pt x="5656" y="1467"/>
                      <a:pt x="4347" y="734"/>
                    </a:cubicBezTo>
                    <a:cubicBezTo>
                      <a:pt x="3038" y="1"/>
                      <a:pt x="1100" y="996"/>
                      <a:pt x="0" y="2933"/>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50"/>
              <p:cNvSpPr/>
              <p:nvPr/>
            </p:nvSpPr>
            <p:spPr>
              <a:xfrm>
                <a:off x="1892975" y="1328650"/>
                <a:ext cx="145350" cy="140775"/>
              </a:xfrm>
              <a:custGeom>
                <a:avLst/>
                <a:gdLst/>
                <a:ahLst/>
                <a:cxnLst/>
                <a:rect l="l" t="t" r="r" b="b"/>
                <a:pathLst>
                  <a:path w="5814" h="5631" fill="none" extrusionOk="0">
                    <a:moveTo>
                      <a:pt x="4713" y="5630"/>
                    </a:moveTo>
                    <a:cubicBezTo>
                      <a:pt x="5813" y="3666"/>
                      <a:pt x="5656" y="1493"/>
                      <a:pt x="4347" y="760"/>
                    </a:cubicBezTo>
                    <a:cubicBezTo>
                      <a:pt x="3037" y="1"/>
                      <a:pt x="1100" y="996"/>
                      <a:pt x="0" y="2933"/>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50"/>
              <p:cNvSpPr/>
              <p:nvPr/>
            </p:nvSpPr>
            <p:spPr>
              <a:xfrm>
                <a:off x="1774475" y="1389600"/>
                <a:ext cx="126375" cy="110650"/>
              </a:xfrm>
              <a:custGeom>
                <a:avLst/>
                <a:gdLst/>
                <a:ahLst/>
                <a:cxnLst/>
                <a:rect l="l" t="t" r="r" b="b"/>
                <a:pathLst>
                  <a:path w="5055" h="4426" extrusionOk="0">
                    <a:moveTo>
                      <a:pt x="2534" y="1"/>
                    </a:moveTo>
                    <a:cubicBezTo>
                      <a:pt x="1743" y="1"/>
                      <a:pt x="977" y="430"/>
                      <a:pt x="577" y="1176"/>
                    </a:cubicBezTo>
                    <a:cubicBezTo>
                      <a:pt x="1" y="2250"/>
                      <a:pt x="420" y="3585"/>
                      <a:pt x="1493" y="4161"/>
                    </a:cubicBezTo>
                    <a:cubicBezTo>
                      <a:pt x="1826" y="4340"/>
                      <a:pt x="2185" y="4425"/>
                      <a:pt x="2538" y="4425"/>
                    </a:cubicBezTo>
                    <a:cubicBezTo>
                      <a:pt x="3322" y="4425"/>
                      <a:pt x="4081" y="4003"/>
                      <a:pt x="4478" y="3245"/>
                    </a:cubicBezTo>
                    <a:cubicBezTo>
                      <a:pt x="5054" y="2171"/>
                      <a:pt x="4662" y="836"/>
                      <a:pt x="3562" y="260"/>
                    </a:cubicBezTo>
                    <a:cubicBezTo>
                      <a:pt x="3234" y="84"/>
                      <a:pt x="2882" y="1"/>
                      <a:pt x="25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50"/>
              <p:cNvSpPr/>
              <p:nvPr/>
            </p:nvSpPr>
            <p:spPr>
              <a:xfrm>
                <a:off x="2244500" y="1640325"/>
                <a:ext cx="126350" cy="110625"/>
              </a:xfrm>
              <a:custGeom>
                <a:avLst/>
                <a:gdLst/>
                <a:ahLst/>
                <a:cxnLst/>
                <a:rect l="l" t="t" r="r" b="b"/>
                <a:pathLst>
                  <a:path w="5054" h="4425" extrusionOk="0">
                    <a:moveTo>
                      <a:pt x="2528" y="0"/>
                    </a:moveTo>
                    <a:cubicBezTo>
                      <a:pt x="1732" y="0"/>
                      <a:pt x="958" y="430"/>
                      <a:pt x="576" y="1176"/>
                    </a:cubicBezTo>
                    <a:cubicBezTo>
                      <a:pt x="0" y="2249"/>
                      <a:pt x="393" y="3585"/>
                      <a:pt x="1466" y="4161"/>
                    </a:cubicBezTo>
                    <a:cubicBezTo>
                      <a:pt x="1800" y="4339"/>
                      <a:pt x="2160" y="4425"/>
                      <a:pt x="2516" y="4425"/>
                    </a:cubicBezTo>
                    <a:cubicBezTo>
                      <a:pt x="3307" y="4425"/>
                      <a:pt x="4072" y="4003"/>
                      <a:pt x="4451" y="3244"/>
                    </a:cubicBezTo>
                    <a:cubicBezTo>
                      <a:pt x="5054" y="2171"/>
                      <a:pt x="4635" y="835"/>
                      <a:pt x="3561" y="259"/>
                    </a:cubicBezTo>
                    <a:cubicBezTo>
                      <a:pt x="3233" y="83"/>
                      <a:pt x="2878" y="0"/>
                      <a:pt x="252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50"/>
              <p:cNvSpPr/>
              <p:nvPr/>
            </p:nvSpPr>
            <p:spPr>
              <a:xfrm>
                <a:off x="1942725" y="1240925"/>
                <a:ext cx="277575" cy="47175"/>
              </a:xfrm>
              <a:custGeom>
                <a:avLst/>
                <a:gdLst/>
                <a:ahLst/>
                <a:cxnLst/>
                <a:rect l="l" t="t" r="r" b="b"/>
                <a:pathLst>
                  <a:path w="11103" h="1887" fill="none" extrusionOk="0">
                    <a:moveTo>
                      <a:pt x="0" y="1886"/>
                    </a:moveTo>
                    <a:cubicBezTo>
                      <a:pt x="3509" y="132"/>
                      <a:pt x="7594" y="1"/>
                      <a:pt x="11102" y="1886"/>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50"/>
              <p:cNvSpPr/>
              <p:nvPr/>
            </p:nvSpPr>
            <p:spPr>
              <a:xfrm>
                <a:off x="1883800" y="1301825"/>
                <a:ext cx="33400" cy="22925"/>
              </a:xfrm>
              <a:custGeom>
                <a:avLst/>
                <a:gdLst/>
                <a:ahLst/>
                <a:cxnLst/>
                <a:rect l="l" t="t" r="r" b="b"/>
                <a:pathLst>
                  <a:path w="1336" h="917" fill="none" extrusionOk="0">
                    <a:moveTo>
                      <a:pt x="1" y="917"/>
                    </a:moveTo>
                    <a:cubicBezTo>
                      <a:pt x="419" y="576"/>
                      <a:pt x="865" y="288"/>
                      <a:pt x="1336"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50"/>
              <p:cNvSpPr/>
              <p:nvPr/>
            </p:nvSpPr>
            <p:spPr>
              <a:xfrm>
                <a:off x="1899500" y="1889000"/>
                <a:ext cx="219325" cy="38000"/>
              </a:xfrm>
              <a:custGeom>
                <a:avLst/>
                <a:gdLst/>
                <a:ahLst/>
                <a:cxnLst/>
                <a:rect l="l" t="t" r="r" b="b"/>
                <a:pathLst>
                  <a:path w="8773" h="1520" fill="none" extrusionOk="0">
                    <a:moveTo>
                      <a:pt x="8773" y="917"/>
                    </a:moveTo>
                    <a:cubicBezTo>
                      <a:pt x="6940" y="1414"/>
                      <a:pt x="5028" y="1519"/>
                      <a:pt x="3195" y="1152"/>
                    </a:cubicBezTo>
                    <a:cubicBezTo>
                      <a:pt x="2096" y="943"/>
                      <a:pt x="1022" y="550"/>
                      <a:pt x="1"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50"/>
              <p:cNvSpPr/>
              <p:nvPr/>
            </p:nvSpPr>
            <p:spPr>
              <a:xfrm>
                <a:off x="1788225" y="1902750"/>
                <a:ext cx="123750" cy="126750"/>
              </a:xfrm>
              <a:custGeom>
                <a:avLst/>
                <a:gdLst/>
                <a:ahLst/>
                <a:cxnLst/>
                <a:rect l="l" t="t" r="r" b="b"/>
                <a:pathLst>
                  <a:path w="4950" h="5070" extrusionOk="0">
                    <a:moveTo>
                      <a:pt x="2724" y="0"/>
                    </a:moveTo>
                    <a:lnTo>
                      <a:pt x="603" y="1886"/>
                    </a:lnTo>
                    <a:cubicBezTo>
                      <a:pt x="53" y="2383"/>
                      <a:pt x="1" y="3273"/>
                      <a:pt x="498" y="3535"/>
                    </a:cubicBezTo>
                    <a:lnTo>
                      <a:pt x="1703" y="4190"/>
                    </a:lnTo>
                    <a:lnTo>
                      <a:pt x="2043" y="4373"/>
                    </a:lnTo>
                    <a:lnTo>
                      <a:pt x="3247" y="5001"/>
                    </a:lnTo>
                    <a:cubicBezTo>
                      <a:pt x="3336" y="5048"/>
                      <a:pt x="3432" y="5070"/>
                      <a:pt x="3529" y="5070"/>
                    </a:cubicBezTo>
                    <a:cubicBezTo>
                      <a:pt x="3978" y="5070"/>
                      <a:pt x="4471" y="4609"/>
                      <a:pt x="4557" y="4006"/>
                    </a:cubicBezTo>
                    <a:lnTo>
                      <a:pt x="4949" y="1205"/>
                    </a:lnTo>
                    <a:lnTo>
                      <a:pt x="27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50"/>
              <p:cNvSpPr/>
              <p:nvPr/>
            </p:nvSpPr>
            <p:spPr>
              <a:xfrm>
                <a:off x="1840600" y="1896200"/>
                <a:ext cx="85125" cy="45200"/>
              </a:xfrm>
              <a:custGeom>
                <a:avLst/>
                <a:gdLst/>
                <a:ahLst/>
                <a:cxnLst/>
                <a:rect l="l" t="t" r="r" b="b"/>
                <a:pathLst>
                  <a:path w="3405" h="1808" fill="none" extrusionOk="0">
                    <a:moveTo>
                      <a:pt x="0" y="0"/>
                    </a:moveTo>
                    <a:cubicBezTo>
                      <a:pt x="0" y="0"/>
                      <a:pt x="864" y="1048"/>
                      <a:pt x="3404" y="1807"/>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50"/>
              <p:cNvSpPr/>
              <p:nvPr/>
            </p:nvSpPr>
            <p:spPr>
              <a:xfrm>
                <a:off x="1822925" y="1915825"/>
                <a:ext cx="94950" cy="35375"/>
              </a:xfrm>
              <a:custGeom>
                <a:avLst/>
                <a:gdLst/>
                <a:ahLst/>
                <a:cxnLst/>
                <a:rect l="l" t="t" r="r" b="b"/>
                <a:pathLst>
                  <a:path w="3798" h="1415" fill="none" extrusionOk="0">
                    <a:moveTo>
                      <a:pt x="0" y="1"/>
                    </a:moveTo>
                    <a:cubicBezTo>
                      <a:pt x="0" y="1"/>
                      <a:pt x="891" y="865"/>
                      <a:pt x="3797" y="1415"/>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1" name="TextBox 11">
            <a:extLst>
              <a:ext uri="{FF2B5EF4-FFF2-40B4-BE49-F238E27FC236}">
                <a16:creationId xmlns:a16="http://schemas.microsoft.com/office/drawing/2014/main" id="{27DF2B8C-8F3D-55D7-8C03-55D41324E176}"/>
              </a:ext>
            </a:extLst>
          </p:cNvPr>
          <p:cNvSpPr txBox="1"/>
          <p:nvPr/>
        </p:nvSpPr>
        <p:spPr>
          <a:xfrm>
            <a:off x="2545343" y="386628"/>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BÀI TẬP 2 </a:t>
            </a:r>
          </a:p>
        </p:txBody>
      </p:sp>
      <p:sp>
        <p:nvSpPr>
          <p:cNvPr id="49" name="Rectangle 48"/>
          <p:cNvSpPr/>
          <p:nvPr/>
        </p:nvSpPr>
        <p:spPr>
          <a:xfrm>
            <a:off x="1066661" y="1074581"/>
            <a:ext cx="7255041" cy="553998"/>
          </a:xfrm>
          <a:prstGeom prst="rect">
            <a:avLst/>
          </a:prstGeom>
        </p:spPr>
        <p:txBody>
          <a:bodyPr wrap="square">
            <a:spAutoFit/>
          </a:bodyPr>
          <a:lstStyle/>
          <a:p>
            <a:pPr algn="ctr">
              <a:lnSpc>
                <a:spcPct val="150000"/>
              </a:lnSpc>
            </a:pPr>
            <a:r>
              <a:rPr lang="nl-NL" sz="2000" b="1" u="sng" kern="1200">
                <a:solidFill>
                  <a:schemeClr val="tx1">
                    <a:lumMod val="50000"/>
                  </a:schemeClr>
                </a:solidFill>
                <a:latin typeface="Arial" panose="020B0604020202020204" pitchFamily="34" charset="0"/>
                <a:ea typeface="+mn-ea"/>
                <a:cs typeface="Arial" panose="020B0604020202020204" pitchFamily="34" charset="0"/>
              </a:rPr>
              <a:t>Tham khảo:</a:t>
            </a:r>
            <a:endParaRPr lang="en-US" sz="2000" b="1" u="sng" kern="1200">
              <a:solidFill>
                <a:schemeClr val="tx1">
                  <a:lumMod val="50000"/>
                </a:schemeClr>
              </a:solidFill>
              <a:latin typeface="Arial" panose="020B0604020202020204" pitchFamily="34" charset="0"/>
              <a:ea typeface="+mn-ea"/>
              <a:cs typeface="Arial" panose="020B0604020202020204" pitchFamily="34" charset="0"/>
            </a:endParaRPr>
          </a:p>
        </p:txBody>
      </p:sp>
      <p:sp>
        <p:nvSpPr>
          <p:cNvPr id="2" name="Rectangle 1"/>
          <p:cNvSpPr/>
          <p:nvPr/>
        </p:nvSpPr>
        <p:spPr>
          <a:xfrm>
            <a:off x="1101991" y="1591028"/>
            <a:ext cx="7219711" cy="3000821"/>
          </a:xfrm>
          <a:prstGeom prst="rect">
            <a:avLst/>
          </a:prstGeom>
        </p:spPr>
        <p:txBody>
          <a:bodyPr wrap="square">
            <a:spAutoFit/>
          </a:bodyPr>
          <a:lstStyle/>
          <a:p>
            <a:pPr>
              <a:lnSpc>
                <a:spcPct val="150000"/>
              </a:lnSpc>
            </a:pPr>
            <a:r>
              <a:rPr lang="vi-VN" sz="1800">
                <a:latin typeface="+mn-lt"/>
              </a:rPr>
              <a:t>Con trâu đang ăn cỏ bên bờ ruộng có thân hình to lớn hơn rất nhiều so với tưởng tượng của em. Trâu có bộ lông đen bóng, trên đầu là cặp sừng to, cứng cáp và cong như vầng trăng bị khuyết. Mắt trâu to tròn, đen nhánh,  điều khiến em ấn tượng hơn cả ở đôi mắt của trâu là cặp lông mi đen, dài hơi rũ xuống làm cho ánh nhìn của con trâu trở nên hiền lành, dễ mến. Mũi trâu to, hơi hếch lên trên và được các bác nông dân buộc vào một sợi dây thừng để dắt đi.</a:t>
            </a:r>
          </a:p>
        </p:txBody>
      </p:sp>
    </p:spTree>
    <p:extLst>
      <p:ext uri="{BB962C8B-B14F-4D97-AF65-F5344CB8AC3E}">
        <p14:creationId xmlns:p14="http://schemas.microsoft.com/office/powerpoint/2010/main" val="414540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72"/>
        <p:cNvGrpSpPr/>
        <p:nvPr/>
      </p:nvGrpSpPr>
      <p:grpSpPr>
        <a:xfrm>
          <a:off x="0" y="0"/>
          <a:ext cx="0" cy="0"/>
          <a:chOff x="0" y="0"/>
          <a:chExt cx="0" cy="0"/>
        </a:xfrm>
      </p:grpSpPr>
      <p:sp>
        <p:nvSpPr>
          <p:cNvPr id="51" name="TextBox 11">
            <a:extLst>
              <a:ext uri="{FF2B5EF4-FFF2-40B4-BE49-F238E27FC236}">
                <a16:creationId xmlns:a16="http://schemas.microsoft.com/office/drawing/2014/main" id="{27DF2B8C-8F3D-55D7-8C03-55D41324E176}"/>
              </a:ext>
            </a:extLst>
          </p:cNvPr>
          <p:cNvSpPr txBox="1"/>
          <p:nvPr/>
        </p:nvSpPr>
        <p:spPr>
          <a:xfrm>
            <a:off x="2603898" y="320202"/>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BÀI TẬP 2 </a:t>
            </a:r>
          </a:p>
        </p:txBody>
      </p:sp>
      <p:sp>
        <p:nvSpPr>
          <p:cNvPr id="49" name="Rectangle 48"/>
          <p:cNvSpPr/>
          <p:nvPr/>
        </p:nvSpPr>
        <p:spPr>
          <a:xfrm>
            <a:off x="1061898" y="966533"/>
            <a:ext cx="7255041" cy="553998"/>
          </a:xfrm>
          <a:prstGeom prst="rect">
            <a:avLst/>
          </a:prstGeom>
        </p:spPr>
        <p:txBody>
          <a:bodyPr wrap="square">
            <a:spAutoFit/>
          </a:bodyPr>
          <a:lstStyle/>
          <a:p>
            <a:pPr algn="ctr">
              <a:lnSpc>
                <a:spcPct val="150000"/>
              </a:lnSpc>
            </a:pPr>
            <a:r>
              <a:rPr lang="nl-NL" sz="2000" b="1" u="sng" kern="1200">
                <a:solidFill>
                  <a:schemeClr val="tx1">
                    <a:lumMod val="50000"/>
                  </a:schemeClr>
                </a:solidFill>
                <a:latin typeface="Arial" panose="020B0604020202020204" pitchFamily="34" charset="0"/>
                <a:ea typeface="+mn-ea"/>
                <a:cs typeface="Arial" panose="020B0604020202020204" pitchFamily="34" charset="0"/>
              </a:rPr>
              <a:t>Tham khảo:</a:t>
            </a:r>
            <a:endParaRPr lang="en-US" sz="2000" b="1" u="sng" kern="1200">
              <a:solidFill>
                <a:schemeClr val="tx1">
                  <a:lumMod val="50000"/>
                </a:schemeClr>
              </a:solidFill>
              <a:latin typeface="Arial" panose="020B0604020202020204" pitchFamily="34" charset="0"/>
              <a:ea typeface="+mn-ea"/>
              <a:cs typeface="Arial" panose="020B0604020202020204" pitchFamily="34" charset="0"/>
            </a:endParaRPr>
          </a:p>
        </p:txBody>
      </p:sp>
      <p:sp>
        <p:nvSpPr>
          <p:cNvPr id="2" name="Rectangle 1"/>
          <p:cNvSpPr/>
          <p:nvPr/>
        </p:nvSpPr>
        <p:spPr>
          <a:xfrm>
            <a:off x="882538" y="1520531"/>
            <a:ext cx="7613762" cy="3416320"/>
          </a:xfrm>
          <a:prstGeom prst="rect">
            <a:avLst/>
          </a:prstGeom>
        </p:spPr>
        <p:txBody>
          <a:bodyPr wrap="square">
            <a:spAutoFit/>
          </a:bodyPr>
          <a:lstStyle/>
          <a:p>
            <a:pPr>
              <a:lnSpc>
                <a:spcPct val="150000"/>
              </a:lnSpc>
            </a:pPr>
            <a:r>
              <a:rPr lang="vi-VN" sz="1800">
                <a:latin typeface="+mn-lt"/>
              </a:rPr>
              <a:t>Tai của trâu to như hai chiếc lá bàng, đuôi của trâu dài thường xuyên phe phẩy để đuổi ruồi bọ, côn trùng. Chân của con trâu to lớn, vững chãi với những bước đi chậm dãi, thong dong trên bãi cỏ. Con trâu ăn những đám cỏ non bên bờ ruộng, em nghe được âm thanh nhai cỏ “sực sực”, có lẽ con trâu đang ăn ngon miệng lắm.</a:t>
            </a:r>
          </a:p>
          <a:p>
            <a:pPr>
              <a:lnSpc>
                <a:spcPct val="150000"/>
              </a:lnSpc>
            </a:pPr>
            <a:r>
              <a:rPr lang="vi-VN" sz="1800">
                <a:latin typeface="+mn-lt"/>
              </a:rPr>
              <a:t>Qua lần gặp mặt tình cờ, em cảm thấy yêu quý con trâu hơn bởi đây là loài động vật chăm chỉ, hiền lành, không những thế con trâu còn là người bạn thân thiết của người nông dân Việt Nam.</a:t>
            </a:r>
          </a:p>
        </p:txBody>
      </p:sp>
    </p:spTree>
    <p:extLst>
      <p:ext uri="{BB962C8B-B14F-4D97-AF65-F5344CB8AC3E}">
        <p14:creationId xmlns:p14="http://schemas.microsoft.com/office/powerpoint/2010/main" val="3904163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14"/>
        <p:cNvGrpSpPr/>
        <p:nvPr/>
      </p:nvGrpSpPr>
      <p:grpSpPr>
        <a:xfrm>
          <a:off x="0" y="0"/>
          <a:ext cx="0" cy="0"/>
          <a:chOff x="0" y="0"/>
          <a:chExt cx="0" cy="0"/>
        </a:xfrm>
      </p:grpSpPr>
      <p:grpSp>
        <p:nvGrpSpPr>
          <p:cNvPr id="2117" name="Google Shape;2117;p39"/>
          <p:cNvGrpSpPr/>
          <p:nvPr/>
        </p:nvGrpSpPr>
        <p:grpSpPr>
          <a:xfrm>
            <a:off x="2394050" y="4040575"/>
            <a:ext cx="948925" cy="310625"/>
            <a:chOff x="2457550" y="4446975"/>
            <a:chExt cx="948925" cy="310625"/>
          </a:xfrm>
        </p:grpSpPr>
        <p:sp>
          <p:nvSpPr>
            <p:cNvPr id="2118" name="Google Shape;2118;p39"/>
            <p:cNvSpPr/>
            <p:nvPr/>
          </p:nvSpPr>
          <p:spPr>
            <a:xfrm>
              <a:off x="2457550" y="4701925"/>
              <a:ext cx="55650" cy="55675"/>
            </a:xfrm>
            <a:custGeom>
              <a:avLst/>
              <a:gdLst/>
              <a:ahLst/>
              <a:cxnLst/>
              <a:rect l="l" t="t" r="r" b="b"/>
              <a:pathLst>
                <a:path w="2226" h="2227" extrusionOk="0">
                  <a:moveTo>
                    <a:pt x="1126" y="1"/>
                  </a:moveTo>
                  <a:cubicBezTo>
                    <a:pt x="498" y="1"/>
                    <a:pt x="0" y="498"/>
                    <a:pt x="0" y="1101"/>
                  </a:cubicBezTo>
                  <a:cubicBezTo>
                    <a:pt x="0" y="1729"/>
                    <a:pt x="498" y="2227"/>
                    <a:pt x="1126" y="2227"/>
                  </a:cubicBezTo>
                  <a:cubicBezTo>
                    <a:pt x="1728" y="2227"/>
                    <a:pt x="2226" y="1729"/>
                    <a:pt x="2226" y="1101"/>
                  </a:cubicBezTo>
                  <a:cubicBezTo>
                    <a:pt x="2226" y="498"/>
                    <a:pt x="1728" y="1"/>
                    <a:pt x="11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39"/>
            <p:cNvSpPr/>
            <p:nvPr/>
          </p:nvSpPr>
          <p:spPr>
            <a:xfrm>
              <a:off x="3345550" y="4446975"/>
              <a:ext cx="60925" cy="61550"/>
            </a:xfrm>
            <a:custGeom>
              <a:avLst/>
              <a:gdLst/>
              <a:ahLst/>
              <a:cxnLst/>
              <a:rect l="l" t="t" r="r" b="b"/>
              <a:pathLst>
                <a:path w="2437" h="2462" extrusionOk="0">
                  <a:moveTo>
                    <a:pt x="1205" y="0"/>
                  </a:moveTo>
                  <a:cubicBezTo>
                    <a:pt x="525" y="0"/>
                    <a:pt x="1" y="550"/>
                    <a:pt x="1" y="1231"/>
                  </a:cubicBezTo>
                  <a:cubicBezTo>
                    <a:pt x="1" y="1911"/>
                    <a:pt x="525" y="2461"/>
                    <a:pt x="1205" y="2461"/>
                  </a:cubicBezTo>
                  <a:cubicBezTo>
                    <a:pt x="1886" y="2461"/>
                    <a:pt x="2436" y="1911"/>
                    <a:pt x="2436" y="1231"/>
                  </a:cubicBezTo>
                  <a:cubicBezTo>
                    <a:pt x="2436" y="550"/>
                    <a:pt x="1886" y="0"/>
                    <a:pt x="12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0" name="Google Shape;2120;p39"/>
          <p:cNvGrpSpPr/>
          <p:nvPr/>
        </p:nvGrpSpPr>
        <p:grpSpPr>
          <a:xfrm>
            <a:off x="598361" y="1763507"/>
            <a:ext cx="2477498" cy="2134965"/>
            <a:chOff x="2938000" y="768300"/>
            <a:chExt cx="426675" cy="373525"/>
          </a:xfrm>
        </p:grpSpPr>
        <p:sp>
          <p:nvSpPr>
            <p:cNvPr id="2121" name="Google Shape;2121;p39"/>
            <p:cNvSpPr/>
            <p:nvPr/>
          </p:nvSpPr>
          <p:spPr>
            <a:xfrm>
              <a:off x="3014700" y="1099675"/>
              <a:ext cx="41025" cy="39400"/>
            </a:xfrm>
            <a:custGeom>
              <a:avLst/>
              <a:gdLst/>
              <a:ahLst/>
              <a:cxnLst/>
              <a:rect l="l" t="t" r="r" b="b"/>
              <a:pathLst>
                <a:path w="1641" h="1576" extrusionOk="0">
                  <a:moveTo>
                    <a:pt x="818" y="0"/>
                  </a:moveTo>
                  <a:cubicBezTo>
                    <a:pt x="748" y="0"/>
                    <a:pt x="677" y="11"/>
                    <a:pt x="607" y="34"/>
                  </a:cubicBezTo>
                  <a:cubicBezTo>
                    <a:pt x="220" y="154"/>
                    <a:pt x="0" y="594"/>
                    <a:pt x="113" y="1015"/>
                  </a:cubicBezTo>
                  <a:cubicBezTo>
                    <a:pt x="206" y="1353"/>
                    <a:pt x="500" y="1575"/>
                    <a:pt x="816" y="1575"/>
                  </a:cubicBezTo>
                  <a:cubicBezTo>
                    <a:pt x="886" y="1575"/>
                    <a:pt x="957" y="1564"/>
                    <a:pt x="1027" y="1541"/>
                  </a:cubicBezTo>
                  <a:cubicBezTo>
                    <a:pt x="1421" y="1415"/>
                    <a:pt x="1641" y="975"/>
                    <a:pt x="1521" y="561"/>
                  </a:cubicBezTo>
                  <a:cubicBezTo>
                    <a:pt x="1428" y="223"/>
                    <a:pt x="1134" y="0"/>
                    <a:pt x="8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39"/>
            <p:cNvSpPr/>
            <p:nvPr/>
          </p:nvSpPr>
          <p:spPr>
            <a:xfrm>
              <a:off x="3023350" y="1069175"/>
              <a:ext cx="34550" cy="51700"/>
            </a:xfrm>
            <a:custGeom>
              <a:avLst/>
              <a:gdLst/>
              <a:ahLst/>
              <a:cxnLst/>
              <a:rect l="l" t="t" r="r" b="b"/>
              <a:pathLst>
                <a:path w="1382" h="2068" extrusionOk="0">
                  <a:moveTo>
                    <a:pt x="28" y="1"/>
                  </a:moveTo>
                  <a:cubicBezTo>
                    <a:pt x="8" y="7"/>
                    <a:pt x="1" y="21"/>
                    <a:pt x="1" y="41"/>
                  </a:cubicBezTo>
                  <a:lnTo>
                    <a:pt x="461" y="2048"/>
                  </a:lnTo>
                  <a:cubicBezTo>
                    <a:pt x="461" y="2055"/>
                    <a:pt x="474" y="2068"/>
                    <a:pt x="488" y="2068"/>
                  </a:cubicBezTo>
                  <a:cubicBezTo>
                    <a:pt x="501" y="2068"/>
                    <a:pt x="508" y="2061"/>
                    <a:pt x="514" y="2048"/>
                  </a:cubicBezTo>
                  <a:lnTo>
                    <a:pt x="1375" y="174"/>
                  </a:lnTo>
                  <a:cubicBezTo>
                    <a:pt x="1381" y="161"/>
                    <a:pt x="1375" y="141"/>
                    <a:pt x="1361" y="134"/>
                  </a:cubicBezTo>
                  <a:cubicBezTo>
                    <a:pt x="1358" y="132"/>
                    <a:pt x="1354" y="131"/>
                    <a:pt x="1349" y="131"/>
                  </a:cubicBezTo>
                  <a:cubicBezTo>
                    <a:pt x="1338" y="131"/>
                    <a:pt x="1326" y="138"/>
                    <a:pt x="1321" y="147"/>
                  </a:cubicBezTo>
                  <a:lnTo>
                    <a:pt x="501" y="1948"/>
                  </a:lnTo>
                  <a:lnTo>
                    <a:pt x="61" y="27"/>
                  </a:lnTo>
                  <a:cubicBezTo>
                    <a:pt x="54" y="7"/>
                    <a:pt x="41" y="1"/>
                    <a:pt x="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39"/>
            <p:cNvSpPr/>
            <p:nvPr/>
          </p:nvSpPr>
          <p:spPr>
            <a:xfrm>
              <a:off x="3024200" y="1108900"/>
              <a:ext cx="21850" cy="20825"/>
            </a:xfrm>
            <a:custGeom>
              <a:avLst/>
              <a:gdLst/>
              <a:ahLst/>
              <a:cxnLst/>
              <a:rect l="l" t="t" r="r" b="b"/>
              <a:pathLst>
                <a:path w="874" h="833" extrusionOk="0">
                  <a:moveTo>
                    <a:pt x="440" y="59"/>
                  </a:moveTo>
                  <a:cubicBezTo>
                    <a:pt x="487" y="59"/>
                    <a:pt x="540" y="72"/>
                    <a:pt x="587" y="99"/>
                  </a:cubicBezTo>
                  <a:cubicBezTo>
                    <a:pt x="667" y="139"/>
                    <a:pt x="734" y="219"/>
                    <a:pt x="760" y="312"/>
                  </a:cubicBezTo>
                  <a:cubicBezTo>
                    <a:pt x="807" y="506"/>
                    <a:pt x="707" y="706"/>
                    <a:pt x="534" y="759"/>
                  </a:cubicBezTo>
                  <a:cubicBezTo>
                    <a:pt x="502" y="770"/>
                    <a:pt x="468" y="775"/>
                    <a:pt x="433" y="775"/>
                  </a:cubicBezTo>
                  <a:cubicBezTo>
                    <a:pt x="382" y="775"/>
                    <a:pt x="331" y="763"/>
                    <a:pt x="287" y="739"/>
                  </a:cubicBezTo>
                  <a:cubicBezTo>
                    <a:pt x="207" y="692"/>
                    <a:pt x="140" y="619"/>
                    <a:pt x="120" y="519"/>
                  </a:cubicBezTo>
                  <a:cubicBezTo>
                    <a:pt x="67" y="332"/>
                    <a:pt x="167" y="132"/>
                    <a:pt x="340" y="72"/>
                  </a:cubicBezTo>
                  <a:cubicBezTo>
                    <a:pt x="374" y="65"/>
                    <a:pt x="407" y="59"/>
                    <a:pt x="440" y="59"/>
                  </a:cubicBezTo>
                  <a:close/>
                  <a:moveTo>
                    <a:pt x="437" y="0"/>
                  </a:moveTo>
                  <a:cubicBezTo>
                    <a:pt x="399" y="0"/>
                    <a:pt x="362" y="6"/>
                    <a:pt x="327" y="19"/>
                  </a:cubicBezTo>
                  <a:cubicBezTo>
                    <a:pt x="120" y="85"/>
                    <a:pt x="0" y="319"/>
                    <a:pt x="60" y="539"/>
                  </a:cubicBezTo>
                  <a:cubicBezTo>
                    <a:pt x="94" y="646"/>
                    <a:pt x="167" y="739"/>
                    <a:pt x="260" y="786"/>
                  </a:cubicBezTo>
                  <a:cubicBezTo>
                    <a:pt x="314" y="819"/>
                    <a:pt x="374" y="832"/>
                    <a:pt x="440" y="832"/>
                  </a:cubicBezTo>
                  <a:cubicBezTo>
                    <a:pt x="474" y="832"/>
                    <a:pt x="514" y="826"/>
                    <a:pt x="547" y="812"/>
                  </a:cubicBezTo>
                  <a:cubicBezTo>
                    <a:pt x="754" y="752"/>
                    <a:pt x="874" y="519"/>
                    <a:pt x="814" y="299"/>
                  </a:cubicBezTo>
                  <a:cubicBezTo>
                    <a:pt x="780" y="185"/>
                    <a:pt x="714" y="99"/>
                    <a:pt x="614" y="45"/>
                  </a:cubicBezTo>
                  <a:cubicBezTo>
                    <a:pt x="560" y="16"/>
                    <a:pt x="498" y="0"/>
                    <a:pt x="4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39"/>
            <p:cNvSpPr/>
            <p:nvPr/>
          </p:nvSpPr>
          <p:spPr>
            <a:xfrm>
              <a:off x="3244075" y="1063925"/>
              <a:ext cx="40375" cy="39375"/>
            </a:xfrm>
            <a:custGeom>
              <a:avLst/>
              <a:gdLst/>
              <a:ahLst/>
              <a:cxnLst/>
              <a:rect l="l" t="t" r="r" b="b"/>
              <a:pathLst>
                <a:path w="1615" h="1575" extrusionOk="0">
                  <a:moveTo>
                    <a:pt x="808" y="1"/>
                  </a:moveTo>
                  <a:cubicBezTo>
                    <a:pt x="622" y="1"/>
                    <a:pt x="436" y="76"/>
                    <a:pt x="294" y="224"/>
                  </a:cubicBezTo>
                  <a:cubicBezTo>
                    <a:pt x="1" y="531"/>
                    <a:pt x="1" y="1031"/>
                    <a:pt x="281" y="1338"/>
                  </a:cubicBezTo>
                  <a:cubicBezTo>
                    <a:pt x="426" y="1496"/>
                    <a:pt x="617" y="1574"/>
                    <a:pt x="807" y="1574"/>
                  </a:cubicBezTo>
                  <a:cubicBezTo>
                    <a:pt x="994" y="1574"/>
                    <a:pt x="1179" y="1499"/>
                    <a:pt x="1321" y="1351"/>
                  </a:cubicBezTo>
                  <a:cubicBezTo>
                    <a:pt x="1615" y="1044"/>
                    <a:pt x="1615" y="544"/>
                    <a:pt x="1335" y="237"/>
                  </a:cubicBezTo>
                  <a:cubicBezTo>
                    <a:pt x="1190" y="79"/>
                    <a:pt x="999" y="1"/>
                    <a:pt x="80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39"/>
            <p:cNvSpPr/>
            <p:nvPr/>
          </p:nvSpPr>
          <p:spPr>
            <a:xfrm>
              <a:off x="3232250" y="1031175"/>
              <a:ext cx="33525" cy="53700"/>
            </a:xfrm>
            <a:custGeom>
              <a:avLst/>
              <a:gdLst/>
              <a:ahLst/>
              <a:cxnLst/>
              <a:rect l="l" t="t" r="r" b="b"/>
              <a:pathLst>
                <a:path w="1341" h="2148" extrusionOk="0">
                  <a:moveTo>
                    <a:pt x="1247" y="0"/>
                  </a:moveTo>
                  <a:cubicBezTo>
                    <a:pt x="1234" y="0"/>
                    <a:pt x="1221" y="14"/>
                    <a:pt x="1221" y="34"/>
                  </a:cubicBezTo>
                  <a:lnTo>
                    <a:pt x="1281" y="2034"/>
                  </a:lnTo>
                  <a:lnTo>
                    <a:pt x="54" y="554"/>
                  </a:lnTo>
                  <a:cubicBezTo>
                    <a:pt x="46" y="546"/>
                    <a:pt x="38" y="543"/>
                    <a:pt x="30" y="543"/>
                  </a:cubicBezTo>
                  <a:cubicBezTo>
                    <a:pt x="25" y="543"/>
                    <a:pt x="19" y="544"/>
                    <a:pt x="14" y="547"/>
                  </a:cubicBezTo>
                  <a:cubicBezTo>
                    <a:pt x="0" y="560"/>
                    <a:pt x="0" y="574"/>
                    <a:pt x="7" y="587"/>
                  </a:cubicBezTo>
                  <a:lnTo>
                    <a:pt x="1287" y="2134"/>
                  </a:lnTo>
                  <a:cubicBezTo>
                    <a:pt x="1294" y="2141"/>
                    <a:pt x="1301" y="2147"/>
                    <a:pt x="1307" y="2147"/>
                  </a:cubicBezTo>
                  <a:lnTo>
                    <a:pt x="1321" y="2147"/>
                  </a:lnTo>
                  <a:cubicBezTo>
                    <a:pt x="1334" y="2141"/>
                    <a:pt x="1341" y="2127"/>
                    <a:pt x="1341" y="2121"/>
                  </a:cubicBezTo>
                  <a:lnTo>
                    <a:pt x="1281" y="27"/>
                  </a:lnTo>
                  <a:cubicBezTo>
                    <a:pt x="1281" y="14"/>
                    <a:pt x="1267" y="0"/>
                    <a:pt x="12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39"/>
            <p:cNvSpPr/>
            <p:nvPr/>
          </p:nvSpPr>
          <p:spPr>
            <a:xfrm>
              <a:off x="3253425" y="1073175"/>
              <a:ext cx="21525" cy="20875"/>
            </a:xfrm>
            <a:custGeom>
              <a:avLst/>
              <a:gdLst/>
              <a:ahLst/>
              <a:cxnLst/>
              <a:rect l="l" t="t" r="r" b="b"/>
              <a:pathLst>
                <a:path w="861" h="835" extrusionOk="0">
                  <a:moveTo>
                    <a:pt x="434" y="61"/>
                  </a:moveTo>
                  <a:cubicBezTo>
                    <a:pt x="527" y="61"/>
                    <a:pt x="607" y="94"/>
                    <a:pt x="674" y="167"/>
                  </a:cubicBezTo>
                  <a:cubicBezTo>
                    <a:pt x="801" y="307"/>
                    <a:pt x="801" y="534"/>
                    <a:pt x="667" y="674"/>
                  </a:cubicBezTo>
                  <a:cubicBezTo>
                    <a:pt x="601" y="741"/>
                    <a:pt x="521" y="774"/>
                    <a:pt x="434" y="774"/>
                  </a:cubicBezTo>
                  <a:lnTo>
                    <a:pt x="427" y="774"/>
                  </a:lnTo>
                  <a:cubicBezTo>
                    <a:pt x="340" y="774"/>
                    <a:pt x="260" y="741"/>
                    <a:pt x="194" y="668"/>
                  </a:cubicBezTo>
                  <a:cubicBezTo>
                    <a:pt x="67" y="527"/>
                    <a:pt x="67" y="301"/>
                    <a:pt x="200" y="161"/>
                  </a:cubicBezTo>
                  <a:cubicBezTo>
                    <a:pt x="260" y="94"/>
                    <a:pt x="347" y="61"/>
                    <a:pt x="434" y="61"/>
                  </a:cubicBezTo>
                  <a:close/>
                  <a:moveTo>
                    <a:pt x="440" y="1"/>
                  </a:moveTo>
                  <a:cubicBezTo>
                    <a:pt x="334" y="1"/>
                    <a:pt x="234" y="41"/>
                    <a:pt x="160" y="121"/>
                  </a:cubicBezTo>
                  <a:cubicBezTo>
                    <a:pt x="7" y="281"/>
                    <a:pt x="0" y="547"/>
                    <a:pt x="154" y="708"/>
                  </a:cubicBezTo>
                  <a:cubicBezTo>
                    <a:pt x="227" y="788"/>
                    <a:pt x="327" y="834"/>
                    <a:pt x="427" y="834"/>
                  </a:cubicBezTo>
                  <a:lnTo>
                    <a:pt x="434" y="834"/>
                  </a:lnTo>
                  <a:cubicBezTo>
                    <a:pt x="534" y="834"/>
                    <a:pt x="634" y="794"/>
                    <a:pt x="707" y="714"/>
                  </a:cubicBezTo>
                  <a:cubicBezTo>
                    <a:pt x="861" y="554"/>
                    <a:pt x="861" y="287"/>
                    <a:pt x="714" y="127"/>
                  </a:cubicBezTo>
                  <a:cubicBezTo>
                    <a:pt x="641" y="47"/>
                    <a:pt x="541" y="1"/>
                    <a:pt x="4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39"/>
            <p:cNvSpPr/>
            <p:nvPr/>
          </p:nvSpPr>
          <p:spPr>
            <a:xfrm>
              <a:off x="3271925" y="859900"/>
              <a:ext cx="51675" cy="90450"/>
            </a:xfrm>
            <a:custGeom>
              <a:avLst/>
              <a:gdLst/>
              <a:ahLst/>
              <a:cxnLst/>
              <a:rect l="l" t="t" r="r" b="b"/>
              <a:pathLst>
                <a:path w="2067" h="3618" extrusionOk="0">
                  <a:moveTo>
                    <a:pt x="1075" y="1"/>
                  </a:moveTo>
                  <a:cubicBezTo>
                    <a:pt x="1008" y="1"/>
                    <a:pt x="936" y="25"/>
                    <a:pt x="861" y="76"/>
                  </a:cubicBezTo>
                  <a:cubicBezTo>
                    <a:pt x="1" y="663"/>
                    <a:pt x="1848" y="3617"/>
                    <a:pt x="1848" y="3617"/>
                  </a:cubicBezTo>
                  <a:cubicBezTo>
                    <a:pt x="2067" y="2595"/>
                    <a:pt x="1781" y="1"/>
                    <a:pt x="107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39"/>
            <p:cNvSpPr/>
            <p:nvPr/>
          </p:nvSpPr>
          <p:spPr>
            <a:xfrm>
              <a:off x="3318100" y="950325"/>
              <a:ext cx="46575" cy="100025"/>
            </a:xfrm>
            <a:custGeom>
              <a:avLst/>
              <a:gdLst/>
              <a:ahLst/>
              <a:cxnLst/>
              <a:rect l="l" t="t" r="r" b="b"/>
              <a:pathLst>
                <a:path w="1863" h="4001" extrusionOk="0">
                  <a:moveTo>
                    <a:pt x="1" y="0"/>
                  </a:moveTo>
                  <a:cubicBezTo>
                    <a:pt x="1" y="0"/>
                    <a:pt x="61" y="3748"/>
                    <a:pt x="721" y="3961"/>
                  </a:cubicBezTo>
                  <a:cubicBezTo>
                    <a:pt x="805" y="3988"/>
                    <a:pt x="880" y="4001"/>
                    <a:pt x="947" y="4001"/>
                  </a:cubicBezTo>
                  <a:cubicBezTo>
                    <a:pt x="1862" y="4001"/>
                    <a:pt x="1120" y="1548"/>
                    <a:pt x="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39"/>
            <p:cNvSpPr/>
            <p:nvPr/>
          </p:nvSpPr>
          <p:spPr>
            <a:xfrm>
              <a:off x="3303425" y="944475"/>
              <a:ext cx="23200" cy="17850"/>
            </a:xfrm>
            <a:custGeom>
              <a:avLst/>
              <a:gdLst/>
              <a:ahLst/>
              <a:cxnLst/>
              <a:rect l="l" t="t" r="r" b="b"/>
              <a:pathLst>
                <a:path w="928" h="714" extrusionOk="0">
                  <a:moveTo>
                    <a:pt x="848" y="1"/>
                  </a:moveTo>
                  <a:lnTo>
                    <a:pt x="68" y="27"/>
                  </a:lnTo>
                  <a:cubicBezTo>
                    <a:pt x="28" y="27"/>
                    <a:pt x="1" y="74"/>
                    <a:pt x="14" y="114"/>
                  </a:cubicBezTo>
                  <a:lnTo>
                    <a:pt x="221" y="674"/>
                  </a:lnTo>
                  <a:cubicBezTo>
                    <a:pt x="229" y="699"/>
                    <a:pt x="252" y="713"/>
                    <a:pt x="275" y="713"/>
                  </a:cubicBezTo>
                  <a:cubicBezTo>
                    <a:pt x="289" y="713"/>
                    <a:pt x="304" y="707"/>
                    <a:pt x="314" y="694"/>
                  </a:cubicBezTo>
                  <a:lnTo>
                    <a:pt x="888" y="107"/>
                  </a:lnTo>
                  <a:cubicBezTo>
                    <a:pt x="928" y="67"/>
                    <a:pt x="901" y="1"/>
                    <a:pt x="8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39"/>
            <p:cNvSpPr/>
            <p:nvPr/>
          </p:nvSpPr>
          <p:spPr>
            <a:xfrm>
              <a:off x="3279600" y="930825"/>
              <a:ext cx="38200" cy="56675"/>
            </a:xfrm>
            <a:custGeom>
              <a:avLst/>
              <a:gdLst/>
              <a:ahLst/>
              <a:cxnLst/>
              <a:rect l="l" t="t" r="r" b="b"/>
              <a:pathLst>
                <a:path w="1528" h="2267" extrusionOk="0">
                  <a:moveTo>
                    <a:pt x="686" y="0"/>
                  </a:moveTo>
                  <a:cubicBezTo>
                    <a:pt x="645" y="0"/>
                    <a:pt x="602" y="7"/>
                    <a:pt x="560" y="20"/>
                  </a:cubicBezTo>
                  <a:lnTo>
                    <a:pt x="360" y="87"/>
                  </a:lnTo>
                  <a:cubicBezTo>
                    <a:pt x="127" y="160"/>
                    <a:pt x="0" y="413"/>
                    <a:pt x="67" y="660"/>
                  </a:cubicBezTo>
                  <a:lnTo>
                    <a:pt x="420" y="1934"/>
                  </a:lnTo>
                  <a:cubicBezTo>
                    <a:pt x="481" y="2136"/>
                    <a:pt x="653" y="2267"/>
                    <a:pt x="838" y="2267"/>
                  </a:cubicBezTo>
                  <a:cubicBezTo>
                    <a:pt x="879" y="2267"/>
                    <a:pt x="920" y="2260"/>
                    <a:pt x="961" y="2247"/>
                  </a:cubicBezTo>
                  <a:lnTo>
                    <a:pt x="1167" y="2180"/>
                  </a:lnTo>
                  <a:cubicBezTo>
                    <a:pt x="1394" y="2107"/>
                    <a:pt x="1527" y="1847"/>
                    <a:pt x="1461" y="1600"/>
                  </a:cubicBezTo>
                  <a:lnTo>
                    <a:pt x="1101" y="333"/>
                  </a:lnTo>
                  <a:cubicBezTo>
                    <a:pt x="1046" y="131"/>
                    <a:pt x="875" y="0"/>
                    <a:pt x="68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39"/>
            <p:cNvSpPr/>
            <p:nvPr/>
          </p:nvSpPr>
          <p:spPr>
            <a:xfrm>
              <a:off x="2938000" y="1006175"/>
              <a:ext cx="77550" cy="75525"/>
            </a:xfrm>
            <a:custGeom>
              <a:avLst/>
              <a:gdLst/>
              <a:ahLst/>
              <a:cxnLst/>
              <a:rect l="l" t="t" r="r" b="b"/>
              <a:pathLst>
                <a:path w="3102" h="3021" extrusionOk="0">
                  <a:moveTo>
                    <a:pt x="1309" y="1"/>
                  </a:moveTo>
                  <a:cubicBezTo>
                    <a:pt x="1145" y="1"/>
                    <a:pt x="989" y="53"/>
                    <a:pt x="848" y="180"/>
                  </a:cubicBezTo>
                  <a:cubicBezTo>
                    <a:pt x="1" y="940"/>
                    <a:pt x="994" y="3021"/>
                    <a:pt x="994" y="3021"/>
                  </a:cubicBezTo>
                  <a:lnTo>
                    <a:pt x="3101" y="1320"/>
                  </a:lnTo>
                  <a:cubicBezTo>
                    <a:pt x="3101" y="1320"/>
                    <a:pt x="2124" y="1"/>
                    <a:pt x="130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39"/>
            <p:cNvSpPr/>
            <p:nvPr/>
          </p:nvSpPr>
          <p:spPr>
            <a:xfrm>
              <a:off x="2953500" y="913750"/>
              <a:ext cx="368300" cy="182475"/>
            </a:xfrm>
            <a:custGeom>
              <a:avLst/>
              <a:gdLst/>
              <a:ahLst/>
              <a:cxnLst/>
              <a:rect l="l" t="t" r="r" b="b"/>
              <a:pathLst>
                <a:path w="14732" h="7299" extrusionOk="0">
                  <a:moveTo>
                    <a:pt x="12030" y="1"/>
                  </a:moveTo>
                  <a:cubicBezTo>
                    <a:pt x="11718" y="1"/>
                    <a:pt x="11365" y="41"/>
                    <a:pt x="10964" y="116"/>
                  </a:cubicBezTo>
                  <a:cubicBezTo>
                    <a:pt x="9077" y="476"/>
                    <a:pt x="1" y="5744"/>
                    <a:pt x="94" y="6858"/>
                  </a:cubicBezTo>
                  <a:cubicBezTo>
                    <a:pt x="120" y="7184"/>
                    <a:pt x="810" y="7299"/>
                    <a:pt x="1770" y="7299"/>
                  </a:cubicBezTo>
                  <a:cubicBezTo>
                    <a:pt x="4074" y="7299"/>
                    <a:pt x="7936" y="6638"/>
                    <a:pt x="7936" y="6638"/>
                  </a:cubicBezTo>
                  <a:lnTo>
                    <a:pt x="7936" y="6644"/>
                  </a:lnTo>
                  <a:cubicBezTo>
                    <a:pt x="14731" y="5204"/>
                    <a:pt x="14638" y="3797"/>
                    <a:pt x="14158" y="1990"/>
                  </a:cubicBezTo>
                  <a:cubicBezTo>
                    <a:pt x="13780" y="560"/>
                    <a:pt x="13190" y="1"/>
                    <a:pt x="120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39"/>
            <p:cNvSpPr/>
            <p:nvPr/>
          </p:nvSpPr>
          <p:spPr>
            <a:xfrm>
              <a:off x="3063025" y="925800"/>
              <a:ext cx="138250" cy="79875"/>
            </a:xfrm>
            <a:custGeom>
              <a:avLst/>
              <a:gdLst/>
              <a:ahLst/>
              <a:cxnLst/>
              <a:rect l="l" t="t" r="r" b="b"/>
              <a:pathLst>
                <a:path w="5530" h="3195" extrusionOk="0">
                  <a:moveTo>
                    <a:pt x="5529" y="1"/>
                  </a:moveTo>
                  <a:lnTo>
                    <a:pt x="5529" y="1"/>
                  </a:lnTo>
                  <a:cubicBezTo>
                    <a:pt x="4142" y="588"/>
                    <a:pt x="1962" y="1761"/>
                    <a:pt x="1" y="2968"/>
                  </a:cubicBezTo>
                  <a:cubicBezTo>
                    <a:pt x="259" y="3128"/>
                    <a:pt x="627" y="3195"/>
                    <a:pt x="1042" y="3195"/>
                  </a:cubicBezTo>
                  <a:cubicBezTo>
                    <a:pt x="2232" y="3195"/>
                    <a:pt x="3806" y="2648"/>
                    <a:pt x="4275" y="2208"/>
                  </a:cubicBezTo>
                  <a:cubicBezTo>
                    <a:pt x="4782" y="1735"/>
                    <a:pt x="5276" y="634"/>
                    <a:pt x="5529" y="1"/>
                  </a:cubicBezTo>
                  <a:close/>
                </a:path>
              </a:pathLst>
            </a:custGeom>
            <a:solidFill>
              <a:srgbClr val="255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39"/>
            <p:cNvSpPr/>
            <p:nvPr/>
          </p:nvSpPr>
          <p:spPr>
            <a:xfrm>
              <a:off x="3258750" y="924150"/>
              <a:ext cx="22700" cy="9850"/>
            </a:xfrm>
            <a:custGeom>
              <a:avLst/>
              <a:gdLst/>
              <a:ahLst/>
              <a:cxnLst/>
              <a:rect l="l" t="t" r="r" b="b"/>
              <a:pathLst>
                <a:path w="908" h="394" extrusionOk="0">
                  <a:moveTo>
                    <a:pt x="34" y="0"/>
                  </a:moveTo>
                  <a:cubicBezTo>
                    <a:pt x="14" y="0"/>
                    <a:pt x="1" y="13"/>
                    <a:pt x="1" y="27"/>
                  </a:cubicBezTo>
                  <a:cubicBezTo>
                    <a:pt x="1" y="40"/>
                    <a:pt x="7" y="60"/>
                    <a:pt x="27" y="60"/>
                  </a:cubicBezTo>
                  <a:cubicBezTo>
                    <a:pt x="354" y="100"/>
                    <a:pt x="621" y="207"/>
                    <a:pt x="854" y="387"/>
                  </a:cubicBezTo>
                  <a:cubicBezTo>
                    <a:pt x="861" y="387"/>
                    <a:pt x="868" y="394"/>
                    <a:pt x="874" y="394"/>
                  </a:cubicBezTo>
                  <a:cubicBezTo>
                    <a:pt x="881" y="394"/>
                    <a:pt x="888" y="387"/>
                    <a:pt x="894" y="380"/>
                  </a:cubicBezTo>
                  <a:cubicBezTo>
                    <a:pt x="908" y="367"/>
                    <a:pt x="901" y="347"/>
                    <a:pt x="888" y="340"/>
                  </a:cubicBezTo>
                  <a:cubicBezTo>
                    <a:pt x="648" y="153"/>
                    <a:pt x="368" y="40"/>
                    <a:pt x="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39"/>
            <p:cNvSpPr/>
            <p:nvPr/>
          </p:nvSpPr>
          <p:spPr>
            <a:xfrm>
              <a:off x="3236075" y="923975"/>
              <a:ext cx="12025" cy="2525"/>
            </a:xfrm>
            <a:custGeom>
              <a:avLst/>
              <a:gdLst/>
              <a:ahLst/>
              <a:cxnLst/>
              <a:rect l="l" t="t" r="r" b="b"/>
              <a:pathLst>
                <a:path w="481" h="101" extrusionOk="0">
                  <a:moveTo>
                    <a:pt x="454" y="0"/>
                  </a:moveTo>
                  <a:cubicBezTo>
                    <a:pt x="321" y="7"/>
                    <a:pt x="181" y="20"/>
                    <a:pt x="28" y="47"/>
                  </a:cubicBezTo>
                  <a:cubicBezTo>
                    <a:pt x="14" y="47"/>
                    <a:pt x="1" y="60"/>
                    <a:pt x="8" y="80"/>
                  </a:cubicBezTo>
                  <a:cubicBezTo>
                    <a:pt x="8" y="94"/>
                    <a:pt x="21" y="100"/>
                    <a:pt x="34" y="100"/>
                  </a:cubicBezTo>
                  <a:cubicBezTo>
                    <a:pt x="188" y="80"/>
                    <a:pt x="328" y="60"/>
                    <a:pt x="454" y="54"/>
                  </a:cubicBezTo>
                  <a:cubicBezTo>
                    <a:pt x="474" y="54"/>
                    <a:pt x="481" y="40"/>
                    <a:pt x="481" y="27"/>
                  </a:cubicBezTo>
                  <a:cubicBezTo>
                    <a:pt x="481" y="7"/>
                    <a:pt x="468" y="0"/>
                    <a:pt x="4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39"/>
            <p:cNvSpPr/>
            <p:nvPr/>
          </p:nvSpPr>
          <p:spPr>
            <a:xfrm>
              <a:off x="3180575" y="786925"/>
              <a:ext cx="37700" cy="67725"/>
            </a:xfrm>
            <a:custGeom>
              <a:avLst/>
              <a:gdLst/>
              <a:ahLst/>
              <a:cxnLst/>
              <a:rect l="l" t="t" r="r" b="b"/>
              <a:pathLst>
                <a:path w="1508" h="2709" extrusionOk="0">
                  <a:moveTo>
                    <a:pt x="486" y="0"/>
                  </a:moveTo>
                  <a:cubicBezTo>
                    <a:pt x="484" y="0"/>
                    <a:pt x="482" y="1"/>
                    <a:pt x="480" y="1"/>
                  </a:cubicBezTo>
                  <a:cubicBezTo>
                    <a:pt x="354" y="14"/>
                    <a:pt x="347" y="955"/>
                    <a:pt x="347" y="1041"/>
                  </a:cubicBezTo>
                  <a:cubicBezTo>
                    <a:pt x="342" y="981"/>
                    <a:pt x="300" y="547"/>
                    <a:pt x="191" y="547"/>
                  </a:cubicBezTo>
                  <a:cubicBezTo>
                    <a:pt x="166" y="547"/>
                    <a:pt x="139" y="569"/>
                    <a:pt x="107" y="621"/>
                  </a:cubicBezTo>
                  <a:cubicBezTo>
                    <a:pt x="0" y="801"/>
                    <a:pt x="47" y="1655"/>
                    <a:pt x="54" y="1861"/>
                  </a:cubicBezTo>
                  <a:cubicBezTo>
                    <a:pt x="40" y="2335"/>
                    <a:pt x="207" y="2595"/>
                    <a:pt x="380" y="2628"/>
                  </a:cubicBezTo>
                  <a:lnTo>
                    <a:pt x="500" y="2648"/>
                  </a:lnTo>
                  <a:cubicBezTo>
                    <a:pt x="567" y="2662"/>
                    <a:pt x="627" y="2682"/>
                    <a:pt x="687" y="2708"/>
                  </a:cubicBezTo>
                  <a:cubicBezTo>
                    <a:pt x="688" y="2709"/>
                    <a:pt x="689" y="2709"/>
                    <a:pt x="691" y="2709"/>
                  </a:cubicBezTo>
                  <a:cubicBezTo>
                    <a:pt x="759" y="2709"/>
                    <a:pt x="967" y="1999"/>
                    <a:pt x="1028" y="1999"/>
                  </a:cubicBezTo>
                  <a:cubicBezTo>
                    <a:pt x="1030" y="1999"/>
                    <a:pt x="1032" y="2000"/>
                    <a:pt x="1034" y="2001"/>
                  </a:cubicBezTo>
                  <a:lnTo>
                    <a:pt x="1041" y="2001"/>
                  </a:lnTo>
                  <a:cubicBezTo>
                    <a:pt x="1181" y="1721"/>
                    <a:pt x="1194" y="1455"/>
                    <a:pt x="1194" y="1455"/>
                  </a:cubicBezTo>
                  <a:cubicBezTo>
                    <a:pt x="1294" y="1221"/>
                    <a:pt x="1507" y="668"/>
                    <a:pt x="1414" y="648"/>
                  </a:cubicBezTo>
                  <a:cubicBezTo>
                    <a:pt x="1411" y="647"/>
                    <a:pt x="1408" y="647"/>
                    <a:pt x="1405" y="647"/>
                  </a:cubicBezTo>
                  <a:cubicBezTo>
                    <a:pt x="1316" y="647"/>
                    <a:pt x="1153" y="916"/>
                    <a:pt x="1134" y="948"/>
                  </a:cubicBezTo>
                  <a:cubicBezTo>
                    <a:pt x="1134" y="948"/>
                    <a:pt x="1134" y="948"/>
                    <a:pt x="1134" y="941"/>
                  </a:cubicBezTo>
                  <a:cubicBezTo>
                    <a:pt x="1198" y="750"/>
                    <a:pt x="1286" y="184"/>
                    <a:pt x="1176" y="184"/>
                  </a:cubicBezTo>
                  <a:cubicBezTo>
                    <a:pt x="1171" y="184"/>
                    <a:pt x="1166" y="185"/>
                    <a:pt x="1161" y="188"/>
                  </a:cubicBezTo>
                  <a:cubicBezTo>
                    <a:pt x="1041" y="241"/>
                    <a:pt x="934" y="734"/>
                    <a:pt x="920" y="835"/>
                  </a:cubicBezTo>
                  <a:cubicBezTo>
                    <a:pt x="914" y="841"/>
                    <a:pt x="914" y="848"/>
                    <a:pt x="914" y="848"/>
                  </a:cubicBezTo>
                  <a:lnTo>
                    <a:pt x="914" y="835"/>
                  </a:lnTo>
                  <a:cubicBezTo>
                    <a:pt x="920" y="730"/>
                    <a:pt x="933" y="20"/>
                    <a:pt x="790" y="20"/>
                  </a:cubicBezTo>
                  <a:cubicBezTo>
                    <a:pt x="787" y="20"/>
                    <a:pt x="784" y="20"/>
                    <a:pt x="780" y="21"/>
                  </a:cubicBezTo>
                  <a:cubicBezTo>
                    <a:pt x="640" y="48"/>
                    <a:pt x="620" y="594"/>
                    <a:pt x="614" y="734"/>
                  </a:cubicBezTo>
                  <a:cubicBezTo>
                    <a:pt x="614" y="597"/>
                    <a:pt x="594" y="0"/>
                    <a:pt x="486" y="0"/>
                  </a:cubicBezTo>
                  <a:close/>
                </a:path>
              </a:pathLst>
            </a:custGeom>
            <a:solidFill>
              <a:srgbClr val="F7CB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39"/>
            <p:cNvSpPr/>
            <p:nvPr/>
          </p:nvSpPr>
          <p:spPr>
            <a:xfrm>
              <a:off x="3195575" y="804950"/>
              <a:ext cx="1525" cy="7250"/>
            </a:xfrm>
            <a:custGeom>
              <a:avLst/>
              <a:gdLst/>
              <a:ahLst/>
              <a:cxnLst/>
              <a:rect l="l" t="t" r="r" b="b"/>
              <a:pathLst>
                <a:path w="61" h="290" extrusionOk="0">
                  <a:moveTo>
                    <a:pt x="34" y="0"/>
                  </a:moveTo>
                  <a:cubicBezTo>
                    <a:pt x="27" y="0"/>
                    <a:pt x="20" y="13"/>
                    <a:pt x="20" y="20"/>
                  </a:cubicBezTo>
                  <a:lnTo>
                    <a:pt x="0" y="267"/>
                  </a:lnTo>
                  <a:cubicBezTo>
                    <a:pt x="0" y="274"/>
                    <a:pt x="0" y="280"/>
                    <a:pt x="0" y="280"/>
                  </a:cubicBezTo>
                  <a:cubicBezTo>
                    <a:pt x="5" y="285"/>
                    <a:pt x="13" y="290"/>
                    <a:pt x="20" y="290"/>
                  </a:cubicBezTo>
                  <a:cubicBezTo>
                    <a:pt x="23" y="290"/>
                    <a:pt x="25" y="289"/>
                    <a:pt x="27" y="287"/>
                  </a:cubicBezTo>
                  <a:cubicBezTo>
                    <a:pt x="34" y="287"/>
                    <a:pt x="40" y="280"/>
                    <a:pt x="40" y="274"/>
                  </a:cubicBezTo>
                  <a:lnTo>
                    <a:pt x="60" y="20"/>
                  </a:lnTo>
                  <a:cubicBezTo>
                    <a:pt x="60" y="20"/>
                    <a:pt x="54" y="7"/>
                    <a:pt x="54" y="7"/>
                  </a:cubicBezTo>
                  <a:cubicBezTo>
                    <a:pt x="54" y="0"/>
                    <a:pt x="40" y="0"/>
                    <a:pt x="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39"/>
            <p:cNvSpPr/>
            <p:nvPr/>
          </p:nvSpPr>
          <p:spPr>
            <a:xfrm>
              <a:off x="3202575" y="808100"/>
              <a:ext cx="1850" cy="4700"/>
            </a:xfrm>
            <a:custGeom>
              <a:avLst/>
              <a:gdLst/>
              <a:ahLst/>
              <a:cxnLst/>
              <a:rect l="l" t="t" r="r" b="b"/>
              <a:pathLst>
                <a:path w="74" h="188" extrusionOk="0">
                  <a:moveTo>
                    <a:pt x="47" y="1"/>
                  </a:moveTo>
                  <a:cubicBezTo>
                    <a:pt x="47" y="1"/>
                    <a:pt x="40" y="8"/>
                    <a:pt x="40" y="14"/>
                  </a:cubicBezTo>
                  <a:lnTo>
                    <a:pt x="7" y="161"/>
                  </a:lnTo>
                  <a:cubicBezTo>
                    <a:pt x="0" y="168"/>
                    <a:pt x="7" y="174"/>
                    <a:pt x="7" y="181"/>
                  </a:cubicBezTo>
                  <a:cubicBezTo>
                    <a:pt x="7" y="181"/>
                    <a:pt x="14" y="181"/>
                    <a:pt x="14" y="188"/>
                  </a:cubicBezTo>
                  <a:cubicBezTo>
                    <a:pt x="20" y="188"/>
                    <a:pt x="27" y="188"/>
                    <a:pt x="34" y="181"/>
                  </a:cubicBezTo>
                  <a:cubicBezTo>
                    <a:pt x="34" y="181"/>
                    <a:pt x="40" y="181"/>
                    <a:pt x="40" y="174"/>
                  </a:cubicBezTo>
                  <a:lnTo>
                    <a:pt x="74" y="21"/>
                  </a:lnTo>
                  <a:cubicBezTo>
                    <a:pt x="74" y="14"/>
                    <a:pt x="74" y="14"/>
                    <a:pt x="74" y="8"/>
                  </a:cubicBezTo>
                  <a:cubicBezTo>
                    <a:pt x="74" y="1"/>
                    <a:pt x="67" y="1"/>
                    <a:pt x="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39"/>
            <p:cNvSpPr/>
            <p:nvPr/>
          </p:nvSpPr>
          <p:spPr>
            <a:xfrm>
              <a:off x="3205750" y="810950"/>
              <a:ext cx="3525" cy="5850"/>
            </a:xfrm>
            <a:custGeom>
              <a:avLst/>
              <a:gdLst/>
              <a:ahLst/>
              <a:cxnLst/>
              <a:rect l="l" t="t" r="r" b="b"/>
              <a:pathLst>
                <a:path w="141" h="234" extrusionOk="0">
                  <a:moveTo>
                    <a:pt x="114" y="0"/>
                  </a:moveTo>
                  <a:cubicBezTo>
                    <a:pt x="107" y="0"/>
                    <a:pt x="107" y="7"/>
                    <a:pt x="100" y="14"/>
                  </a:cubicBezTo>
                  <a:lnTo>
                    <a:pt x="7" y="207"/>
                  </a:lnTo>
                  <a:cubicBezTo>
                    <a:pt x="0" y="214"/>
                    <a:pt x="0" y="220"/>
                    <a:pt x="7" y="227"/>
                  </a:cubicBezTo>
                  <a:cubicBezTo>
                    <a:pt x="7" y="227"/>
                    <a:pt x="7" y="234"/>
                    <a:pt x="7" y="234"/>
                  </a:cubicBezTo>
                  <a:lnTo>
                    <a:pt x="27" y="234"/>
                  </a:lnTo>
                  <a:cubicBezTo>
                    <a:pt x="34" y="234"/>
                    <a:pt x="34" y="227"/>
                    <a:pt x="34" y="227"/>
                  </a:cubicBezTo>
                  <a:lnTo>
                    <a:pt x="134" y="34"/>
                  </a:lnTo>
                  <a:cubicBezTo>
                    <a:pt x="140" y="27"/>
                    <a:pt x="140" y="14"/>
                    <a:pt x="134" y="7"/>
                  </a:cubicBezTo>
                  <a:lnTo>
                    <a:pt x="127" y="7"/>
                  </a:lnTo>
                  <a:cubicBezTo>
                    <a:pt x="127" y="0"/>
                    <a:pt x="120" y="0"/>
                    <a:pt x="1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39"/>
            <p:cNvSpPr/>
            <p:nvPr/>
          </p:nvSpPr>
          <p:spPr>
            <a:xfrm>
              <a:off x="3194750" y="811100"/>
              <a:ext cx="10525" cy="3775"/>
            </a:xfrm>
            <a:custGeom>
              <a:avLst/>
              <a:gdLst/>
              <a:ahLst/>
              <a:cxnLst/>
              <a:rect l="l" t="t" r="r" b="b"/>
              <a:pathLst>
                <a:path w="421" h="151" extrusionOk="0">
                  <a:moveTo>
                    <a:pt x="20" y="1"/>
                  </a:moveTo>
                  <a:cubicBezTo>
                    <a:pt x="13" y="1"/>
                    <a:pt x="7" y="1"/>
                    <a:pt x="0" y="8"/>
                  </a:cubicBezTo>
                  <a:cubicBezTo>
                    <a:pt x="0" y="14"/>
                    <a:pt x="0" y="28"/>
                    <a:pt x="0" y="34"/>
                  </a:cubicBezTo>
                  <a:cubicBezTo>
                    <a:pt x="7" y="34"/>
                    <a:pt x="7" y="41"/>
                    <a:pt x="13" y="41"/>
                  </a:cubicBezTo>
                  <a:cubicBezTo>
                    <a:pt x="147" y="54"/>
                    <a:pt x="273" y="88"/>
                    <a:pt x="394" y="148"/>
                  </a:cubicBezTo>
                  <a:cubicBezTo>
                    <a:pt x="397" y="150"/>
                    <a:pt x="401" y="150"/>
                    <a:pt x="404" y="150"/>
                  </a:cubicBezTo>
                  <a:cubicBezTo>
                    <a:pt x="410" y="150"/>
                    <a:pt x="414" y="146"/>
                    <a:pt x="414" y="141"/>
                  </a:cubicBezTo>
                  <a:cubicBezTo>
                    <a:pt x="420" y="134"/>
                    <a:pt x="420" y="128"/>
                    <a:pt x="420" y="121"/>
                  </a:cubicBezTo>
                  <a:cubicBezTo>
                    <a:pt x="414" y="114"/>
                    <a:pt x="414" y="114"/>
                    <a:pt x="407" y="114"/>
                  </a:cubicBezTo>
                  <a:cubicBezTo>
                    <a:pt x="287" y="54"/>
                    <a:pt x="153" y="14"/>
                    <a:pt x="2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39"/>
            <p:cNvSpPr/>
            <p:nvPr/>
          </p:nvSpPr>
          <p:spPr>
            <a:xfrm>
              <a:off x="3126900" y="825450"/>
              <a:ext cx="85025" cy="95375"/>
            </a:xfrm>
            <a:custGeom>
              <a:avLst/>
              <a:gdLst/>
              <a:ahLst/>
              <a:cxnLst/>
              <a:rect l="l" t="t" r="r" b="b"/>
              <a:pathLst>
                <a:path w="3401" h="3815" extrusionOk="0">
                  <a:moveTo>
                    <a:pt x="2081" y="0"/>
                  </a:moveTo>
                  <a:cubicBezTo>
                    <a:pt x="1600" y="2114"/>
                    <a:pt x="700" y="2494"/>
                    <a:pt x="0" y="3048"/>
                  </a:cubicBezTo>
                  <a:lnTo>
                    <a:pt x="1180" y="3815"/>
                  </a:lnTo>
                  <a:cubicBezTo>
                    <a:pt x="1180" y="3815"/>
                    <a:pt x="2987" y="3088"/>
                    <a:pt x="3401" y="474"/>
                  </a:cubicBezTo>
                  <a:lnTo>
                    <a:pt x="208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39"/>
            <p:cNvSpPr/>
            <p:nvPr/>
          </p:nvSpPr>
          <p:spPr>
            <a:xfrm>
              <a:off x="3175400" y="835375"/>
              <a:ext cx="34375" cy="15775"/>
            </a:xfrm>
            <a:custGeom>
              <a:avLst/>
              <a:gdLst/>
              <a:ahLst/>
              <a:cxnLst/>
              <a:rect l="l" t="t" r="r" b="b"/>
              <a:pathLst>
                <a:path w="1375" h="631" extrusionOk="0">
                  <a:moveTo>
                    <a:pt x="30" y="1"/>
                  </a:moveTo>
                  <a:cubicBezTo>
                    <a:pt x="21" y="1"/>
                    <a:pt x="12" y="7"/>
                    <a:pt x="7" y="17"/>
                  </a:cubicBezTo>
                  <a:cubicBezTo>
                    <a:pt x="1" y="30"/>
                    <a:pt x="7" y="43"/>
                    <a:pt x="21" y="57"/>
                  </a:cubicBezTo>
                  <a:lnTo>
                    <a:pt x="1334" y="624"/>
                  </a:lnTo>
                  <a:cubicBezTo>
                    <a:pt x="1334" y="630"/>
                    <a:pt x="1348" y="630"/>
                    <a:pt x="1348" y="630"/>
                  </a:cubicBezTo>
                  <a:cubicBezTo>
                    <a:pt x="1354" y="630"/>
                    <a:pt x="1368" y="624"/>
                    <a:pt x="1368" y="610"/>
                  </a:cubicBezTo>
                  <a:cubicBezTo>
                    <a:pt x="1374" y="597"/>
                    <a:pt x="1368" y="584"/>
                    <a:pt x="1354" y="577"/>
                  </a:cubicBezTo>
                  <a:lnTo>
                    <a:pt x="41" y="3"/>
                  </a:lnTo>
                  <a:cubicBezTo>
                    <a:pt x="37" y="2"/>
                    <a:pt x="33" y="1"/>
                    <a:pt x="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39"/>
            <p:cNvSpPr/>
            <p:nvPr/>
          </p:nvSpPr>
          <p:spPr>
            <a:xfrm>
              <a:off x="3076200" y="901625"/>
              <a:ext cx="131575" cy="108725"/>
            </a:xfrm>
            <a:custGeom>
              <a:avLst/>
              <a:gdLst/>
              <a:ahLst/>
              <a:cxnLst/>
              <a:rect l="l" t="t" r="r" b="b"/>
              <a:pathLst>
                <a:path w="5263" h="4349" extrusionOk="0">
                  <a:moveTo>
                    <a:pt x="2028" y="1"/>
                  </a:moveTo>
                  <a:cubicBezTo>
                    <a:pt x="1588" y="121"/>
                    <a:pt x="514" y="894"/>
                    <a:pt x="248" y="1521"/>
                  </a:cubicBezTo>
                  <a:cubicBezTo>
                    <a:pt x="1" y="2088"/>
                    <a:pt x="648" y="3522"/>
                    <a:pt x="881" y="4349"/>
                  </a:cubicBezTo>
                  <a:cubicBezTo>
                    <a:pt x="1641" y="4182"/>
                    <a:pt x="4135" y="3122"/>
                    <a:pt x="5262" y="1975"/>
                  </a:cubicBezTo>
                  <a:cubicBezTo>
                    <a:pt x="5256" y="1968"/>
                    <a:pt x="4775" y="1628"/>
                    <a:pt x="4229" y="1208"/>
                  </a:cubicBezTo>
                  <a:cubicBezTo>
                    <a:pt x="3415" y="574"/>
                    <a:pt x="2028" y="1"/>
                    <a:pt x="202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39"/>
            <p:cNvSpPr/>
            <p:nvPr/>
          </p:nvSpPr>
          <p:spPr>
            <a:xfrm>
              <a:off x="3114375" y="920075"/>
              <a:ext cx="113400" cy="97125"/>
            </a:xfrm>
            <a:custGeom>
              <a:avLst/>
              <a:gdLst/>
              <a:ahLst/>
              <a:cxnLst/>
              <a:rect l="l" t="t" r="r" b="b"/>
              <a:pathLst>
                <a:path w="4536" h="3885" extrusionOk="0">
                  <a:moveTo>
                    <a:pt x="3744" y="0"/>
                  </a:moveTo>
                  <a:cubicBezTo>
                    <a:pt x="3549" y="0"/>
                    <a:pt x="3067" y="170"/>
                    <a:pt x="2955" y="537"/>
                  </a:cubicBezTo>
                  <a:cubicBezTo>
                    <a:pt x="2828" y="923"/>
                    <a:pt x="2048" y="2590"/>
                    <a:pt x="208" y="3271"/>
                  </a:cubicBezTo>
                  <a:lnTo>
                    <a:pt x="1" y="3877"/>
                  </a:lnTo>
                  <a:lnTo>
                    <a:pt x="1" y="3884"/>
                  </a:lnTo>
                  <a:cubicBezTo>
                    <a:pt x="1" y="3884"/>
                    <a:pt x="2355" y="3497"/>
                    <a:pt x="3448" y="1910"/>
                  </a:cubicBezTo>
                  <a:cubicBezTo>
                    <a:pt x="4535" y="330"/>
                    <a:pt x="3935" y="23"/>
                    <a:pt x="3782" y="3"/>
                  </a:cubicBezTo>
                  <a:cubicBezTo>
                    <a:pt x="3771" y="1"/>
                    <a:pt x="3758" y="0"/>
                    <a:pt x="37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39"/>
            <p:cNvSpPr/>
            <p:nvPr/>
          </p:nvSpPr>
          <p:spPr>
            <a:xfrm>
              <a:off x="3118725" y="926900"/>
              <a:ext cx="73700" cy="75775"/>
            </a:xfrm>
            <a:custGeom>
              <a:avLst/>
              <a:gdLst/>
              <a:ahLst/>
              <a:cxnLst/>
              <a:rect l="l" t="t" r="r" b="b"/>
              <a:pathLst>
                <a:path w="2948" h="3031" extrusionOk="0">
                  <a:moveTo>
                    <a:pt x="2917" y="0"/>
                  </a:moveTo>
                  <a:cubicBezTo>
                    <a:pt x="2909" y="0"/>
                    <a:pt x="2901" y="3"/>
                    <a:pt x="2894" y="10"/>
                  </a:cubicBezTo>
                  <a:cubicBezTo>
                    <a:pt x="2828" y="83"/>
                    <a:pt x="2781" y="163"/>
                    <a:pt x="2748" y="250"/>
                  </a:cubicBezTo>
                  <a:cubicBezTo>
                    <a:pt x="2748" y="270"/>
                    <a:pt x="2074" y="2211"/>
                    <a:pt x="20" y="2971"/>
                  </a:cubicBezTo>
                  <a:cubicBezTo>
                    <a:pt x="7" y="2978"/>
                    <a:pt x="0" y="2998"/>
                    <a:pt x="7" y="3011"/>
                  </a:cubicBezTo>
                  <a:cubicBezTo>
                    <a:pt x="7" y="3023"/>
                    <a:pt x="17" y="3029"/>
                    <a:pt x="29" y="3031"/>
                  </a:cubicBezTo>
                  <a:lnTo>
                    <a:pt x="29" y="3031"/>
                  </a:lnTo>
                  <a:cubicBezTo>
                    <a:pt x="34" y="3029"/>
                    <a:pt x="34" y="3024"/>
                    <a:pt x="40" y="3024"/>
                  </a:cubicBezTo>
                  <a:cubicBezTo>
                    <a:pt x="1794" y="2377"/>
                    <a:pt x="2628" y="817"/>
                    <a:pt x="2801" y="270"/>
                  </a:cubicBezTo>
                  <a:cubicBezTo>
                    <a:pt x="2828" y="190"/>
                    <a:pt x="2874" y="117"/>
                    <a:pt x="2941" y="50"/>
                  </a:cubicBezTo>
                  <a:cubicBezTo>
                    <a:pt x="2948" y="37"/>
                    <a:pt x="2948" y="23"/>
                    <a:pt x="2934" y="10"/>
                  </a:cubicBezTo>
                  <a:cubicBezTo>
                    <a:pt x="2931" y="3"/>
                    <a:pt x="2924" y="0"/>
                    <a:pt x="2917" y="0"/>
                  </a:cubicBezTo>
                  <a:close/>
                  <a:moveTo>
                    <a:pt x="29" y="3031"/>
                  </a:moveTo>
                  <a:cubicBezTo>
                    <a:pt x="28" y="3031"/>
                    <a:pt x="28" y="3031"/>
                    <a:pt x="27" y="3031"/>
                  </a:cubicBezTo>
                  <a:lnTo>
                    <a:pt x="34" y="3031"/>
                  </a:lnTo>
                  <a:cubicBezTo>
                    <a:pt x="32" y="3031"/>
                    <a:pt x="31" y="3031"/>
                    <a:pt x="29" y="303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39"/>
            <p:cNvSpPr/>
            <p:nvPr/>
          </p:nvSpPr>
          <p:spPr>
            <a:xfrm>
              <a:off x="3206900" y="935150"/>
              <a:ext cx="4375" cy="9025"/>
            </a:xfrm>
            <a:custGeom>
              <a:avLst/>
              <a:gdLst/>
              <a:ahLst/>
              <a:cxnLst/>
              <a:rect l="l" t="t" r="r" b="b"/>
              <a:pathLst>
                <a:path w="175" h="361" extrusionOk="0">
                  <a:moveTo>
                    <a:pt x="148" y="0"/>
                  </a:moveTo>
                  <a:cubicBezTo>
                    <a:pt x="134" y="0"/>
                    <a:pt x="121" y="7"/>
                    <a:pt x="114" y="20"/>
                  </a:cubicBezTo>
                  <a:cubicBezTo>
                    <a:pt x="88" y="114"/>
                    <a:pt x="54" y="214"/>
                    <a:pt x="8" y="320"/>
                  </a:cubicBezTo>
                  <a:cubicBezTo>
                    <a:pt x="1" y="340"/>
                    <a:pt x="8" y="354"/>
                    <a:pt x="21" y="360"/>
                  </a:cubicBezTo>
                  <a:lnTo>
                    <a:pt x="34" y="360"/>
                  </a:lnTo>
                  <a:cubicBezTo>
                    <a:pt x="48" y="360"/>
                    <a:pt x="54" y="354"/>
                    <a:pt x="61" y="347"/>
                  </a:cubicBezTo>
                  <a:cubicBezTo>
                    <a:pt x="108" y="234"/>
                    <a:pt x="148" y="134"/>
                    <a:pt x="168" y="34"/>
                  </a:cubicBezTo>
                  <a:cubicBezTo>
                    <a:pt x="174" y="20"/>
                    <a:pt x="168" y="7"/>
                    <a:pt x="1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39"/>
            <p:cNvSpPr/>
            <p:nvPr/>
          </p:nvSpPr>
          <p:spPr>
            <a:xfrm>
              <a:off x="3173575" y="950300"/>
              <a:ext cx="31350" cy="36725"/>
            </a:xfrm>
            <a:custGeom>
              <a:avLst/>
              <a:gdLst/>
              <a:ahLst/>
              <a:cxnLst/>
              <a:rect l="l" t="t" r="r" b="b"/>
              <a:pathLst>
                <a:path w="1254" h="1469" extrusionOk="0">
                  <a:moveTo>
                    <a:pt x="1217" y="0"/>
                  </a:moveTo>
                  <a:cubicBezTo>
                    <a:pt x="1207" y="0"/>
                    <a:pt x="1198" y="6"/>
                    <a:pt x="1194" y="14"/>
                  </a:cubicBezTo>
                  <a:cubicBezTo>
                    <a:pt x="1107" y="181"/>
                    <a:pt x="994" y="361"/>
                    <a:pt x="860" y="555"/>
                  </a:cubicBezTo>
                  <a:cubicBezTo>
                    <a:pt x="647" y="868"/>
                    <a:pt x="360" y="1161"/>
                    <a:pt x="14" y="1415"/>
                  </a:cubicBezTo>
                  <a:cubicBezTo>
                    <a:pt x="0" y="1428"/>
                    <a:pt x="0" y="1448"/>
                    <a:pt x="7" y="1455"/>
                  </a:cubicBezTo>
                  <a:cubicBezTo>
                    <a:pt x="14" y="1461"/>
                    <a:pt x="20" y="1468"/>
                    <a:pt x="34" y="1468"/>
                  </a:cubicBezTo>
                  <a:cubicBezTo>
                    <a:pt x="40" y="1468"/>
                    <a:pt x="47" y="1468"/>
                    <a:pt x="47" y="1461"/>
                  </a:cubicBezTo>
                  <a:cubicBezTo>
                    <a:pt x="400" y="1201"/>
                    <a:pt x="687" y="908"/>
                    <a:pt x="907" y="588"/>
                  </a:cubicBezTo>
                  <a:cubicBezTo>
                    <a:pt x="1040" y="394"/>
                    <a:pt x="1154" y="214"/>
                    <a:pt x="1247" y="48"/>
                  </a:cubicBezTo>
                  <a:cubicBezTo>
                    <a:pt x="1254" y="28"/>
                    <a:pt x="1247" y="14"/>
                    <a:pt x="1234" y="8"/>
                  </a:cubicBezTo>
                  <a:cubicBezTo>
                    <a:pt x="1229" y="3"/>
                    <a:pt x="1223" y="0"/>
                    <a:pt x="12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39"/>
            <p:cNvSpPr/>
            <p:nvPr/>
          </p:nvSpPr>
          <p:spPr>
            <a:xfrm>
              <a:off x="3106725" y="1016925"/>
              <a:ext cx="101700" cy="124900"/>
            </a:xfrm>
            <a:custGeom>
              <a:avLst/>
              <a:gdLst/>
              <a:ahLst/>
              <a:cxnLst/>
              <a:rect l="l" t="t" r="r" b="b"/>
              <a:pathLst>
                <a:path w="4068" h="4996" extrusionOk="0">
                  <a:moveTo>
                    <a:pt x="3019" y="0"/>
                  </a:moveTo>
                  <a:cubicBezTo>
                    <a:pt x="1693" y="0"/>
                    <a:pt x="567" y="957"/>
                    <a:pt x="567" y="957"/>
                  </a:cubicBezTo>
                  <a:cubicBezTo>
                    <a:pt x="567" y="957"/>
                    <a:pt x="0" y="2991"/>
                    <a:pt x="194" y="3931"/>
                  </a:cubicBezTo>
                  <a:cubicBezTo>
                    <a:pt x="316" y="4542"/>
                    <a:pt x="880" y="4996"/>
                    <a:pt x="1523" y="4996"/>
                  </a:cubicBezTo>
                  <a:cubicBezTo>
                    <a:pt x="1863" y="4996"/>
                    <a:pt x="2224" y="4869"/>
                    <a:pt x="2554" y="4571"/>
                  </a:cubicBezTo>
                  <a:cubicBezTo>
                    <a:pt x="3508" y="3711"/>
                    <a:pt x="4068" y="223"/>
                    <a:pt x="4068" y="223"/>
                  </a:cubicBezTo>
                  <a:cubicBezTo>
                    <a:pt x="3715" y="64"/>
                    <a:pt x="3360" y="0"/>
                    <a:pt x="301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39"/>
            <p:cNvSpPr/>
            <p:nvPr/>
          </p:nvSpPr>
          <p:spPr>
            <a:xfrm>
              <a:off x="3176900" y="1053975"/>
              <a:ext cx="17375" cy="48900"/>
            </a:xfrm>
            <a:custGeom>
              <a:avLst/>
              <a:gdLst/>
              <a:ahLst/>
              <a:cxnLst/>
              <a:rect l="l" t="t" r="r" b="b"/>
              <a:pathLst>
                <a:path w="695" h="1956" extrusionOk="0">
                  <a:moveTo>
                    <a:pt x="660" y="0"/>
                  </a:moveTo>
                  <a:cubicBezTo>
                    <a:pt x="649" y="0"/>
                    <a:pt x="639" y="11"/>
                    <a:pt x="634" y="22"/>
                  </a:cubicBezTo>
                  <a:cubicBezTo>
                    <a:pt x="441" y="802"/>
                    <a:pt x="227" y="1436"/>
                    <a:pt x="7" y="1916"/>
                  </a:cubicBezTo>
                  <a:cubicBezTo>
                    <a:pt x="1" y="1929"/>
                    <a:pt x="7" y="1942"/>
                    <a:pt x="21" y="1949"/>
                  </a:cubicBezTo>
                  <a:cubicBezTo>
                    <a:pt x="27" y="1956"/>
                    <a:pt x="34" y="1956"/>
                    <a:pt x="34" y="1956"/>
                  </a:cubicBezTo>
                  <a:cubicBezTo>
                    <a:pt x="47" y="1956"/>
                    <a:pt x="54" y="1949"/>
                    <a:pt x="61" y="1936"/>
                  </a:cubicBezTo>
                  <a:cubicBezTo>
                    <a:pt x="281" y="1456"/>
                    <a:pt x="494" y="815"/>
                    <a:pt x="687" y="35"/>
                  </a:cubicBezTo>
                  <a:cubicBezTo>
                    <a:pt x="694" y="22"/>
                    <a:pt x="687" y="2"/>
                    <a:pt x="667" y="2"/>
                  </a:cubicBezTo>
                  <a:cubicBezTo>
                    <a:pt x="665" y="1"/>
                    <a:pt x="662" y="0"/>
                    <a:pt x="66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39"/>
            <p:cNvSpPr/>
            <p:nvPr/>
          </p:nvSpPr>
          <p:spPr>
            <a:xfrm>
              <a:off x="3163225" y="1109950"/>
              <a:ext cx="11025" cy="13600"/>
            </a:xfrm>
            <a:custGeom>
              <a:avLst/>
              <a:gdLst/>
              <a:ahLst/>
              <a:cxnLst/>
              <a:rect l="l" t="t" r="r" b="b"/>
              <a:pathLst>
                <a:path w="441" h="544" extrusionOk="0">
                  <a:moveTo>
                    <a:pt x="409" y="1"/>
                  </a:moveTo>
                  <a:cubicBezTo>
                    <a:pt x="398" y="1"/>
                    <a:pt x="386" y="7"/>
                    <a:pt x="381" y="17"/>
                  </a:cubicBezTo>
                  <a:cubicBezTo>
                    <a:pt x="261" y="223"/>
                    <a:pt x="141" y="383"/>
                    <a:pt x="14" y="497"/>
                  </a:cubicBezTo>
                  <a:cubicBezTo>
                    <a:pt x="7" y="504"/>
                    <a:pt x="1" y="524"/>
                    <a:pt x="14" y="537"/>
                  </a:cubicBezTo>
                  <a:cubicBezTo>
                    <a:pt x="21" y="544"/>
                    <a:pt x="27" y="544"/>
                    <a:pt x="34" y="544"/>
                  </a:cubicBezTo>
                  <a:cubicBezTo>
                    <a:pt x="41" y="544"/>
                    <a:pt x="47" y="544"/>
                    <a:pt x="54" y="537"/>
                  </a:cubicBezTo>
                  <a:cubicBezTo>
                    <a:pt x="181" y="424"/>
                    <a:pt x="307" y="257"/>
                    <a:pt x="434" y="43"/>
                  </a:cubicBezTo>
                  <a:cubicBezTo>
                    <a:pt x="441" y="30"/>
                    <a:pt x="434" y="10"/>
                    <a:pt x="421" y="3"/>
                  </a:cubicBezTo>
                  <a:cubicBezTo>
                    <a:pt x="417" y="2"/>
                    <a:pt x="413" y="1"/>
                    <a:pt x="4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39"/>
            <p:cNvSpPr/>
            <p:nvPr/>
          </p:nvSpPr>
          <p:spPr>
            <a:xfrm>
              <a:off x="3188400" y="812175"/>
              <a:ext cx="11375" cy="16800"/>
            </a:xfrm>
            <a:custGeom>
              <a:avLst/>
              <a:gdLst/>
              <a:ahLst/>
              <a:cxnLst/>
              <a:rect l="l" t="t" r="r" b="b"/>
              <a:pathLst>
                <a:path w="455" h="672" extrusionOk="0">
                  <a:moveTo>
                    <a:pt x="29" y="0"/>
                  </a:moveTo>
                  <a:cubicBezTo>
                    <a:pt x="20" y="0"/>
                    <a:pt x="11" y="3"/>
                    <a:pt x="7" y="11"/>
                  </a:cubicBezTo>
                  <a:cubicBezTo>
                    <a:pt x="1" y="25"/>
                    <a:pt x="7" y="45"/>
                    <a:pt x="21" y="51"/>
                  </a:cubicBezTo>
                  <a:cubicBezTo>
                    <a:pt x="34" y="65"/>
                    <a:pt x="387" y="278"/>
                    <a:pt x="261" y="631"/>
                  </a:cubicBezTo>
                  <a:cubicBezTo>
                    <a:pt x="254" y="651"/>
                    <a:pt x="261" y="665"/>
                    <a:pt x="281" y="671"/>
                  </a:cubicBezTo>
                  <a:lnTo>
                    <a:pt x="287" y="671"/>
                  </a:lnTo>
                  <a:cubicBezTo>
                    <a:pt x="301" y="671"/>
                    <a:pt x="307" y="665"/>
                    <a:pt x="314" y="651"/>
                  </a:cubicBezTo>
                  <a:cubicBezTo>
                    <a:pt x="454" y="251"/>
                    <a:pt x="54" y="5"/>
                    <a:pt x="47" y="5"/>
                  </a:cubicBezTo>
                  <a:cubicBezTo>
                    <a:pt x="42" y="2"/>
                    <a:pt x="35" y="0"/>
                    <a:pt x="2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39"/>
            <p:cNvSpPr/>
            <p:nvPr/>
          </p:nvSpPr>
          <p:spPr>
            <a:xfrm>
              <a:off x="2994175" y="927950"/>
              <a:ext cx="95050" cy="74100"/>
            </a:xfrm>
            <a:custGeom>
              <a:avLst/>
              <a:gdLst/>
              <a:ahLst/>
              <a:cxnLst/>
              <a:rect l="l" t="t" r="r" b="b"/>
              <a:pathLst>
                <a:path w="3802" h="2964" extrusionOk="0">
                  <a:moveTo>
                    <a:pt x="3383" y="0"/>
                  </a:moveTo>
                  <a:cubicBezTo>
                    <a:pt x="3103" y="0"/>
                    <a:pt x="2679" y="173"/>
                    <a:pt x="2362" y="475"/>
                  </a:cubicBezTo>
                  <a:cubicBezTo>
                    <a:pt x="1941" y="868"/>
                    <a:pt x="1361" y="1035"/>
                    <a:pt x="1041" y="1095"/>
                  </a:cubicBezTo>
                  <a:cubicBezTo>
                    <a:pt x="721" y="1155"/>
                    <a:pt x="461" y="1168"/>
                    <a:pt x="228" y="1428"/>
                  </a:cubicBezTo>
                  <a:cubicBezTo>
                    <a:pt x="1" y="1695"/>
                    <a:pt x="228" y="2562"/>
                    <a:pt x="714" y="2896"/>
                  </a:cubicBezTo>
                  <a:cubicBezTo>
                    <a:pt x="785" y="2943"/>
                    <a:pt x="868" y="2963"/>
                    <a:pt x="961" y="2963"/>
                  </a:cubicBezTo>
                  <a:cubicBezTo>
                    <a:pt x="1518" y="2963"/>
                    <a:pt x="2382" y="2222"/>
                    <a:pt x="2382" y="2222"/>
                  </a:cubicBezTo>
                  <a:cubicBezTo>
                    <a:pt x="2882" y="1975"/>
                    <a:pt x="3002" y="1002"/>
                    <a:pt x="3242" y="762"/>
                  </a:cubicBezTo>
                  <a:cubicBezTo>
                    <a:pt x="3475" y="528"/>
                    <a:pt x="3802" y="195"/>
                    <a:pt x="3589" y="48"/>
                  </a:cubicBezTo>
                  <a:cubicBezTo>
                    <a:pt x="3538" y="16"/>
                    <a:pt x="3467" y="0"/>
                    <a:pt x="338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39"/>
            <p:cNvSpPr/>
            <p:nvPr/>
          </p:nvSpPr>
          <p:spPr>
            <a:xfrm>
              <a:off x="3021350" y="954225"/>
              <a:ext cx="16700" cy="41800"/>
            </a:xfrm>
            <a:custGeom>
              <a:avLst/>
              <a:gdLst/>
              <a:ahLst/>
              <a:cxnLst/>
              <a:rect l="l" t="t" r="r" b="b"/>
              <a:pathLst>
                <a:path w="668" h="1672" extrusionOk="0">
                  <a:moveTo>
                    <a:pt x="32" y="1"/>
                  </a:moveTo>
                  <a:cubicBezTo>
                    <a:pt x="24" y="1"/>
                    <a:pt x="18" y="4"/>
                    <a:pt x="14" y="11"/>
                  </a:cubicBezTo>
                  <a:cubicBezTo>
                    <a:pt x="1" y="17"/>
                    <a:pt x="1" y="37"/>
                    <a:pt x="8" y="51"/>
                  </a:cubicBezTo>
                  <a:cubicBezTo>
                    <a:pt x="14" y="57"/>
                    <a:pt x="468" y="551"/>
                    <a:pt x="608" y="1645"/>
                  </a:cubicBezTo>
                  <a:cubicBezTo>
                    <a:pt x="608" y="1658"/>
                    <a:pt x="621" y="1671"/>
                    <a:pt x="634" y="1671"/>
                  </a:cubicBezTo>
                  <a:lnTo>
                    <a:pt x="641" y="1671"/>
                  </a:lnTo>
                  <a:cubicBezTo>
                    <a:pt x="654" y="1665"/>
                    <a:pt x="668" y="1651"/>
                    <a:pt x="668" y="1638"/>
                  </a:cubicBezTo>
                  <a:cubicBezTo>
                    <a:pt x="521" y="524"/>
                    <a:pt x="74" y="31"/>
                    <a:pt x="54" y="11"/>
                  </a:cubicBezTo>
                  <a:cubicBezTo>
                    <a:pt x="48" y="4"/>
                    <a:pt x="39" y="1"/>
                    <a:pt x="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39"/>
            <p:cNvSpPr/>
            <p:nvPr/>
          </p:nvSpPr>
          <p:spPr>
            <a:xfrm>
              <a:off x="3038700" y="948200"/>
              <a:ext cx="20025" cy="26475"/>
            </a:xfrm>
            <a:custGeom>
              <a:avLst/>
              <a:gdLst/>
              <a:ahLst/>
              <a:cxnLst/>
              <a:rect l="l" t="t" r="r" b="b"/>
              <a:pathLst>
                <a:path w="801" h="1059" extrusionOk="0">
                  <a:moveTo>
                    <a:pt x="35" y="1"/>
                  </a:moveTo>
                  <a:cubicBezTo>
                    <a:pt x="26" y="1"/>
                    <a:pt x="18" y="4"/>
                    <a:pt x="14" y="12"/>
                  </a:cubicBezTo>
                  <a:cubicBezTo>
                    <a:pt x="0" y="25"/>
                    <a:pt x="7" y="45"/>
                    <a:pt x="20" y="52"/>
                  </a:cubicBezTo>
                  <a:cubicBezTo>
                    <a:pt x="20" y="52"/>
                    <a:pt x="340" y="312"/>
                    <a:pt x="747" y="1039"/>
                  </a:cubicBezTo>
                  <a:cubicBezTo>
                    <a:pt x="747" y="1052"/>
                    <a:pt x="761" y="1059"/>
                    <a:pt x="767" y="1059"/>
                  </a:cubicBezTo>
                  <a:cubicBezTo>
                    <a:pt x="774" y="1059"/>
                    <a:pt x="781" y="1059"/>
                    <a:pt x="781" y="1052"/>
                  </a:cubicBezTo>
                  <a:cubicBezTo>
                    <a:pt x="794" y="1045"/>
                    <a:pt x="801" y="1025"/>
                    <a:pt x="794" y="1012"/>
                  </a:cubicBezTo>
                  <a:cubicBezTo>
                    <a:pt x="387" y="272"/>
                    <a:pt x="67" y="18"/>
                    <a:pt x="54" y="5"/>
                  </a:cubicBezTo>
                  <a:cubicBezTo>
                    <a:pt x="48" y="2"/>
                    <a:pt x="42" y="1"/>
                    <a:pt x="35" y="1"/>
                  </a:cubicBezTo>
                  <a:close/>
                </a:path>
              </a:pathLst>
            </a:custGeom>
            <a:solidFill>
              <a:srgbClr val="0304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39"/>
            <p:cNvSpPr/>
            <p:nvPr/>
          </p:nvSpPr>
          <p:spPr>
            <a:xfrm>
              <a:off x="3007700" y="936975"/>
              <a:ext cx="88700" cy="111125"/>
            </a:xfrm>
            <a:custGeom>
              <a:avLst/>
              <a:gdLst/>
              <a:ahLst/>
              <a:cxnLst/>
              <a:rect l="l" t="t" r="r" b="b"/>
              <a:pathLst>
                <a:path w="3548" h="4445" extrusionOk="0">
                  <a:moveTo>
                    <a:pt x="3034" y="1"/>
                  </a:moveTo>
                  <a:cubicBezTo>
                    <a:pt x="3034" y="1"/>
                    <a:pt x="2014" y="287"/>
                    <a:pt x="1600" y="1228"/>
                  </a:cubicBezTo>
                  <a:cubicBezTo>
                    <a:pt x="1187" y="2174"/>
                    <a:pt x="1507" y="2208"/>
                    <a:pt x="1027" y="2688"/>
                  </a:cubicBezTo>
                  <a:cubicBezTo>
                    <a:pt x="547" y="3175"/>
                    <a:pt x="0" y="3421"/>
                    <a:pt x="747" y="4148"/>
                  </a:cubicBezTo>
                  <a:cubicBezTo>
                    <a:pt x="962" y="4360"/>
                    <a:pt x="1173" y="4444"/>
                    <a:pt x="1368" y="4444"/>
                  </a:cubicBezTo>
                  <a:cubicBezTo>
                    <a:pt x="1850" y="4444"/>
                    <a:pt x="2240" y="3931"/>
                    <a:pt x="2387" y="3541"/>
                  </a:cubicBezTo>
                  <a:cubicBezTo>
                    <a:pt x="2601" y="2995"/>
                    <a:pt x="2607" y="2448"/>
                    <a:pt x="2701" y="1821"/>
                  </a:cubicBezTo>
                  <a:cubicBezTo>
                    <a:pt x="2794" y="1188"/>
                    <a:pt x="2814" y="707"/>
                    <a:pt x="3181" y="387"/>
                  </a:cubicBezTo>
                  <a:cubicBezTo>
                    <a:pt x="3548" y="67"/>
                    <a:pt x="3034" y="1"/>
                    <a:pt x="303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39"/>
            <p:cNvSpPr/>
            <p:nvPr/>
          </p:nvSpPr>
          <p:spPr>
            <a:xfrm>
              <a:off x="3016350" y="936275"/>
              <a:ext cx="68050" cy="112600"/>
            </a:xfrm>
            <a:custGeom>
              <a:avLst/>
              <a:gdLst/>
              <a:ahLst/>
              <a:cxnLst/>
              <a:rect l="l" t="t" r="r" b="b"/>
              <a:pathLst>
                <a:path w="2722" h="4504" extrusionOk="0">
                  <a:moveTo>
                    <a:pt x="2689" y="0"/>
                  </a:moveTo>
                  <a:cubicBezTo>
                    <a:pt x="2686" y="0"/>
                    <a:pt x="2684" y="1"/>
                    <a:pt x="2682" y="2"/>
                  </a:cubicBezTo>
                  <a:cubicBezTo>
                    <a:pt x="2668" y="2"/>
                    <a:pt x="1641" y="302"/>
                    <a:pt x="1228" y="1249"/>
                  </a:cubicBezTo>
                  <a:cubicBezTo>
                    <a:pt x="1041" y="1669"/>
                    <a:pt x="1001" y="1916"/>
                    <a:pt x="974" y="2096"/>
                  </a:cubicBezTo>
                  <a:cubicBezTo>
                    <a:pt x="934" y="2316"/>
                    <a:pt x="914" y="2436"/>
                    <a:pt x="661" y="2696"/>
                  </a:cubicBezTo>
                  <a:cubicBezTo>
                    <a:pt x="588" y="2769"/>
                    <a:pt x="514" y="2836"/>
                    <a:pt x="448" y="2903"/>
                  </a:cubicBezTo>
                  <a:cubicBezTo>
                    <a:pt x="214" y="3116"/>
                    <a:pt x="7" y="3303"/>
                    <a:pt x="7" y="3549"/>
                  </a:cubicBezTo>
                  <a:cubicBezTo>
                    <a:pt x="1" y="3736"/>
                    <a:pt x="121" y="3950"/>
                    <a:pt x="381" y="4196"/>
                  </a:cubicBezTo>
                  <a:cubicBezTo>
                    <a:pt x="588" y="4396"/>
                    <a:pt x="801" y="4503"/>
                    <a:pt x="1021" y="4503"/>
                  </a:cubicBezTo>
                  <a:cubicBezTo>
                    <a:pt x="1108" y="4503"/>
                    <a:pt x="1194" y="4483"/>
                    <a:pt x="1281" y="4450"/>
                  </a:cubicBezTo>
                  <a:cubicBezTo>
                    <a:pt x="1301" y="4450"/>
                    <a:pt x="1308" y="4430"/>
                    <a:pt x="1301" y="4416"/>
                  </a:cubicBezTo>
                  <a:cubicBezTo>
                    <a:pt x="1295" y="4403"/>
                    <a:pt x="1281" y="4396"/>
                    <a:pt x="1261" y="4396"/>
                  </a:cubicBezTo>
                  <a:cubicBezTo>
                    <a:pt x="1179" y="4427"/>
                    <a:pt x="1097" y="4442"/>
                    <a:pt x="1016" y="4442"/>
                  </a:cubicBezTo>
                  <a:cubicBezTo>
                    <a:pt x="814" y="4442"/>
                    <a:pt x="616" y="4348"/>
                    <a:pt x="421" y="4163"/>
                  </a:cubicBezTo>
                  <a:cubicBezTo>
                    <a:pt x="181" y="3923"/>
                    <a:pt x="61" y="3723"/>
                    <a:pt x="61" y="3549"/>
                  </a:cubicBezTo>
                  <a:cubicBezTo>
                    <a:pt x="68" y="3329"/>
                    <a:pt x="261" y="3149"/>
                    <a:pt x="481" y="2943"/>
                  </a:cubicBezTo>
                  <a:cubicBezTo>
                    <a:pt x="554" y="2876"/>
                    <a:pt x="628" y="2809"/>
                    <a:pt x="701" y="2736"/>
                  </a:cubicBezTo>
                  <a:cubicBezTo>
                    <a:pt x="974" y="2463"/>
                    <a:pt x="994" y="2329"/>
                    <a:pt x="1028" y="2102"/>
                  </a:cubicBezTo>
                  <a:cubicBezTo>
                    <a:pt x="1061" y="1929"/>
                    <a:pt x="1101" y="1689"/>
                    <a:pt x="1281" y="1269"/>
                  </a:cubicBezTo>
                  <a:cubicBezTo>
                    <a:pt x="1688" y="349"/>
                    <a:pt x="2682" y="55"/>
                    <a:pt x="2695" y="55"/>
                  </a:cubicBezTo>
                  <a:cubicBezTo>
                    <a:pt x="2708" y="55"/>
                    <a:pt x="2722" y="35"/>
                    <a:pt x="2715" y="22"/>
                  </a:cubicBezTo>
                  <a:cubicBezTo>
                    <a:pt x="2709" y="11"/>
                    <a:pt x="2700" y="0"/>
                    <a:pt x="26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39"/>
            <p:cNvSpPr/>
            <p:nvPr/>
          </p:nvSpPr>
          <p:spPr>
            <a:xfrm>
              <a:off x="3029525" y="1006375"/>
              <a:ext cx="32200" cy="31150"/>
            </a:xfrm>
            <a:custGeom>
              <a:avLst/>
              <a:gdLst/>
              <a:ahLst/>
              <a:cxnLst/>
              <a:rect l="l" t="t" r="r" b="b"/>
              <a:pathLst>
                <a:path w="1288" h="1246" extrusionOk="0">
                  <a:moveTo>
                    <a:pt x="29" y="1"/>
                  </a:moveTo>
                  <a:cubicBezTo>
                    <a:pt x="20" y="1"/>
                    <a:pt x="11" y="4"/>
                    <a:pt x="7" y="12"/>
                  </a:cubicBezTo>
                  <a:cubicBezTo>
                    <a:pt x="1" y="25"/>
                    <a:pt x="7" y="45"/>
                    <a:pt x="21" y="52"/>
                  </a:cubicBezTo>
                  <a:cubicBezTo>
                    <a:pt x="27" y="59"/>
                    <a:pt x="801" y="512"/>
                    <a:pt x="1234" y="1226"/>
                  </a:cubicBezTo>
                  <a:cubicBezTo>
                    <a:pt x="1241" y="1239"/>
                    <a:pt x="1248" y="1246"/>
                    <a:pt x="1261" y="1246"/>
                  </a:cubicBezTo>
                  <a:lnTo>
                    <a:pt x="1261" y="1239"/>
                  </a:lnTo>
                  <a:lnTo>
                    <a:pt x="1274" y="1239"/>
                  </a:lnTo>
                  <a:cubicBezTo>
                    <a:pt x="1288" y="1232"/>
                    <a:pt x="1288" y="1212"/>
                    <a:pt x="1281" y="1199"/>
                  </a:cubicBezTo>
                  <a:cubicBezTo>
                    <a:pt x="841" y="465"/>
                    <a:pt x="54" y="5"/>
                    <a:pt x="47" y="5"/>
                  </a:cubicBezTo>
                  <a:cubicBezTo>
                    <a:pt x="42" y="3"/>
                    <a:pt x="35" y="1"/>
                    <a:pt x="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39"/>
            <p:cNvSpPr/>
            <p:nvPr/>
          </p:nvSpPr>
          <p:spPr>
            <a:xfrm>
              <a:off x="3040025" y="991100"/>
              <a:ext cx="33550" cy="12575"/>
            </a:xfrm>
            <a:custGeom>
              <a:avLst/>
              <a:gdLst/>
              <a:ahLst/>
              <a:cxnLst/>
              <a:rect l="l" t="t" r="r" b="b"/>
              <a:pathLst>
                <a:path w="1342" h="503" extrusionOk="0">
                  <a:moveTo>
                    <a:pt x="107" y="1"/>
                  </a:moveTo>
                  <a:cubicBezTo>
                    <a:pt x="62" y="1"/>
                    <a:pt x="35" y="3"/>
                    <a:pt x="34" y="3"/>
                  </a:cubicBezTo>
                  <a:cubicBezTo>
                    <a:pt x="14" y="3"/>
                    <a:pt x="1" y="16"/>
                    <a:pt x="7" y="36"/>
                  </a:cubicBezTo>
                  <a:cubicBezTo>
                    <a:pt x="7" y="49"/>
                    <a:pt x="21" y="63"/>
                    <a:pt x="34" y="63"/>
                  </a:cubicBezTo>
                  <a:cubicBezTo>
                    <a:pt x="35" y="63"/>
                    <a:pt x="62" y="61"/>
                    <a:pt x="109" y="61"/>
                  </a:cubicBezTo>
                  <a:cubicBezTo>
                    <a:pt x="303" y="61"/>
                    <a:pt x="832" y="99"/>
                    <a:pt x="1288" y="496"/>
                  </a:cubicBezTo>
                  <a:cubicBezTo>
                    <a:pt x="1294" y="503"/>
                    <a:pt x="1301" y="503"/>
                    <a:pt x="1308" y="503"/>
                  </a:cubicBezTo>
                  <a:cubicBezTo>
                    <a:pt x="1314" y="503"/>
                    <a:pt x="1321" y="503"/>
                    <a:pt x="1328" y="496"/>
                  </a:cubicBezTo>
                  <a:cubicBezTo>
                    <a:pt x="1341" y="483"/>
                    <a:pt x="1334" y="463"/>
                    <a:pt x="1328" y="456"/>
                  </a:cubicBezTo>
                  <a:cubicBezTo>
                    <a:pt x="852" y="40"/>
                    <a:pt x="302" y="1"/>
                    <a:pt x="1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39"/>
            <p:cNvSpPr/>
            <p:nvPr/>
          </p:nvSpPr>
          <p:spPr>
            <a:xfrm>
              <a:off x="3047700" y="965600"/>
              <a:ext cx="29025" cy="13400"/>
            </a:xfrm>
            <a:custGeom>
              <a:avLst/>
              <a:gdLst/>
              <a:ahLst/>
              <a:cxnLst/>
              <a:rect l="l" t="t" r="r" b="b"/>
              <a:pathLst>
                <a:path w="1161" h="536" extrusionOk="0">
                  <a:moveTo>
                    <a:pt x="24" y="1"/>
                  </a:moveTo>
                  <a:cubicBezTo>
                    <a:pt x="10" y="1"/>
                    <a:pt x="0" y="13"/>
                    <a:pt x="0" y="29"/>
                  </a:cubicBezTo>
                  <a:cubicBezTo>
                    <a:pt x="0" y="43"/>
                    <a:pt x="7" y="56"/>
                    <a:pt x="27" y="56"/>
                  </a:cubicBezTo>
                  <a:cubicBezTo>
                    <a:pt x="34" y="63"/>
                    <a:pt x="681" y="149"/>
                    <a:pt x="1107" y="529"/>
                  </a:cubicBezTo>
                  <a:cubicBezTo>
                    <a:pt x="1114" y="536"/>
                    <a:pt x="1121" y="536"/>
                    <a:pt x="1127" y="536"/>
                  </a:cubicBezTo>
                  <a:cubicBezTo>
                    <a:pt x="1134" y="536"/>
                    <a:pt x="1141" y="536"/>
                    <a:pt x="1147" y="529"/>
                  </a:cubicBezTo>
                  <a:cubicBezTo>
                    <a:pt x="1161" y="516"/>
                    <a:pt x="1161" y="503"/>
                    <a:pt x="1147" y="489"/>
                  </a:cubicBezTo>
                  <a:cubicBezTo>
                    <a:pt x="701" y="96"/>
                    <a:pt x="61" y="3"/>
                    <a:pt x="34" y="3"/>
                  </a:cubicBezTo>
                  <a:cubicBezTo>
                    <a:pt x="30" y="1"/>
                    <a:pt x="27" y="1"/>
                    <a:pt x="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39"/>
            <p:cNvSpPr/>
            <p:nvPr/>
          </p:nvSpPr>
          <p:spPr>
            <a:xfrm>
              <a:off x="3125725" y="962550"/>
              <a:ext cx="55375" cy="59025"/>
            </a:xfrm>
            <a:custGeom>
              <a:avLst/>
              <a:gdLst/>
              <a:ahLst/>
              <a:cxnLst/>
              <a:rect l="l" t="t" r="r" b="b"/>
              <a:pathLst>
                <a:path w="2215" h="2361" extrusionOk="0">
                  <a:moveTo>
                    <a:pt x="1605" y="0"/>
                  </a:moveTo>
                  <a:cubicBezTo>
                    <a:pt x="1466" y="0"/>
                    <a:pt x="992" y="707"/>
                    <a:pt x="954" y="771"/>
                  </a:cubicBezTo>
                  <a:cubicBezTo>
                    <a:pt x="978" y="718"/>
                    <a:pt x="1215" y="264"/>
                    <a:pt x="1055" y="264"/>
                  </a:cubicBezTo>
                  <a:cubicBezTo>
                    <a:pt x="1036" y="264"/>
                    <a:pt x="1012" y="270"/>
                    <a:pt x="981" y="285"/>
                  </a:cubicBezTo>
                  <a:cubicBezTo>
                    <a:pt x="801" y="365"/>
                    <a:pt x="374" y="1085"/>
                    <a:pt x="267" y="1265"/>
                  </a:cubicBezTo>
                  <a:cubicBezTo>
                    <a:pt x="7" y="1645"/>
                    <a:pt x="0" y="1958"/>
                    <a:pt x="127" y="2085"/>
                  </a:cubicBezTo>
                  <a:lnTo>
                    <a:pt x="214" y="2185"/>
                  </a:lnTo>
                  <a:cubicBezTo>
                    <a:pt x="260" y="2232"/>
                    <a:pt x="300" y="2285"/>
                    <a:pt x="334" y="2345"/>
                  </a:cubicBezTo>
                  <a:cubicBezTo>
                    <a:pt x="340" y="2355"/>
                    <a:pt x="349" y="2360"/>
                    <a:pt x="361" y="2360"/>
                  </a:cubicBezTo>
                  <a:cubicBezTo>
                    <a:pt x="430" y="2360"/>
                    <a:pt x="605" y="2211"/>
                    <a:pt x="1001" y="1985"/>
                  </a:cubicBezTo>
                  <a:lnTo>
                    <a:pt x="1421" y="1632"/>
                  </a:lnTo>
                  <a:cubicBezTo>
                    <a:pt x="1627" y="1498"/>
                    <a:pt x="2094" y="1185"/>
                    <a:pt x="2034" y="1111"/>
                  </a:cubicBezTo>
                  <a:cubicBezTo>
                    <a:pt x="2021" y="1095"/>
                    <a:pt x="1996" y="1089"/>
                    <a:pt x="1966" y="1089"/>
                  </a:cubicBezTo>
                  <a:cubicBezTo>
                    <a:pt x="1857" y="1089"/>
                    <a:pt x="1673" y="1169"/>
                    <a:pt x="1647" y="1185"/>
                  </a:cubicBezTo>
                  <a:cubicBezTo>
                    <a:pt x="1647" y="1185"/>
                    <a:pt x="1647" y="1185"/>
                    <a:pt x="1647" y="1178"/>
                  </a:cubicBezTo>
                  <a:cubicBezTo>
                    <a:pt x="1814" y="1058"/>
                    <a:pt x="2214" y="618"/>
                    <a:pt x="2074" y="578"/>
                  </a:cubicBezTo>
                  <a:cubicBezTo>
                    <a:pt x="2068" y="576"/>
                    <a:pt x="2062" y="576"/>
                    <a:pt x="2055" y="576"/>
                  </a:cubicBezTo>
                  <a:cubicBezTo>
                    <a:pt x="1915" y="576"/>
                    <a:pt x="1591" y="888"/>
                    <a:pt x="1534" y="958"/>
                  </a:cubicBezTo>
                  <a:cubicBezTo>
                    <a:pt x="1527" y="965"/>
                    <a:pt x="1521" y="965"/>
                    <a:pt x="1521" y="965"/>
                  </a:cubicBezTo>
                  <a:cubicBezTo>
                    <a:pt x="1521" y="965"/>
                    <a:pt x="1521" y="958"/>
                    <a:pt x="1527" y="951"/>
                  </a:cubicBezTo>
                  <a:cubicBezTo>
                    <a:pt x="1587" y="871"/>
                    <a:pt x="2001" y="278"/>
                    <a:pt x="1854" y="211"/>
                  </a:cubicBezTo>
                  <a:cubicBezTo>
                    <a:pt x="1845" y="206"/>
                    <a:pt x="1834" y="204"/>
                    <a:pt x="1823" y="204"/>
                  </a:cubicBezTo>
                  <a:cubicBezTo>
                    <a:pt x="1678" y="204"/>
                    <a:pt x="1402" y="586"/>
                    <a:pt x="1334" y="691"/>
                  </a:cubicBezTo>
                  <a:cubicBezTo>
                    <a:pt x="1334" y="691"/>
                    <a:pt x="1334" y="691"/>
                    <a:pt x="1327" y="698"/>
                  </a:cubicBezTo>
                  <a:cubicBezTo>
                    <a:pt x="1327" y="691"/>
                    <a:pt x="1327" y="691"/>
                    <a:pt x="1334" y="691"/>
                  </a:cubicBezTo>
                  <a:cubicBezTo>
                    <a:pt x="1407" y="571"/>
                    <a:pt x="1727" y="58"/>
                    <a:pt x="1621" y="4"/>
                  </a:cubicBezTo>
                  <a:cubicBezTo>
                    <a:pt x="1616" y="2"/>
                    <a:pt x="1611" y="0"/>
                    <a:pt x="1605" y="0"/>
                  </a:cubicBezTo>
                  <a:close/>
                </a:path>
              </a:pathLst>
            </a:custGeom>
            <a:solidFill>
              <a:srgbClr val="F7CB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39"/>
            <p:cNvSpPr/>
            <p:nvPr/>
          </p:nvSpPr>
          <p:spPr>
            <a:xfrm>
              <a:off x="3052375" y="932300"/>
              <a:ext cx="98375" cy="98650"/>
            </a:xfrm>
            <a:custGeom>
              <a:avLst/>
              <a:gdLst/>
              <a:ahLst/>
              <a:cxnLst/>
              <a:rect l="l" t="t" r="r" b="b"/>
              <a:pathLst>
                <a:path w="3935" h="3946" extrusionOk="0">
                  <a:moveTo>
                    <a:pt x="1361" y="1"/>
                  </a:moveTo>
                  <a:lnTo>
                    <a:pt x="747" y="94"/>
                  </a:lnTo>
                  <a:cubicBezTo>
                    <a:pt x="747" y="94"/>
                    <a:pt x="0" y="1488"/>
                    <a:pt x="307" y="2582"/>
                  </a:cubicBezTo>
                  <a:cubicBezTo>
                    <a:pt x="578" y="3555"/>
                    <a:pt x="1432" y="3946"/>
                    <a:pt x="2231" y="3946"/>
                  </a:cubicBezTo>
                  <a:cubicBezTo>
                    <a:pt x="2652" y="3946"/>
                    <a:pt x="3058" y="3837"/>
                    <a:pt x="3354" y="3648"/>
                  </a:cubicBezTo>
                  <a:cubicBezTo>
                    <a:pt x="3534" y="3535"/>
                    <a:pt x="3788" y="3362"/>
                    <a:pt x="3935" y="3195"/>
                  </a:cubicBezTo>
                  <a:cubicBezTo>
                    <a:pt x="3068" y="2802"/>
                    <a:pt x="3281" y="2481"/>
                    <a:pt x="3254" y="2321"/>
                  </a:cubicBezTo>
                  <a:lnTo>
                    <a:pt x="3254" y="2321"/>
                  </a:lnTo>
                  <a:cubicBezTo>
                    <a:pt x="2905" y="2470"/>
                    <a:pt x="2616" y="2533"/>
                    <a:pt x="2377" y="2533"/>
                  </a:cubicBezTo>
                  <a:cubicBezTo>
                    <a:pt x="874" y="2533"/>
                    <a:pt x="1361" y="1"/>
                    <a:pt x="136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39"/>
            <p:cNvSpPr/>
            <p:nvPr/>
          </p:nvSpPr>
          <p:spPr>
            <a:xfrm>
              <a:off x="3079050" y="931650"/>
              <a:ext cx="72375" cy="81200"/>
            </a:xfrm>
            <a:custGeom>
              <a:avLst/>
              <a:gdLst/>
              <a:ahLst/>
              <a:cxnLst/>
              <a:rect l="l" t="t" r="r" b="b"/>
              <a:pathLst>
                <a:path w="2895" h="3248" extrusionOk="0">
                  <a:moveTo>
                    <a:pt x="300" y="0"/>
                  </a:moveTo>
                  <a:cubicBezTo>
                    <a:pt x="287" y="0"/>
                    <a:pt x="274" y="7"/>
                    <a:pt x="267" y="27"/>
                  </a:cubicBezTo>
                  <a:cubicBezTo>
                    <a:pt x="267" y="27"/>
                    <a:pt x="187" y="467"/>
                    <a:pt x="194" y="974"/>
                  </a:cubicBezTo>
                  <a:cubicBezTo>
                    <a:pt x="200" y="1654"/>
                    <a:pt x="367" y="2127"/>
                    <a:pt x="680" y="2381"/>
                  </a:cubicBezTo>
                  <a:cubicBezTo>
                    <a:pt x="848" y="2518"/>
                    <a:pt x="1058" y="2587"/>
                    <a:pt x="1308" y="2587"/>
                  </a:cubicBezTo>
                  <a:cubicBezTo>
                    <a:pt x="1554" y="2587"/>
                    <a:pt x="1839" y="2520"/>
                    <a:pt x="2161" y="2387"/>
                  </a:cubicBezTo>
                  <a:lnTo>
                    <a:pt x="2161" y="2387"/>
                  </a:lnTo>
                  <a:cubicBezTo>
                    <a:pt x="2161" y="2407"/>
                    <a:pt x="2161" y="2421"/>
                    <a:pt x="2154" y="2441"/>
                  </a:cubicBezTo>
                  <a:cubicBezTo>
                    <a:pt x="2141" y="2621"/>
                    <a:pt x="2121" y="2914"/>
                    <a:pt x="2854" y="3248"/>
                  </a:cubicBezTo>
                  <a:lnTo>
                    <a:pt x="2861" y="3248"/>
                  </a:lnTo>
                  <a:cubicBezTo>
                    <a:pt x="2874" y="3248"/>
                    <a:pt x="2888" y="3241"/>
                    <a:pt x="2888" y="3228"/>
                  </a:cubicBezTo>
                  <a:cubicBezTo>
                    <a:pt x="2894" y="3214"/>
                    <a:pt x="2888" y="3201"/>
                    <a:pt x="2874" y="3194"/>
                  </a:cubicBezTo>
                  <a:cubicBezTo>
                    <a:pt x="2181" y="2881"/>
                    <a:pt x="2201" y="2621"/>
                    <a:pt x="2214" y="2447"/>
                  </a:cubicBezTo>
                  <a:cubicBezTo>
                    <a:pt x="2214" y="2407"/>
                    <a:pt x="2221" y="2374"/>
                    <a:pt x="2214" y="2347"/>
                  </a:cubicBezTo>
                  <a:cubicBezTo>
                    <a:pt x="2214" y="2334"/>
                    <a:pt x="2207" y="2327"/>
                    <a:pt x="2201" y="2327"/>
                  </a:cubicBezTo>
                  <a:cubicBezTo>
                    <a:pt x="2194" y="2321"/>
                    <a:pt x="2181" y="2321"/>
                    <a:pt x="2174" y="2321"/>
                  </a:cubicBezTo>
                  <a:cubicBezTo>
                    <a:pt x="1843" y="2461"/>
                    <a:pt x="1553" y="2531"/>
                    <a:pt x="1306" y="2531"/>
                  </a:cubicBezTo>
                  <a:cubicBezTo>
                    <a:pt x="1070" y="2531"/>
                    <a:pt x="873" y="2468"/>
                    <a:pt x="714" y="2341"/>
                  </a:cubicBezTo>
                  <a:cubicBezTo>
                    <a:pt x="0" y="1761"/>
                    <a:pt x="320" y="54"/>
                    <a:pt x="327" y="34"/>
                  </a:cubicBezTo>
                  <a:cubicBezTo>
                    <a:pt x="327" y="20"/>
                    <a:pt x="320" y="7"/>
                    <a:pt x="3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39"/>
            <p:cNvSpPr/>
            <p:nvPr/>
          </p:nvSpPr>
          <p:spPr>
            <a:xfrm>
              <a:off x="3120875" y="993450"/>
              <a:ext cx="19700" cy="28400"/>
            </a:xfrm>
            <a:custGeom>
              <a:avLst/>
              <a:gdLst/>
              <a:ahLst/>
              <a:cxnLst/>
              <a:rect l="l" t="t" r="r" b="b"/>
              <a:pathLst>
                <a:path w="788" h="1136" extrusionOk="0">
                  <a:moveTo>
                    <a:pt x="64" y="0"/>
                  </a:moveTo>
                  <a:cubicBezTo>
                    <a:pt x="50" y="0"/>
                    <a:pt x="41" y="12"/>
                    <a:pt x="41" y="29"/>
                  </a:cubicBezTo>
                  <a:cubicBezTo>
                    <a:pt x="1" y="1009"/>
                    <a:pt x="748" y="1136"/>
                    <a:pt x="754" y="1136"/>
                  </a:cubicBezTo>
                  <a:lnTo>
                    <a:pt x="761" y="1136"/>
                  </a:lnTo>
                  <a:cubicBezTo>
                    <a:pt x="774" y="1136"/>
                    <a:pt x="781" y="1129"/>
                    <a:pt x="788" y="1116"/>
                  </a:cubicBezTo>
                  <a:cubicBezTo>
                    <a:pt x="788" y="1096"/>
                    <a:pt x="781" y="1082"/>
                    <a:pt x="761" y="1082"/>
                  </a:cubicBezTo>
                  <a:cubicBezTo>
                    <a:pt x="754" y="1082"/>
                    <a:pt x="61" y="962"/>
                    <a:pt x="101" y="29"/>
                  </a:cubicBezTo>
                  <a:cubicBezTo>
                    <a:pt x="101" y="15"/>
                    <a:pt x="88" y="2"/>
                    <a:pt x="74" y="2"/>
                  </a:cubicBezTo>
                  <a:cubicBezTo>
                    <a:pt x="71" y="1"/>
                    <a:pt x="67" y="0"/>
                    <a:pt x="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39"/>
            <p:cNvSpPr/>
            <p:nvPr/>
          </p:nvSpPr>
          <p:spPr>
            <a:xfrm>
              <a:off x="3064200" y="898525"/>
              <a:ext cx="73550" cy="53350"/>
            </a:xfrm>
            <a:custGeom>
              <a:avLst/>
              <a:gdLst/>
              <a:ahLst/>
              <a:cxnLst/>
              <a:rect l="l" t="t" r="r" b="b"/>
              <a:pathLst>
                <a:path w="2942" h="2134" extrusionOk="0">
                  <a:moveTo>
                    <a:pt x="2102" y="1"/>
                  </a:moveTo>
                  <a:cubicBezTo>
                    <a:pt x="1431" y="1"/>
                    <a:pt x="300" y="785"/>
                    <a:pt x="227" y="1025"/>
                  </a:cubicBezTo>
                  <a:cubicBezTo>
                    <a:pt x="227" y="1025"/>
                    <a:pt x="1" y="1639"/>
                    <a:pt x="561" y="2039"/>
                  </a:cubicBezTo>
                  <a:cubicBezTo>
                    <a:pt x="655" y="2105"/>
                    <a:pt x="766" y="2133"/>
                    <a:pt x="886" y="2133"/>
                  </a:cubicBezTo>
                  <a:cubicBezTo>
                    <a:pt x="1491" y="2133"/>
                    <a:pt x="2338" y="1418"/>
                    <a:pt x="2521" y="1212"/>
                  </a:cubicBezTo>
                  <a:cubicBezTo>
                    <a:pt x="2748" y="972"/>
                    <a:pt x="2941" y="518"/>
                    <a:pt x="2428" y="98"/>
                  </a:cubicBezTo>
                  <a:cubicBezTo>
                    <a:pt x="2344" y="30"/>
                    <a:pt x="2232" y="1"/>
                    <a:pt x="21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39"/>
            <p:cNvSpPr/>
            <p:nvPr/>
          </p:nvSpPr>
          <p:spPr>
            <a:xfrm>
              <a:off x="3079375" y="920300"/>
              <a:ext cx="9350" cy="32050"/>
            </a:xfrm>
            <a:custGeom>
              <a:avLst/>
              <a:gdLst/>
              <a:ahLst/>
              <a:cxnLst/>
              <a:rect l="l" t="t" r="r" b="b"/>
              <a:pathLst>
                <a:path w="374" h="1282" extrusionOk="0">
                  <a:moveTo>
                    <a:pt x="41" y="1"/>
                  </a:moveTo>
                  <a:cubicBezTo>
                    <a:pt x="27" y="1"/>
                    <a:pt x="14" y="14"/>
                    <a:pt x="14" y="27"/>
                  </a:cubicBezTo>
                  <a:cubicBezTo>
                    <a:pt x="0" y="748"/>
                    <a:pt x="314" y="1268"/>
                    <a:pt x="314" y="1268"/>
                  </a:cubicBezTo>
                  <a:cubicBezTo>
                    <a:pt x="321" y="1281"/>
                    <a:pt x="327" y="1281"/>
                    <a:pt x="341" y="1281"/>
                  </a:cubicBezTo>
                  <a:lnTo>
                    <a:pt x="354" y="1281"/>
                  </a:lnTo>
                  <a:cubicBezTo>
                    <a:pt x="367" y="1274"/>
                    <a:pt x="374" y="1254"/>
                    <a:pt x="361" y="1241"/>
                  </a:cubicBezTo>
                  <a:cubicBezTo>
                    <a:pt x="361" y="1234"/>
                    <a:pt x="54" y="728"/>
                    <a:pt x="67" y="27"/>
                  </a:cubicBezTo>
                  <a:cubicBezTo>
                    <a:pt x="67" y="14"/>
                    <a:pt x="54" y="1"/>
                    <a:pt x="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39"/>
            <p:cNvSpPr/>
            <p:nvPr/>
          </p:nvSpPr>
          <p:spPr>
            <a:xfrm>
              <a:off x="3093200" y="919475"/>
              <a:ext cx="13550" cy="26525"/>
            </a:xfrm>
            <a:custGeom>
              <a:avLst/>
              <a:gdLst/>
              <a:ahLst/>
              <a:cxnLst/>
              <a:rect l="l" t="t" r="r" b="b"/>
              <a:pathLst>
                <a:path w="542" h="1061" extrusionOk="0">
                  <a:moveTo>
                    <a:pt x="28" y="0"/>
                  </a:moveTo>
                  <a:cubicBezTo>
                    <a:pt x="8" y="7"/>
                    <a:pt x="1" y="20"/>
                    <a:pt x="1" y="34"/>
                  </a:cubicBezTo>
                  <a:cubicBezTo>
                    <a:pt x="74" y="367"/>
                    <a:pt x="468" y="1021"/>
                    <a:pt x="481" y="1047"/>
                  </a:cubicBezTo>
                  <a:cubicBezTo>
                    <a:pt x="488" y="1054"/>
                    <a:pt x="494" y="1061"/>
                    <a:pt x="508" y="1061"/>
                  </a:cubicBezTo>
                  <a:cubicBezTo>
                    <a:pt x="514" y="1061"/>
                    <a:pt x="514" y="1061"/>
                    <a:pt x="521" y="1054"/>
                  </a:cubicBezTo>
                  <a:cubicBezTo>
                    <a:pt x="534" y="1047"/>
                    <a:pt x="541" y="1027"/>
                    <a:pt x="534" y="1014"/>
                  </a:cubicBezTo>
                  <a:cubicBezTo>
                    <a:pt x="528" y="1007"/>
                    <a:pt x="134" y="340"/>
                    <a:pt x="61" y="20"/>
                  </a:cubicBezTo>
                  <a:cubicBezTo>
                    <a:pt x="54" y="7"/>
                    <a:pt x="41" y="0"/>
                    <a:pt x="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39"/>
            <p:cNvSpPr/>
            <p:nvPr/>
          </p:nvSpPr>
          <p:spPr>
            <a:xfrm>
              <a:off x="3101550" y="913550"/>
              <a:ext cx="18200" cy="23450"/>
            </a:xfrm>
            <a:custGeom>
              <a:avLst/>
              <a:gdLst/>
              <a:ahLst/>
              <a:cxnLst/>
              <a:rect l="l" t="t" r="r" b="b"/>
              <a:pathLst>
                <a:path w="728" h="938" extrusionOk="0">
                  <a:moveTo>
                    <a:pt x="30" y="1"/>
                  </a:moveTo>
                  <a:cubicBezTo>
                    <a:pt x="22" y="1"/>
                    <a:pt x="14" y="4"/>
                    <a:pt x="7" y="11"/>
                  </a:cubicBezTo>
                  <a:cubicBezTo>
                    <a:pt x="0" y="24"/>
                    <a:pt x="0" y="44"/>
                    <a:pt x="7" y="51"/>
                  </a:cubicBezTo>
                  <a:cubicBezTo>
                    <a:pt x="287" y="311"/>
                    <a:pt x="667" y="924"/>
                    <a:pt x="667" y="924"/>
                  </a:cubicBezTo>
                  <a:cubicBezTo>
                    <a:pt x="674" y="938"/>
                    <a:pt x="687" y="938"/>
                    <a:pt x="694" y="938"/>
                  </a:cubicBezTo>
                  <a:lnTo>
                    <a:pt x="707" y="938"/>
                  </a:lnTo>
                  <a:cubicBezTo>
                    <a:pt x="721" y="931"/>
                    <a:pt x="727" y="911"/>
                    <a:pt x="721" y="898"/>
                  </a:cubicBezTo>
                  <a:cubicBezTo>
                    <a:pt x="701" y="871"/>
                    <a:pt x="327" y="271"/>
                    <a:pt x="47" y="11"/>
                  </a:cubicBezTo>
                  <a:cubicBezTo>
                    <a:pt x="44" y="4"/>
                    <a:pt x="37" y="1"/>
                    <a:pt x="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39"/>
            <p:cNvSpPr/>
            <p:nvPr/>
          </p:nvSpPr>
          <p:spPr>
            <a:xfrm>
              <a:off x="3112875" y="902900"/>
              <a:ext cx="20550" cy="16925"/>
            </a:xfrm>
            <a:custGeom>
              <a:avLst/>
              <a:gdLst/>
              <a:ahLst/>
              <a:cxnLst/>
              <a:rect l="l" t="t" r="r" b="b"/>
              <a:pathLst>
                <a:path w="822" h="677" extrusionOk="0">
                  <a:moveTo>
                    <a:pt x="36" y="1"/>
                  </a:moveTo>
                  <a:cubicBezTo>
                    <a:pt x="24" y="1"/>
                    <a:pt x="12" y="7"/>
                    <a:pt x="8" y="17"/>
                  </a:cubicBezTo>
                  <a:cubicBezTo>
                    <a:pt x="1" y="30"/>
                    <a:pt x="8" y="50"/>
                    <a:pt x="28" y="57"/>
                  </a:cubicBezTo>
                  <a:cubicBezTo>
                    <a:pt x="434" y="250"/>
                    <a:pt x="768" y="657"/>
                    <a:pt x="768" y="663"/>
                  </a:cubicBezTo>
                  <a:cubicBezTo>
                    <a:pt x="774" y="670"/>
                    <a:pt x="781" y="677"/>
                    <a:pt x="788" y="677"/>
                  </a:cubicBezTo>
                  <a:cubicBezTo>
                    <a:pt x="794" y="677"/>
                    <a:pt x="801" y="670"/>
                    <a:pt x="808" y="670"/>
                  </a:cubicBezTo>
                  <a:cubicBezTo>
                    <a:pt x="821" y="657"/>
                    <a:pt x="821" y="643"/>
                    <a:pt x="814" y="630"/>
                  </a:cubicBezTo>
                  <a:cubicBezTo>
                    <a:pt x="801" y="610"/>
                    <a:pt x="474" y="203"/>
                    <a:pt x="48" y="3"/>
                  </a:cubicBezTo>
                  <a:cubicBezTo>
                    <a:pt x="44" y="1"/>
                    <a:pt x="40" y="1"/>
                    <a:pt x="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39"/>
            <p:cNvSpPr/>
            <p:nvPr/>
          </p:nvSpPr>
          <p:spPr>
            <a:xfrm>
              <a:off x="3063525" y="915600"/>
              <a:ext cx="70225" cy="37075"/>
            </a:xfrm>
            <a:custGeom>
              <a:avLst/>
              <a:gdLst/>
              <a:ahLst/>
              <a:cxnLst/>
              <a:rect l="l" t="t" r="r" b="b"/>
              <a:pathLst>
                <a:path w="2809" h="1483" extrusionOk="0">
                  <a:moveTo>
                    <a:pt x="2772" y="0"/>
                  </a:moveTo>
                  <a:cubicBezTo>
                    <a:pt x="2757" y="0"/>
                    <a:pt x="2748" y="12"/>
                    <a:pt x="2748" y="29"/>
                  </a:cubicBezTo>
                  <a:cubicBezTo>
                    <a:pt x="2742" y="249"/>
                    <a:pt x="2608" y="429"/>
                    <a:pt x="2528" y="509"/>
                  </a:cubicBezTo>
                  <a:cubicBezTo>
                    <a:pt x="2312" y="742"/>
                    <a:pt x="1489" y="1420"/>
                    <a:pt x="916" y="1420"/>
                  </a:cubicBezTo>
                  <a:cubicBezTo>
                    <a:pt x="801" y="1420"/>
                    <a:pt x="696" y="1392"/>
                    <a:pt x="608" y="1329"/>
                  </a:cubicBezTo>
                  <a:cubicBezTo>
                    <a:pt x="68" y="949"/>
                    <a:pt x="274" y="375"/>
                    <a:pt x="281" y="349"/>
                  </a:cubicBezTo>
                  <a:cubicBezTo>
                    <a:pt x="288" y="335"/>
                    <a:pt x="281" y="315"/>
                    <a:pt x="268" y="315"/>
                  </a:cubicBezTo>
                  <a:cubicBezTo>
                    <a:pt x="264" y="314"/>
                    <a:pt x="260" y="313"/>
                    <a:pt x="256" y="313"/>
                  </a:cubicBezTo>
                  <a:cubicBezTo>
                    <a:pt x="245" y="313"/>
                    <a:pt x="233" y="319"/>
                    <a:pt x="228" y="329"/>
                  </a:cubicBezTo>
                  <a:cubicBezTo>
                    <a:pt x="228" y="335"/>
                    <a:pt x="1" y="969"/>
                    <a:pt x="574" y="1376"/>
                  </a:cubicBezTo>
                  <a:cubicBezTo>
                    <a:pt x="675" y="1449"/>
                    <a:pt x="788" y="1482"/>
                    <a:pt x="915" y="1482"/>
                  </a:cubicBezTo>
                  <a:cubicBezTo>
                    <a:pt x="1555" y="1482"/>
                    <a:pt x="2435" y="702"/>
                    <a:pt x="2575" y="549"/>
                  </a:cubicBezTo>
                  <a:cubicBezTo>
                    <a:pt x="2655" y="455"/>
                    <a:pt x="2795" y="269"/>
                    <a:pt x="2808" y="29"/>
                  </a:cubicBezTo>
                  <a:cubicBezTo>
                    <a:pt x="2808" y="15"/>
                    <a:pt x="2795" y="2"/>
                    <a:pt x="2782" y="2"/>
                  </a:cubicBezTo>
                  <a:cubicBezTo>
                    <a:pt x="2778" y="1"/>
                    <a:pt x="2775" y="0"/>
                    <a:pt x="27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39"/>
            <p:cNvSpPr/>
            <p:nvPr/>
          </p:nvSpPr>
          <p:spPr>
            <a:xfrm>
              <a:off x="3031350" y="808450"/>
              <a:ext cx="128400" cy="143525"/>
            </a:xfrm>
            <a:custGeom>
              <a:avLst/>
              <a:gdLst/>
              <a:ahLst/>
              <a:cxnLst/>
              <a:rect l="l" t="t" r="r" b="b"/>
              <a:pathLst>
                <a:path w="5136" h="5741" extrusionOk="0">
                  <a:moveTo>
                    <a:pt x="2855" y="0"/>
                  </a:moveTo>
                  <a:cubicBezTo>
                    <a:pt x="2202" y="0"/>
                    <a:pt x="1208" y="1100"/>
                    <a:pt x="608" y="2214"/>
                  </a:cubicBezTo>
                  <a:cubicBezTo>
                    <a:pt x="1" y="3321"/>
                    <a:pt x="468" y="4041"/>
                    <a:pt x="528" y="4781"/>
                  </a:cubicBezTo>
                  <a:cubicBezTo>
                    <a:pt x="571" y="5313"/>
                    <a:pt x="1232" y="5741"/>
                    <a:pt x="1422" y="5741"/>
                  </a:cubicBezTo>
                  <a:cubicBezTo>
                    <a:pt x="1497" y="5741"/>
                    <a:pt x="1499" y="5674"/>
                    <a:pt x="1361" y="5522"/>
                  </a:cubicBezTo>
                  <a:lnTo>
                    <a:pt x="1361" y="5515"/>
                  </a:lnTo>
                  <a:cubicBezTo>
                    <a:pt x="801" y="4895"/>
                    <a:pt x="1101" y="4315"/>
                    <a:pt x="1355" y="4228"/>
                  </a:cubicBezTo>
                  <a:cubicBezTo>
                    <a:pt x="1578" y="4151"/>
                    <a:pt x="2898" y="3348"/>
                    <a:pt x="3287" y="3348"/>
                  </a:cubicBezTo>
                  <a:cubicBezTo>
                    <a:pt x="3339" y="3348"/>
                    <a:pt x="3374" y="3362"/>
                    <a:pt x="3389" y="3394"/>
                  </a:cubicBezTo>
                  <a:cubicBezTo>
                    <a:pt x="3422" y="3461"/>
                    <a:pt x="3495" y="3541"/>
                    <a:pt x="3589" y="3634"/>
                  </a:cubicBezTo>
                  <a:lnTo>
                    <a:pt x="3602" y="3634"/>
                  </a:lnTo>
                  <a:cubicBezTo>
                    <a:pt x="3602" y="3634"/>
                    <a:pt x="4149" y="3755"/>
                    <a:pt x="4829" y="4135"/>
                  </a:cubicBezTo>
                  <a:cubicBezTo>
                    <a:pt x="5136" y="3901"/>
                    <a:pt x="4736" y="3561"/>
                    <a:pt x="4562" y="3188"/>
                  </a:cubicBezTo>
                  <a:cubicBezTo>
                    <a:pt x="4382" y="2808"/>
                    <a:pt x="4442" y="2334"/>
                    <a:pt x="4422" y="2221"/>
                  </a:cubicBezTo>
                  <a:cubicBezTo>
                    <a:pt x="4409" y="2101"/>
                    <a:pt x="3862" y="1020"/>
                    <a:pt x="3729" y="740"/>
                  </a:cubicBezTo>
                  <a:cubicBezTo>
                    <a:pt x="3595" y="454"/>
                    <a:pt x="3515" y="0"/>
                    <a:pt x="285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39"/>
            <p:cNvSpPr/>
            <p:nvPr/>
          </p:nvSpPr>
          <p:spPr>
            <a:xfrm>
              <a:off x="2982175" y="788250"/>
              <a:ext cx="144575" cy="143450"/>
            </a:xfrm>
            <a:custGeom>
              <a:avLst/>
              <a:gdLst/>
              <a:ahLst/>
              <a:cxnLst/>
              <a:rect l="l" t="t" r="r" b="b"/>
              <a:pathLst>
                <a:path w="5783" h="5738" extrusionOk="0">
                  <a:moveTo>
                    <a:pt x="3325" y="1"/>
                  </a:moveTo>
                  <a:cubicBezTo>
                    <a:pt x="2196" y="1"/>
                    <a:pt x="1099" y="924"/>
                    <a:pt x="921" y="1635"/>
                  </a:cubicBezTo>
                  <a:lnTo>
                    <a:pt x="894" y="1668"/>
                  </a:lnTo>
                  <a:cubicBezTo>
                    <a:pt x="894" y="1668"/>
                    <a:pt x="341" y="1915"/>
                    <a:pt x="154" y="2615"/>
                  </a:cubicBezTo>
                  <a:cubicBezTo>
                    <a:pt x="1" y="3195"/>
                    <a:pt x="181" y="4096"/>
                    <a:pt x="988" y="4896"/>
                  </a:cubicBezTo>
                  <a:cubicBezTo>
                    <a:pt x="1128" y="5036"/>
                    <a:pt x="1381" y="5256"/>
                    <a:pt x="1501" y="5356"/>
                  </a:cubicBezTo>
                  <a:cubicBezTo>
                    <a:pt x="1835" y="5629"/>
                    <a:pt x="2137" y="5738"/>
                    <a:pt x="2435" y="5738"/>
                  </a:cubicBezTo>
                  <a:cubicBezTo>
                    <a:pt x="2959" y="5738"/>
                    <a:pt x="3468" y="5402"/>
                    <a:pt x="4102" y="5036"/>
                  </a:cubicBezTo>
                  <a:cubicBezTo>
                    <a:pt x="5055" y="4489"/>
                    <a:pt x="5489" y="3796"/>
                    <a:pt x="5489" y="3796"/>
                  </a:cubicBezTo>
                  <a:cubicBezTo>
                    <a:pt x="5489" y="3796"/>
                    <a:pt x="5782" y="3189"/>
                    <a:pt x="5642" y="2429"/>
                  </a:cubicBezTo>
                  <a:cubicBezTo>
                    <a:pt x="5502" y="1662"/>
                    <a:pt x="4682" y="108"/>
                    <a:pt x="3495" y="8"/>
                  </a:cubicBezTo>
                  <a:cubicBezTo>
                    <a:pt x="3438" y="3"/>
                    <a:pt x="3382" y="1"/>
                    <a:pt x="3325" y="1"/>
                  </a:cubicBezTo>
                  <a:close/>
                </a:path>
              </a:pathLst>
            </a:custGeom>
            <a:solidFill>
              <a:srgbClr val="502C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39"/>
            <p:cNvSpPr/>
            <p:nvPr/>
          </p:nvSpPr>
          <p:spPr>
            <a:xfrm>
              <a:off x="3005350" y="817425"/>
              <a:ext cx="134400" cy="117650"/>
            </a:xfrm>
            <a:custGeom>
              <a:avLst/>
              <a:gdLst/>
              <a:ahLst/>
              <a:cxnLst/>
              <a:rect l="l" t="t" r="r" b="b"/>
              <a:pathLst>
                <a:path w="5376" h="4706" extrusionOk="0">
                  <a:moveTo>
                    <a:pt x="2857" y="0"/>
                  </a:moveTo>
                  <a:cubicBezTo>
                    <a:pt x="2437" y="0"/>
                    <a:pt x="2011" y="121"/>
                    <a:pt x="1628" y="375"/>
                  </a:cubicBezTo>
                  <a:cubicBezTo>
                    <a:pt x="848" y="895"/>
                    <a:pt x="454" y="1815"/>
                    <a:pt x="528" y="2729"/>
                  </a:cubicBezTo>
                  <a:cubicBezTo>
                    <a:pt x="534" y="2809"/>
                    <a:pt x="548" y="2889"/>
                    <a:pt x="561" y="2969"/>
                  </a:cubicBezTo>
                  <a:cubicBezTo>
                    <a:pt x="501" y="2969"/>
                    <a:pt x="447" y="2982"/>
                    <a:pt x="394" y="3002"/>
                  </a:cubicBezTo>
                  <a:cubicBezTo>
                    <a:pt x="374" y="3015"/>
                    <a:pt x="347" y="3029"/>
                    <a:pt x="327" y="3042"/>
                  </a:cubicBezTo>
                  <a:cubicBezTo>
                    <a:pt x="107" y="3182"/>
                    <a:pt x="1" y="3496"/>
                    <a:pt x="61" y="3762"/>
                  </a:cubicBezTo>
                  <a:cubicBezTo>
                    <a:pt x="127" y="4036"/>
                    <a:pt x="341" y="4249"/>
                    <a:pt x="594" y="4316"/>
                  </a:cubicBezTo>
                  <a:cubicBezTo>
                    <a:pt x="659" y="4333"/>
                    <a:pt x="724" y="4341"/>
                    <a:pt x="790" y="4341"/>
                  </a:cubicBezTo>
                  <a:cubicBezTo>
                    <a:pt x="926" y="4341"/>
                    <a:pt x="1061" y="4306"/>
                    <a:pt x="1188" y="4242"/>
                  </a:cubicBezTo>
                  <a:cubicBezTo>
                    <a:pt x="1348" y="4409"/>
                    <a:pt x="1534" y="4529"/>
                    <a:pt x="1728" y="4603"/>
                  </a:cubicBezTo>
                  <a:cubicBezTo>
                    <a:pt x="1735" y="4609"/>
                    <a:pt x="1741" y="4609"/>
                    <a:pt x="1748" y="4609"/>
                  </a:cubicBezTo>
                  <a:cubicBezTo>
                    <a:pt x="1914" y="4675"/>
                    <a:pt x="2087" y="4706"/>
                    <a:pt x="2265" y="4706"/>
                  </a:cubicBezTo>
                  <a:cubicBezTo>
                    <a:pt x="2324" y="4706"/>
                    <a:pt x="2382" y="4702"/>
                    <a:pt x="2441" y="4696"/>
                  </a:cubicBezTo>
                  <a:lnTo>
                    <a:pt x="2495" y="4696"/>
                  </a:lnTo>
                  <a:cubicBezTo>
                    <a:pt x="2921" y="4643"/>
                    <a:pt x="3382" y="4449"/>
                    <a:pt x="3822" y="4156"/>
                  </a:cubicBezTo>
                  <a:cubicBezTo>
                    <a:pt x="4795" y="3516"/>
                    <a:pt x="5375" y="2609"/>
                    <a:pt x="5035" y="1595"/>
                  </a:cubicBezTo>
                  <a:cubicBezTo>
                    <a:pt x="4789" y="1122"/>
                    <a:pt x="4182" y="441"/>
                    <a:pt x="4168" y="428"/>
                  </a:cubicBezTo>
                  <a:cubicBezTo>
                    <a:pt x="3780" y="148"/>
                    <a:pt x="3322" y="0"/>
                    <a:pt x="2857" y="0"/>
                  </a:cubicBezTo>
                  <a:close/>
                </a:path>
              </a:pathLst>
            </a:custGeom>
            <a:solidFill>
              <a:srgbClr val="F7CB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39"/>
            <p:cNvSpPr/>
            <p:nvPr/>
          </p:nvSpPr>
          <p:spPr>
            <a:xfrm>
              <a:off x="3027350" y="909475"/>
              <a:ext cx="8200" cy="13825"/>
            </a:xfrm>
            <a:custGeom>
              <a:avLst/>
              <a:gdLst/>
              <a:ahLst/>
              <a:cxnLst/>
              <a:rect l="l" t="t" r="r" b="b"/>
              <a:pathLst>
                <a:path w="328" h="553" extrusionOk="0">
                  <a:moveTo>
                    <a:pt x="28" y="0"/>
                  </a:moveTo>
                  <a:cubicBezTo>
                    <a:pt x="21" y="0"/>
                    <a:pt x="14" y="0"/>
                    <a:pt x="8" y="7"/>
                  </a:cubicBezTo>
                  <a:cubicBezTo>
                    <a:pt x="8" y="7"/>
                    <a:pt x="1" y="20"/>
                    <a:pt x="8" y="27"/>
                  </a:cubicBezTo>
                  <a:cubicBezTo>
                    <a:pt x="61" y="220"/>
                    <a:pt x="168" y="400"/>
                    <a:pt x="301" y="547"/>
                  </a:cubicBezTo>
                  <a:cubicBezTo>
                    <a:pt x="304" y="550"/>
                    <a:pt x="308" y="552"/>
                    <a:pt x="311" y="552"/>
                  </a:cubicBezTo>
                  <a:cubicBezTo>
                    <a:pt x="314" y="552"/>
                    <a:pt x="318" y="550"/>
                    <a:pt x="321" y="547"/>
                  </a:cubicBezTo>
                  <a:cubicBezTo>
                    <a:pt x="321" y="540"/>
                    <a:pt x="328" y="540"/>
                    <a:pt x="328" y="534"/>
                  </a:cubicBezTo>
                  <a:cubicBezTo>
                    <a:pt x="328" y="527"/>
                    <a:pt x="328" y="520"/>
                    <a:pt x="321" y="520"/>
                  </a:cubicBezTo>
                  <a:cubicBezTo>
                    <a:pt x="194" y="374"/>
                    <a:pt x="94" y="200"/>
                    <a:pt x="34" y="14"/>
                  </a:cubicBezTo>
                  <a:cubicBezTo>
                    <a:pt x="34" y="7"/>
                    <a:pt x="34" y="7"/>
                    <a:pt x="28" y="0"/>
                  </a:cubicBezTo>
                  <a:close/>
                </a:path>
              </a:pathLst>
            </a:custGeom>
            <a:solidFill>
              <a:srgbClr val="332A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39"/>
            <p:cNvSpPr/>
            <p:nvPr/>
          </p:nvSpPr>
          <p:spPr>
            <a:xfrm>
              <a:off x="3012525" y="905675"/>
              <a:ext cx="12850" cy="12150"/>
            </a:xfrm>
            <a:custGeom>
              <a:avLst/>
              <a:gdLst/>
              <a:ahLst/>
              <a:cxnLst/>
              <a:rect l="l" t="t" r="r" b="b"/>
              <a:pathLst>
                <a:path w="514" h="486" extrusionOk="0">
                  <a:moveTo>
                    <a:pt x="17" y="1"/>
                  </a:moveTo>
                  <a:cubicBezTo>
                    <a:pt x="14" y="1"/>
                    <a:pt x="10" y="2"/>
                    <a:pt x="7" y="6"/>
                  </a:cubicBezTo>
                  <a:cubicBezTo>
                    <a:pt x="0" y="6"/>
                    <a:pt x="0" y="12"/>
                    <a:pt x="0" y="19"/>
                  </a:cubicBezTo>
                  <a:cubicBezTo>
                    <a:pt x="0" y="26"/>
                    <a:pt x="7" y="32"/>
                    <a:pt x="7" y="32"/>
                  </a:cubicBezTo>
                  <a:cubicBezTo>
                    <a:pt x="200" y="139"/>
                    <a:pt x="367" y="292"/>
                    <a:pt x="487" y="479"/>
                  </a:cubicBezTo>
                  <a:cubicBezTo>
                    <a:pt x="494" y="486"/>
                    <a:pt x="501" y="486"/>
                    <a:pt x="507" y="486"/>
                  </a:cubicBezTo>
                  <a:cubicBezTo>
                    <a:pt x="507" y="486"/>
                    <a:pt x="514" y="479"/>
                    <a:pt x="514" y="472"/>
                  </a:cubicBezTo>
                  <a:cubicBezTo>
                    <a:pt x="514" y="472"/>
                    <a:pt x="514" y="466"/>
                    <a:pt x="514" y="459"/>
                  </a:cubicBezTo>
                  <a:cubicBezTo>
                    <a:pt x="387" y="266"/>
                    <a:pt x="221" y="106"/>
                    <a:pt x="27" y="6"/>
                  </a:cubicBezTo>
                  <a:cubicBezTo>
                    <a:pt x="24" y="2"/>
                    <a:pt x="20" y="1"/>
                    <a:pt x="17" y="1"/>
                  </a:cubicBezTo>
                  <a:close/>
                </a:path>
              </a:pathLst>
            </a:custGeom>
            <a:solidFill>
              <a:srgbClr val="332A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39"/>
            <p:cNvSpPr/>
            <p:nvPr/>
          </p:nvSpPr>
          <p:spPr>
            <a:xfrm>
              <a:off x="3105725" y="852300"/>
              <a:ext cx="25525" cy="24025"/>
            </a:xfrm>
            <a:custGeom>
              <a:avLst/>
              <a:gdLst/>
              <a:ahLst/>
              <a:cxnLst/>
              <a:rect l="l" t="t" r="r" b="b"/>
              <a:pathLst>
                <a:path w="1021" h="961" extrusionOk="0">
                  <a:moveTo>
                    <a:pt x="514" y="0"/>
                  </a:moveTo>
                  <a:cubicBezTo>
                    <a:pt x="429" y="0"/>
                    <a:pt x="343" y="26"/>
                    <a:pt x="267" y="80"/>
                  </a:cubicBezTo>
                  <a:cubicBezTo>
                    <a:pt x="60" y="220"/>
                    <a:pt x="0" y="520"/>
                    <a:pt x="133" y="740"/>
                  </a:cubicBezTo>
                  <a:cubicBezTo>
                    <a:pt x="218" y="883"/>
                    <a:pt x="361" y="960"/>
                    <a:pt x="507" y="960"/>
                  </a:cubicBezTo>
                  <a:cubicBezTo>
                    <a:pt x="592" y="960"/>
                    <a:pt x="678" y="934"/>
                    <a:pt x="754" y="880"/>
                  </a:cubicBezTo>
                  <a:cubicBezTo>
                    <a:pt x="967" y="740"/>
                    <a:pt x="1020" y="440"/>
                    <a:pt x="887" y="220"/>
                  </a:cubicBezTo>
                  <a:cubicBezTo>
                    <a:pt x="803" y="77"/>
                    <a:pt x="660" y="0"/>
                    <a:pt x="51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39"/>
            <p:cNvSpPr/>
            <p:nvPr/>
          </p:nvSpPr>
          <p:spPr>
            <a:xfrm>
              <a:off x="3083875" y="837975"/>
              <a:ext cx="36375" cy="34275"/>
            </a:xfrm>
            <a:custGeom>
              <a:avLst/>
              <a:gdLst/>
              <a:ahLst/>
              <a:cxnLst/>
              <a:rect l="l" t="t" r="r" b="b"/>
              <a:pathLst>
                <a:path w="1455" h="1371" extrusionOk="0">
                  <a:moveTo>
                    <a:pt x="728" y="1"/>
                  </a:moveTo>
                  <a:cubicBezTo>
                    <a:pt x="609" y="1"/>
                    <a:pt x="488" y="37"/>
                    <a:pt x="381" y="113"/>
                  </a:cubicBezTo>
                  <a:cubicBezTo>
                    <a:pt x="81" y="320"/>
                    <a:pt x="1" y="740"/>
                    <a:pt x="187" y="1060"/>
                  </a:cubicBezTo>
                  <a:cubicBezTo>
                    <a:pt x="311" y="1260"/>
                    <a:pt x="516" y="1370"/>
                    <a:pt x="726" y="1370"/>
                  </a:cubicBezTo>
                  <a:cubicBezTo>
                    <a:pt x="845" y="1370"/>
                    <a:pt x="966" y="1335"/>
                    <a:pt x="1074" y="1260"/>
                  </a:cubicBezTo>
                  <a:cubicBezTo>
                    <a:pt x="1368" y="1053"/>
                    <a:pt x="1454" y="633"/>
                    <a:pt x="1261" y="313"/>
                  </a:cubicBezTo>
                  <a:cubicBezTo>
                    <a:pt x="1138" y="110"/>
                    <a:pt x="935" y="1"/>
                    <a:pt x="728" y="1"/>
                  </a:cubicBezTo>
                  <a:close/>
                </a:path>
              </a:pathLst>
            </a:custGeom>
            <a:solidFill>
              <a:srgbClr val="F2E6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39"/>
            <p:cNvSpPr/>
            <p:nvPr/>
          </p:nvSpPr>
          <p:spPr>
            <a:xfrm>
              <a:off x="3084700" y="841550"/>
              <a:ext cx="30875" cy="29675"/>
            </a:xfrm>
            <a:custGeom>
              <a:avLst/>
              <a:gdLst/>
              <a:ahLst/>
              <a:cxnLst/>
              <a:rect l="l" t="t" r="r" b="b"/>
              <a:pathLst>
                <a:path w="1235" h="1187" extrusionOk="0">
                  <a:moveTo>
                    <a:pt x="617" y="0"/>
                  </a:moveTo>
                  <a:cubicBezTo>
                    <a:pt x="483" y="0"/>
                    <a:pt x="349" y="52"/>
                    <a:pt x="241" y="157"/>
                  </a:cubicBezTo>
                  <a:cubicBezTo>
                    <a:pt x="14" y="377"/>
                    <a:pt x="1" y="750"/>
                    <a:pt x="208" y="997"/>
                  </a:cubicBezTo>
                  <a:cubicBezTo>
                    <a:pt x="316" y="1123"/>
                    <a:pt x="465" y="1186"/>
                    <a:pt x="615" y="1186"/>
                  </a:cubicBezTo>
                  <a:cubicBezTo>
                    <a:pt x="751" y="1186"/>
                    <a:pt x="887" y="1135"/>
                    <a:pt x="994" y="1030"/>
                  </a:cubicBezTo>
                  <a:cubicBezTo>
                    <a:pt x="1215" y="810"/>
                    <a:pt x="1235" y="430"/>
                    <a:pt x="1021" y="190"/>
                  </a:cubicBezTo>
                  <a:cubicBezTo>
                    <a:pt x="913" y="64"/>
                    <a:pt x="765"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39"/>
            <p:cNvSpPr/>
            <p:nvPr/>
          </p:nvSpPr>
          <p:spPr>
            <a:xfrm>
              <a:off x="3084875" y="837425"/>
              <a:ext cx="29050" cy="17700"/>
            </a:xfrm>
            <a:custGeom>
              <a:avLst/>
              <a:gdLst/>
              <a:ahLst/>
              <a:cxnLst/>
              <a:rect l="l" t="t" r="r" b="b"/>
              <a:pathLst>
                <a:path w="1162" h="708" extrusionOk="0">
                  <a:moveTo>
                    <a:pt x="677" y="1"/>
                  </a:moveTo>
                  <a:cubicBezTo>
                    <a:pt x="524" y="1"/>
                    <a:pt x="370" y="51"/>
                    <a:pt x="247" y="148"/>
                  </a:cubicBezTo>
                  <a:cubicBezTo>
                    <a:pt x="94" y="275"/>
                    <a:pt x="1" y="462"/>
                    <a:pt x="7" y="668"/>
                  </a:cubicBezTo>
                  <a:lnTo>
                    <a:pt x="1" y="668"/>
                  </a:lnTo>
                  <a:cubicBezTo>
                    <a:pt x="4" y="694"/>
                    <a:pt x="23" y="708"/>
                    <a:pt x="41" y="708"/>
                  </a:cubicBezTo>
                  <a:cubicBezTo>
                    <a:pt x="61" y="708"/>
                    <a:pt x="81" y="693"/>
                    <a:pt x="81" y="662"/>
                  </a:cubicBezTo>
                  <a:cubicBezTo>
                    <a:pt x="81" y="422"/>
                    <a:pt x="234" y="215"/>
                    <a:pt x="441" y="135"/>
                  </a:cubicBezTo>
                  <a:cubicBezTo>
                    <a:pt x="518" y="101"/>
                    <a:pt x="597" y="86"/>
                    <a:pt x="677" y="86"/>
                  </a:cubicBezTo>
                  <a:cubicBezTo>
                    <a:pt x="818" y="86"/>
                    <a:pt x="960" y="134"/>
                    <a:pt x="1088" y="215"/>
                  </a:cubicBezTo>
                  <a:cubicBezTo>
                    <a:pt x="1093" y="219"/>
                    <a:pt x="1099" y="220"/>
                    <a:pt x="1104" y="220"/>
                  </a:cubicBezTo>
                  <a:cubicBezTo>
                    <a:pt x="1137" y="220"/>
                    <a:pt x="1161" y="158"/>
                    <a:pt x="1121" y="135"/>
                  </a:cubicBezTo>
                  <a:cubicBezTo>
                    <a:pt x="1027" y="75"/>
                    <a:pt x="921" y="35"/>
                    <a:pt x="814" y="15"/>
                  </a:cubicBezTo>
                  <a:cubicBezTo>
                    <a:pt x="769" y="6"/>
                    <a:pt x="723" y="1"/>
                    <a:pt x="67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39"/>
            <p:cNvSpPr/>
            <p:nvPr/>
          </p:nvSpPr>
          <p:spPr>
            <a:xfrm>
              <a:off x="3041375" y="897075"/>
              <a:ext cx="25525" cy="24050"/>
            </a:xfrm>
            <a:custGeom>
              <a:avLst/>
              <a:gdLst/>
              <a:ahLst/>
              <a:cxnLst/>
              <a:rect l="l" t="t" r="r" b="b"/>
              <a:pathLst>
                <a:path w="1021" h="962" extrusionOk="0">
                  <a:moveTo>
                    <a:pt x="511" y="1"/>
                  </a:moveTo>
                  <a:cubicBezTo>
                    <a:pt x="427" y="1"/>
                    <a:pt x="342" y="25"/>
                    <a:pt x="267" y="76"/>
                  </a:cubicBezTo>
                  <a:cubicBezTo>
                    <a:pt x="60" y="223"/>
                    <a:pt x="0" y="523"/>
                    <a:pt x="133" y="743"/>
                  </a:cubicBezTo>
                  <a:cubicBezTo>
                    <a:pt x="219" y="883"/>
                    <a:pt x="363" y="961"/>
                    <a:pt x="511" y="961"/>
                  </a:cubicBezTo>
                  <a:cubicBezTo>
                    <a:pt x="594" y="961"/>
                    <a:pt x="679" y="936"/>
                    <a:pt x="754" y="883"/>
                  </a:cubicBezTo>
                  <a:cubicBezTo>
                    <a:pt x="967" y="736"/>
                    <a:pt x="1020" y="443"/>
                    <a:pt x="887" y="216"/>
                  </a:cubicBezTo>
                  <a:cubicBezTo>
                    <a:pt x="802" y="76"/>
                    <a:pt x="658" y="1"/>
                    <a:pt x="51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39"/>
            <p:cNvSpPr/>
            <p:nvPr/>
          </p:nvSpPr>
          <p:spPr>
            <a:xfrm>
              <a:off x="3041200" y="867525"/>
              <a:ext cx="36375" cy="34225"/>
            </a:xfrm>
            <a:custGeom>
              <a:avLst/>
              <a:gdLst/>
              <a:ahLst/>
              <a:cxnLst/>
              <a:rect l="l" t="t" r="r" b="b"/>
              <a:pathLst>
                <a:path w="1455" h="1369" extrusionOk="0">
                  <a:moveTo>
                    <a:pt x="726" y="1"/>
                  </a:moveTo>
                  <a:cubicBezTo>
                    <a:pt x="607" y="1"/>
                    <a:pt x="487" y="36"/>
                    <a:pt x="381" y="111"/>
                  </a:cubicBezTo>
                  <a:cubicBezTo>
                    <a:pt x="87" y="318"/>
                    <a:pt x="0" y="738"/>
                    <a:pt x="194" y="1058"/>
                  </a:cubicBezTo>
                  <a:cubicBezTo>
                    <a:pt x="317" y="1258"/>
                    <a:pt x="522" y="1368"/>
                    <a:pt x="730" y="1368"/>
                  </a:cubicBezTo>
                  <a:cubicBezTo>
                    <a:pt x="849" y="1368"/>
                    <a:pt x="968" y="1333"/>
                    <a:pt x="1074" y="1258"/>
                  </a:cubicBezTo>
                  <a:cubicBezTo>
                    <a:pt x="1374" y="1051"/>
                    <a:pt x="1454" y="631"/>
                    <a:pt x="1267" y="311"/>
                  </a:cubicBezTo>
                  <a:cubicBezTo>
                    <a:pt x="1144" y="111"/>
                    <a:pt x="936" y="1"/>
                    <a:pt x="726" y="1"/>
                  </a:cubicBezTo>
                  <a:close/>
                </a:path>
              </a:pathLst>
            </a:custGeom>
            <a:solidFill>
              <a:srgbClr val="F2E6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39"/>
            <p:cNvSpPr/>
            <p:nvPr/>
          </p:nvSpPr>
          <p:spPr>
            <a:xfrm>
              <a:off x="3042200" y="870850"/>
              <a:ext cx="31525" cy="29650"/>
            </a:xfrm>
            <a:custGeom>
              <a:avLst/>
              <a:gdLst/>
              <a:ahLst/>
              <a:cxnLst/>
              <a:rect l="l" t="t" r="r" b="b"/>
              <a:pathLst>
                <a:path w="1261" h="1186" extrusionOk="0">
                  <a:moveTo>
                    <a:pt x="629" y="1"/>
                  </a:moveTo>
                  <a:cubicBezTo>
                    <a:pt x="555" y="1"/>
                    <a:pt x="479" y="17"/>
                    <a:pt x="407" y="52"/>
                  </a:cubicBezTo>
                  <a:cubicBezTo>
                    <a:pt x="127" y="178"/>
                    <a:pt x="0" y="525"/>
                    <a:pt x="120" y="825"/>
                  </a:cubicBezTo>
                  <a:cubicBezTo>
                    <a:pt x="210" y="1050"/>
                    <a:pt x="417" y="1185"/>
                    <a:pt x="632" y="1185"/>
                  </a:cubicBezTo>
                  <a:cubicBezTo>
                    <a:pt x="704" y="1185"/>
                    <a:pt x="777" y="1170"/>
                    <a:pt x="847" y="1138"/>
                  </a:cubicBezTo>
                  <a:cubicBezTo>
                    <a:pt x="1127" y="1005"/>
                    <a:pt x="1261" y="658"/>
                    <a:pt x="1134" y="358"/>
                  </a:cubicBezTo>
                  <a:cubicBezTo>
                    <a:pt x="1045" y="136"/>
                    <a:pt x="842" y="1"/>
                    <a:pt x="6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39"/>
            <p:cNvSpPr/>
            <p:nvPr/>
          </p:nvSpPr>
          <p:spPr>
            <a:xfrm>
              <a:off x="3042375" y="866175"/>
              <a:ext cx="24200" cy="24300"/>
            </a:xfrm>
            <a:custGeom>
              <a:avLst/>
              <a:gdLst/>
              <a:ahLst/>
              <a:cxnLst/>
              <a:rect l="l" t="t" r="r" b="b"/>
              <a:pathLst>
                <a:path w="968" h="972" extrusionOk="0">
                  <a:moveTo>
                    <a:pt x="680" y="0"/>
                  </a:moveTo>
                  <a:cubicBezTo>
                    <a:pt x="579" y="0"/>
                    <a:pt x="478" y="28"/>
                    <a:pt x="387" y="78"/>
                  </a:cubicBezTo>
                  <a:cubicBezTo>
                    <a:pt x="207" y="185"/>
                    <a:pt x="87" y="379"/>
                    <a:pt x="33" y="585"/>
                  </a:cubicBezTo>
                  <a:cubicBezTo>
                    <a:pt x="7" y="699"/>
                    <a:pt x="0" y="819"/>
                    <a:pt x="13" y="932"/>
                  </a:cubicBezTo>
                  <a:cubicBezTo>
                    <a:pt x="17" y="958"/>
                    <a:pt x="37" y="971"/>
                    <a:pt x="57" y="971"/>
                  </a:cubicBezTo>
                  <a:cubicBezTo>
                    <a:pt x="77" y="971"/>
                    <a:pt x="97" y="956"/>
                    <a:pt x="93" y="925"/>
                  </a:cubicBezTo>
                  <a:cubicBezTo>
                    <a:pt x="73" y="685"/>
                    <a:pt x="127" y="439"/>
                    <a:pt x="294" y="265"/>
                  </a:cubicBezTo>
                  <a:cubicBezTo>
                    <a:pt x="398" y="152"/>
                    <a:pt x="542" y="85"/>
                    <a:pt x="686" y="85"/>
                  </a:cubicBezTo>
                  <a:cubicBezTo>
                    <a:pt x="755" y="85"/>
                    <a:pt x="823" y="100"/>
                    <a:pt x="887" y="132"/>
                  </a:cubicBezTo>
                  <a:cubicBezTo>
                    <a:pt x="894" y="136"/>
                    <a:pt x="900" y="137"/>
                    <a:pt x="906" y="137"/>
                  </a:cubicBezTo>
                  <a:cubicBezTo>
                    <a:pt x="943" y="137"/>
                    <a:pt x="967" y="76"/>
                    <a:pt x="927" y="58"/>
                  </a:cubicBezTo>
                  <a:cubicBezTo>
                    <a:pt x="848" y="19"/>
                    <a:pt x="764" y="0"/>
                    <a:pt x="68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39"/>
            <p:cNvSpPr/>
            <p:nvPr/>
          </p:nvSpPr>
          <p:spPr>
            <a:xfrm>
              <a:off x="3081600" y="828275"/>
              <a:ext cx="20050" cy="11075"/>
            </a:xfrm>
            <a:custGeom>
              <a:avLst/>
              <a:gdLst/>
              <a:ahLst/>
              <a:cxnLst/>
              <a:rect l="l" t="t" r="r" b="b"/>
              <a:pathLst>
                <a:path w="802" h="443" extrusionOk="0">
                  <a:moveTo>
                    <a:pt x="644" y="0"/>
                  </a:moveTo>
                  <a:cubicBezTo>
                    <a:pt x="640" y="0"/>
                    <a:pt x="636" y="0"/>
                    <a:pt x="632" y="1"/>
                  </a:cubicBezTo>
                  <a:cubicBezTo>
                    <a:pt x="445" y="21"/>
                    <a:pt x="272" y="87"/>
                    <a:pt x="112" y="194"/>
                  </a:cubicBezTo>
                  <a:cubicBezTo>
                    <a:pt x="0" y="272"/>
                    <a:pt x="79" y="443"/>
                    <a:pt x="186" y="443"/>
                  </a:cubicBezTo>
                  <a:cubicBezTo>
                    <a:pt x="207" y="443"/>
                    <a:pt x="230" y="436"/>
                    <a:pt x="252" y="421"/>
                  </a:cubicBezTo>
                  <a:cubicBezTo>
                    <a:pt x="378" y="334"/>
                    <a:pt x="505" y="287"/>
                    <a:pt x="645" y="267"/>
                  </a:cubicBezTo>
                  <a:cubicBezTo>
                    <a:pt x="801" y="254"/>
                    <a:pt x="799" y="0"/>
                    <a:pt x="6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39"/>
            <p:cNvSpPr/>
            <p:nvPr/>
          </p:nvSpPr>
          <p:spPr>
            <a:xfrm>
              <a:off x="3035175" y="860250"/>
              <a:ext cx="16125" cy="15850"/>
            </a:xfrm>
            <a:custGeom>
              <a:avLst/>
              <a:gdLst/>
              <a:ahLst/>
              <a:cxnLst/>
              <a:rect l="l" t="t" r="r" b="b"/>
              <a:pathLst>
                <a:path w="645" h="634" extrusionOk="0">
                  <a:moveTo>
                    <a:pt x="471" y="1"/>
                  </a:moveTo>
                  <a:cubicBezTo>
                    <a:pt x="448" y="1"/>
                    <a:pt x="425" y="9"/>
                    <a:pt x="401" y="29"/>
                  </a:cubicBezTo>
                  <a:lnTo>
                    <a:pt x="401" y="22"/>
                  </a:lnTo>
                  <a:cubicBezTo>
                    <a:pt x="255" y="135"/>
                    <a:pt x="141" y="275"/>
                    <a:pt x="55" y="442"/>
                  </a:cubicBezTo>
                  <a:cubicBezTo>
                    <a:pt x="1" y="545"/>
                    <a:pt x="83" y="633"/>
                    <a:pt x="167" y="633"/>
                  </a:cubicBezTo>
                  <a:cubicBezTo>
                    <a:pt x="207" y="633"/>
                    <a:pt x="249" y="612"/>
                    <a:pt x="275" y="562"/>
                  </a:cubicBezTo>
                  <a:cubicBezTo>
                    <a:pt x="341" y="442"/>
                    <a:pt x="435" y="335"/>
                    <a:pt x="542" y="249"/>
                  </a:cubicBezTo>
                  <a:cubicBezTo>
                    <a:pt x="645" y="167"/>
                    <a:pt x="571" y="1"/>
                    <a:pt x="4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39"/>
            <p:cNvSpPr/>
            <p:nvPr/>
          </p:nvSpPr>
          <p:spPr>
            <a:xfrm>
              <a:off x="3005525" y="904675"/>
              <a:ext cx="29975" cy="21525"/>
            </a:xfrm>
            <a:custGeom>
              <a:avLst/>
              <a:gdLst/>
              <a:ahLst/>
              <a:cxnLst/>
              <a:rect l="l" t="t" r="r" b="b"/>
              <a:pathLst>
                <a:path w="1199" h="861" extrusionOk="0">
                  <a:moveTo>
                    <a:pt x="29" y="0"/>
                  </a:moveTo>
                  <a:cubicBezTo>
                    <a:pt x="23" y="0"/>
                    <a:pt x="17" y="4"/>
                    <a:pt x="14" y="12"/>
                  </a:cubicBezTo>
                  <a:cubicBezTo>
                    <a:pt x="0" y="132"/>
                    <a:pt x="20" y="246"/>
                    <a:pt x="60" y="352"/>
                  </a:cubicBezTo>
                  <a:cubicBezTo>
                    <a:pt x="100" y="466"/>
                    <a:pt x="160" y="566"/>
                    <a:pt x="234" y="646"/>
                  </a:cubicBezTo>
                  <a:cubicBezTo>
                    <a:pt x="314" y="732"/>
                    <a:pt x="414" y="779"/>
                    <a:pt x="521" y="812"/>
                  </a:cubicBezTo>
                  <a:cubicBezTo>
                    <a:pt x="608" y="841"/>
                    <a:pt x="700" y="860"/>
                    <a:pt x="788" y="860"/>
                  </a:cubicBezTo>
                  <a:cubicBezTo>
                    <a:pt x="801" y="860"/>
                    <a:pt x="814" y="860"/>
                    <a:pt x="827" y="859"/>
                  </a:cubicBezTo>
                  <a:cubicBezTo>
                    <a:pt x="947" y="859"/>
                    <a:pt x="1067" y="832"/>
                    <a:pt x="1181" y="786"/>
                  </a:cubicBezTo>
                  <a:cubicBezTo>
                    <a:pt x="1199" y="780"/>
                    <a:pt x="1189" y="752"/>
                    <a:pt x="1173" y="752"/>
                  </a:cubicBezTo>
                  <a:cubicBezTo>
                    <a:pt x="1171" y="752"/>
                    <a:pt x="1169" y="752"/>
                    <a:pt x="1167" y="752"/>
                  </a:cubicBezTo>
                  <a:lnTo>
                    <a:pt x="1167" y="759"/>
                  </a:lnTo>
                  <a:cubicBezTo>
                    <a:pt x="1055" y="807"/>
                    <a:pt x="934" y="831"/>
                    <a:pt x="813" y="831"/>
                  </a:cubicBezTo>
                  <a:cubicBezTo>
                    <a:pt x="732" y="831"/>
                    <a:pt x="651" y="820"/>
                    <a:pt x="574" y="799"/>
                  </a:cubicBezTo>
                  <a:cubicBezTo>
                    <a:pt x="474" y="772"/>
                    <a:pt x="374" y="726"/>
                    <a:pt x="294" y="652"/>
                  </a:cubicBezTo>
                  <a:cubicBezTo>
                    <a:pt x="207" y="586"/>
                    <a:pt x="147" y="486"/>
                    <a:pt x="100" y="379"/>
                  </a:cubicBezTo>
                  <a:cubicBezTo>
                    <a:pt x="54" y="266"/>
                    <a:pt x="27" y="146"/>
                    <a:pt x="47" y="19"/>
                  </a:cubicBezTo>
                  <a:cubicBezTo>
                    <a:pt x="47" y="7"/>
                    <a:pt x="38" y="0"/>
                    <a:pt x="29" y="0"/>
                  </a:cubicBezTo>
                  <a:close/>
                </a:path>
              </a:pathLst>
            </a:custGeom>
            <a:solidFill>
              <a:srgbClr val="332A2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39"/>
            <p:cNvSpPr/>
            <p:nvPr/>
          </p:nvSpPr>
          <p:spPr>
            <a:xfrm>
              <a:off x="3080875" y="870725"/>
              <a:ext cx="8350" cy="11750"/>
            </a:xfrm>
            <a:custGeom>
              <a:avLst/>
              <a:gdLst/>
              <a:ahLst/>
              <a:cxnLst/>
              <a:rect l="l" t="t" r="r" b="b"/>
              <a:pathLst>
                <a:path w="334" h="470" extrusionOk="0">
                  <a:moveTo>
                    <a:pt x="35" y="1"/>
                  </a:moveTo>
                  <a:cubicBezTo>
                    <a:pt x="31" y="1"/>
                    <a:pt x="26" y="1"/>
                    <a:pt x="21" y="3"/>
                  </a:cubicBezTo>
                  <a:cubicBezTo>
                    <a:pt x="7" y="3"/>
                    <a:pt x="1" y="23"/>
                    <a:pt x="7" y="37"/>
                  </a:cubicBezTo>
                  <a:lnTo>
                    <a:pt x="67" y="183"/>
                  </a:lnTo>
                  <a:cubicBezTo>
                    <a:pt x="72" y="193"/>
                    <a:pt x="81" y="199"/>
                    <a:pt x="90" y="199"/>
                  </a:cubicBezTo>
                  <a:cubicBezTo>
                    <a:pt x="93" y="199"/>
                    <a:pt x="97" y="198"/>
                    <a:pt x="101" y="197"/>
                  </a:cubicBezTo>
                  <a:cubicBezTo>
                    <a:pt x="116" y="193"/>
                    <a:pt x="132" y="191"/>
                    <a:pt x="147" y="191"/>
                  </a:cubicBezTo>
                  <a:cubicBezTo>
                    <a:pt x="207" y="191"/>
                    <a:pt x="257" y="222"/>
                    <a:pt x="267" y="270"/>
                  </a:cubicBezTo>
                  <a:cubicBezTo>
                    <a:pt x="274" y="297"/>
                    <a:pt x="267" y="323"/>
                    <a:pt x="254" y="350"/>
                  </a:cubicBezTo>
                  <a:cubicBezTo>
                    <a:pt x="234" y="383"/>
                    <a:pt x="201" y="403"/>
                    <a:pt x="161" y="417"/>
                  </a:cubicBezTo>
                  <a:cubicBezTo>
                    <a:pt x="147" y="423"/>
                    <a:pt x="134" y="437"/>
                    <a:pt x="141" y="450"/>
                  </a:cubicBezTo>
                  <a:cubicBezTo>
                    <a:pt x="141" y="463"/>
                    <a:pt x="154" y="470"/>
                    <a:pt x="167" y="470"/>
                  </a:cubicBezTo>
                  <a:lnTo>
                    <a:pt x="174" y="470"/>
                  </a:lnTo>
                  <a:cubicBezTo>
                    <a:pt x="234" y="457"/>
                    <a:pt x="281" y="423"/>
                    <a:pt x="307" y="377"/>
                  </a:cubicBezTo>
                  <a:cubicBezTo>
                    <a:pt x="327" y="343"/>
                    <a:pt x="334" y="297"/>
                    <a:pt x="321" y="257"/>
                  </a:cubicBezTo>
                  <a:cubicBezTo>
                    <a:pt x="303" y="185"/>
                    <a:pt x="226" y="135"/>
                    <a:pt x="143" y="135"/>
                  </a:cubicBezTo>
                  <a:cubicBezTo>
                    <a:pt x="133" y="135"/>
                    <a:pt x="124" y="135"/>
                    <a:pt x="114" y="137"/>
                  </a:cubicBezTo>
                  <a:lnTo>
                    <a:pt x="61" y="17"/>
                  </a:lnTo>
                  <a:cubicBezTo>
                    <a:pt x="56" y="7"/>
                    <a:pt x="47" y="1"/>
                    <a:pt x="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39"/>
            <p:cNvSpPr/>
            <p:nvPr/>
          </p:nvSpPr>
          <p:spPr>
            <a:xfrm>
              <a:off x="3000025" y="791225"/>
              <a:ext cx="118275" cy="108250"/>
            </a:xfrm>
            <a:custGeom>
              <a:avLst/>
              <a:gdLst/>
              <a:ahLst/>
              <a:cxnLst/>
              <a:rect l="l" t="t" r="r" b="b"/>
              <a:pathLst>
                <a:path w="4731" h="4330" extrusionOk="0">
                  <a:moveTo>
                    <a:pt x="2840" y="1"/>
                  </a:moveTo>
                  <a:cubicBezTo>
                    <a:pt x="2748" y="1"/>
                    <a:pt x="2653" y="8"/>
                    <a:pt x="2554" y="22"/>
                  </a:cubicBezTo>
                  <a:cubicBezTo>
                    <a:pt x="1861" y="122"/>
                    <a:pt x="234" y="1423"/>
                    <a:pt x="94" y="1970"/>
                  </a:cubicBezTo>
                  <a:cubicBezTo>
                    <a:pt x="20" y="2250"/>
                    <a:pt x="0" y="2530"/>
                    <a:pt x="74" y="2970"/>
                  </a:cubicBezTo>
                  <a:cubicBezTo>
                    <a:pt x="156" y="3485"/>
                    <a:pt x="744" y="4329"/>
                    <a:pt x="843" y="4329"/>
                  </a:cubicBezTo>
                  <a:cubicBezTo>
                    <a:pt x="848" y="4329"/>
                    <a:pt x="851" y="4327"/>
                    <a:pt x="854" y="4323"/>
                  </a:cubicBezTo>
                  <a:cubicBezTo>
                    <a:pt x="947" y="4170"/>
                    <a:pt x="801" y="3603"/>
                    <a:pt x="801" y="3603"/>
                  </a:cubicBezTo>
                  <a:cubicBezTo>
                    <a:pt x="1087" y="3130"/>
                    <a:pt x="781" y="2536"/>
                    <a:pt x="781" y="2536"/>
                  </a:cubicBezTo>
                  <a:lnTo>
                    <a:pt x="781" y="2536"/>
                  </a:lnTo>
                  <a:cubicBezTo>
                    <a:pt x="781" y="2536"/>
                    <a:pt x="1326" y="2913"/>
                    <a:pt x="1674" y="2913"/>
                  </a:cubicBezTo>
                  <a:cubicBezTo>
                    <a:pt x="1758" y="2913"/>
                    <a:pt x="1830" y="2891"/>
                    <a:pt x="1881" y="2836"/>
                  </a:cubicBezTo>
                  <a:cubicBezTo>
                    <a:pt x="2134" y="2570"/>
                    <a:pt x="1408" y="2030"/>
                    <a:pt x="1407" y="2030"/>
                  </a:cubicBezTo>
                  <a:lnTo>
                    <a:pt x="1407" y="2030"/>
                  </a:lnTo>
                  <a:cubicBezTo>
                    <a:pt x="1408" y="2030"/>
                    <a:pt x="2047" y="2462"/>
                    <a:pt x="2374" y="2462"/>
                  </a:cubicBezTo>
                  <a:cubicBezTo>
                    <a:pt x="2433" y="2462"/>
                    <a:pt x="2481" y="2449"/>
                    <a:pt x="2514" y="2416"/>
                  </a:cubicBezTo>
                  <a:cubicBezTo>
                    <a:pt x="2728" y="2210"/>
                    <a:pt x="2068" y="1490"/>
                    <a:pt x="2068" y="1489"/>
                  </a:cubicBezTo>
                  <a:lnTo>
                    <a:pt x="2068" y="1489"/>
                  </a:lnTo>
                  <a:cubicBezTo>
                    <a:pt x="2068" y="1490"/>
                    <a:pt x="2712" y="2023"/>
                    <a:pt x="3039" y="2023"/>
                  </a:cubicBezTo>
                  <a:cubicBezTo>
                    <a:pt x="3095" y="2023"/>
                    <a:pt x="3142" y="2007"/>
                    <a:pt x="3174" y="1970"/>
                  </a:cubicBezTo>
                  <a:cubicBezTo>
                    <a:pt x="3348" y="1776"/>
                    <a:pt x="3034" y="1296"/>
                    <a:pt x="2881" y="1076"/>
                  </a:cubicBezTo>
                  <a:lnTo>
                    <a:pt x="2881" y="1076"/>
                  </a:lnTo>
                  <a:cubicBezTo>
                    <a:pt x="3008" y="1231"/>
                    <a:pt x="3280" y="1502"/>
                    <a:pt x="3630" y="1502"/>
                  </a:cubicBezTo>
                  <a:cubicBezTo>
                    <a:pt x="3777" y="1502"/>
                    <a:pt x="3938" y="1454"/>
                    <a:pt x="4108" y="1329"/>
                  </a:cubicBezTo>
                  <a:cubicBezTo>
                    <a:pt x="4268" y="1523"/>
                    <a:pt x="4475" y="1843"/>
                    <a:pt x="4622" y="1943"/>
                  </a:cubicBezTo>
                  <a:cubicBezTo>
                    <a:pt x="4633" y="1951"/>
                    <a:pt x="4650" y="1957"/>
                    <a:pt x="4665" y="1957"/>
                  </a:cubicBezTo>
                  <a:cubicBezTo>
                    <a:pt x="4700" y="1957"/>
                    <a:pt x="4730" y="1923"/>
                    <a:pt x="4688" y="1796"/>
                  </a:cubicBezTo>
                  <a:cubicBezTo>
                    <a:pt x="4622" y="1603"/>
                    <a:pt x="4475" y="1196"/>
                    <a:pt x="4168" y="809"/>
                  </a:cubicBezTo>
                  <a:lnTo>
                    <a:pt x="4161" y="809"/>
                  </a:lnTo>
                  <a:cubicBezTo>
                    <a:pt x="4155" y="803"/>
                    <a:pt x="4148" y="796"/>
                    <a:pt x="4141" y="789"/>
                  </a:cubicBezTo>
                  <a:cubicBezTo>
                    <a:pt x="4055" y="683"/>
                    <a:pt x="3955" y="576"/>
                    <a:pt x="3841" y="482"/>
                  </a:cubicBezTo>
                  <a:cubicBezTo>
                    <a:pt x="3768" y="416"/>
                    <a:pt x="3641" y="242"/>
                    <a:pt x="3555" y="202"/>
                  </a:cubicBezTo>
                  <a:cubicBezTo>
                    <a:pt x="3334" y="60"/>
                    <a:pt x="3098" y="1"/>
                    <a:pt x="28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39"/>
            <p:cNvSpPr/>
            <p:nvPr/>
          </p:nvSpPr>
          <p:spPr>
            <a:xfrm>
              <a:off x="3081200" y="891925"/>
              <a:ext cx="11200" cy="7725"/>
            </a:xfrm>
            <a:custGeom>
              <a:avLst/>
              <a:gdLst/>
              <a:ahLst/>
              <a:cxnLst/>
              <a:rect l="l" t="t" r="r" b="b"/>
              <a:pathLst>
                <a:path w="448" h="309" extrusionOk="0">
                  <a:moveTo>
                    <a:pt x="395" y="0"/>
                  </a:moveTo>
                  <a:cubicBezTo>
                    <a:pt x="393" y="0"/>
                    <a:pt x="390" y="1"/>
                    <a:pt x="388" y="2"/>
                  </a:cubicBezTo>
                  <a:cubicBezTo>
                    <a:pt x="368" y="2"/>
                    <a:pt x="361" y="15"/>
                    <a:pt x="361" y="35"/>
                  </a:cubicBezTo>
                  <a:cubicBezTo>
                    <a:pt x="381" y="129"/>
                    <a:pt x="334" y="229"/>
                    <a:pt x="248" y="242"/>
                  </a:cubicBezTo>
                  <a:cubicBezTo>
                    <a:pt x="236" y="247"/>
                    <a:pt x="223" y="249"/>
                    <a:pt x="210" y="249"/>
                  </a:cubicBezTo>
                  <a:cubicBezTo>
                    <a:pt x="187" y="249"/>
                    <a:pt x="162" y="242"/>
                    <a:pt x="141" y="229"/>
                  </a:cubicBezTo>
                  <a:cubicBezTo>
                    <a:pt x="101" y="202"/>
                    <a:pt x="74" y="155"/>
                    <a:pt x="61" y="109"/>
                  </a:cubicBezTo>
                  <a:cubicBezTo>
                    <a:pt x="61" y="89"/>
                    <a:pt x="48" y="82"/>
                    <a:pt x="28" y="82"/>
                  </a:cubicBezTo>
                  <a:cubicBezTo>
                    <a:pt x="14" y="89"/>
                    <a:pt x="1" y="102"/>
                    <a:pt x="8" y="115"/>
                  </a:cubicBezTo>
                  <a:cubicBezTo>
                    <a:pt x="21" y="182"/>
                    <a:pt x="61" y="242"/>
                    <a:pt x="114" y="275"/>
                  </a:cubicBezTo>
                  <a:cubicBezTo>
                    <a:pt x="148" y="295"/>
                    <a:pt x="181" y="302"/>
                    <a:pt x="221" y="302"/>
                  </a:cubicBezTo>
                  <a:lnTo>
                    <a:pt x="221" y="309"/>
                  </a:lnTo>
                  <a:cubicBezTo>
                    <a:pt x="234" y="309"/>
                    <a:pt x="248" y="302"/>
                    <a:pt x="261" y="302"/>
                  </a:cubicBezTo>
                  <a:cubicBezTo>
                    <a:pt x="374" y="275"/>
                    <a:pt x="448" y="149"/>
                    <a:pt x="421" y="22"/>
                  </a:cubicBezTo>
                  <a:cubicBezTo>
                    <a:pt x="416" y="11"/>
                    <a:pt x="406" y="0"/>
                    <a:pt x="39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39"/>
            <p:cNvSpPr/>
            <p:nvPr/>
          </p:nvSpPr>
          <p:spPr>
            <a:xfrm>
              <a:off x="2953500" y="769625"/>
              <a:ext cx="166250" cy="200675"/>
            </a:xfrm>
            <a:custGeom>
              <a:avLst/>
              <a:gdLst/>
              <a:ahLst/>
              <a:cxnLst/>
              <a:rect l="l" t="t" r="r" b="b"/>
              <a:pathLst>
                <a:path w="6650" h="8027" extrusionOk="0">
                  <a:moveTo>
                    <a:pt x="4348" y="0"/>
                  </a:moveTo>
                  <a:cubicBezTo>
                    <a:pt x="3441" y="0"/>
                    <a:pt x="2215" y="313"/>
                    <a:pt x="1341" y="1353"/>
                  </a:cubicBezTo>
                  <a:cubicBezTo>
                    <a:pt x="1" y="2947"/>
                    <a:pt x="541" y="4494"/>
                    <a:pt x="1028" y="5074"/>
                  </a:cubicBezTo>
                  <a:cubicBezTo>
                    <a:pt x="1521" y="5661"/>
                    <a:pt x="2121" y="5968"/>
                    <a:pt x="2388" y="6201"/>
                  </a:cubicBezTo>
                  <a:cubicBezTo>
                    <a:pt x="2648" y="6428"/>
                    <a:pt x="3128" y="7408"/>
                    <a:pt x="3869" y="7835"/>
                  </a:cubicBezTo>
                  <a:cubicBezTo>
                    <a:pt x="4109" y="7972"/>
                    <a:pt x="4323" y="8027"/>
                    <a:pt x="4501" y="8027"/>
                  </a:cubicBezTo>
                  <a:cubicBezTo>
                    <a:pt x="4832" y="8027"/>
                    <a:pt x="5038" y="7839"/>
                    <a:pt x="5056" y="7648"/>
                  </a:cubicBezTo>
                  <a:lnTo>
                    <a:pt x="5062" y="7648"/>
                  </a:lnTo>
                  <a:cubicBezTo>
                    <a:pt x="5122" y="7108"/>
                    <a:pt x="4109" y="7228"/>
                    <a:pt x="3762" y="6921"/>
                  </a:cubicBezTo>
                  <a:cubicBezTo>
                    <a:pt x="3415" y="6608"/>
                    <a:pt x="3268" y="5408"/>
                    <a:pt x="3242" y="5001"/>
                  </a:cubicBezTo>
                  <a:cubicBezTo>
                    <a:pt x="3215" y="4587"/>
                    <a:pt x="3328" y="3660"/>
                    <a:pt x="4502" y="2347"/>
                  </a:cubicBezTo>
                  <a:cubicBezTo>
                    <a:pt x="5175" y="1598"/>
                    <a:pt x="5782" y="1438"/>
                    <a:pt x="6177" y="1438"/>
                  </a:cubicBezTo>
                  <a:cubicBezTo>
                    <a:pt x="6472" y="1438"/>
                    <a:pt x="6649" y="1527"/>
                    <a:pt x="6649" y="1527"/>
                  </a:cubicBezTo>
                  <a:cubicBezTo>
                    <a:pt x="6589" y="1140"/>
                    <a:pt x="6002" y="526"/>
                    <a:pt x="5416" y="199"/>
                  </a:cubicBezTo>
                  <a:cubicBezTo>
                    <a:pt x="5213" y="87"/>
                    <a:pt x="4825" y="0"/>
                    <a:pt x="43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0" name="Google Shape;2190;p39"/>
            <p:cNvSpPr/>
            <p:nvPr/>
          </p:nvSpPr>
          <p:spPr>
            <a:xfrm>
              <a:off x="2969500" y="824450"/>
              <a:ext cx="43050" cy="69550"/>
            </a:xfrm>
            <a:custGeom>
              <a:avLst/>
              <a:gdLst/>
              <a:ahLst/>
              <a:cxnLst/>
              <a:rect l="l" t="t" r="r" b="b"/>
              <a:pathLst>
                <a:path w="1722" h="2782" extrusionOk="0">
                  <a:moveTo>
                    <a:pt x="1295" y="0"/>
                  </a:moveTo>
                  <a:cubicBezTo>
                    <a:pt x="554" y="714"/>
                    <a:pt x="181" y="1561"/>
                    <a:pt x="1" y="2168"/>
                  </a:cubicBezTo>
                  <a:cubicBezTo>
                    <a:pt x="88" y="2414"/>
                    <a:pt x="194" y="2621"/>
                    <a:pt x="308" y="2781"/>
                  </a:cubicBezTo>
                  <a:cubicBezTo>
                    <a:pt x="681" y="1434"/>
                    <a:pt x="1721" y="374"/>
                    <a:pt x="1721" y="374"/>
                  </a:cubicBezTo>
                  <a:lnTo>
                    <a:pt x="1295"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1" name="Google Shape;2191;p39"/>
            <p:cNvSpPr/>
            <p:nvPr/>
          </p:nvSpPr>
          <p:spPr>
            <a:xfrm>
              <a:off x="3048200" y="777025"/>
              <a:ext cx="18275" cy="11425"/>
            </a:xfrm>
            <a:custGeom>
              <a:avLst/>
              <a:gdLst/>
              <a:ahLst/>
              <a:cxnLst/>
              <a:rect l="l" t="t" r="r" b="b"/>
              <a:pathLst>
                <a:path w="731" h="457" extrusionOk="0">
                  <a:moveTo>
                    <a:pt x="582" y="0"/>
                  </a:moveTo>
                  <a:cubicBezTo>
                    <a:pt x="572" y="0"/>
                    <a:pt x="560" y="1"/>
                    <a:pt x="547" y="4"/>
                  </a:cubicBezTo>
                  <a:cubicBezTo>
                    <a:pt x="354" y="30"/>
                    <a:pt x="34" y="277"/>
                    <a:pt x="0" y="290"/>
                  </a:cubicBezTo>
                  <a:cubicBezTo>
                    <a:pt x="0" y="290"/>
                    <a:pt x="111" y="456"/>
                    <a:pt x="223" y="456"/>
                  </a:cubicBezTo>
                  <a:cubicBezTo>
                    <a:pt x="240" y="456"/>
                    <a:pt x="257" y="452"/>
                    <a:pt x="274" y="444"/>
                  </a:cubicBezTo>
                  <a:cubicBezTo>
                    <a:pt x="407" y="384"/>
                    <a:pt x="661" y="204"/>
                    <a:pt x="661" y="204"/>
                  </a:cubicBezTo>
                  <a:cubicBezTo>
                    <a:pt x="661" y="204"/>
                    <a:pt x="730" y="0"/>
                    <a:pt x="58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39"/>
            <p:cNvSpPr/>
            <p:nvPr/>
          </p:nvSpPr>
          <p:spPr>
            <a:xfrm>
              <a:off x="2993525" y="780650"/>
              <a:ext cx="76375" cy="61875"/>
            </a:xfrm>
            <a:custGeom>
              <a:avLst/>
              <a:gdLst/>
              <a:ahLst/>
              <a:cxnLst/>
              <a:rect l="l" t="t" r="r" b="b"/>
              <a:pathLst>
                <a:path w="3055" h="2475" extrusionOk="0">
                  <a:moveTo>
                    <a:pt x="1989" y="1"/>
                  </a:moveTo>
                  <a:cubicBezTo>
                    <a:pt x="1645" y="1"/>
                    <a:pt x="1251" y="140"/>
                    <a:pt x="900" y="412"/>
                  </a:cubicBezTo>
                  <a:cubicBezTo>
                    <a:pt x="247" y="919"/>
                    <a:pt x="0" y="1699"/>
                    <a:pt x="347" y="2159"/>
                  </a:cubicBezTo>
                  <a:cubicBezTo>
                    <a:pt x="508" y="2370"/>
                    <a:pt x="769" y="2474"/>
                    <a:pt x="1068" y="2474"/>
                  </a:cubicBezTo>
                  <a:cubicBezTo>
                    <a:pt x="1411" y="2474"/>
                    <a:pt x="1805" y="2337"/>
                    <a:pt x="2154" y="2066"/>
                  </a:cubicBezTo>
                  <a:cubicBezTo>
                    <a:pt x="2808" y="1559"/>
                    <a:pt x="3054" y="779"/>
                    <a:pt x="2708" y="319"/>
                  </a:cubicBezTo>
                  <a:cubicBezTo>
                    <a:pt x="2547" y="105"/>
                    <a:pt x="2287" y="1"/>
                    <a:pt x="19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39"/>
            <p:cNvSpPr/>
            <p:nvPr/>
          </p:nvSpPr>
          <p:spPr>
            <a:xfrm>
              <a:off x="2997175" y="819225"/>
              <a:ext cx="17875" cy="23425"/>
            </a:xfrm>
            <a:custGeom>
              <a:avLst/>
              <a:gdLst/>
              <a:ahLst/>
              <a:cxnLst/>
              <a:rect l="l" t="t" r="r" b="b"/>
              <a:pathLst>
                <a:path w="715" h="937" extrusionOk="0">
                  <a:moveTo>
                    <a:pt x="44" y="1"/>
                  </a:moveTo>
                  <a:cubicBezTo>
                    <a:pt x="30" y="1"/>
                    <a:pt x="21" y="12"/>
                    <a:pt x="21" y="23"/>
                  </a:cubicBezTo>
                  <a:cubicBezTo>
                    <a:pt x="1" y="256"/>
                    <a:pt x="54" y="469"/>
                    <a:pt x="181" y="629"/>
                  </a:cubicBezTo>
                  <a:cubicBezTo>
                    <a:pt x="294" y="790"/>
                    <a:pt x="468" y="890"/>
                    <a:pt x="674" y="936"/>
                  </a:cubicBezTo>
                  <a:lnTo>
                    <a:pt x="681" y="936"/>
                  </a:lnTo>
                  <a:cubicBezTo>
                    <a:pt x="694" y="936"/>
                    <a:pt x="708" y="930"/>
                    <a:pt x="708" y="916"/>
                  </a:cubicBezTo>
                  <a:cubicBezTo>
                    <a:pt x="714" y="896"/>
                    <a:pt x="701" y="883"/>
                    <a:pt x="688" y="883"/>
                  </a:cubicBezTo>
                  <a:cubicBezTo>
                    <a:pt x="494" y="836"/>
                    <a:pt x="334" y="743"/>
                    <a:pt x="221" y="596"/>
                  </a:cubicBezTo>
                  <a:cubicBezTo>
                    <a:pt x="108" y="443"/>
                    <a:pt x="61" y="249"/>
                    <a:pt x="74" y="29"/>
                  </a:cubicBezTo>
                  <a:cubicBezTo>
                    <a:pt x="81" y="16"/>
                    <a:pt x="68" y="3"/>
                    <a:pt x="54" y="3"/>
                  </a:cubicBezTo>
                  <a:cubicBezTo>
                    <a:pt x="51" y="1"/>
                    <a:pt x="47" y="1"/>
                    <a:pt x="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39"/>
            <p:cNvSpPr/>
            <p:nvPr/>
          </p:nvSpPr>
          <p:spPr>
            <a:xfrm>
              <a:off x="3046200" y="780225"/>
              <a:ext cx="19700" cy="20575"/>
            </a:xfrm>
            <a:custGeom>
              <a:avLst/>
              <a:gdLst/>
              <a:ahLst/>
              <a:cxnLst/>
              <a:rect l="l" t="t" r="r" b="b"/>
              <a:pathLst>
                <a:path w="788" h="823" extrusionOk="0">
                  <a:moveTo>
                    <a:pt x="27" y="0"/>
                  </a:moveTo>
                  <a:cubicBezTo>
                    <a:pt x="16" y="0"/>
                    <a:pt x="7" y="11"/>
                    <a:pt x="7" y="22"/>
                  </a:cubicBezTo>
                  <a:cubicBezTo>
                    <a:pt x="0" y="42"/>
                    <a:pt x="14" y="56"/>
                    <a:pt x="27" y="56"/>
                  </a:cubicBezTo>
                  <a:cubicBezTo>
                    <a:pt x="267" y="89"/>
                    <a:pt x="454" y="189"/>
                    <a:pt x="581" y="356"/>
                  </a:cubicBezTo>
                  <a:cubicBezTo>
                    <a:pt x="667" y="476"/>
                    <a:pt x="721" y="622"/>
                    <a:pt x="727" y="789"/>
                  </a:cubicBezTo>
                  <a:cubicBezTo>
                    <a:pt x="727" y="809"/>
                    <a:pt x="741" y="822"/>
                    <a:pt x="754" y="822"/>
                  </a:cubicBezTo>
                  <a:cubicBezTo>
                    <a:pt x="774" y="822"/>
                    <a:pt x="787" y="809"/>
                    <a:pt x="787" y="789"/>
                  </a:cubicBezTo>
                  <a:cubicBezTo>
                    <a:pt x="774" y="609"/>
                    <a:pt x="721" y="449"/>
                    <a:pt x="621" y="316"/>
                  </a:cubicBezTo>
                  <a:cubicBezTo>
                    <a:pt x="487" y="142"/>
                    <a:pt x="287" y="29"/>
                    <a:pt x="34" y="2"/>
                  </a:cubicBezTo>
                  <a:cubicBezTo>
                    <a:pt x="31" y="1"/>
                    <a:pt x="29" y="0"/>
                    <a:pt x="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39"/>
            <p:cNvSpPr/>
            <p:nvPr/>
          </p:nvSpPr>
          <p:spPr>
            <a:xfrm>
              <a:off x="3025200" y="800775"/>
              <a:ext cx="36200" cy="35375"/>
            </a:xfrm>
            <a:custGeom>
              <a:avLst/>
              <a:gdLst/>
              <a:ahLst/>
              <a:cxnLst/>
              <a:rect l="l" t="t" r="r" b="b"/>
              <a:pathLst>
                <a:path w="1448" h="1415" extrusionOk="0">
                  <a:moveTo>
                    <a:pt x="1421" y="0"/>
                  </a:moveTo>
                  <a:cubicBezTo>
                    <a:pt x="1407" y="0"/>
                    <a:pt x="1394" y="7"/>
                    <a:pt x="1387" y="27"/>
                  </a:cubicBezTo>
                  <a:cubicBezTo>
                    <a:pt x="1321" y="367"/>
                    <a:pt x="1081" y="727"/>
                    <a:pt x="740" y="987"/>
                  </a:cubicBezTo>
                  <a:cubicBezTo>
                    <a:pt x="514" y="1167"/>
                    <a:pt x="260" y="1294"/>
                    <a:pt x="20" y="1361"/>
                  </a:cubicBezTo>
                  <a:cubicBezTo>
                    <a:pt x="7" y="1361"/>
                    <a:pt x="0" y="1381"/>
                    <a:pt x="0" y="1394"/>
                  </a:cubicBezTo>
                  <a:cubicBezTo>
                    <a:pt x="7" y="1407"/>
                    <a:pt x="20" y="1414"/>
                    <a:pt x="27" y="1414"/>
                  </a:cubicBezTo>
                  <a:lnTo>
                    <a:pt x="34" y="1414"/>
                  </a:lnTo>
                  <a:cubicBezTo>
                    <a:pt x="287" y="1347"/>
                    <a:pt x="540" y="1214"/>
                    <a:pt x="774" y="1034"/>
                  </a:cubicBezTo>
                  <a:cubicBezTo>
                    <a:pt x="1127" y="761"/>
                    <a:pt x="1374" y="387"/>
                    <a:pt x="1447" y="34"/>
                  </a:cubicBezTo>
                  <a:cubicBezTo>
                    <a:pt x="1447" y="20"/>
                    <a:pt x="1441" y="7"/>
                    <a:pt x="142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39"/>
            <p:cNvSpPr/>
            <p:nvPr/>
          </p:nvSpPr>
          <p:spPr>
            <a:xfrm>
              <a:off x="3004200" y="788250"/>
              <a:ext cx="50700" cy="39425"/>
            </a:xfrm>
            <a:custGeom>
              <a:avLst/>
              <a:gdLst/>
              <a:ahLst/>
              <a:cxnLst/>
              <a:rect l="l" t="t" r="r" b="b"/>
              <a:pathLst>
                <a:path w="2028" h="1577" extrusionOk="0">
                  <a:moveTo>
                    <a:pt x="1477" y="0"/>
                  </a:moveTo>
                  <a:cubicBezTo>
                    <a:pt x="1241" y="0"/>
                    <a:pt x="942" y="114"/>
                    <a:pt x="667" y="328"/>
                  </a:cubicBezTo>
                  <a:cubicBezTo>
                    <a:pt x="213" y="681"/>
                    <a:pt x="0" y="1175"/>
                    <a:pt x="193" y="1428"/>
                  </a:cubicBezTo>
                  <a:cubicBezTo>
                    <a:pt x="270" y="1528"/>
                    <a:pt x="396" y="1576"/>
                    <a:pt x="550" y="1576"/>
                  </a:cubicBezTo>
                  <a:cubicBezTo>
                    <a:pt x="786" y="1576"/>
                    <a:pt x="1086" y="1462"/>
                    <a:pt x="1360" y="1248"/>
                  </a:cubicBezTo>
                  <a:cubicBezTo>
                    <a:pt x="1814" y="895"/>
                    <a:pt x="2027" y="401"/>
                    <a:pt x="1834" y="148"/>
                  </a:cubicBezTo>
                  <a:cubicBezTo>
                    <a:pt x="1758" y="48"/>
                    <a:pt x="1631" y="0"/>
                    <a:pt x="14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7" name="Google Shape;2197;p39"/>
            <p:cNvSpPr/>
            <p:nvPr/>
          </p:nvSpPr>
          <p:spPr>
            <a:xfrm>
              <a:off x="3015525" y="795700"/>
              <a:ext cx="12525" cy="24925"/>
            </a:xfrm>
            <a:custGeom>
              <a:avLst/>
              <a:gdLst/>
              <a:ahLst/>
              <a:cxnLst/>
              <a:rect l="l" t="t" r="r" b="b"/>
              <a:pathLst>
                <a:path w="501" h="997" extrusionOk="0">
                  <a:moveTo>
                    <a:pt x="480" y="1"/>
                  </a:moveTo>
                  <a:cubicBezTo>
                    <a:pt x="474" y="1"/>
                    <a:pt x="467" y="5"/>
                    <a:pt x="467" y="10"/>
                  </a:cubicBezTo>
                  <a:lnTo>
                    <a:pt x="7" y="970"/>
                  </a:lnTo>
                  <a:cubicBezTo>
                    <a:pt x="0" y="984"/>
                    <a:pt x="7" y="990"/>
                    <a:pt x="14" y="997"/>
                  </a:cubicBezTo>
                  <a:lnTo>
                    <a:pt x="20" y="997"/>
                  </a:lnTo>
                  <a:cubicBezTo>
                    <a:pt x="27" y="997"/>
                    <a:pt x="34" y="997"/>
                    <a:pt x="40" y="990"/>
                  </a:cubicBezTo>
                  <a:lnTo>
                    <a:pt x="501" y="30"/>
                  </a:lnTo>
                  <a:cubicBezTo>
                    <a:pt x="501" y="17"/>
                    <a:pt x="501" y="10"/>
                    <a:pt x="487" y="3"/>
                  </a:cubicBezTo>
                  <a:cubicBezTo>
                    <a:pt x="485" y="1"/>
                    <a:pt x="483" y="1"/>
                    <a:pt x="4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39"/>
            <p:cNvSpPr/>
            <p:nvPr/>
          </p:nvSpPr>
          <p:spPr>
            <a:xfrm>
              <a:off x="3021700" y="794600"/>
              <a:ext cx="12350" cy="25525"/>
            </a:xfrm>
            <a:custGeom>
              <a:avLst/>
              <a:gdLst/>
              <a:ahLst/>
              <a:cxnLst/>
              <a:rect l="l" t="t" r="r" b="b"/>
              <a:pathLst>
                <a:path w="494" h="1021" extrusionOk="0">
                  <a:moveTo>
                    <a:pt x="480" y="1"/>
                  </a:moveTo>
                  <a:cubicBezTo>
                    <a:pt x="467" y="1"/>
                    <a:pt x="460" y="1"/>
                    <a:pt x="454" y="14"/>
                  </a:cubicBezTo>
                  <a:lnTo>
                    <a:pt x="7" y="994"/>
                  </a:lnTo>
                  <a:cubicBezTo>
                    <a:pt x="0" y="1001"/>
                    <a:pt x="7" y="1014"/>
                    <a:pt x="14" y="1014"/>
                  </a:cubicBezTo>
                  <a:cubicBezTo>
                    <a:pt x="20" y="1021"/>
                    <a:pt x="20" y="1021"/>
                    <a:pt x="20" y="1021"/>
                  </a:cubicBezTo>
                  <a:cubicBezTo>
                    <a:pt x="27" y="1021"/>
                    <a:pt x="34" y="1014"/>
                    <a:pt x="40" y="1008"/>
                  </a:cubicBezTo>
                  <a:lnTo>
                    <a:pt x="487" y="27"/>
                  </a:lnTo>
                  <a:cubicBezTo>
                    <a:pt x="494" y="21"/>
                    <a:pt x="487" y="7"/>
                    <a:pt x="48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39"/>
            <p:cNvSpPr/>
            <p:nvPr/>
          </p:nvSpPr>
          <p:spPr>
            <a:xfrm>
              <a:off x="3054875" y="768300"/>
              <a:ext cx="62525" cy="26625"/>
            </a:xfrm>
            <a:custGeom>
              <a:avLst/>
              <a:gdLst/>
              <a:ahLst/>
              <a:cxnLst/>
              <a:rect l="l" t="t" r="r" b="b"/>
              <a:pathLst>
                <a:path w="2501" h="1065" extrusionOk="0">
                  <a:moveTo>
                    <a:pt x="883" y="0"/>
                  </a:moveTo>
                  <a:cubicBezTo>
                    <a:pt x="465" y="0"/>
                    <a:pt x="143" y="112"/>
                    <a:pt x="80" y="299"/>
                  </a:cubicBezTo>
                  <a:cubicBezTo>
                    <a:pt x="0" y="566"/>
                    <a:pt x="454" y="886"/>
                    <a:pt x="1101" y="1013"/>
                  </a:cubicBezTo>
                  <a:cubicBezTo>
                    <a:pt x="1280" y="1048"/>
                    <a:pt x="1455" y="1065"/>
                    <a:pt x="1616" y="1065"/>
                  </a:cubicBezTo>
                  <a:cubicBezTo>
                    <a:pt x="2035" y="1065"/>
                    <a:pt x="2358" y="952"/>
                    <a:pt x="2421" y="759"/>
                  </a:cubicBezTo>
                  <a:cubicBezTo>
                    <a:pt x="2501" y="493"/>
                    <a:pt x="2047" y="179"/>
                    <a:pt x="1401" y="52"/>
                  </a:cubicBezTo>
                  <a:cubicBezTo>
                    <a:pt x="1220" y="17"/>
                    <a:pt x="1044" y="0"/>
                    <a:pt x="88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39"/>
            <p:cNvSpPr/>
            <p:nvPr/>
          </p:nvSpPr>
          <p:spPr>
            <a:xfrm>
              <a:off x="3055700" y="775100"/>
              <a:ext cx="60550" cy="20525"/>
            </a:xfrm>
            <a:custGeom>
              <a:avLst/>
              <a:gdLst/>
              <a:ahLst/>
              <a:cxnLst/>
              <a:rect l="l" t="t" r="r" b="b"/>
              <a:pathLst>
                <a:path w="2422" h="821" extrusionOk="0">
                  <a:moveTo>
                    <a:pt x="61" y="0"/>
                  </a:moveTo>
                  <a:cubicBezTo>
                    <a:pt x="41" y="0"/>
                    <a:pt x="27" y="7"/>
                    <a:pt x="21" y="20"/>
                  </a:cubicBezTo>
                  <a:cubicBezTo>
                    <a:pt x="1" y="94"/>
                    <a:pt x="7" y="174"/>
                    <a:pt x="54" y="247"/>
                  </a:cubicBezTo>
                  <a:cubicBezTo>
                    <a:pt x="187" y="474"/>
                    <a:pt x="581" y="674"/>
                    <a:pt x="1061" y="767"/>
                  </a:cubicBezTo>
                  <a:cubicBezTo>
                    <a:pt x="1248" y="801"/>
                    <a:pt x="1421" y="821"/>
                    <a:pt x="1588" y="821"/>
                  </a:cubicBezTo>
                  <a:cubicBezTo>
                    <a:pt x="2021" y="821"/>
                    <a:pt x="2348" y="701"/>
                    <a:pt x="2415" y="501"/>
                  </a:cubicBezTo>
                  <a:cubicBezTo>
                    <a:pt x="2421" y="481"/>
                    <a:pt x="2408" y="467"/>
                    <a:pt x="2395" y="461"/>
                  </a:cubicBezTo>
                  <a:cubicBezTo>
                    <a:pt x="2392" y="459"/>
                    <a:pt x="2389" y="459"/>
                    <a:pt x="2387" y="459"/>
                  </a:cubicBezTo>
                  <a:cubicBezTo>
                    <a:pt x="2375" y="459"/>
                    <a:pt x="2361" y="470"/>
                    <a:pt x="2361" y="481"/>
                  </a:cubicBezTo>
                  <a:cubicBezTo>
                    <a:pt x="2304" y="658"/>
                    <a:pt x="1983" y="763"/>
                    <a:pt x="1574" y="763"/>
                  </a:cubicBezTo>
                  <a:cubicBezTo>
                    <a:pt x="1415" y="763"/>
                    <a:pt x="1243" y="748"/>
                    <a:pt x="1068" y="714"/>
                  </a:cubicBezTo>
                  <a:cubicBezTo>
                    <a:pt x="607" y="621"/>
                    <a:pt x="227" y="427"/>
                    <a:pt x="107" y="221"/>
                  </a:cubicBezTo>
                  <a:cubicBezTo>
                    <a:pt x="67" y="154"/>
                    <a:pt x="61" y="94"/>
                    <a:pt x="74" y="41"/>
                  </a:cubicBezTo>
                  <a:cubicBezTo>
                    <a:pt x="81" y="20"/>
                    <a:pt x="74" y="7"/>
                    <a:pt x="6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39"/>
            <p:cNvSpPr/>
            <p:nvPr/>
          </p:nvSpPr>
          <p:spPr>
            <a:xfrm>
              <a:off x="3066200" y="779350"/>
              <a:ext cx="36550" cy="10600"/>
            </a:xfrm>
            <a:custGeom>
              <a:avLst/>
              <a:gdLst/>
              <a:ahLst/>
              <a:cxnLst/>
              <a:rect l="l" t="t" r="r" b="b"/>
              <a:pathLst>
                <a:path w="1462" h="424" extrusionOk="0">
                  <a:moveTo>
                    <a:pt x="32" y="1"/>
                  </a:moveTo>
                  <a:cubicBezTo>
                    <a:pt x="24" y="1"/>
                    <a:pt x="17" y="4"/>
                    <a:pt x="14" y="11"/>
                  </a:cubicBezTo>
                  <a:cubicBezTo>
                    <a:pt x="1" y="24"/>
                    <a:pt x="1" y="44"/>
                    <a:pt x="14" y="51"/>
                  </a:cubicBezTo>
                  <a:cubicBezTo>
                    <a:pt x="34" y="71"/>
                    <a:pt x="434" y="424"/>
                    <a:pt x="1241" y="424"/>
                  </a:cubicBezTo>
                  <a:cubicBezTo>
                    <a:pt x="1301" y="424"/>
                    <a:pt x="1368" y="424"/>
                    <a:pt x="1434" y="417"/>
                  </a:cubicBezTo>
                  <a:cubicBezTo>
                    <a:pt x="1448" y="417"/>
                    <a:pt x="1461" y="404"/>
                    <a:pt x="1461" y="391"/>
                  </a:cubicBezTo>
                  <a:cubicBezTo>
                    <a:pt x="1454" y="371"/>
                    <a:pt x="1441" y="364"/>
                    <a:pt x="1428" y="364"/>
                  </a:cubicBezTo>
                  <a:cubicBezTo>
                    <a:pt x="1365" y="368"/>
                    <a:pt x="1305" y="370"/>
                    <a:pt x="1247" y="370"/>
                  </a:cubicBezTo>
                  <a:cubicBezTo>
                    <a:pt x="460" y="370"/>
                    <a:pt x="60" y="17"/>
                    <a:pt x="54" y="11"/>
                  </a:cubicBezTo>
                  <a:cubicBezTo>
                    <a:pt x="47" y="4"/>
                    <a:pt x="39" y="1"/>
                    <a:pt x="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39"/>
            <p:cNvSpPr/>
            <p:nvPr/>
          </p:nvSpPr>
          <p:spPr>
            <a:xfrm>
              <a:off x="3069200" y="769050"/>
              <a:ext cx="40375" cy="16300"/>
            </a:xfrm>
            <a:custGeom>
              <a:avLst/>
              <a:gdLst/>
              <a:ahLst/>
              <a:cxnLst/>
              <a:rect l="l" t="t" r="r" b="b"/>
              <a:pathLst>
                <a:path w="1615" h="652" extrusionOk="0">
                  <a:moveTo>
                    <a:pt x="543" y="0"/>
                  </a:moveTo>
                  <a:cubicBezTo>
                    <a:pt x="284" y="0"/>
                    <a:pt x="87" y="64"/>
                    <a:pt x="54" y="176"/>
                  </a:cubicBezTo>
                  <a:cubicBezTo>
                    <a:pt x="1" y="336"/>
                    <a:pt x="301" y="536"/>
                    <a:pt x="714" y="616"/>
                  </a:cubicBezTo>
                  <a:cubicBezTo>
                    <a:pt x="840" y="640"/>
                    <a:pt x="961" y="651"/>
                    <a:pt x="1072" y="651"/>
                  </a:cubicBezTo>
                  <a:cubicBezTo>
                    <a:pt x="1332" y="651"/>
                    <a:pt x="1528" y="588"/>
                    <a:pt x="1561" y="476"/>
                  </a:cubicBezTo>
                  <a:cubicBezTo>
                    <a:pt x="1614" y="316"/>
                    <a:pt x="1314" y="116"/>
                    <a:pt x="901" y="36"/>
                  </a:cubicBezTo>
                  <a:cubicBezTo>
                    <a:pt x="776" y="12"/>
                    <a:pt x="654" y="0"/>
                    <a:pt x="5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3" name="Google Shape;2203;p39"/>
            <p:cNvSpPr/>
            <p:nvPr/>
          </p:nvSpPr>
          <p:spPr>
            <a:xfrm>
              <a:off x="3081200" y="770100"/>
              <a:ext cx="4200" cy="10850"/>
            </a:xfrm>
            <a:custGeom>
              <a:avLst/>
              <a:gdLst/>
              <a:ahLst/>
              <a:cxnLst/>
              <a:rect l="l" t="t" r="r" b="b"/>
              <a:pathLst>
                <a:path w="168" h="434" extrusionOk="0">
                  <a:moveTo>
                    <a:pt x="154" y="0"/>
                  </a:moveTo>
                  <a:cubicBezTo>
                    <a:pt x="148" y="0"/>
                    <a:pt x="134" y="0"/>
                    <a:pt x="128" y="14"/>
                  </a:cubicBezTo>
                  <a:lnTo>
                    <a:pt x="1" y="407"/>
                  </a:lnTo>
                  <a:cubicBezTo>
                    <a:pt x="1" y="414"/>
                    <a:pt x="8" y="427"/>
                    <a:pt x="14" y="434"/>
                  </a:cubicBezTo>
                  <a:lnTo>
                    <a:pt x="21" y="434"/>
                  </a:lnTo>
                  <a:cubicBezTo>
                    <a:pt x="28" y="434"/>
                    <a:pt x="34" y="427"/>
                    <a:pt x="41" y="421"/>
                  </a:cubicBezTo>
                  <a:lnTo>
                    <a:pt x="168" y="27"/>
                  </a:lnTo>
                  <a:cubicBezTo>
                    <a:pt x="168" y="14"/>
                    <a:pt x="161" y="7"/>
                    <a:pt x="1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4" name="Google Shape;2204;p39"/>
            <p:cNvSpPr/>
            <p:nvPr/>
          </p:nvSpPr>
          <p:spPr>
            <a:xfrm>
              <a:off x="2982175" y="876625"/>
              <a:ext cx="47200" cy="51375"/>
            </a:xfrm>
            <a:custGeom>
              <a:avLst/>
              <a:gdLst/>
              <a:ahLst/>
              <a:cxnLst/>
              <a:rect l="l" t="t" r="r" b="b"/>
              <a:pathLst>
                <a:path w="1888" h="2055" extrusionOk="0">
                  <a:moveTo>
                    <a:pt x="764" y="0"/>
                  </a:moveTo>
                  <a:cubicBezTo>
                    <a:pt x="693" y="0"/>
                    <a:pt x="302" y="522"/>
                    <a:pt x="1" y="934"/>
                  </a:cubicBezTo>
                  <a:cubicBezTo>
                    <a:pt x="468" y="1434"/>
                    <a:pt x="1001" y="1708"/>
                    <a:pt x="1241" y="1921"/>
                  </a:cubicBezTo>
                  <a:cubicBezTo>
                    <a:pt x="1274" y="1954"/>
                    <a:pt x="1314" y="1994"/>
                    <a:pt x="1354" y="2054"/>
                  </a:cubicBezTo>
                  <a:cubicBezTo>
                    <a:pt x="1615" y="1894"/>
                    <a:pt x="1848" y="1681"/>
                    <a:pt x="1861" y="1414"/>
                  </a:cubicBezTo>
                  <a:cubicBezTo>
                    <a:pt x="1888" y="801"/>
                    <a:pt x="874" y="27"/>
                    <a:pt x="768" y="1"/>
                  </a:cubicBezTo>
                  <a:cubicBezTo>
                    <a:pt x="767" y="0"/>
                    <a:pt x="765" y="0"/>
                    <a:pt x="76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5" name="Google Shape;2205;p39"/>
            <p:cNvSpPr/>
            <p:nvPr/>
          </p:nvSpPr>
          <p:spPr>
            <a:xfrm>
              <a:off x="2980475" y="876450"/>
              <a:ext cx="28750" cy="40550"/>
            </a:xfrm>
            <a:custGeom>
              <a:avLst/>
              <a:gdLst/>
              <a:ahLst/>
              <a:cxnLst/>
              <a:rect l="l" t="t" r="r" b="b"/>
              <a:pathLst>
                <a:path w="1150" h="1622" extrusionOk="0">
                  <a:moveTo>
                    <a:pt x="832" y="0"/>
                  </a:moveTo>
                  <a:cubicBezTo>
                    <a:pt x="733" y="0"/>
                    <a:pt x="161" y="691"/>
                    <a:pt x="75" y="914"/>
                  </a:cubicBezTo>
                  <a:cubicBezTo>
                    <a:pt x="0" y="1133"/>
                    <a:pt x="207" y="1621"/>
                    <a:pt x="414" y="1621"/>
                  </a:cubicBezTo>
                  <a:cubicBezTo>
                    <a:pt x="428" y="1621"/>
                    <a:pt x="442" y="1619"/>
                    <a:pt x="456" y="1615"/>
                  </a:cubicBezTo>
                  <a:cubicBezTo>
                    <a:pt x="669" y="1541"/>
                    <a:pt x="909" y="1168"/>
                    <a:pt x="1029" y="868"/>
                  </a:cubicBezTo>
                  <a:cubicBezTo>
                    <a:pt x="1149" y="574"/>
                    <a:pt x="836" y="1"/>
                    <a:pt x="836" y="1"/>
                  </a:cubicBezTo>
                  <a:cubicBezTo>
                    <a:pt x="834" y="1"/>
                    <a:pt x="833" y="0"/>
                    <a:pt x="8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6" name="Google Shape;2206;p39"/>
            <p:cNvSpPr/>
            <p:nvPr/>
          </p:nvSpPr>
          <p:spPr>
            <a:xfrm>
              <a:off x="2990850" y="898000"/>
              <a:ext cx="7850" cy="8150"/>
            </a:xfrm>
            <a:custGeom>
              <a:avLst/>
              <a:gdLst/>
              <a:ahLst/>
              <a:cxnLst/>
              <a:rect l="l" t="t" r="r" b="b"/>
              <a:pathLst>
                <a:path w="314" h="326" extrusionOk="0">
                  <a:moveTo>
                    <a:pt x="207" y="59"/>
                  </a:moveTo>
                  <a:cubicBezTo>
                    <a:pt x="221" y="59"/>
                    <a:pt x="227" y="59"/>
                    <a:pt x="234" y="66"/>
                  </a:cubicBezTo>
                  <a:cubicBezTo>
                    <a:pt x="247" y="72"/>
                    <a:pt x="254" y="86"/>
                    <a:pt x="254" y="99"/>
                  </a:cubicBezTo>
                  <a:cubicBezTo>
                    <a:pt x="261" y="133"/>
                    <a:pt x="241" y="173"/>
                    <a:pt x="214" y="206"/>
                  </a:cubicBezTo>
                  <a:cubicBezTo>
                    <a:pt x="179" y="246"/>
                    <a:pt x="137" y="267"/>
                    <a:pt x="104" y="267"/>
                  </a:cubicBezTo>
                  <a:cubicBezTo>
                    <a:pt x="93" y="267"/>
                    <a:pt x="82" y="264"/>
                    <a:pt x="74" y="259"/>
                  </a:cubicBezTo>
                  <a:cubicBezTo>
                    <a:pt x="67" y="253"/>
                    <a:pt x="61" y="239"/>
                    <a:pt x="61" y="226"/>
                  </a:cubicBezTo>
                  <a:cubicBezTo>
                    <a:pt x="54" y="193"/>
                    <a:pt x="74" y="153"/>
                    <a:pt x="101" y="119"/>
                  </a:cubicBezTo>
                  <a:cubicBezTo>
                    <a:pt x="134" y="79"/>
                    <a:pt x="174" y="59"/>
                    <a:pt x="207" y="59"/>
                  </a:cubicBezTo>
                  <a:close/>
                  <a:moveTo>
                    <a:pt x="208" y="1"/>
                  </a:moveTo>
                  <a:cubicBezTo>
                    <a:pt x="159" y="1"/>
                    <a:pt x="100" y="31"/>
                    <a:pt x="54" y="86"/>
                  </a:cubicBezTo>
                  <a:cubicBezTo>
                    <a:pt x="14" y="133"/>
                    <a:pt x="1" y="186"/>
                    <a:pt x="1" y="233"/>
                  </a:cubicBezTo>
                  <a:cubicBezTo>
                    <a:pt x="7" y="266"/>
                    <a:pt x="21" y="286"/>
                    <a:pt x="41" y="306"/>
                  </a:cubicBezTo>
                  <a:cubicBezTo>
                    <a:pt x="61" y="319"/>
                    <a:pt x="81" y="326"/>
                    <a:pt x="107" y="326"/>
                  </a:cubicBezTo>
                  <a:cubicBezTo>
                    <a:pt x="154" y="326"/>
                    <a:pt x="214" y="293"/>
                    <a:pt x="261" y="239"/>
                  </a:cubicBezTo>
                  <a:cubicBezTo>
                    <a:pt x="294" y="193"/>
                    <a:pt x="314" y="139"/>
                    <a:pt x="307" y="92"/>
                  </a:cubicBezTo>
                  <a:cubicBezTo>
                    <a:pt x="307" y="59"/>
                    <a:pt x="294" y="39"/>
                    <a:pt x="267" y="19"/>
                  </a:cubicBezTo>
                  <a:cubicBezTo>
                    <a:pt x="251" y="7"/>
                    <a:pt x="230" y="1"/>
                    <a:pt x="2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7" name="Google Shape;2207;p39"/>
            <p:cNvSpPr/>
            <p:nvPr/>
          </p:nvSpPr>
          <p:spPr>
            <a:xfrm>
              <a:off x="2991025" y="875850"/>
              <a:ext cx="19025" cy="41650"/>
            </a:xfrm>
            <a:custGeom>
              <a:avLst/>
              <a:gdLst/>
              <a:ahLst/>
              <a:cxnLst/>
              <a:rect l="l" t="t" r="r" b="b"/>
              <a:pathLst>
                <a:path w="761" h="1666" extrusionOk="0">
                  <a:moveTo>
                    <a:pt x="419" y="1"/>
                  </a:moveTo>
                  <a:cubicBezTo>
                    <a:pt x="413" y="1"/>
                    <a:pt x="406" y="2"/>
                    <a:pt x="400" y="5"/>
                  </a:cubicBezTo>
                  <a:cubicBezTo>
                    <a:pt x="387" y="12"/>
                    <a:pt x="380" y="25"/>
                    <a:pt x="394" y="45"/>
                  </a:cubicBezTo>
                  <a:cubicBezTo>
                    <a:pt x="394" y="45"/>
                    <a:pt x="694" y="605"/>
                    <a:pt x="580" y="885"/>
                  </a:cubicBezTo>
                  <a:cubicBezTo>
                    <a:pt x="460" y="1185"/>
                    <a:pt x="220" y="1545"/>
                    <a:pt x="20" y="1612"/>
                  </a:cubicBezTo>
                  <a:cubicBezTo>
                    <a:pt x="7" y="1619"/>
                    <a:pt x="0" y="1632"/>
                    <a:pt x="7" y="1645"/>
                  </a:cubicBezTo>
                  <a:cubicBezTo>
                    <a:pt x="7" y="1659"/>
                    <a:pt x="20" y="1665"/>
                    <a:pt x="34" y="1665"/>
                  </a:cubicBezTo>
                  <a:lnTo>
                    <a:pt x="40" y="1665"/>
                  </a:lnTo>
                  <a:cubicBezTo>
                    <a:pt x="280" y="1585"/>
                    <a:pt x="527" y="1165"/>
                    <a:pt x="634" y="905"/>
                  </a:cubicBezTo>
                  <a:cubicBezTo>
                    <a:pt x="760" y="598"/>
                    <a:pt x="454" y="38"/>
                    <a:pt x="440" y="12"/>
                  </a:cubicBezTo>
                  <a:cubicBezTo>
                    <a:pt x="436" y="4"/>
                    <a:pt x="428" y="1"/>
                    <a:pt x="4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39"/>
            <p:cNvSpPr/>
            <p:nvPr/>
          </p:nvSpPr>
          <p:spPr>
            <a:xfrm>
              <a:off x="3027025" y="800525"/>
              <a:ext cx="132075" cy="160100"/>
            </a:xfrm>
            <a:custGeom>
              <a:avLst/>
              <a:gdLst/>
              <a:ahLst/>
              <a:cxnLst/>
              <a:rect l="l" t="t" r="r" b="b"/>
              <a:pathLst>
                <a:path w="5283" h="6404" extrusionOk="0">
                  <a:moveTo>
                    <a:pt x="3124" y="1"/>
                  </a:moveTo>
                  <a:cubicBezTo>
                    <a:pt x="2683" y="1"/>
                    <a:pt x="2236" y="271"/>
                    <a:pt x="1581" y="857"/>
                  </a:cubicBezTo>
                  <a:cubicBezTo>
                    <a:pt x="881" y="1477"/>
                    <a:pt x="294" y="2538"/>
                    <a:pt x="147" y="3038"/>
                  </a:cubicBezTo>
                  <a:cubicBezTo>
                    <a:pt x="1" y="3538"/>
                    <a:pt x="287" y="4132"/>
                    <a:pt x="321" y="4585"/>
                  </a:cubicBezTo>
                  <a:cubicBezTo>
                    <a:pt x="354" y="5032"/>
                    <a:pt x="521" y="5579"/>
                    <a:pt x="981" y="5992"/>
                  </a:cubicBezTo>
                  <a:cubicBezTo>
                    <a:pt x="1196" y="6192"/>
                    <a:pt x="1635" y="6403"/>
                    <a:pt x="1891" y="6403"/>
                  </a:cubicBezTo>
                  <a:cubicBezTo>
                    <a:pt x="1968" y="6403"/>
                    <a:pt x="2029" y="6384"/>
                    <a:pt x="2061" y="6339"/>
                  </a:cubicBezTo>
                  <a:cubicBezTo>
                    <a:pt x="2121" y="6252"/>
                    <a:pt x="2115" y="6132"/>
                    <a:pt x="1948" y="6025"/>
                  </a:cubicBezTo>
                  <a:cubicBezTo>
                    <a:pt x="1781" y="5919"/>
                    <a:pt x="1321" y="5712"/>
                    <a:pt x="1074" y="5605"/>
                  </a:cubicBezTo>
                  <a:cubicBezTo>
                    <a:pt x="827" y="5505"/>
                    <a:pt x="827" y="5105"/>
                    <a:pt x="807" y="4872"/>
                  </a:cubicBezTo>
                  <a:cubicBezTo>
                    <a:pt x="794" y="4632"/>
                    <a:pt x="667" y="3845"/>
                    <a:pt x="667" y="3845"/>
                  </a:cubicBezTo>
                  <a:cubicBezTo>
                    <a:pt x="501" y="3011"/>
                    <a:pt x="814" y="2671"/>
                    <a:pt x="1134" y="2078"/>
                  </a:cubicBezTo>
                  <a:cubicBezTo>
                    <a:pt x="1454" y="1484"/>
                    <a:pt x="2361" y="644"/>
                    <a:pt x="2695" y="451"/>
                  </a:cubicBezTo>
                  <a:cubicBezTo>
                    <a:pt x="2829" y="370"/>
                    <a:pt x="2961" y="334"/>
                    <a:pt x="3081" y="334"/>
                  </a:cubicBezTo>
                  <a:cubicBezTo>
                    <a:pt x="3363" y="334"/>
                    <a:pt x="3584" y="533"/>
                    <a:pt x="3635" y="851"/>
                  </a:cubicBezTo>
                  <a:cubicBezTo>
                    <a:pt x="3708" y="1297"/>
                    <a:pt x="3955" y="1651"/>
                    <a:pt x="4148" y="1931"/>
                  </a:cubicBezTo>
                  <a:cubicBezTo>
                    <a:pt x="4342" y="2218"/>
                    <a:pt x="4428" y="2711"/>
                    <a:pt x="4468" y="3118"/>
                  </a:cubicBezTo>
                  <a:cubicBezTo>
                    <a:pt x="4508" y="3531"/>
                    <a:pt x="4749" y="3705"/>
                    <a:pt x="4902" y="4038"/>
                  </a:cubicBezTo>
                  <a:cubicBezTo>
                    <a:pt x="4969" y="4192"/>
                    <a:pt x="4922" y="4292"/>
                    <a:pt x="4849" y="4358"/>
                  </a:cubicBezTo>
                  <a:cubicBezTo>
                    <a:pt x="4895" y="4378"/>
                    <a:pt x="4949" y="4412"/>
                    <a:pt x="4995" y="4438"/>
                  </a:cubicBezTo>
                  <a:cubicBezTo>
                    <a:pt x="5089" y="4405"/>
                    <a:pt x="5162" y="4338"/>
                    <a:pt x="5202" y="4245"/>
                  </a:cubicBezTo>
                  <a:cubicBezTo>
                    <a:pt x="5282" y="4052"/>
                    <a:pt x="5195" y="3878"/>
                    <a:pt x="5022" y="3678"/>
                  </a:cubicBezTo>
                  <a:cubicBezTo>
                    <a:pt x="4842" y="3478"/>
                    <a:pt x="4782" y="3298"/>
                    <a:pt x="4749" y="2951"/>
                  </a:cubicBezTo>
                  <a:cubicBezTo>
                    <a:pt x="4715" y="2604"/>
                    <a:pt x="4622" y="2251"/>
                    <a:pt x="4362" y="1918"/>
                  </a:cubicBezTo>
                  <a:cubicBezTo>
                    <a:pt x="4095" y="1591"/>
                    <a:pt x="3995" y="1004"/>
                    <a:pt x="3902" y="671"/>
                  </a:cubicBezTo>
                  <a:cubicBezTo>
                    <a:pt x="3808" y="337"/>
                    <a:pt x="3668" y="44"/>
                    <a:pt x="3201" y="4"/>
                  </a:cubicBezTo>
                  <a:cubicBezTo>
                    <a:pt x="3176" y="2"/>
                    <a:pt x="3150" y="1"/>
                    <a:pt x="31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39"/>
            <p:cNvSpPr/>
            <p:nvPr/>
          </p:nvSpPr>
          <p:spPr>
            <a:xfrm>
              <a:off x="3132900" y="901725"/>
              <a:ext cx="21850" cy="11600"/>
            </a:xfrm>
            <a:custGeom>
              <a:avLst/>
              <a:gdLst/>
              <a:ahLst/>
              <a:cxnLst/>
              <a:rect l="l" t="t" r="r" b="b"/>
              <a:pathLst>
                <a:path w="874" h="464" extrusionOk="0">
                  <a:moveTo>
                    <a:pt x="29" y="1"/>
                  </a:moveTo>
                  <a:cubicBezTo>
                    <a:pt x="20" y="1"/>
                    <a:pt x="12" y="7"/>
                    <a:pt x="7" y="17"/>
                  </a:cubicBezTo>
                  <a:cubicBezTo>
                    <a:pt x="0" y="30"/>
                    <a:pt x="7" y="50"/>
                    <a:pt x="20" y="57"/>
                  </a:cubicBezTo>
                  <a:cubicBezTo>
                    <a:pt x="300" y="170"/>
                    <a:pt x="567" y="304"/>
                    <a:pt x="820" y="464"/>
                  </a:cubicBezTo>
                  <a:lnTo>
                    <a:pt x="840" y="464"/>
                  </a:lnTo>
                  <a:cubicBezTo>
                    <a:pt x="847" y="464"/>
                    <a:pt x="854" y="457"/>
                    <a:pt x="860" y="450"/>
                  </a:cubicBezTo>
                  <a:cubicBezTo>
                    <a:pt x="874" y="437"/>
                    <a:pt x="867" y="424"/>
                    <a:pt x="854" y="410"/>
                  </a:cubicBezTo>
                  <a:cubicBezTo>
                    <a:pt x="594" y="250"/>
                    <a:pt x="320" y="117"/>
                    <a:pt x="40" y="4"/>
                  </a:cubicBezTo>
                  <a:cubicBezTo>
                    <a:pt x="37" y="2"/>
                    <a:pt x="33" y="1"/>
                    <a:pt x="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 name="Google Shape;2313;p42"/>
          <p:cNvSpPr/>
          <p:nvPr/>
        </p:nvSpPr>
        <p:spPr>
          <a:xfrm flipH="1">
            <a:off x="5319622" y="529740"/>
            <a:ext cx="1313100" cy="13131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100" name="Google Shape;2314;p42"/>
          <p:cNvSpPr txBox="1">
            <a:spLocks noGrp="1"/>
          </p:cNvSpPr>
          <p:nvPr>
            <p:ph type="title"/>
          </p:nvPr>
        </p:nvSpPr>
        <p:spPr>
          <a:xfrm>
            <a:off x="3776966" y="1832916"/>
            <a:ext cx="4526334" cy="1512000"/>
          </a:xfrm>
          <a:prstGeom prst="rect">
            <a:avLst/>
          </a:prstGeom>
        </p:spPr>
        <p:txBody>
          <a:bodyPr spcFirstLastPara="1" wrap="square" lIns="91425" tIns="91425" rIns="91425" bIns="91425" anchor="ctr" anchorCtr="0">
            <a:noAutofit/>
          </a:bodyPr>
          <a:lstStyle/>
          <a:p>
            <a:pPr lvl="0" algn="just"/>
            <a:r>
              <a:rPr lang="en-US" sz="6600" b="1">
                <a:solidFill>
                  <a:schemeClr val="dk2"/>
                </a:solidFill>
                <a:latin typeface="+mj-lt"/>
              </a:rPr>
              <a:t>BÀI TẬP </a:t>
            </a:r>
            <a:r>
              <a:rPr lang="en-US" sz="6600" b="1">
                <a:latin typeface="+mj-lt"/>
              </a:rPr>
              <a:t>3</a:t>
            </a:r>
            <a:r>
              <a:rPr lang="en-US" sz="6600" b="1">
                <a:solidFill>
                  <a:schemeClr val="dk2"/>
                </a:solidFill>
                <a:latin typeface="+mj-lt"/>
              </a:rPr>
              <a:t> </a:t>
            </a:r>
          </a:p>
        </p:txBody>
      </p:sp>
      <p:sp>
        <p:nvSpPr>
          <p:cNvPr id="101" name="Google Shape;2315;p42"/>
          <p:cNvSpPr txBox="1">
            <a:spLocks/>
          </p:cNvSpPr>
          <p:nvPr/>
        </p:nvSpPr>
        <p:spPr>
          <a:xfrm>
            <a:off x="5319622" y="722935"/>
            <a:ext cx="1313100" cy="9267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n" sz="6600" b="1">
                <a:solidFill>
                  <a:schemeClr val="accent5"/>
                </a:solidFill>
                <a:latin typeface="+mj-lt"/>
                <a:ea typeface="Titan One"/>
                <a:cs typeface="Titan One"/>
                <a:sym typeface="Titan One"/>
              </a:rPr>
              <a:t>03</a:t>
            </a:r>
          </a:p>
        </p:txBody>
      </p:sp>
      <p:sp>
        <p:nvSpPr>
          <p:cNvPr id="4" name="Rectangle 3"/>
          <p:cNvSpPr/>
          <p:nvPr/>
        </p:nvSpPr>
        <p:spPr>
          <a:xfrm>
            <a:off x="3712689" y="3057567"/>
            <a:ext cx="4567711" cy="1200329"/>
          </a:xfrm>
          <a:prstGeom prst="rect">
            <a:avLst/>
          </a:prstGeom>
        </p:spPr>
        <p:txBody>
          <a:bodyPr wrap="square">
            <a:spAutoFit/>
          </a:bodyPr>
          <a:lstStyle/>
          <a:p>
            <a:pPr algn="just">
              <a:lnSpc>
                <a:spcPct val="150000"/>
              </a:lnSpc>
            </a:pPr>
            <a:r>
              <a:rPr lang="en-US" sz="2400" b="1">
                <a:solidFill>
                  <a:srgbClr val="242021"/>
                </a:solidFill>
                <a:latin typeface="+mj-lt"/>
              </a:rPr>
              <a:t>Trao đổi với bạn để góp ý cho nhau rồi chỉnh sửa bài viết</a:t>
            </a:r>
            <a:r>
              <a:rPr lang="en-US" sz="2400" b="1">
                <a:latin typeface="+mj-lt"/>
              </a:rPr>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930"/>
        <p:cNvGrpSpPr/>
        <p:nvPr/>
      </p:nvGrpSpPr>
      <p:grpSpPr>
        <a:xfrm>
          <a:off x="0" y="0"/>
          <a:ext cx="0" cy="0"/>
          <a:chOff x="0" y="0"/>
          <a:chExt cx="0" cy="0"/>
        </a:xfrm>
      </p:grpSpPr>
      <p:sp>
        <p:nvSpPr>
          <p:cNvPr id="40" name="TextBox 11">
            <a:extLst>
              <a:ext uri="{FF2B5EF4-FFF2-40B4-BE49-F238E27FC236}">
                <a16:creationId xmlns:a16="http://schemas.microsoft.com/office/drawing/2014/main" id="{27DF2B8C-8F3D-55D7-8C03-55D41324E176}"/>
              </a:ext>
            </a:extLst>
          </p:cNvPr>
          <p:cNvSpPr txBox="1"/>
          <p:nvPr/>
        </p:nvSpPr>
        <p:spPr>
          <a:xfrm>
            <a:off x="2233696" y="1095055"/>
            <a:ext cx="4535403"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DẶN DÒ</a:t>
            </a:r>
          </a:p>
        </p:txBody>
      </p:sp>
      <p:sp>
        <p:nvSpPr>
          <p:cNvPr id="41" name="Rounded Rectangle 40"/>
          <p:cNvSpPr/>
          <p:nvPr/>
        </p:nvSpPr>
        <p:spPr>
          <a:xfrm>
            <a:off x="1232776" y="2005703"/>
            <a:ext cx="6748109" cy="1111253"/>
          </a:xfrm>
          <a:prstGeom prst="roundRect">
            <a:avLst/>
          </a:prstGeom>
          <a:solidFill>
            <a:srgbClr val="FFFFFF"/>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p:cNvSpPr/>
          <p:nvPr/>
        </p:nvSpPr>
        <p:spPr>
          <a:xfrm>
            <a:off x="1381882" y="2058542"/>
            <a:ext cx="6494246" cy="830997"/>
          </a:xfrm>
          <a:prstGeom prst="rect">
            <a:avLst/>
          </a:prstGeom>
        </p:spPr>
        <p:txBody>
          <a:bodyPr wrap="square">
            <a:spAutoFit/>
          </a:bodyPr>
          <a:lstStyle/>
          <a:p>
            <a:pPr>
              <a:lnSpc>
                <a:spcPct val="200000"/>
              </a:lnSpc>
              <a:spcAft>
                <a:spcPts val="2400"/>
              </a:spcAft>
            </a:pPr>
            <a:r>
              <a:rPr lang="nl-NL" sz="2400">
                <a:solidFill>
                  <a:srgbClr val="242021"/>
                </a:solidFill>
                <a:latin typeface="+mn-lt"/>
              </a:rPr>
              <a:t>Đọc trước tiết học sau: </a:t>
            </a:r>
            <a:r>
              <a:rPr lang="vi-VN" sz="2400" b="1">
                <a:solidFill>
                  <a:srgbClr val="242021"/>
                </a:solidFill>
                <a:latin typeface="+mn-lt"/>
              </a:rPr>
              <a:t>Tiết </a:t>
            </a:r>
            <a:r>
              <a:rPr lang="en-US" sz="2400" b="1">
                <a:solidFill>
                  <a:srgbClr val="242021"/>
                </a:solidFill>
                <a:latin typeface="+mn-lt"/>
              </a:rPr>
              <a:t>6 - 7 </a:t>
            </a:r>
            <a:r>
              <a:rPr lang="nl-NL" sz="2400" b="1">
                <a:solidFill>
                  <a:srgbClr val="242021"/>
                </a:solidFill>
                <a:latin typeface="+mn-lt"/>
              </a:rPr>
              <a:t>SGK tr.</a:t>
            </a:r>
            <a:r>
              <a:rPr lang="vi-VN" sz="2400" b="1">
                <a:solidFill>
                  <a:srgbClr val="242021"/>
                </a:solidFill>
                <a:latin typeface="+mn-lt"/>
              </a:rPr>
              <a:t>140.</a:t>
            </a:r>
            <a:endParaRPr lang="en-US" sz="2400" b="1">
              <a:solidFill>
                <a:srgbClr val="242021"/>
              </a:solidFill>
              <a:latin typeface="+mn-lt"/>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fade">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2"/>
                                        </p:tgtEl>
                                        <p:attrNameLst>
                                          <p:attrName>style.visibility</p:attrName>
                                        </p:attrNameLst>
                                      </p:cBhvr>
                                      <p:to>
                                        <p:strVal val="visible"/>
                                      </p:to>
                                    </p:set>
                                    <p:animEffect transition="in" filter="fade">
                                      <p:cBhvr>
                                        <p:cTn id="12" dur="500"/>
                                        <p:tgtEl>
                                          <p:spTgt spid="4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fade">
                                      <p:cBhvr>
                                        <p:cTn id="15"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animBg="1"/>
      <p:bldP spid="4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05"/>
        <p:cNvGrpSpPr/>
        <p:nvPr/>
      </p:nvGrpSpPr>
      <p:grpSpPr>
        <a:xfrm>
          <a:off x="0" y="0"/>
          <a:ext cx="0" cy="0"/>
          <a:chOff x="0" y="0"/>
          <a:chExt cx="0" cy="0"/>
        </a:xfrm>
      </p:grpSpPr>
      <p:sp>
        <p:nvSpPr>
          <p:cNvPr id="8" name="TextBox 13">
            <a:extLst>
              <a:ext uri="{FF2B5EF4-FFF2-40B4-BE49-F238E27FC236}">
                <a16:creationId xmlns:a16="http://schemas.microsoft.com/office/drawing/2014/main" id="{CADAC58D-3F6A-560F-A142-346C062DCFF7}"/>
              </a:ext>
            </a:extLst>
          </p:cNvPr>
          <p:cNvSpPr txBox="1"/>
          <p:nvPr/>
        </p:nvSpPr>
        <p:spPr>
          <a:xfrm>
            <a:off x="0" y="802778"/>
            <a:ext cx="8952869" cy="327942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50000"/>
              </a:lnSpc>
            </a:pPr>
            <a:r>
              <a:rPr lang="vi-VN" sz="4800" b="1">
                <a:solidFill>
                  <a:schemeClr val="accent6">
                    <a:lumMod val="50000"/>
                  </a:schemeClr>
                </a:solidFill>
                <a:cs typeface="Arial" panose="020B0604020202020204" pitchFamily="34" charset="0"/>
              </a:rPr>
              <a:t>CHÂN THÀNH CẢM ƠN </a:t>
            </a:r>
            <a:endParaRPr lang="en-US" sz="4800" b="1">
              <a:solidFill>
                <a:schemeClr val="accent6">
                  <a:lumMod val="50000"/>
                </a:schemeClr>
              </a:solidFill>
              <a:cs typeface="Arial" panose="020B0604020202020204" pitchFamily="34" charset="0"/>
            </a:endParaRPr>
          </a:p>
          <a:p>
            <a:pPr algn="ctr">
              <a:lnSpc>
                <a:spcPct val="150000"/>
              </a:lnSpc>
            </a:pPr>
            <a:r>
              <a:rPr lang="vi-VN" sz="4800" b="1">
                <a:solidFill>
                  <a:schemeClr val="accent6">
                    <a:lumMod val="50000"/>
                  </a:schemeClr>
                </a:solidFill>
                <a:cs typeface="Arial" panose="020B0604020202020204" pitchFamily="34" charset="0"/>
              </a:rPr>
              <a:t>THẦY CÔ VÀ CÁC BẠN </a:t>
            </a:r>
            <a:endParaRPr lang="en-US" sz="4800" b="1">
              <a:solidFill>
                <a:schemeClr val="accent6">
                  <a:lumMod val="50000"/>
                </a:schemeClr>
              </a:solidFill>
              <a:cs typeface="Arial" panose="020B0604020202020204" pitchFamily="34" charset="0"/>
            </a:endParaRPr>
          </a:p>
          <a:p>
            <a:pPr algn="ctr">
              <a:lnSpc>
                <a:spcPct val="150000"/>
              </a:lnSpc>
            </a:pPr>
            <a:r>
              <a:rPr lang="vi-VN" sz="4800" b="1">
                <a:solidFill>
                  <a:schemeClr val="accent6">
                    <a:lumMod val="50000"/>
                  </a:schemeClr>
                </a:solidFill>
                <a:cs typeface="Arial" panose="020B0604020202020204" pitchFamily="34" charset="0"/>
              </a:rPr>
              <a:t>ĐÃ CHÚ Ý LẮNG NGHE</a:t>
            </a:r>
            <a:endParaRPr lang="en-US" sz="4800" b="1">
              <a:solidFill>
                <a:schemeClr val="accent6">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7849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529"/>
        <p:cNvGrpSpPr/>
        <p:nvPr/>
      </p:nvGrpSpPr>
      <p:grpSpPr>
        <a:xfrm>
          <a:off x="0" y="0"/>
          <a:ext cx="0" cy="0"/>
          <a:chOff x="0" y="0"/>
          <a:chExt cx="0" cy="0"/>
        </a:xfrm>
      </p:grpSpPr>
      <p:sp>
        <p:nvSpPr>
          <p:cNvPr id="24" name="TextBox 23"/>
          <p:cNvSpPr txBox="1"/>
          <p:nvPr/>
        </p:nvSpPr>
        <p:spPr>
          <a:xfrm>
            <a:off x="2569947" y="95866"/>
            <a:ext cx="4389782" cy="728341"/>
          </a:xfrm>
          <a:prstGeom prst="rect">
            <a:avLst/>
          </a:prstGeom>
        </p:spPr>
        <p:txBody>
          <a:bodyPr wrap="square" lIns="0" tIns="0" rIns="0" bIns="0" rtlCol="0" anchor="t">
            <a:spAutoFit/>
          </a:bodyPr>
          <a:lstStyle/>
          <a:p>
            <a:pPr algn="ctr">
              <a:lnSpc>
                <a:spcPct val="150000"/>
              </a:lnSpc>
            </a:pPr>
            <a:r>
              <a:rPr lang="en-US" sz="3600" b="1" kern="1200">
                <a:solidFill>
                  <a:schemeClr val="bg2"/>
                </a:solidFill>
                <a:latin typeface="+mj-lt"/>
                <a:ea typeface="+mn-ea"/>
                <a:cs typeface="Arial" panose="020B0604020202020204" pitchFamily="34" charset="0"/>
              </a:rPr>
              <a:t>KHỞI ĐỘNG</a:t>
            </a:r>
          </a:p>
        </p:txBody>
      </p:sp>
      <p:sp>
        <p:nvSpPr>
          <p:cNvPr id="25" name="Rectangle 24">
            <a:extLst>
              <a:ext uri="{FF2B5EF4-FFF2-40B4-BE49-F238E27FC236}">
                <a16:creationId xmlns:a16="http://schemas.microsoft.com/office/drawing/2014/main" id="{1C7F2A0F-12FF-B796-5B8B-C1854B0B4A08}"/>
              </a:ext>
            </a:extLst>
          </p:cNvPr>
          <p:cNvSpPr/>
          <p:nvPr/>
        </p:nvSpPr>
        <p:spPr>
          <a:xfrm>
            <a:off x="794752" y="1463044"/>
            <a:ext cx="7675479" cy="3334881"/>
          </a:xfrm>
          <a:prstGeom prst="rect">
            <a:avLst/>
          </a:prstGeom>
          <a:solidFill>
            <a:srgbClr val="FFFFFF"/>
          </a:solidFill>
          <a:ln w="38100">
            <a:solidFill>
              <a:schemeClr val="bg2">
                <a:lumMod val="50000"/>
              </a:schemeClr>
            </a:solidFill>
          </a:ln>
        </p:spPr>
        <p:style>
          <a:lnRef idx="2">
            <a:schemeClr val="dk1"/>
          </a:lnRef>
          <a:fillRef idx="1">
            <a:schemeClr val="lt1"/>
          </a:fillRef>
          <a:effectRef idx="0">
            <a:schemeClr val="dk1"/>
          </a:effectRef>
          <a:fontRef idx="minor">
            <a:schemeClr val="dk1"/>
          </a:fontRef>
        </p:style>
        <p:txBody>
          <a:bodyPr lIns="365760" tIns="274320" rIns="365760" bIns="91440"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pPr marL="342900" indent="-342900">
              <a:lnSpc>
                <a:spcPct val="150000"/>
              </a:lnSpc>
              <a:buFont typeface="Arial" panose="020B0604020202020204" pitchFamily="34" charset="0"/>
              <a:buChar char="•"/>
            </a:pPr>
            <a:r>
              <a:rPr lang="vi-VN" sz="2000">
                <a:solidFill>
                  <a:schemeClr val="bg2">
                    <a:lumMod val="50000"/>
                  </a:schemeClr>
                </a:solidFill>
                <a:cs typeface="Arial" panose="020B0604020202020204" pitchFamily="34" charset="0"/>
              </a:rPr>
              <a:t>Quản trò quy định </a:t>
            </a:r>
            <a:r>
              <a:rPr lang="en-US" sz="2000">
                <a:solidFill>
                  <a:schemeClr val="bg2">
                    <a:lumMod val="50000"/>
                  </a:schemeClr>
                </a:solidFill>
                <a:cs typeface="Arial" panose="020B0604020202020204" pitchFamily="34" charset="0"/>
              </a:rPr>
              <a:t>3</a:t>
            </a:r>
            <a:r>
              <a:rPr lang="vi-VN" sz="2000">
                <a:solidFill>
                  <a:schemeClr val="bg2">
                    <a:lumMod val="50000"/>
                  </a:schemeClr>
                </a:solidFill>
                <a:cs typeface="Arial" panose="020B0604020202020204" pitchFamily="34" charset="0"/>
              </a:rPr>
              <a:t> nhóm</a:t>
            </a:r>
            <a:r>
              <a:rPr lang="en-US" sz="2000">
                <a:solidFill>
                  <a:schemeClr val="bg2">
                    <a:lumMod val="50000"/>
                  </a:schemeClr>
                </a:solidFill>
                <a:cs typeface="Arial" panose="020B0604020202020204" pitchFamily="34" charset="0"/>
              </a:rPr>
              <a:t>, mỗ</a:t>
            </a:r>
            <a:r>
              <a:rPr lang="vi-VN" sz="2000">
                <a:solidFill>
                  <a:schemeClr val="bg2">
                    <a:lumMod val="50000"/>
                  </a:schemeClr>
                </a:solidFill>
                <a:cs typeface="Arial" panose="020B0604020202020204" pitchFamily="34" charset="0"/>
              </a:rPr>
              <a:t>i</a:t>
            </a:r>
            <a:r>
              <a:rPr lang="en-US" sz="2000">
                <a:solidFill>
                  <a:schemeClr val="bg2">
                    <a:lumMod val="50000"/>
                  </a:schemeClr>
                </a:solidFill>
                <a:cs typeface="Arial" panose="020B0604020202020204" pitchFamily="34" charset="0"/>
              </a:rPr>
              <a:t> nhóm lần lượt</a:t>
            </a:r>
            <a:r>
              <a:rPr lang="vi-VN" sz="2000">
                <a:solidFill>
                  <a:schemeClr val="bg2">
                    <a:lumMod val="50000"/>
                  </a:schemeClr>
                </a:solidFill>
                <a:cs typeface="Arial" panose="020B0604020202020204" pitchFamily="34" charset="0"/>
              </a:rPr>
              <a:t> đóng giả gà con</a:t>
            </a:r>
            <a:r>
              <a:rPr lang="en-US" sz="2000">
                <a:solidFill>
                  <a:schemeClr val="bg2">
                    <a:lumMod val="50000"/>
                  </a:schemeClr>
                </a:solidFill>
                <a:cs typeface="Arial" panose="020B0604020202020204" pitchFamily="34" charset="0"/>
              </a:rPr>
              <a:t>, </a:t>
            </a:r>
            <a:r>
              <a:rPr lang="vi-VN" sz="2000">
                <a:solidFill>
                  <a:schemeClr val="bg2">
                    <a:lumMod val="50000"/>
                  </a:schemeClr>
                </a:solidFill>
                <a:cs typeface="Arial" panose="020B0604020202020204" pitchFamily="34" charset="0"/>
              </a:rPr>
              <a:t>gà mái, gà trống. </a:t>
            </a:r>
            <a:endParaRPr lang="en-US" sz="2000">
              <a:solidFill>
                <a:schemeClr val="bg2">
                  <a:lumMod val="50000"/>
                </a:schemeClr>
              </a:solidFill>
              <a:cs typeface="Arial" panose="020B0604020202020204" pitchFamily="34" charset="0"/>
            </a:endParaRPr>
          </a:p>
          <a:p>
            <a:pPr marL="342900" indent="-342900">
              <a:lnSpc>
                <a:spcPct val="150000"/>
              </a:lnSpc>
              <a:buFont typeface="Arial" panose="020B0604020202020204" pitchFamily="34" charset="0"/>
              <a:buChar char="•"/>
            </a:pPr>
            <a:r>
              <a:rPr lang="vi-VN" sz="2000">
                <a:solidFill>
                  <a:schemeClr val="bg2">
                    <a:lumMod val="50000"/>
                  </a:schemeClr>
                </a:solidFill>
                <a:cs typeface="Arial" panose="020B0604020202020204" pitchFamily="34" charset="0"/>
              </a:rPr>
              <a:t>Khi được đọc đến tên mình cùng động tác chỉ huy tay của quản trò, lập tức nhóm phải phát ra tiếng kêu của gà.</a:t>
            </a:r>
            <a:endParaRPr lang="en-US" sz="2000">
              <a:solidFill>
                <a:schemeClr val="bg2">
                  <a:lumMod val="50000"/>
                </a:schemeClr>
              </a:solidFill>
              <a:cs typeface="Arial" panose="020B0604020202020204" pitchFamily="34" charset="0"/>
            </a:endParaRPr>
          </a:p>
          <a:p>
            <a:pPr marL="342900" indent="-342900">
              <a:lnSpc>
                <a:spcPct val="150000"/>
              </a:lnSpc>
              <a:buFont typeface="Arial" panose="020B0604020202020204" pitchFamily="34" charset="0"/>
              <a:buChar char="•"/>
            </a:pPr>
            <a:r>
              <a:rPr lang="vi-VN" sz="2000">
                <a:solidFill>
                  <a:schemeClr val="bg2">
                    <a:lumMod val="50000"/>
                  </a:schemeClr>
                </a:solidFill>
                <a:cs typeface="Arial" panose="020B0604020202020204" pitchFamily="34" charset="0"/>
              </a:rPr>
              <a:t>Quản trò chỉ tay vào nhóm nào mà nhóm đó không đọc được hoặc đọc chậm, đọc sai quy định thì phạm luật.</a:t>
            </a:r>
          </a:p>
        </p:txBody>
      </p:sp>
      <p:sp>
        <p:nvSpPr>
          <p:cNvPr id="26" name="Arrow: Pentagon 18">
            <a:extLst>
              <a:ext uri="{FF2B5EF4-FFF2-40B4-BE49-F238E27FC236}">
                <a16:creationId xmlns:a16="http://schemas.microsoft.com/office/drawing/2014/main" id="{ED9E9F7A-14C3-7A04-524B-A681E3CB78F7}"/>
              </a:ext>
            </a:extLst>
          </p:cNvPr>
          <p:cNvSpPr/>
          <p:nvPr/>
        </p:nvSpPr>
        <p:spPr>
          <a:xfrm>
            <a:off x="1088576" y="1009962"/>
            <a:ext cx="4671877" cy="658503"/>
          </a:xfrm>
          <a:prstGeom prst="homePlate">
            <a:avLst>
              <a:gd name="adj" fmla="val 85161"/>
            </a:avLst>
          </a:prstGeom>
          <a:solidFill>
            <a:schemeClr val="bg2">
              <a:lumMod val="75000"/>
            </a:schemeClr>
          </a:solidFill>
          <a:ln w="38100">
            <a:solidFill>
              <a:schemeClr val="bg2">
                <a:lumMod val="50000"/>
              </a:schemeClr>
            </a:solidFill>
          </a:ln>
        </p:spPr>
        <p:style>
          <a:lnRef idx="1">
            <a:schemeClr val="accent6"/>
          </a:lnRef>
          <a:fillRef idx="2">
            <a:schemeClr val="accent6"/>
          </a:fillRef>
          <a:effectRef idx="1">
            <a:schemeClr val="accent6"/>
          </a:effectRef>
          <a:fontRef idx="minor">
            <a:schemeClr val="dk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dk1"/>
                </a:solidFill>
                <a:latin typeface="+mn-lt"/>
                <a:ea typeface="+mn-ea"/>
                <a:cs typeface="+mn-cs"/>
                <a:sym typeface="Arial"/>
              </a:defRPr>
            </a:lvl9pPr>
          </a:lstStyle>
          <a:p>
            <a:r>
              <a:rPr lang="en-US" sz="2400" b="1">
                <a:solidFill>
                  <a:srgbClr val="FFFFFF"/>
                </a:solidFill>
                <a:latin typeface="+mj-lt"/>
                <a:cs typeface="Arial" panose="020B0604020202020204" pitchFamily="34" charset="0"/>
              </a:rPr>
              <a:t>  Trò chơi: A</a:t>
            </a:r>
            <a:r>
              <a:rPr lang="en-US" sz="2400" b="1">
                <a:solidFill>
                  <a:srgbClr val="FFFFFF"/>
                </a:solidFill>
                <a:cs typeface="Arial" panose="020B0604020202020204" pitchFamily="34" charset="0"/>
              </a:rPr>
              <a:t>I NHANH AI TÀI</a:t>
            </a:r>
            <a:endParaRPr lang="en-US" sz="2400" b="1" i="1" dirty="0">
              <a:solidFill>
                <a:srgbClr val="FFFFFF"/>
              </a:solidFill>
              <a:latin typeface="+mj-lt"/>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wipe(left)">
                                      <p:cBhvr>
                                        <p:cTn id="12" dur="500"/>
                                        <p:tgtEl>
                                          <p:spTgt spid="26"/>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wipe(left)">
                                      <p:cBhvr>
                                        <p:cTn id="15"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5" grpId="0" animBg="1"/>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45"/>
        <p:cNvGrpSpPr/>
        <p:nvPr/>
      </p:nvGrpSpPr>
      <p:grpSpPr>
        <a:xfrm>
          <a:off x="0" y="0"/>
          <a:ext cx="0" cy="0"/>
          <a:chOff x="0" y="0"/>
          <a:chExt cx="0" cy="0"/>
        </a:xfrm>
      </p:grpSpPr>
      <p:grpSp>
        <p:nvGrpSpPr>
          <p:cNvPr id="1948" name="Google Shape;1948;p37"/>
          <p:cNvGrpSpPr/>
          <p:nvPr/>
        </p:nvGrpSpPr>
        <p:grpSpPr>
          <a:xfrm>
            <a:off x="7725875" y="484864"/>
            <a:ext cx="682176" cy="922740"/>
            <a:chOff x="1963650" y="2700700"/>
            <a:chExt cx="486400" cy="657925"/>
          </a:xfrm>
        </p:grpSpPr>
        <p:sp>
          <p:nvSpPr>
            <p:cNvPr id="1949" name="Google Shape;1949;p37"/>
            <p:cNvSpPr/>
            <p:nvPr/>
          </p:nvSpPr>
          <p:spPr>
            <a:xfrm>
              <a:off x="2171175" y="3228325"/>
              <a:ext cx="13125" cy="76600"/>
            </a:xfrm>
            <a:custGeom>
              <a:avLst/>
              <a:gdLst/>
              <a:ahLst/>
              <a:cxnLst/>
              <a:rect l="l" t="t" r="r" b="b"/>
              <a:pathLst>
                <a:path w="525" h="3064" extrusionOk="0">
                  <a:moveTo>
                    <a:pt x="131" y="0"/>
                  </a:moveTo>
                  <a:lnTo>
                    <a:pt x="0" y="27"/>
                  </a:lnTo>
                  <a:lnTo>
                    <a:pt x="393" y="3064"/>
                  </a:lnTo>
                  <a:lnTo>
                    <a:pt x="524" y="3038"/>
                  </a:lnTo>
                  <a:lnTo>
                    <a:pt x="131" y="27"/>
                  </a:lnTo>
                  <a:lnTo>
                    <a:pt x="1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37"/>
            <p:cNvSpPr/>
            <p:nvPr/>
          </p:nvSpPr>
          <p:spPr>
            <a:xfrm>
              <a:off x="2203250" y="3230950"/>
              <a:ext cx="3950" cy="76600"/>
            </a:xfrm>
            <a:custGeom>
              <a:avLst/>
              <a:gdLst/>
              <a:ahLst/>
              <a:cxnLst/>
              <a:rect l="l" t="t" r="r" b="b"/>
              <a:pathLst>
                <a:path w="158" h="3064" extrusionOk="0">
                  <a:moveTo>
                    <a:pt x="0" y="0"/>
                  </a:moveTo>
                  <a:lnTo>
                    <a:pt x="0" y="3064"/>
                  </a:lnTo>
                  <a:lnTo>
                    <a:pt x="158" y="3064"/>
                  </a:lnTo>
                  <a:lnTo>
                    <a:pt x="13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37"/>
            <p:cNvSpPr/>
            <p:nvPr/>
          </p:nvSpPr>
          <p:spPr>
            <a:xfrm>
              <a:off x="2225500" y="3228325"/>
              <a:ext cx="13125" cy="76600"/>
            </a:xfrm>
            <a:custGeom>
              <a:avLst/>
              <a:gdLst/>
              <a:ahLst/>
              <a:cxnLst/>
              <a:rect l="l" t="t" r="r" b="b"/>
              <a:pathLst>
                <a:path w="525" h="3064" extrusionOk="0">
                  <a:moveTo>
                    <a:pt x="367" y="0"/>
                  </a:moveTo>
                  <a:lnTo>
                    <a:pt x="1" y="3064"/>
                  </a:lnTo>
                  <a:lnTo>
                    <a:pt x="132" y="3064"/>
                  </a:lnTo>
                  <a:lnTo>
                    <a:pt x="524" y="27"/>
                  </a:lnTo>
                  <a:lnTo>
                    <a:pt x="367"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37"/>
            <p:cNvSpPr/>
            <p:nvPr/>
          </p:nvSpPr>
          <p:spPr>
            <a:xfrm>
              <a:off x="2168550" y="3307525"/>
              <a:ext cx="72700" cy="51100"/>
            </a:xfrm>
            <a:custGeom>
              <a:avLst/>
              <a:gdLst/>
              <a:ahLst/>
              <a:cxnLst/>
              <a:rect l="l" t="t" r="r" b="b"/>
              <a:pathLst>
                <a:path w="2908" h="2044" extrusionOk="0">
                  <a:moveTo>
                    <a:pt x="1" y="1"/>
                  </a:moveTo>
                  <a:lnTo>
                    <a:pt x="524" y="2043"/>
                  </a:lnTo>
                  <a:lnTo>
                    <a:pt x="2383" y="2043"/>
                  </a:lnTo>
                  <a:lnTo>
                    <a:pt x="290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37"/>
            <p:cNvSpPr/>
            <p:nvPr/>
          </p:nvSpPr>
          <p:spPr>
            <a:xfrm>
              <a:off x="2163975" y="3297700"/>
              <a:ext cx="81850" cy="9850"/>
            </a:xfrm>
            <a:custGeom>
              <a:avLst/>
              <a:gdLst/>
              <a:ahLst/>
              <a:cxnLst/>
              <a:rect l="l" t="t" r="r" b="b"/>
              <a:pathLst>
                <a:path w="3274" h="394" extrusionOk="0">
                  <a:moveTo>
                    <a:pt x="0" y="1"/>
                  </a:moveTo>
                  <a:lnTo>
                    <a:pt x="0" y="394"/>
                  </a:lnTo>
                  <a:lnTo>
                    <a:pt x="3273" y="394"/>
                  </a:lnTo>
                  <a:lnTo>
                    <a:pt x="327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37"/>
            <p:cNvSpPr/>
            <p:nvPr/>
          </p:nvSpPr>
          <p:spPr>
            <a:xfrm>
              <a:off x="2199325" y="2700700"/>
              <a:ext cx="250725" cy="537475"/>
            </a:xfrm>
            <a:custGeom>
              <a:avLst/>
              <a:gdLst/>
              <a:ahLst/>
              <a:cxnLst/>
              <a:rect l="l" t="t" r="r" b="b"/>
              <a:pathLst>
                <a:path w="10029" h="21499" extrusionOk="0">
                  <a:moveTo>
                    <a:pt x="184" y="1"/>
                  </a:moveTo>
                  <a:lnTo>
                    <a:pt x="0" y="289"/>
                  </a:lnTo>
                  <a:lnTo>
                    <a:pt x="3090" y="3300"/>
                  </a:lnTo>
                  <a:lnTo>
                    <a:pt x="5211" y="2410"/>
                  </a:lnTo>
                  <a:cubicBezTo>
                    <a:pt x="5761" y="3248"/>
                    <a:pt x="6128" y="4321"/>
                    <a:pt x="6154" y="5788"/>
                  </a:cubicBezTo>
                  <a:cubicBezTo>
                    <a:pt x="6206" y="11653"/>
                    <a:pt x="1257" y="21341"/>
                    <a:pt x="1179" y="21498"/>
                  </a:cubicBezTo>
                  <a:lnTo>
                    <a:pt x="1598" y="21498"/>
                  </a:lnTo>
                  <a:cubicBezTo>
                    <a:pt x="1598" y="21498"/>
                    <a:pt x="7227" y="16314"/>
                    <a:pt x="8825" y="10265"/>
                  </a:cubicBezTo>
                  <a:cubicBezTo>
                    <a:pt x="10029" y="5735"/>
                    <a:pt x="7568" y="2541"/>
                    <a:pt x="5604" y="1389"/>
                  </a:cubicBezTo>
                  <a:cubicBezTo>
                    <a:pt x="5578" y="1362"/>
                    <a:pt x="5525" y="1362"/>
                    <a:pt x="5499" y="1336"/>
                  </a:cubicBezTo>
                  <a:cubicBezTo>
                    <a:pt x="3273" y="1"/>
                    <a:pt x="184" y="1"/>
                    <a:pt x="18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37"/>
            <p:cNvSpPr/>
            <p:nvPr/>
          </p:nvSpPr>
          <p:spPr>
            <a:xfrm>
              <a:off x="1963650" y="2700700"/>
              <a:ext cx="246825" cy="537475"/>
            </a:xfrm>
            <a:custGeom>
              <a:avLst/>
              <a:gdLst/>
              <a:ahLst/>
              <a:cxnLst/>
              <a:rect l="l" t="t" r="r" b="b"/>
              <a:pathLst>
                <a:path w="9873" h="21499" extrusionOk="0">
                  <a:moveTo>
                    <a:pt x="9689" y="1"/>
                  </a:moveTo>
                  <a:cubicBezTo>
                    <a:pt x="9689" y="1"/>
                    <a:pt x="6599" y="1"/>
                    <a:pt x="4374" y="1336"/>
                  </a:cubicBezTo>
                  <a:cubicBezTo>
                    <a:pt x="4348" y="1362"/>
                    <a:pt x="4321" y="1362"/>
                    <a:pt x="4269" y="1389"/>
                  </a:cubicBezTo>
                  <a:cubicBezTo>
                    <a:pt x="2358" y="2515"/>
                    <a:pt x="1" y="5683"/>
                    <a:pt x="1048" y="10265"/>
                  </a:cubicBezTo>
                  <a:cubicBezTo>
                    <a:pt x="2489" y="16628"/>
                    <a:pt x="8301" y="21498"/>
                    <a:pt x="8301" y="21498"/>
                  </a:cubicBezTo>
                  <a:lnTo>
                    <a:pt x="8694" y="21498"/>
                  </a:lnTo>
                  <a:cubicBezTo>
                    <a:pt x="8694" y="21498"/>
                    <a:pt x="3667" y="11705"/>
                    <a:pt x="3719" y="5788"/>
                  </a:cubicBezTo>
                  <a:cubicBezTo>
                    <a:pt x="3745" y="4321"/>
                    <a:pt x="4112" y="3248"/>
                    <a:pt x="4662" y="2410"/>
                  </a:cubicBezTo>
                  <a:lnTo>
                    <a:pt x="6783" y="3326"/>
                  </a:lnTo>
                  <a:lnTo>
                    <a:pt x="9873" y="289"/>
                  </a:lnTo>
                  <a:lnTo>
                    <a:pt x="968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37"/>
            <p:cNvSpPr/>
            <p:nvPr/>
          </p:nvSpPr>
          <p:spPr>
            <a:xfrm>
              <a:off x="2055300" y="2700700"/>
              <a:ext cx="299200" cy="537475"/>
            </a:xfrm>
            <a:custGeom>
              <a:avLst/>
              <a:gdLst/>
              <a:ahLst/>
              <a:cxnLst/>
              <a:rect l="l" t="t" r="r" b="b"/>
              <a:pathLst>
                <a:path w="11968" h="21499" extrusionOk="0">
                  <a:moveTo>
                    <a:pt x="5945" y="1"/>
                  </a:moveTo>
                  <a:cubicBezTo>
                    <a:pt x="5604" y="27"/>
                    <a:pt x="4059" y="79"/>
                    <a:pt x="2619" y="917"/>
                  </a:cubicBezTo>
                  <a:lnTo>
                    <a:pt x="2593" y="917"/>
                  </a:lnTo>
                  <a:cubicBezTo>
                    <a:pt x="1284" y="1703"/>
                    <a:pt x="79" y="3143"/>
                    <a:pt x="53" y="5788"/>
                  </a:cubicBezTo>
                  <a:cubicBezTo>
                    <a:pt x="1" y="11705"/>
                    <a:pt x="5028" y="21498"/>
                    <a:pt x="5028" y="21498"/>
                  </a:cubicBezTo>
                  <a:lnTo>
                    <a:pt x="6940" y="21498"/>
                  </a:lnTo>
                  <a:cubicBezTo>
                    <a:pt x="7018" y="21341"/>
                    <a:pt x="11967" y="11653"/>
                    <a:pt x="11915" y="5788"/>
                  </a:cubicBezTo>
                  <a:cubicBezTo>
                    <a:pt x="11889" y="3143"/>
                    <a:pt x="10684" y="1703"/>
                    <a:pt x="9375" y="917"/>
                  </a:cubicBezTo>
                  <a:lnTo>
                    <a:pt x="9349" y="917"/>
                  </a:lnTo>
                  <a:cubicBezTo>
                    <a:pt x="7908" y="79"/>
                    <a:pt x="6364" y="1"/>
                    <a:pt x="602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37"/>
            <p:cNvSpPr/>
            <p:nvPr/>
          </p:nvSpPr>
          <p:spPr>
            <a:xfrm>
              <a:off x="2053350" y="2703325"/>
              <a:ext cx="129625" cy="536800"/>
            </a:xfrm>
            <a:custGeom>
              <a:avLst/>
              <a:gdLst/>
              <a:ahLst/>
              <a:cxnLst/>
              <a:rect l="l" t="t" r="r" b="b"/>
              <a:pathLst>
                <a:path w="5185" h="21472" extrusionOk="0">
                  <a:moveTo>
                    <a:pt x="4687" y="1"/>
                  </a:moveTo>
                  <a:cubicBezTo>
                    <a:pt x="4059" y="105"/>
                    <a:pt x="3509" y="262"/>
                    <a:pt x="2671" y="734"/>
                  </a:cubicBezTo>
                  <a:cubicBezTo>
                    <a:pt x="2671" y="734"/>
                    <a:pt x="2645" y="734"/>
                    <a:pt x="2645" y="760"/>
                  </a:cubicBezTo>
                  <a:cubicBezTo>
                    <a:pt x="969" y="1755"/>
                    <a:pt x="79" y="3405"/>
                    <a:pt x="53" y="5683"/>
                  </a:cubicBezTo>
                  <a:cubicBezTo>
                    <a:pt x="0" y="11548"/>
                    <a:pt x="4975" y="21341"/>
                    <a:pt x="5028" y="21419"/>
                  </a:cubicBezTo>
                  <a:cubicBezTo>
                    <a:pt x="5054" y="21446"/>
                    <a:pt x="5080" y="21472"/>
                    <a:pt x="5106" y="21472"/>
                  </a:cubicBezTo>
                  <a:lnTo>
                    <a:pt x="5132" y="21472"/>
                  </a:lnTo>
                  <a:cubicBezTo>
                    <a:pt x="5132" y="21446"/>
                    <a:pt x="5159" y="21446"/>
                    <a:pt x="5159" y="21419"/>
                  </a:cubicBezTo>
                  <a:cubicBezTo>
                    <a:pt x="5185" y="21393"/>
                    <a:pt x="5159" y="21393"/>
                    <a:pt x="5159" y="21367"/>
                  </a:cubicBezTo>
                  <a:cubicBezTo>
                    <a:pt x="5106" y="21262"/>
                    <a:pt x="157" y="11522"/>
                    <a:pt x="210" y="5683"/>
                  </a:cubicBezTo>
                  <a:cubicBezTo>
                    <a:pt x="236" y="3457"/>
                    <a:pt x="1074" y="1860"/>
                    <a:pt x="2750" y="865"/>
                  </a:cubicBezTo>
                  <a:cubicBezTo>
                    <a:pt x="3561" y="393"/>
                    <a:pt x="4085" y="236"/>
                    <a:pt x="4687" y="132"/>
                  </a:cubicBezTo>
                  <a:cubicBezTo>
                    <a:pt x="4713" y="132"/>
                    <a:pt x="4740" y="132"/>
                    <a:pt x="4740" y="105"/>
                  </a:cubicBezTo>
                  <a:cubicBezTo>
                    <a:pt x="4766" y="79"/>
                    <a:pt x="4766" y="79"/>
                    <a:pt x="4766" y="53"/>
                  </a:cubicBezTo>
                  <a:cubicBezTo>
                    <a:pt x="4766" y="27"/>
                    <a:pt x="4713" y="1"/>
                    <a:pt x="46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37"/>
            <p:cNvSpPr/>
            <p:nvPr/>
          </p:nvSpPr>
          <p:spPr>
            <a:xfrm>
              <a:off x="2227475" y="2702675"/>
              <a:ext cx="128975" cy="537450"/>
            </a:xfrm>
            <a:custGeom>
              <a:avLst/>
              <a:gdLst/>
              <a:ahLst/>
              <a:cxnLst/>
              <a:rect l="l" t="t" r="r" b="b"/>
              <a:pathLst>
                <a:path w="5159" h="21498" extrusionOk="0">
                  <a:moveTo>
                    <a:pt x="472" y="0"/>
                  </a:moveTo>
                  <a:cubicBezTo>
                    <a:pt x="445" y="0"/>
                    <a:pt x="393" y="27"/>
                    <a:pt x="393" y="79"/>
                  </a:cubicBezTo>
                  <a:cubicBezTo>
                    <a:pt x="393" y="105"/>
                    <a:pt x="393" y="105"/>
                    <a:pt x="419" y="131"/>
                  </a:cubicBezTo>
                  <a:cubicBezTo>
                    <a:pt x="419" y="158"/>
                    <a:pt x="445" y="158"/>
                    <a:pt x="472" y="158"/>
                  </a:cubicBezTo>
                  <a:cubicBezTo>
                    <a:pt x="1074" y="262"/>
                    <a:pt x="1598" y="419"/>
                    <a:pt x="2435" y="891"/>
                  </a:cubicBezTo>
                  <a:cubicBezTo>
                    <a:pt x="4085" y="1860"/>
                    <a:pt x="4923" y="3483"/>
                    <a:pt x="4949" y="5709"/>
                  </a:cubicBezTo>
                  <a:cubicBezTo>
                    <a:pt x="5002" y="11574"/>
                    <a:pt x="53" y="21288"/>
                    <a:pt x="0" y="21393"/>
                  </a:cubicBezTo>
                  <a:cubicBezTo>
                    <a:pt x="0" y="21393"/>
                    <a:pt x="0" y="21419"/>
                    <a:pt x="0" y="21445"/>
                  </a:cubicBezTo>
                  <a:cubicBezTo>
                    <a:pt x="0" y="21472"/>
                    <a:pt x="26" y="21472"/>
                    <a:pt x="26" y="21472"/>
                  </a:cubicBezTo>
                  <a:cubicBezTo>
                    <a:pt x="53" y="21498"/>
                    <a:pt x="53" y="21498"/>
                    <a:pt x="53" y="21498"/>
                  </a:cubicBezTo>
                  <a:cubicBezTo>
                    <a:pt x="105" y="21498"/>
                    <a:pt x="105" y="21472"/>
                    <a:pt x="131" y="21445"/>
                  </a:cubicBezTo>
                  <a:cubicBezTo>
                    <a:pt x="184" y="21341"/>
                    <a:pt x="5159" y="11548"/>
                    <a:pt x="5106" y="5709"/>
                  </a:cubicBezTo>
                  <a:cubicBezTo>
                    <a:pt x="5080" y="3431"/>
                    <a:pt x="4216" y="1781"/>
                    <a:pt x="2514" y="760"/>
                  </a:cubicBezTo>
                  <a:lnTo>
                    <a:pt x="2514" y="786"/>
                  </a:lnTo>
                  <a:cubicBezTo>
                    <a:pt x="2514" y="786"/>
                    <a:pt x="2488" y="760"/>
                    <a:pt x="2488" y="760"/>
                  </a:cubicBezTo>
                  <a:cubicBezTo>
                    <a:pt x="1650" y="288"/>
                    <a:pt x="1100" y="105"/>
                    <a:pt x="47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37"/>
            <p:cNvSpPr/>
            <p:nvPr/>
          </p:nvSpPr>
          <p:spPr>
            <a:xfrm>
              <a:off x="2395700" y="2905600"/>
              <a:ext cx="20975" cy="77925"/>
            </a:xfrm>
            <a:custGeom>
              <a:avLst/>
              <a:gdLst/>
              <a:ahLst/>
              <a:cxnLst/>
              <a:rect l="l" t="t" r="r" b="b"/>
              <a:pathLst>
                <a:path w="839" h="3117" extrusionOk="0">
                  <a:moveTo>
                    <a:pt x="760" y="1"/>
                  </a:moveTo>
                  <a:cubicBezTo>
                    <a:pt x="734" y="1"/>
                    <a:pt x="681" y="27"/>
                    <a:pt x="681" y="79"/>
                  </a:cubicBezTo>
                  <a:cubicBezTo>
                    <a:pt x="681" y="550"/>
                    <a:pt x="603" y="1022"/>
                    <a:pt x="498" y="1493"/>
                  </a:cubicBezTo>
                  <a:cubicBezTo>
                    <a:pt x="393" y="2017"/>
                    <a:pt x="236" y="2514"/>
                    <a:pt x="1" y="3012"/>
                  </a:cubicBezTo>
                  <a:cubicBezTo>
                    <a:pt x="1" y="3038"/>
                    <a:pt x="1" y="3064"/>
                    <a:pt x="1" y="3064"/>
                  </a:cubicBezTo>
                  <a:cubicBezTo>
                    <a:pt x="27" y="3090"/>
                    <a:pt x="27" y="3116"/>
                    <a:pt x="53" y="3116"/>
                  </a:cubicBezTo>
                  <a:lnTo>
                    <a:pt x="79" y="3116"/>
                  </a:lnTo>
                  <a:cubicBezTo>
                    <a:pt x="105" y="3116"/>
                    <a:pt x="132" y="3116"/>
                    <a:pt x="158" y="3090"/>
                  </a:cubicBezTo>
                  <a:cubicBezTo>
                    <a:pt x="367" y="2567"/>
                    <a:pt x="551" y="2043"/>
                    <a:pt x="655" y="1519"/>
                  </a:cubicBezTo>
                  <a:cubicBezTo>
                    <a:pt x="760" y="1048"/>
                    <a:pt x="812" y="577"/>
                    <a:pt x="839" y="79"/>
                  </a:cubicBezTo>
                  <a:cubicBezTo>
                    <a:pt x="839" y="53"/>
                    <a:pt x="812" y="1"/>
                    <a:pt x="7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37"/>
            <p:cNvSpPr/>
            <p:nvPr/>
          </p:nvSpPr>
          <p:spPr>
            <a:xfrm>
              <a:off x="2012750" y="2993325"/>
              <a:ext cx="38650" cy="76600"/>
            </a:xfrm>
            <a:custGeom>
              <a:avLst/>
              <a:gdLst/>
              <a:ahLst/>
              <a:cxnLst/>
              <a:rect l="l" t="t" r="r" b="b"/>
              <a:pathLst>
                <a:path w="1546" h="3064" extrusionOk="0">
                  <a:moveTo>
                    <a:pt x="53" y="0"/>
                  </a:moveTo>
                  <a:cubicBezTo>
                    <a:pt x="27" y="26"/>
                    <a:pt x="1" y="79"/>
                    <a:pt x="1" y="105"/>
                  </a:cubicBezTo>
                  <a:cubicBezTo>
                    <a:pt x="210" y="655"/>
                    <a:pt x="446" y="1205"/>
                    <a:pt x="708" y="1728"/>
                  </a:cubicBezTo>
                  <a:cubicBezTo>
                    <a:pt x="917" y="2174"/>
                    <a:pt x="1153" y="2592"/>
                    <a:pt x="1415" y="3011"/>
                  </a:cubicBezTo>
                  <a:cubicBezTo>
                    <a:pt x="1441" y="3038"/>
                    <a:pt x="1467" y="3064"/>
                    <a:pt x="1467" y="3064"/>
                  </a:cubicBezTo>
                  <a:cubicBezTo>
                    <a:pt x="1493" y="3064"/>
                    <a:pt x="1520" y="3038"/>
                    <a:pt x="1520" y="3038"/>
                  </a:cubicBezTo>
                  <a:cubicBezTo>
                    <a:pt x="1546" y="3038"/>
                    <a:pt x="1546" y="3011"/>
                    <a:pt x="1546" y="2985"/>
                  </a:cubicBezTo>
                  <a:cubicBezTo>
                    <a:pt x="1546" y="2985"/>
                    <a:pt x="1546" y="2959"/>
                    <a:pt x="1546" y="2933"/>
                  </a:cubicBezTo>
                  <a:cubicBezTo>
                    <a:pt x="1284" y="2514"/>
                    <a:pt x="1048" y="2095"/>
                    <a:pt x="839" y="1676"/>
                  </a:cubicBezTo>
                  <a:cubicBezTo>
                    <a:pt x="577" y="1152"/>
                    <a:pt x="341" y="602"/>
                    <a:pt x="158" y="53"/>
                  </a:cubicBezTo>
                  <a:cubicBezTo>
                    <a:pt x="132" y="26"/>
                    <a:pt x="106" y="0"/>
                    <a:pt x="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1" name="Google Shape;1961;p37"/>
            <p:cNvSpPr/>
            <p:nvPr/>
          </p:nvSpPr>
          <p:spPr>
            <a:xfrm>
              <a:off x="2042225" y="3032600"/>
              <a:ext cx="15075" cy="25550"/>
            </a:xfrm>
            <a:custGeom>
              <a:avLst/>
              <a:gdLst/>
              <a:ahLst/>
              <a:cxnLst/>
              <a:rect l="l" t="t" r="r" b="b"/>
              <a:pathLst>
                <a:path w="603" h="1022" extrusionOk="0">
                  <a:moveTo>
                    <a:pt x="79" y="0"/>
                  </a:moveTo>
                  <a:cubicBezTo>
                    <a:pt x="26" y="26"/>
                    <a:pt x="0" y="53"/>
                    <a:pt x="26" y="105"/>
                  </a:cubicBezTo>
                  <a:cubicBezTo>
                    <a:pt x="79" y="262"/>
                    <a:pt x="157" y="445"/>
                    <a:pt x="236" y="603"/>
                  </a:cubicBezTo>
                  <a:cubicBezTo>
                    <a:pt x="288" y="733"/>
                    <a:pt x="367" y="864"/>
                    <a:pt x="445" y="995"/>
                  </a:cubicBezTo>
                  <a:cubicBezTo>
                    <a:pt x="471" y="1021"/>
                    <a:pt x="498" y="1021"/>
                    <a:pt x="524" y="1021"/>
                  </a:cubicBezTo>
                  <a:lnTo>
                    <a:pt x="550" y="1021"/>
                  </a:lnTo>
                  <a:cubicBezTo>
                    <a:pt x="576" y="995"/>
                    <a:pt x="602" y="943"/>
                    <a:pt x="576" y="917"/>
                  </a:cubicBezTo>
                  <a:cubicBezTo>
                    <a:pt x="498" y="786"/>
                    <a:pt x="419" y="655"/>
                    <a:pt x="367" y="524"/>
                  </a:cubicBezTo>
                  <a:cubicBezTo>
                    <a:pt x="288" y="367"/>
                    <a:pt x="236" y="210"/>
                    <a:pt x="157" y="53"/>
                  </a:cubicBezTo>
                  <a:cubicBezTo>
                    <a:pt x="157" y="26"/>
                    <a:pt x="131" y="0"/>
                    <a:pt x="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37"/>
            <p:cNvSpPr/>
            <p:nvPr/>
          </p:nvSpPr>
          <p:spPr>
            <a:xfrm>
              <a:off x="2195400" y="2786475"/>
              <a:ext cx="7875" cy="337800"/>
            </a:xfrm>
            <a:custGeom>
              <a:avLst/>
              <a:gdLst/>
              <a:ahLst/>
              <a:cxnLst/>
              <a:rect l="l" t="t" r="r" b="b"/>
              <a:pathLst>
                <a:path w="315" h="13512" extrusionOk="0">
                  <a:moveTo>
                    <a:pt x="157" y="0"/>
                  </a:moveTo>
                  <a:cubicBezTo>
                    <a:pt x="131" y="0"/>
                    <a:pt x="79" y="26"/>
                    <a:pt x="79" y="79"/>
                  </a:cubicBezTo>
                  <a:cubicBezTo>
                    <a:pt x="26" y="2226"/>
                    <a:pt x="0" y="4399"/>
                    <a:pt x="0" y="6546"/>
                  </a:cubicBezTo>
                  <a:cubicBezTo>
                    <a:pt x="0" y="8850"/>
                    <a:pt x="79" y="11155"/>
                    <a:pt x="157" y="13433"/>
                  </a:cubicBezTo>
                  <a:cubicBezTo>
                    <a:pt x="157" y="13485"/>
                    <a:pt x="210" y="13511"/>
                    <a:pt x="236" y="13511"/>
                  </a:cubicBezTo>
                  <a:cubicBezTo>
                    <a:pt x="262" y="13511"/>
                    <a:pt x="288" y="13511"/>
                    <a:pt x="288" y="13485"/>
                  </a:cubicBezTo>
                  <a:cubicBezTo>
                    <a:pt x="314" y="13485"/>
                    <a:pt x="314" y="13459"/>
                    <a:pt x="314" y="13433"/>
                  </a:cubicBezTo>
                  <a:cubicBezTo>
                    <a:pt x="210" y="11155"/>
                    <a:pt x="157" y="8850"/>
                    <a:pt x="157" y="6572"/>
                  </a:cubicBezTo>
                  <a:cubicBezTo>
                    <a:pt x="131" y="4399"/>
                    <a:pt x="157" y="2226"/>
                    <a:pt x="236" y="79"/>
                  </a:cubicBezTo>
                  <a:cubicBezTo>
                    <a:pt x="236" y="52"/>
                    <a:pt x="236" y="26"/>
                    <a:pt x="210" y="26"/>
                  </a:cubicBezTo>
                  <a:cubicBezTo>
                    <a:pt x="210" y="0"/>
                    <a:pt x="184" y="0"/>
                    <a:pt x="1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63" name="Google Shape;1963;p37"/>
          <p:cNvGrpSpPr/>
          <p:nvPr/>
        </p:nvGrpSpPr>
        <p:grpSpPr>
          <a:xfrm>
            <a:off x="333109" y="490022"/>
            <a:ext cx="1387408" cy="2496658"/>
            <a:chOff x="372926" y="-991936"/>
            <a:chExt cx="2315598" cy="3788924"/>
          </a:xfrm>
        </p:grpSpPr>
        <p:grpSp>
          <p:nvGrpSpPr>
            <p:cNvPr id="1964" name="Google Shape;1964;p37"/>
            <p:cNvGrpSpPr/>
            <p:nvPr/>
          </p:nvGrpSpPr>
          <p:grpSpPr>
            <a:xfrm>
              <a:off x="804581" y="-991936"/>
              <a:ext cx="970460" cy="2590873"/>
              <a:chOff x="1120525" y="753900"/>
              <a:chExt cx="691950" cy="1847325"/>
            </a:xfrm>
          </p:grpSpPr>
          <p:sp>
            <p:nvSpPr>
              <p:cNvPr id="1965" name="Google Shape;1965;p37"/>
              <p:cNvSpPr/>
              <p:nvPr/>
            </p:nvSpPr>
            <p:spPr>
              <a:xfrm>
                <a:off x="1120525" y="753900"/>
                <a:ext cx="691950" cy="758075"/>
              </a:xfrm>
              <a:custGeom>
                <a:avLst/>
                <a:gdLst/>
                <a:ahLst/>
                <a:cxnLst/>
                <a:rect l="l" t="t" r="r" b="b"/>
                <a:pathLst>
                  <a:path w="27678" h="30323" extrusionOk="0">
                    <a:moveTo>
                      <a:pt x="13826" y="1"/>
                    </a:moveTo>
                    <a:cubicBezTo>
                      <a:pt x="6206" y="1"/>
                      <a:pt x="1" y="6809"/>
                      <a:pt x="1" y="15162"/>
                    </a:cubicBezTo>
                    <a:cubicBezTo>
                      <a:pt x="1" y="23541"/>
                      <a:pt x="6206" y="30322"/>
                      <a:pt x="13826" y="30322"/>
                    </a:cubicBezTo>
                    <a:cubicBezTo>
                      <a:pt x="21472" y="30322"/>
                      <a:pt x="27677" y="23541"/>
                      <a:pt x="27677" y="15162"/>
                    </a:cubicBezTo>
                    <a:cubicBezTo>
                      <a:pt x="27677" y="6809"/>
                      <a:pt x="21472" y="1"/>
                      <a:pt x="1382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37"/>
              <p:cNvSpPr/>
              <p:nvPr/>
            </p:nvSpPr>
            <p:spPr>
              <a:xfrm>
                <a:off x="1410525" y="1017050"/>
                <a:ext cx="117200" cy="62225"/>
              </a:xfrm>
              <a:custGeom>
                <a:avLst/>
                <a:gdLst/>
                <a:ahLst/>
                <a:cxnLst/>
                <a:rect l="l" t="t" r="r" b="b"/>
                <a:pathLst>
                  <a:path w="4688" h="2489" extrusionOk="0">
                    <a:moveTo>
                      <a:pt x="0" y="1"/>
                    </a:moveTo>
                    <a:cubicBezTo>
                      <a:pt x="0" y="1363"/>
                      <a:pt x="1048" y="2488"/>
                      <a:pt x="2357" y="2488"/>
                    </a:cubicBezTo>
                    <a:cubicBezTo>
                      <a:pt x="3640" y="2488"/>
                      <a:pt x="4687" y="1363"/>
                      <a:pt x="468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37"/>
              <p:cNvSpPr/>
              <p:nvPr/>
            </p:nvSpPr>
            <p:spPr>
              <a:xfrm>
                <a:off x="1570900" y="955525"/>
                <a:ext cx="137500" cy="103450"/>
              </a:xfrm>
              <a:custGeom>
                <a:avLst/>
                <a:gdLst/>
                <a:ahLst/>
                <a:cxnLst/>
                <a:rect l="l" t="t" r="r" b="b"/>
                <a:pathLst>
                  <a:path w="5500" h="4138" fill="none" extrusionOk="0">
                    <a:moveTo>
                      <a:pt x="5447" y="4138"/>
                    </a:moveTo>
                    <a:cubicBezTo>
                      <a:pt x="5499" y="1912"/>
                      <a:pt x="4321" y="53"/>
                      <a:pt x="2828" y="27"/>
                    </a:cubicBezTo>
                    <a:cubicBezTo>
                      <a:pt x="1336" y="1"/>
                      <a:pt x="53" y="1781"/>
                      <a:pt x="0" y="4007"/>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37"/>
              <p:cNvSpPr/>
              <p:nvPr/>
            </p:nvSpPr>
            <p:spPr>
              <a:xfrm>
                <a:off x="1231800" y="947025"/>
                <a:ext cx="136850" cy="104100"/>
              </a:xfrm>
              <a:custGeom>
                <a:avLst/>
                <a:gdLst/>
                <a:ahLst/>
                <a:cxnLst/>
                <a:rect l="l" t="t" r="r" b="b"/>
                <a:pathLst>
                  <a:path w="5474" h="4164" fill="none" extrusionOk="0">
                    <a:moveTo>
                      <a:pt x="5421" y="4164"/>
                    </a:moveTo>
                    <a:cubicBezTo>
                      <a:pt x="5473" y="1912"/>
                      <a:pt x="4295" y="53"/>
                      <a:pt x="2803" y="26"/>
                    </a:cubicBezTo>
                    <a:cubicBezTo>
                      <a:pt x="1310" y="0"/>
                      <a:pt x="53" y="1781"/>
                      <a:pt x="1" y="4006"/>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37"/>
              <p:cNvSpPr/>
              <p:nvPr/>
            </p:nvSpPr>
            <p:spPr>
              <a:xfrm>
                <a:off x="1147375" y="1055675"/>
                <a:ext cx="110650" cy="110650"/>
              </a:xfrm>
              <a:custGeom>
                <a:avLst/>
                <a:gdLst/>
                <a:ahLst/>
                <a:cxnLst/>
                <a:rect l="l" t="t" r="r" b="b"/>
                <a:pathLst>
                  <a:path w="4426" h="4426" extrusionOk="0">
                    <a:moveTo>
                      <a:pt x="2226" y="1"/>
                    </a:moveTo>
                    <a:cubicBezTo>
                      <a:pt x="995" y="1"/>
                      <a:pt x="0" y="996"/>
                      <a:pt x="0" y="2226"/>
                    </a:cubicBezTo>
                    <a:cubicBezTo>
                      <a:pt x="0" y="3431"/>
                      <a:pt x="995" y="4426"/>
                      <a:pt x="2226" y="4426"/>
                    </a:cubicBezTo>
                    <a:cubicBezTo>
                      <a:pt x="3456" y="4426"/>
                      <a:pt x="4425" y="3431"/>
                      <a:pt x="4425" y="2226"/>
                    </a:cubicBezTo>
                    <a:cubicBezTo>
                      <a:pt x="4425" y="996"/>
                      <a:pt x="3456" y="1"/>
                      <a:pt x="22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37"/>
              <p:cNvSpPr/>
              <p:nvPr/>
            </p:nvSpPr>
            <p:spPr>
              <a:xfrm>
                <a:off x="1680225" y="1055675"/>
                <a:ext cx="110650" cy="110650"/>
              </a:xfrm>
              <a:custGeom>
                <a:avLst/>
                <a:gdLst/>
                <a:ahLst/>
                <a:cxnLst/>
                <a:rect l="l" t="t" r="r" b="b"/>
                <a:pathLst>
                  <a:path w="4426" h="4426" extrusionOk="0">
                    <a:moveTo>
                      <a:pt x="2200" y="1"/>
                    </a:moveTo>
                    <a:cubicBezTo>
                      <a:pt x="995" y="1"/>
                      <a:pt x="0" y="996"/>
                      <a:pt x="0" y="2226"/>
                    </a:cubicBezTo>
                    <a:cubicBezTo>
                      <a:pt x="0" y="3431"/>
                      <a:pt x="995" y="4426"/>
                      <a:pt x="2200" y="4426"/>
                    </a:cubicBezTo>
                    <a:cubicBezTo>
                      <a:pt x="3430" y="4426"/>
                      <a:pt x="4425" y="3431"/>
                      <a:pt x="4425" y="2226"/>
                    </a:cubicBezTo>
                    <a:cubicBezTo>
                      <a:pt x="4425" y="996"/>
                      <a:pt x="3430" y="1"/>
                      <a:pt x="22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37"/>
              <p:cNvSpPr/>
              <p:nvPr/>
            </p:nvSpPr>
            <p:spPr>
              <a:xfrm>
                <a:off x="1221325" y="792525"/>
                <a:ext cx="245525" cy="130300"/>
              </a:xfrm>
              <a:custGeom>
                <a:avLst/>
                <a:gdLst/>
                <a:ahLst/>
                <a:cxnLst/>
                <a:rect l="l" t="t" r="r" b="b"/>
                <a:pathLst>
                  <a:path w="9821" h="5212" fill="none" extrusionOk="0">
                    <a:moveTo>
                      <a:pt x="1" y="5211"/>
                    </a:moveTo>
                    <a:cubicBezTo>
                      <a:pt x="2279" y="2043"/>
                      <a:pt x="5840" y="1"/>
                      <a:pt x="9820" y="1"/>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37"/>
              <p:cNvSpPr/>
              <p:nvPr/>
            </p:nvSpPr>
            <p:spPr>
              <a:xfrm>
                <a:off x="1187300" y="947675"/>
                <a:ext cx="18350" cy="36025"/>
              </a:xfrm>
              <a:custGeom>
                <a:avLst/>
                <a:gdLst/>
                <a:ahLst/>
                <a:cxnLst/>
                <a:rect l="l" t="t" r="r" b="b"/>
                <a:pathLst>
                  <a:path w="734" h="1441" fill="none" extrusionOk="0">
                    <a:moveTo>
                      <a:pt x="0" y="1441"/>
                    </a:moveTo>
                    <a:cubicBezTo>
                      <a:pt x="210" y="943"/>
                      <a:pt x="472" y="446"/>
                      <a:pt x="733"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37"/>
              <p:cNvSpPr/>
              <p:nvPr/>
            </p:nvSpPr>
            <p:spPr>
              <a:xfrm>
                <a:off x="1466150" y="1390175"/>
                <a:ext cx="204275" cy="83825"/>
              </a:xfrm>
              <a:custGeom>
                <a:avLst/>
                <a:gdLst/>
                <a:ahLst/>
                <a:cxnLst/>
                <a:rect l="l" t="t" r="r" b="b"/>
                <a:pathLst>
                  <a:path w="8171" h="3353" fill="none" extrusionOk="0">
                    <a:moveTo>
                      <a:pt x="8170" y="1"/>
                    </a:moveTo>
                    <a:cubicBezTo>
                      <a:pt x="6809" y="1310"/>
                      <a:pt x="5159" y="2305"/>
                      <a:pt x="3352" y="2855"/>
                    </a:cubicBezTo>
                    <a:cubicBezTo>
                      <a:pt x="2305" y="3169"/>
                      <a:pt x="1179" y="3353"/>
                      <a:pt x="1" y="3353"/>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37"/>
              <p:cNvSpPr/>
              <p:nvPr/>
            </p:nvSpPr>
            <p:spPr>
              <a:xfrm>
                <a:off x="1392850" y="1551875"/>
                <a:ext cx="161700" cy="1049350"/>
              </a:xfrm>
              <a:custGeom>
                <a:avLst/>
                <a:gdLst/>
                <a:ahLst/>
                <a:cxnLst/>
                <a:rect l="l" t="t" r="r" b="b"/>
                <a:pathLst>
                  <a:path w="6468" h="41974" fill="none" extrusionOk="0">
                    <a:moveTo>
                      <a:pt x="3483" y="0"/>
                    </a:moveTo>
                    <a:cubicBezTo>
                      <a:pt x="3483" y="0"/>
                      <a:pt x="0" y="3274"/>
                      <a:pt x="995" y="12569"/>
                    </a:cubicBezTo>
                    <a:cubicBezTo>
                      <a:pt x="1624" y="18460"/>
                      <a:pt x="6468" y="22519"/>
                      <a:pt x="4844" y="28751"/>
                    </a:cubicBezTo>
                    <a:cubicBezTo>
                      <a:pt x="3221" y="34983"/>
                      <a:pt x="4033" y="41555"/>
                      <a:pt x="5316" y="41974"/>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37"/>
              <p:cNvSpPr/>
              <p:nvPr/>
            </p:nvSpPr>
            <p:spPr>
              <a:xfrm>
                <a:off x="1403975" y="1506700"/>
                <a:ext cx="125050" cy="103450"/>
              </a:xfrm>
              <a:custGeom>
                <a:avLst/>
                <a:gdLst/>
                <a:ahLst/>
                <a:cxnLst/>
                <a:rect l="l" t="t" r="r" b="b"/>
                <a:pathLst>
                  <a:path w="5002" h="4138" extrusionOk="0">
                    <a:moveTo>
                      <a:pt x="1231" y="1"/>
                    </a:moveTo>
                    <a:lnTo>
                      <a:pt x="262" y="2645"/>
                    </a:lnTo>
                    <a:cubicBezTo>
                      <a:pt x="0" y="3326"/>
                      <a:pt x="367" y="4138"/>
                      <a:pt x="943" y="4138"/>
                    </a:cubicBezTo>
                    <a:lnTo>
                      <a:pt x="4059" y="4138"/>
                    </a:lnTo>
                    <a:cubicBezTo>
                      <a:pt x="4635" y="4138"/>
                      <a:pt x="5002" y="3326"/>
                      <a:pt x="4740" y="2645"/>
                    </a:cubicBezTo>
                    <a:lnTo>
                      <a:pt x="3771"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6" name="Google Shape;1976;p37"/>
              <p:cNvSpPr/>
              <p:nvPr/>
            </p:nvSpPr>
            <p:spPr>
              <a:xfrm>
                <a:off x="1417725" y="1507350"/>
                <a:ext cx="96250" cy="13125"/>
              </a:xfrm>
              <a:custGeom>
                <a:avLst/>
                <a:gdLst/>
                <a:ahLst/>
                <a:cxnLst/>
                <a:rect l="l" t="t" r="r" b="b"/>
                <a:pathLst>
                  <a:path w="3850" h="525" fill="none" extrusionOk="0">
                    <a:moveTo>
                      <a:pt x="0" y="27"/>
                    </a:moveTo>
                    <a:cubicBezTo>
                      <a:pt x="0" y="27"/>
                      <a:pt x="1283" y="525"/>
                      <a:pt x="3849" y="1"/>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7" name="Google Shape;1977;p37"/>
              <p:cNvSpPr/>
              <p:nvPr/>
            </p:nvSpPr>
            <p:spPr>
              <a:xfrm>
                <a:off x="1411825" y="1520450"/>
                <a:ext cx="100825" cy="22275"/>
              </a:xfrm>
              <a:custGeom>
                <a:avLst/>
                <a:gdLst/>
                <a:ahLst/>
                <a:cxnLst/>
                <a:rect l="l" t="t" r="r" b="b"/>
                <a:pathLst>
                  <a:path w="4033" h="891" fill="none" extrusionOk="0">
                    <a:moveTo>
                      <a:pt x="1" y="524"/>
                    </a:moveTo>
                    <a:cubicBezTo>
                      <a:pt x="1" y="524"/>
                      <a:pt x="1205" y="891"/>
                      <a:pt x="4033" y="1"/>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78" name="Google Shape;1978;p37"/>
            <p:cNvSpPr/>
            <p:nvPr/>
          </p:nvSpPr>
          <p:spPr>
            <a:xfrm>
              <a:off x="1219549" y="705620"/>
              <a:ext cx="642696" cy="1360635"/>
            </a:xfrm>
            <a:custGeom>
              <a:avLst/>
              <a:gdLst/>
              <a:ahLst/>
              <a:cxnLst/>
              <a:rect l="l" t="t" r="r" b="b"/>
              <a:pathLst>
                <a:path w="18330" h="38806" fill="none" extrusionOk="0">
                  <a:moveTo>
                    <a:pt x="18330" y="1"/>
                  </a:moveTo>
                  <a:cubicBezTo>
                    <a:pt x="18330" y="1"/>
                    <a:pt x="13721" y="1257"/>
                    <a:pt x="10213" y="9924"/>
                  </a:cubicBezTo>
                  <a:cubicBezTo>
                    <a:pt x="7987" y="15423"/>
                    <a:pt x="8746" y="20739"/>
                    <a:pt x="4374" y="25478"/>
                  </a:cubicBezTo>
                  <a:cubicBezTo>
                    <a:pt x="1" y="30191"/>
                    <a:pt x="5264" y="37837"/>
                    <a:pt x="6180" y="38806"/>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79" name="Google Shape;1979;p37"/>
            <p:cNvGrpSpPr/>
            <p:nvPr/>
          </p:nvGrpSpPr>
          <p:grpSpPr>
            <a:xfrm>
              <a:off x="1555585" y="-343105"/>
              <a:ext cx="1132940" cy="1140197"/>
              <a:chOff x="1656000" y="1216525"/>
              <a:chExt cx="807800" cy="812975"/>
            </a:xfrm>
          </p:grpSpPr>
          <p:sp>
            <p:nvSpPr>
              <p:cNvPr id="1980" name="Google Shape;1980;p37"/>
              <p:cNvSpPr/>
              <p:nvPr/>
            </p:nvSpPr>
            <p:spPr>
              <a:xfrm>
                <a:off x="1656000" y="1216525"/>
                <a:ext cx="807800" cy="744050"/>
              </a:xfrm>
              <a:custGeom>
                <a:avLst/>
                <a:gdLst/>
                <a:ahLst/>
                <a:cxnLst/>
                <a:rect l="l" t="t" r="r" b="b"/>
                <a:pathLst>
                  <a:path w="32312" h="29762" extrusionOk="0">
                    <a:moveTo>
                      <a:pt x="17243" y="0"/>
                    </a:moveTo>
                    <a:cubicBezTo>
                      <a:pt x="12011" y="0"/>
                      <a:pt x="6767" y="3073"/>
                      <a:pt x="3954" y="8361"/>
                    </a:cubicBezTo>
                    <a:cubicBezTo>
                      <a:pt x="0" y="15745"/>
                      <a:pt x="2278" y="24648"/>
                      <a:pt x="9008" y="28261"/>
                    </a:cubicBezTo>
                    <a:cubicBezTo>
                      <a:pt x="10925" y="29279"/>
                      <a:pt x="12994" y="29761"/>
                      <a:pt x="15065" y="29761"/>
                    </a:cubicBezTo>
                    <a:cubicBezTo>
                      <a:pt x="20290" y="29761"/>
                      <a:pt x="25526" y="26689"/>
                      <a:pt x="28358" y="21401"/>
                    </a:cubicBezTo>
                    <a:cubicBezTo>
                      <a:pt x="32312" y="14017"/>
                      <a:pt x="30034" y="5114"/>
                      <a:pt x="23304" y="1501"/>
                    </a:cubicBezTo>
                    <a:cubicBezTo>
                      <a:pt x="21387" y="483"/>
                      <a:pt x="19316" y="0"/>
                      <a:pt x="1724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37"/>
              <p:cNvSpPr/>
              <p:nvPr/>
            </p:nvSpPr>
            <p:spPr>
              <a:xfrm>
                <a:off x="2049425" y="1459575"/>
                <a:ext cx="119150" cy="89325"/>
              </a:xfrm>
              <a:custGeom>
                <a:avLst/>
                <a:gdLst/>
                <a:ahLst/>
                <a:cxnLst/>
                <a:rect l="l" t="t" r="r" b="b"/>
                <a:pathLst>
                  <a:path w="4766" h="3573" extrusionOk="0">
                    <a:moveTo>
                      <a:pt x="629" y="1"/>
                    </a:moveTo>
                    <a:lnTo>
                      <a:pt x="629" y="1"/>
                    </a:lnTo>
                    <a:cubicBezTo>
                      <a:pt x="0" y="1231"/>
                      <a:pt x="393" y="2697"/>
                      <a:pt x="1519" y="3300"/>
                    </a:cubicBezTo>
                    <a:cubicBezTo>
                      <a:pt x="1858" y="3485"/>
                      <a:pt x="2222" y="3572"/>
                      <a:pt x="2583" y="3572"/>
                    </a:cubicBezTo>
                    <a:cubicBezTo>
                      <a:pt x="3450" y="3572"/>
                      <a:pt x="4304" y="3069"/>
                      <a:pt x="4766" y="2200"/>
                    </a:cubicBezTo>
                    <a:lnTo>
                      <a:pt x="62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37"/>
              <p:cNvSpPr/>
              <p:nvPr/>
            </p:nvSpPr>
            <p:spPr>
              <a:xfrm>
                <a:off x="2188850" y="1496225"/>
                <a:ext cx="145350" cy="140125"/>
              </a:xfrm>
              <a:custGeom>
                <a:avLst/>
                <a:gdLst/>
                <a:ahLst/>
                <a:cxnLst/>
                <a:rect l="l" t="t" r="r" b="b"/>
                <a:pathLst>
                  <a:path w="5814" h="5605" fill="none" extrusionOk="0">
                    <a:moveTo>
                      <a:pt x="4714" y="5604"/>
                    </a:moveTo>
                    <a:cubicBezTo>
                      <a:pt x="5813" y="3667"/>
                      <a:pt x="5656" y="1467"/>
                      <a:pt x="4347" y="734"/>
                    </a:cubicBezTo>
                    <a:cubicBezTo>
                      <a:pt x="3038" y="1"/>
                      <a:pt x="1100" y="996"/>
                      <a:pt x="0" y="2933"/>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37"/>
              <p:cNvSpPr/>
              <p:nvPr/>
            </p:nvSpPr>
            <p:spPr>
              <a:xfrm>
                <a:off x="1892975" y="1328650"/>
                <a:ext cx="145350" cy="140775"/>
              </a:xfrm>
              <a:custGeom>
                <a:avLst/>
                <a:gdLst/>
                <a:ahLst/>
                <a:cxnLst/>
                <a:rect l="l" t="t" r="r" b="b"/>
                <a:pathLst>
                  <a:path w="5814" h="5631" fill="none" extrusionOk="0">
                    <a:moveTo>
                      <a:pt x="4713" y="5630"/>
                    </a:moveTo>
                    <a:cubicBezTo>
                      <a:pt x="5813" y="3666"/>
                      <a:pt x="5656" y="1493"/>
                      <a:pt x="4347" y="760"/>
                    </a:cubicBezTo>
                    <a:cubicBezTo>
                      <a:pt x="3037" y="1"/>
                      <a:pt x="1100" y="996"/>
                      <a:pt x="0" y="2933"/>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37"/>
              <p:cNvSpPr/>
              <p:nvPr/>
            </p:nvSpPr>
            <p:spPr>
              <a:xfrm>
                <a:off x="1774475" y="1389600"/>
                <a:ext cx="126375" cy="110650"/>
              </a:xfrm>
              <a:custGeom>
                <a:avLst/>
                <a:gdLst/>
                <a:ahLst/>
                <a:cxnLst/>
                <a:rect l="l" t="t" r="r" b="b"/>
                <a:pathLst>
                  <a:path w="5055" h="4426" extrusionOk="0">
                    <a:moveTo>
                      <a:pt x="2534" y="1"/>
                    </a:moveTo>
                    <a:cubicBezTo>
                      <a:pt x="1743" y="1"/>
                      <a:pt x="977" y="430"/>
                      <a:pt x="577" y="1176"/>
                    </a:cubicBezTo>
                    <a:cubicBezTo>
                      <a:pt x="1" y="2250"/>
                      <a:pt x="420" y="3585"/>
                      <a:pt x="1493" y="4161"/>
                    </a:cubicBezTo>
                    <a:cubicBezTo>
                      <a:pt x="1826" y="4340"/>
                      <a:pt x="2185" y="4425"/>
                      <a:pt x="2538" y="4425"/>
                    </a:cubicBezTo>
                    <a:cubicBezTo>
                      <a:pt x="3322" y="4425"/>
                      <a:pt x="4081" y="4003"/>
                      <a:pt x="4478" y="3245"/>
                    </a:cubicBezTo>
                    <a:cubicBezTo>
                      <a:pt x="5054" y="2171"/>
                      <a:pt x="4662" y="836"/>
                      <a:pt x="3562" y="260"/>
                    </a:cubicBezTo>
                    <a:cubicBezTo>
                      <a:pt x="3234" y="84"/>
                      <a:pt x="2882" y="1"/>
                      <a:pt x="25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37"/>
              <p:cNvSpPr/>
              <p:nvPr/>
            </p:nvSpPr>
            <p:spPr>
              <a:xfrm>
                <a:off x="2244500" y="1640325"/>
                <a:ext cx="126350" cy="110625"/>
              </a:xfrm>
              <a:custGeom>
                <a:avLst/>
                <a:gdLst/>
                <a:ahLst/>
                <a:cxnLst/>
                <a:rect l="l" t="t" r="r" b="b"/>
                <a:pathLst>
                  <a:path w="5054" h="4425" extrusionOk="0">
                    <a:moveTo>
                      <a:pt x="2528" y="0"/>
                    </a:moveTo>
                    <a:cubicBezTo>
                      <a:pt x="1732" y="0"/>
                      <a:pt x="958" y="430"/>
                      <a:pt x="576" y="1176"/>
                    </a:cubicBezTo>
                    <a:cubicBezTo>
                      <a:pt x="0" y="2249"/>
                      <a:pt x="393" y="3585"/>
                      <a:pt x="1466" y="4161"/>
                    </a:cubicBezTo>
                    <a:cubicBezTo>
                      <a:pt x="1800" y="4339"/>
                      <a:pt x="2160" y="4425"/>
                      <a:pt x="2516" y="4425"/>
                    </a:cubicBezTo>
                    <a:cubicBezTo>
                      <a:pt x="3307" y="4425"/>
                      <a:pt x="4072" y="4003"/>
                      <a:pt x="4451" y="3244"/>
                    </a:cubicBezTo>
                    <a:cubicBezTo>
                      <a:pt x="5054" y="2171"/>
                      <a:pt x="4635" y="835"/>
                      <a:pt x="3561" y="259"/>
                    </a:cubicBezTo>
                    <a:cubicBezTo>
                      <a:pt x="3233" y="83"/>
                      <a:pt x="2878" y="0"/>
                      <a:pt x="252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37"/>
              <p:cNvSpPr/>
              <p:nvPr/>
            </p:nvSpPr>
            <p:spPr>
              <a:xfrm>
                <a:off x="1942725" y="1240925"/>
                <a:ext cx="277575" cy="47175"/>
              </a:xfrm>
              <a:custGeom>
                <a:avLst/>
                <a:gdLst/>
                <a:ahLst/>
                <a:cxnLst/>
                <a:rect l="l" t="t" r="r" b="b"/>
                <a:pathLst>
                  <a:path w="11103" h="1887" fill="none" extrusionOk="0">
                    <a:moveTo>
                      <a:pt x="0" y="1886"/>
                    </a:moveTo>
                    <a:cubicBezTo>
                      <a:pt x="3509" y="132"/>
                      <a:pt x="7594" y="1"/>
                      <a:pt x="11102" y="1886"/>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37"/>
              <p:cNvSpPr/>
              <p:nvPr/>
            </p:nvSpPr>
            <p:spPr>
              <a:xfrm>
                <a:off x="1883800" y="1301825"/>
                <a:ext cx="33400" cy="22925"/>
              </a:xfrm>
              <a:custGeom>
                <a:avLst/>
                <a:gdLst/>
                <a:ahLst/>
                <a:cxnLst/>
                <a:rect l="l" t="t" r="r" b="b"/>
                <a:pathLst>
                  <a:path w="1336" h="917" fill="none" extrusionOk="0">
                    <a:moveTo>
                      <a:pt x="1" y="917"/>
                    </a:moveTo>
                    <a:cubicBezTo>
                      <a:pt x="419" y="576"/>
                      <a:pt x="865" y="288"/>
                      <a:pt x="1336"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8" name="Google Shape;1988;p37"/>
              <p:cNvSpPr/>
              <p:nvPr/>
            </p:nvSpPr>
            <p:spPr>
              <a:xfrm>
                <a:off x="1899500" y="1889000"/>
                <a:ext cx="219325" cy="38000"/>
              </a:xfrm>
              <a:custGeom>
                <a:avLst/>
                <a:gdLst/>
                <a:ahLst/>
                <a:cxnLst/>
                <a:rect l="l" t="t" r="r" b="b"/>
                <a:pathLst>
                  <a:path w="8773" h="1520" fill="none" extrusionOk="0">
                    <a:moveTo>
                      <a:pt x="8773" y="917"/>
                    </a:moveTo>
                    <a:cubicBezTo>
                      <a:pt x="6940" y="1414"/>
                      <a:pt x="5028" y="1519"/>
                      <a:pt x="3195" y="1152"/>
                    </a:cubicBezTo>
                    <a:cubicBezTo>
                      <a:pt x="2096" y="943"/>
                      <a:pt x="1022" y="550"/>
                      <a:pt x="1"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9" name="Google Shape;1989;p37"/>
              <p:cNvSpPr/>
              <p:nvPr/>
            </p:nvSpPr>
            <p:spPr>
              <a:xfrm>
                <a:off x="1788225" y="1902750"/>
                <a:ext cx="123750" cy="126750"/>
              </a:xfrm>
              <a:custGeom>
                <a:avLst/>
                <a:gdLst/>
                <a:ahLst/>
                <a:cxnLst/>
                <a:rect l="l" t="t" r="r" b="b"/>
                <a:pathLst>
                  <a:path w="4950" h="5070" extrusionOk="0">
                    <a:moveTo>
                      <a:pt x="2724" y="0"/>
                    </a:moveTo>
                    <a:lnTo>
                      <a:pt x="603" y="1886"/>
                    </a:lnTo>
                    <a:cubicBezTo>
                      <a:pt x="53" y="2383"/>
                      <a:pt x="1" y="3273"/>
                      <a:pt x="498" y="3535"/>
                    </a:cubicBezTo>
                    <a:lnTo>
                      <a:pt x="1703" y="4190"/>
                    </a:lnTo>
                    <a:lnTo>
                      <a:pt x="2043" y="4373"/>
                    </a:lnTo>
                    <a:lnTo>
                      <a:pt x="3247" y="5001"/>
                    </a:lnTo>
                    <a:cubicBezTo>
                      <a:pt x="3336" y="5048"/>
                      <a:pt x="3432" y="5070"/>
                      <a:pt x="3529" y="5070"/>
                    </a:cubicBezTo>
                    <a:cubicBezTo>
                      <a:pt x="3978" y="5070"/>
                      <a:pt x="4471" y="4609"/>
                      <a:pt x="4557" y="4006"/>
                    </a:cubicBezTo>
                    <a:lnTo>
                      <a:pt x="4949" y="1205"/>
                    </a:lnTo>
                    <a:lnTo>
                      <a:pt x="272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37"/>
              <p:cNvSpPr/>
              <p:nvPr/>
            </p:nvSpPr>
            <p:spPr>
              <a:xfrm>
                <a:off x="1840600" y="1896200"/>
                <a:ext cx="85125" cy="45200"/>
              </a:xfrm>
              <a:custGeom>
                <a:avLst/>
                <a:gdLst/>
                <a:ahLst/>
                <a:cxnLst/>
                <a:rect l="l" t="t" r="r" b="b"/>
                <a:pathLst>
                  <a:path w="3405" h="1808" fill="none" extrusionOk="0">
                    <a:moveTo>
                      <a:pt x="0" y="0"/>
                    </a:moveTo>
                    <a:cubicBezTo>
                      <a:pt x="0" y="0"/>
                      <a:pt x="864" y="1048"/>
                      <a:pt x="3404" y="1807"/>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37"/>
              <p:cNvSpPr/>
              <p:nvPr/>
            </p:nvSpPr>
            <p:spPr>
              <a:xfrm>
                <a:off x="1822925" y="1915825"/>
                <a:ext cx="94950" cy="35375"/>
              </a:xfrm>
              <a:custGeom>
                <a:avLst/>
                <a:gdLst/>
                <a:ahLst/>
                <a:cxnLst/>
                <a:rect l="l" t="t" r="r" b="b"/>
                <a:pathLst>
                  <a:path w="3798" h="1415" fill="none" extrusionOk="0">
                    <a:moveTo>
                      <a:pt x="0" y="1"/>
                    </a:moveTo>
                    <a:cubicBezTo>
                      <a:pt x="0" y="1"/>
                      <a:pt x="891" y="865"/>
                      <a:pt x="3797" y="1415"/>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92" name="Google Shape;1992;p37"/>
            <p:cNvGrpSpPr/>
            <p:nvPr/>
          </p:nvGrpSpPr>
          <p:grpSpPr>
            <a:xfrm>
              <a:off x="372926" y="1160060"/>
              <a:ext cx="1174418" cy="1636928"/>
              <a:chOff x="812750" y="2288300"/>
              <a:chExt cx="837375" cy="1167150"/>
            </a:xfrm>
          </p:grpSpPr>
          <p:sp>
            <p:nvSpPr>
              <p:cNvPr id="1993" name="Google Shape;1993;p37"/>
              <p:cNvSpPr/>
              <p:nvPr/>
            </p:nvSpPr>
            <p:spPr>
              <a:xfrm>
                <a:off x="1333925" y="3045675"/>
                <a:ext cx="316200" cy="345525"/>
              </a:xfrm>
              <a:custGeom>
                <a:avLst/>
                <a:gdLst/>
                <a:ahLst/>
                <a:cxnLst/>
                <a:rect l="l" t="t" r="r" b="b"/>
                <a:pathLst>
                  <a:path w="12648" h="13821" extrusionOk="0">
                    <a:moveTo>
                      <a:pt x="2776" y="1"/>
                    </a:moveTo>
                    <a:lnTo>
                      <a:pt x="1" y="1939"/>
                    </a:lnTo>
                    <a:cubicBezTo>
                      <a:pt x="1" y="1939"/>
                      <a:pt x="2279" y="9218"/>
                      <a:pt x="3928" y="11732"/>
                    </a:cubicBezTo>
                    <a:cubicBezTo>
                      <a:pt x="4725" y="12978"/>
                      <a:pt x="6234" y="13821"/>
                      <a:pt x="7713" y="13821"/>
                    </a:cubicBezTo>
                    <a:cubicBezTo>
                      <a:pt x="9248" y="13821"/>
                      <a:pt x="10751" y="12913"/>
                      <a:pt x="11391" y="10606"/>
                    </a:cubicBezTo>
                    <a:cubicBezTo>
                      <a:pt x="12648" y="6102"/>
                      <a:pt x="2776" y="1"/>
                      <a:pt x="277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37"/>
              <p:cNvSpPr/>
              <p:nvPr/>
            </p:nvSpPr>
            <p:spPr>
              <a:xfrm>
                <a:off x="1441950" y="3243375"/>
                <a:ext cx="157775" cy="92975"/>
              </a:xfrm>
              <a:custGeom>
                <a:avLst/>
                <a:gdLst/>
                <a:ahLst/>
                <a:cxnLst/>
                <a:rect l="l" t="t" r="r" b="b"/>
                <a:pathLst>
                  <a:path w="6311" h="3719" fill="none" extrusionOk="0">
                    <a:moveTo>
                      <a:pt x="6310" y="1"/>
                    </a:moveTo>
                    <a:lnTo>
                      <a:pt x="0" y="3719"/>
                    </a:ln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37"/>
              <p:cNvSpPr/>
              <p:nvPr/>
            </p:nvSpPr>
            <p:spPr>
              <a:xfrm>
                <a:off x="990925" y="3083000"/>
                <a:ext cx="269700" cy="372450"/>
              </a:xfrm>
              <a:custGeom>
                <a:avLst/>
                <a:gdLst/>
                <a:ahLst/>
                <a:cxnLst/>
                <a:rect l="l" t="t" r="r" b="b"/>
                <a:pathLst>
                  <a:path w="10788" h="14898" extrusionOk="0">
                    <a:moveTo>
                      <a:pt x="7148" y="0"/>
                    </a:moveTo>
                    <a:cubicBezTo>
                      <a:pt x="7148" y="0"/>
                      <a:pt x="0" y="9139"/>
                      <a:pt x="2723" y="12936"/>
                    </a:cubicBezTo>
                    <a:cubicBezTo>
                      <a:pt x="3739" y="14338"/>
                      <a:pt x="4922" y="14897"/>
                      <a:pt x="6045" y="14897"/>
                    </a:cubicBezTo>
                    <a:cubicBezTo>
                      <a:pt x="7962" y="14897"/>
                      <a:pt x="9704" y="13266"/>
                      <a:pt x="10133" y="11417"/>
                    </a:cubicBezTo>
                    <a:cubicBezTo>
                      <a:pt x="10788" y="8484"/>
                      <a:pt x="10421" y="865"/>
                      <a:pt x="10421" y="865"/>
                    </a:cubicBezTo>
                    <a:lnTo>
                      <a:pt x="714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37"/>
              <p:cNvSpPr/>
              <p:nvPr/>
            </p:nvSpPr>
            <p:spPr>
              <a:xfrm>
                <a:off x="1053100" y="3336325"/>
                <a:ext cx="180700" cy="32750"/>
              </a:xfrm>
              <a:custGeom>
                <a:avLst/>
                <a:gdLst/>
                <a:ahLst/>
                <a:cxnLst/>
                <a:rect l="l" t="t" r="r" b="b"/>
                <a:pathLst>
                  <a:path w="7228" h="1310" fill="none" extrusionOk="0">
                    <a:moveTo>
                      <a:pt x="1" y="1"/>
                    </a:moveTo>
                    <a:lnTo>
                      <a:pt x="7227" y="1310"/>
                    </a:ln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37"/>
              <p:cNvSpPr/>
              <p:nvPr/>
            </p:nvSpPr>
            <p:spPr>
              <a:xfrm>
                <a:off x="1251450" y="2541850"/>
                <a:ext cx="389000" cy="283150"/>
              </a:xfrm>
              <a:custGeom>
                <a:avLst/>
                <a:gdLst/>
                <a:ahLst/>
                <a:cxnLst/>
                <a:rect l="l" t="t" r="r" b="b"/>
                <a:pathLst>
                  <a:path w="15560" h="11326" extrusionOk="0">
                    <a:moveTo>
                      <a:pt x="11176" y="0"/>
                    </a:moveTo>
                    <a:cubicBezTo>
                      <a:pt x="10286" y="0"/>
                      <a:pt x="9364" y="488"/>
                      <a:pt x="8641" y="1642"/>
                    </a:cubicBezTo>
                    <a:cubicBezTo>
                      <a:pt x="6049" y="5779"/>
                      <a:pt x="315" y="5962"/>
                      <a:pt x="315" y="5962"/>
                    </a:cubicBezTo>
                    <a:cubicBezTo>
                      <a:pt x="0" y="7350"/>
                      <a:pt x="1310" y="11094"/>
                      <a:pt x="4111" y="11278"/>
                    </a:cubicBezTo>
                    <a:cubicBezTo>
                      <a:pt x="4569" y="11303"/>
                      <a:pt x="5042" y="11326"/>
                      <a:pt x="5528" y="11326"/>
                    </a:cubicBezTo>
                    <a:cubicBezTo>
                      <a:pt x="8045" y="11326"/>
                      <a:pt x="10883" y="10716"/>
                      <a:pt x="13407" y="6721"/>
                    </a:cubicBezTo>
                    <a:cubicBezTo>
                      <a:pt x="15560" y="3266"/>
                      <a:pt x="13477" y="0"/>
                      <a:pt x="1117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37"/>
              <p:cNvSpPr/>
              <p:nvPr/>
            </p:nvSpPr>
            <p:spPr>
              <a:xfrm>
                <a:off x="1447825" y="2566525"/>
                <a:ext cx="83825" cy="106050"/>
              </a:xfrm>
              <a:custGeom>
                <a:avLst/>
                <a:gdLst/>
                <a:ahLst/>
                <a:cxnLst/>
                <a:rect l="l" t="t" r="r" b="b"/>
                <a:pathLst>
                  <a:path w="3353" h="4242" fill="none" extrusionOk="0">
                    <a:moveTo>
                      <a:pt x="1258" y="0"/>
                    </a:moveTo>
                    <a:cubicBezTo>
                      <a:pt x="1258" y="0"/>
                      <a:pt x="1" y="3037"/>
                      <a:pt x="3352" y="4242"/>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37"/>
              <p:cNvSpPr/>
              <p:nvPr/>
            </p:nvSpPr>
            <p:spPr>
              <a:xfrm>
                <a:off x="1490375" y="2665350"/>
                <a:ext cx="24900" cy="209500"/>
              </a:xfrm>
              <a:custGeom>
                <a:avLst/>
                <a:gdLst/>
                <a:ahLst/>
                <a:cxnLst/>
                <a:rect l="l" t="t" r="r" b="b"/>
                <a:pathLst>
                  <a:path w="996" h="8380" fill="none" extrusionOk="0">
                    <a:moveTo>
                      <a:pt x="996" y="1"/>
                    </a:moveTo>
                    <a:cubicBezTo>
                      <a:pt x="577" y="1546"/>
                      <a:pt x="1" y="5238"/>
                      <a:pt x="786" y="8380"/>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0" name="Google Shape;2000;p37"/>
              <p:cNvSpPr/>
              <p:nvPr/>
            </p:nvSpPr>
            <p:spPr>
              <a:xfrm>
                <a:off x="812750" y="2761600"/>
                <a:ext cx="388325" cy="321825"/>
              </a:xfrm>
              <a:custGeom>
                <a:avLst/>
                <a:gdLst/>
                <a:ahLst/>
                <a:cxnLst/>
                <a:rect l="l" t="t" r="r" b="b"/>
                <a:pathLst>
                  <a:path w="15533" h="12873" extrusionOk="0">
                    <a:moveTo>
                      <a:pt x="10950" y="0"/>
                    </a:moveTo>
                    <a:cubicBezTo>
                      <a:pt x="10950" y="0"/>
                      <a:pt x="9012" y="5394"/>
                      <a:pt x="4273" y="6598"/>
                    </a:cubicBezTo>
                    <a:cubicBezTo>
                      <a:pt x="1" y="7661"/>
                      <a:pt x="1729" y="12872"/>
                      <a:pt x="6120" y="12872"/>
                    </a:cubicBezTo>
                    <a:cubicBezTo>
                      <a:pt x="6600" y="12872"/>
                      <a:pt x="7112" y="12810"/>
                      <a:pt x="7651" y="12673"/>
                    </a:cubicBezTo>
                    <a:cubicBezTo>
                      <a:pt x="13123" y="11285"/>
                      <a:pt x="14118" y="7986"/>
                      <a:pt x="14825" y="5237"/>
                    </a:cubicBezTo>
                    <a:cubicBezTo>
                      <a:pt x="15532" y="2514"/>
                      <a:pt x="12390" y="105"/>
                      <a:pt x="1095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1" name="Google Shape;2001;p37"/>
              <p:cNvSpPr/>
              <p:nvPr/>
            </p:nvSpPr>
            <p:spPr>
              <a:xfrm>
                <a:off x="874400" y="2959975"/>
                <a:ext cx="114575" cy="90925"/>
              </a:xfrm>
              <a:custGeom>
                <a:avLst/>
                <a:gdLst/>
                <a:ahLst/>
                <a:cxnLst/>
                <a:rect l="l" t="t" r="r" b="b"/>
                <a:pathLst>
                  <a:path w="4583" h="3637" extrusionOk="0">
                    <a:moveTo>
                      <a:pt x="1918" y="0"/>
                    </a:moveTo>
                    <a:cubicBezTo>
                      <a:pt x="1325" y="0"/>
                      <a:pt x="792" y="251"/>
                      <a:pt x="498" y="732"/>
                    </a:cubicBezTo>
                    <a:cubicBezTo>
                      <a:pt x="0" y="1518"/>
                      <a:pt x="419" y="2670"/>
                      <a:pt x="1414" y="3272"/>
                    </a:cubicBezTo>
                    <a:cubicBezTo>
                      <a:pt x="1820" y="3518"/>
                      <a:pt x="2257" y="3637"/>
                      <a:pt x="2665" y="3637"/>
                    </a:cubicBezTo>
                    <a:cubicBezTo>
                      <a:pt x="3257" y="3637"/>
                      <a:pt x="3790" y="3386"/>
                      <a:pt x="4085" y="2905"/>
                    </a:cubicBezTo>
                    <a:cubicBezTo>
                      <a:pt x="4582" y="2120"/>
                      <a:pt x="4164" y="968"/>
                      <a:pt x="3169" y="365"/>
                    </a:cubicBezTo>
                    <a:cubicBezTo>
                      <a:pt x="2763" y="120"/>
                      <a:pt x="2326" y="0"/>
                      <a:pt x="19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2" name="Google Shape;2002;p37"/>
              <p:cNvSpPr/>
              <p:nvPr/>
            </p:nvSpPr>
            <p:spPr>
              <a:xfrm>
                <a:off x="1010550" y="2681450"/>
                <a:ext cx="484425" cy="522950"/>
              </a:xfrm>
              <a:custGeom>
                <a:avLst/>
                <a:gdLst/>
                <a:ahLst/>
                <a:cxnLst/>
                <a:rect l="l" t="t" r="r" b="b"/>
                <a:pathLst>
                  <a:path w="19377" h="20918" extrusionOk="0">
                    <a:moveTo>
                      <a:pt x="10400" y="0"/>
                    </a:moveTo>
                    <a:cubicBezTo>
                      <a:pt x="7773" y="0"/>
                      <a:pt x="2978" y="1754"/>
                      <a:pt x="1676" y="9831"/>
                    </a:cubicBezTo>
                    <a:cubicBezTo>
                      <a:pt x="1" y="20252"/>
                      <a:pt x="7856" y="20802"/>
                      <a:pt x="9453" y="20907"/>
                    </a:cubicBezTo>
                    <a:cubicBezTo>
                      <a:pt x="9554" y="20913"/>
                      <a:pt x="9681" y="20917"/>
                      <a:pt x="9829" y="20917"/>
                    </a:cubicBezTo>
                    <a:cubicBezTo>
                      <a:pt x="12069" y="20917"/>
                      <a:pt x="19302" y="19990"/>
                      <a:pt x="19351" y="12501"/>
                    </a:cubicBezTo>
                    <a:cubicBezTo>
                      <a:pt x="19377" y="4515"/>
                      <a:pt x="11993" y="326"/>
                      <a:pt x="11993" y="326"/>
                    </a:cubicBezTo>
                    <a:cubicBezTo>
                      <a:pt x="11730" y="145"/>
                      <a:pt x="11155" y="0"/>
                      <a:pt x="104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37"/>
              <p:cNvSpPr/>
              <p:nvPr/>
            </p:nvSpPr>
            <p:spPr>
              <a:xfrm>
                <a:off x="1046550" y="2667325"/>
                <a:ext cx="415050" cy="313575"/>
              </a:xfrm>
              <a:custGeom>
                <a:avLst/>
                <a:gdLst/>
                <a:ahLst/>
                <a:cxnLst/>
                <a:rect l="l" t="t" r="r" b="b"/>
                <a:pathLst>
                  <a:path w="16602" h="12543" fill="none" extrusionOk="0">
                    <a:moveTo>
                      <a:pt x="1" y="12543"/>
                    </a:moveTo>
                    <a:cubicBezTo>
                      <a:pt x="27" y="11888"/>
                      <a:pt x="105" y="11155"/>
                      <a:pt x="236" y="10396"/>
                    </a:cubicBezTo>
                    <a:cubicBezTo>
                      <a:pt x="1912" y="0"/>
                      <a:pt x="9375" y="79"/>
                      <a:pt x="10553" y="891"/>
                    </a:cubicBezTo>
                    <a:cubicBezTo>
                      <a:pt x="10553" y="891"/>
                      <a:pt x="14507" y="3116"/>
                      <a:pt x="16602" y="7437"/>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4" name="Google Shape;2004;p37"/>
              <p:cNvSpPr/>
              <p:nvPr/>
            </p:nvSpPr>
            <p:spPr>
              <a:xfrm>
                <a:off x="1098925" y="3081700"/>
                <a:ext cx="378400" cy="124400"/>
              </a:xfrm>
              <a:custGeom>
                <a:avLst/>
                <a:gdLst/>
                <a:ahLst/>
                <a:cxnLst/>
                <a:rect l="l" t="t" r="r" b="b"/>
                <a:pathLst>
                  <a:path w="15136" h="4976" fill="none" extrusionOk="0">
                    <a:moveTo>
                      <a:pt x="15135" y="0"/>
                    </a:moveTo>
                    <a:cubicBezTo>
                      <a:pt x="13119" y="4635"/>
                      <a:pt x="7280" y="4975"/>
                      <a:pt x="5918" y="4897"/>
                    </a:cubicBezTo>
                    <a:cubicBezTo>
                      <a:pt x="5002" y="4844"/>
                      <a:pt x="2043" y="4635"/>
                      <a:pt x="0" y="2540"/>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5" name="Google Shape;2005;p37"/>
              <p:cNvSpPr/>
              <p:nvPr/>
            </p:nvSpPr>
            <p:spPr>
              <a:xfrm>
                <a:off x="901225" y="2353125"/>
                <a:ext cx="143400" cy="132050"/>
              </a:xfrm>
              <a:custGeom>
                <a:avLst/>
                <a:gdLst/>
                <a:ahLst/>
                <a:cxnLst/>
                <a:rect l="l" t="t" r="r" b="b"/>
                <a:pathLst>
                  <a:path w="5736" h="5282" extrusionOk="0">
                    <a:moveTo>
                      <a:pt x="2870" y="1"/>
                    </a:moveTo>
                    <a:cubicBezTo>
                      <a:pt x="2701" y="1"/>
                      <a:pt x="2529" y="17"/>
                      <a:pt x="2357" y="52"/>
                    </a:cubicBezTo>
                    <a:cubicBezTo>
                      <a:pt x="917" y="340"/>
                      <a:pt x="1" y="1728"/>
                      <a:pt x="263" y="3142"/>
                    </a:cubicBezTo>
                    <a:cubicBezTo>
                      <a:pt x="518" y="4417"/>
                      <a:pt x="1634" y="5281"/>
                      <a:pt x="2886" y="5281"/>
                    </a:cubicBezTo>
                    <a:cubicBezTo>
                      <a:pt x="3049" y="5281"/>
                      <a:pt x="3213" y="5267"/>
                      <a:pt x="3379" y="5237"/>
                    </a:cubicBezTo>
                    <a:cubicBezTo>
                      <a:pt x="4793" y="4949"/>
                      <a:pt x="5735" y="3561"/>
                      <a:pt x="5447" y="2121"/>
                    </a:cubicBezTo>
                    <a:cubicBezTo>
                      <a:pt x="5194" y="879"/>
                      <a:pt x="4093" y="1"/>
                      <a:pt x="287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37"/>
              <p:cNvSpPr/>
              <p:nvPr/>
            </p:nvSpPr>
            <p:spPr>
              <a:xfrm>
                <a:off x="929375" y="2379100"/>
                <a:ext cx="87100" cy="80100"/>
              </a:xfrm>
              <a:custGeom>
                <a:avLst/>
                <a:gdLst/>
                <a:ahLst/>
                <a:cxnLst/>
                <a:rect l="l" t="t" r="r" b="b"/>
                <a:pathLst>
                  <a:path w="3484" h="3204" extrusionOk="0">
                    <a:moveTo>
                      <a:pt x="1739" y="1"/>
                    </a:moveTo>
                    <a:cubicBezTo>
                      <a:pt x="1632" y="1"/>
                      <a:pt x="1523" y="12"/>
                      <a:pt x="1415" y="35"/>
                    </a:cubicBezTo>
                    <a:cubicBezTo>
                      <a:pt x="551" y="218"/>
                      <a:pt x="1" y="1056"/>
                      <a:pt x="158" y="1920"/>
                    </a:cubicBezTo>
                    <a:cubicBezTo>
                      <a:pt x="320" y="2685"/>
                      <a:pt x="995" y="3203"/>
                      <a:pt x="1748" y="3203"/>
                    </a:cubicBezTo>
                    <a:cubicBezTo>
                      <a:pt x="1845" y="3203"/>
                      <a:pt x="1944" y="3195"/>
                      <a:pt x="2043" y="3177"/>
                    </a:cubicBezTo>
                    <a:cubicBezTo>
                      <a:pt x="2907" y="2993"/>
                      <a:pt x="3483" y="2156"/>
                      <a:pt x="3300" y="1291"/>
                    </a:cubicBezTo>
                    <a:cubicBezTo>
                      <a:pt x="3163" y="536"/>
                      <a:pt x="2485" y="1"/>
                      <a:pt x="17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37"/>
              <p:cNvSpPr/>
              <p:nvPr/>
            </p:nvSpPr>
            <p:spPr>
              <a:xfrm>
                <a:off x="1231800" y="2288300"/>
                <a:ext cx="143400" cy="131600"/>
              </a:xfrm>
              <a:custGeom>
                <a:avLst/>
                <a:gdLst/>
                <a:ahLst/>
                <a:cxnLst/>
                <a:rect l="l" t="t" r="r" b="b"/>
                <a:pathLst>
                  <a:path w="5736" h="5264" extrusionOk="0">
                    <a:moveTo>
                      <a:pt x="2888" y="0"/>
                    </a:moveTo>
                    <a:cubicBezTo>
                      <a:pt x="2714" y="0"/>
                      <a:pt x="2536" y="17"/>
                      <a:pt x="2357" y="53"/>
                    </a:cubicBezTo>
                    <a:cubicBezTo>
                      <a:pt x="944" y="315"/>
                      <a:pt x="1" y="1703"/>
                      <a:pt x="289" y="3143"/>
                    </a:cubicBezTo>
                    <a:cubicBezTo>
                      <a:pt x="542" y="4385"/>
                      <a:pt x="1644" y="5263"/>
                      <a:pt x="2866" y="5263"/>
                    </a:cubicBezTo>
                    <a:cubicBezTo>
                      <a:pt x="3035" y="5263"/>
                      <a:pt x="3207" y="5246"/>
                      <a:pt x="3379" y="5211"/>
                    </a:cubicBezTo>
                    <a:cubicBezTo>
                      <a:pt x="4819" y="4923"/>
                      <a:pt x="5735" y="3536"/>
                      <a:pt x="5447" y="2122"/>
                    </a:cubicBezTo>
                    <a:cubicBezTo>
                      <a:pt x="5218" y="860"/>
                      <a:pt x="4124" y="0"/>
                      <a:pt x="28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37"/>
              <p:cNvSpPr/>
              <p:nvPr/>
            </p:nvSpPr>
            <p:spPr>
              <a:xfrm>
                <a:off x="1259950" y="2313825"/>
                <a:ext cx="87100" cy="80100"/>
              </a:xfrm>
              <a:custGeom>
                <a:avLst/>
                <a:gdLst/>
                <a:ahLst/>
                <a:cxnLst/>
                <a:rect l="l" t="t" r="r" b="b"/>
                <a:pathLst>
                  <a:path w="3484" h="3204" extrusionOk="0">
                    <a:moveTo>
                      <a:pt x="1736" y="0"/>
                    </a:moveTo>
                    <a:cubicBezTo>
                      <a:pt x="1639" y="0"/>
                      <a:pt x="1540" y="9"/>
                      <a:pt x="1441" y="27"/>
                    </a:cubicBezTo>
                    <a:cubicBezTo>
                      <a:pt x="577" y="210"/>
                      <a:pt x="1" y="1048"/>
                      <a:pt x="184" y="1912"/>
                    </a:cubicBezTo>
                    <a:cubicBezTo>
                      <a:pt x="321" y="2668"/>
                      <a:pt x="979" y="3203"/>
                      <a:pt x="1738" y="3203"/>
                    </a:cubicBezTo>
                    <a:cubicBezTo>
                      <a:pt x="1847" y="3203"/>
                      <a:pt x="1958" y="3192"/>
                      <a:pt x="2069" y="3169"/>
                    </a:cubicBezTo>
                    <a:cubicBezTo>
                      <a:pt x="2933" y="3012"/>
                      <a:pt x="3483" y="2174"/>
                      <a:pt x="3326" y="1284"/>
                    </a:cubicBezTo>
                    <a:cubicBezTo>
                      <a:pt x="3164" y="519"/>
                      <a:pt x="2489" y="0"/>
                      <a:pt x="17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37"/>
              <p:cNvSpPr/>
              <p:nvPr/>
            </p:nvSpPr>
            <p:spPr>
              <a:xfrm>
                <a:off x="916950" y="2316800"/>
                <a:ext cx="498175" cy="424175"/>
              </a:xfrm>
              <a:custGeom>
                <a:avLst/>
                <a:gdLst/>
                <a:ahLst/>
                <a:cxnLst/>
                <a:rect l="l" t="t" r="r" b="b"/>
                <a:pathLst>
                  <a:path w="19927" h="16967" extrusionOk="0">
                    <a:moveTo>
                      <a:pt x="10296" y="1"/>
                    </a:moveTo>
                    <a:cubicBezTo>
                      <a:pt x="9649" y="1"/>
                      <a:pt x="8990" y="64"/>
                      <a:pt x="8327" y="196"/>
                    </a:cubicBezTo>
                    <a:cubicBezTo>
                      <a:pt x="3326" y="1165"/>
                      <a:pt x="0" y="5695"/>
                      <a:pt x="917" y="10277"/>
                    </a:cubicBezTo>
                    <a:cubicBezTo>
                      <a:pt x="1689" y="14252"/>
                      <a:pt x="5397" y="16966"/>
                      <a:pt x="9631" y="16966"/>
                    </a:cubicBezTo>
                    <a:cubicBezTo>
                      <a:pt x="10278" y="16966"/>
                      <a:pt x="10937" y="16903"/>
                      <a:pt x="11600" y="16771"/>
                    </a:cubicBezTo>
                    <a:cubicBezTo>
                      <a:pt x="16601" y="15802"/>
                      <a:pt x="19926" y="11272"/>
                      <a:pt x="19010" y="6690"/>
                    </a:cubicBezTo>
                    <a:cubicBezTo>
                      <a:pt x="18238" y="2715"/>
                      <a:pt x="14530" y="1"/>
                      <a:pt x="102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37"/>
              <p:cNvSpPr/>
              <p:nvPr/>
            </p:nvSpPr>
            <p:spPr>
              <a:xfrm>
                <a:off x="1119225" y="2489275"/>
                <a:ext cx="89050" cy="56975"/>
              </a:xfrm>
              <a:custGeom>
                <a:avLst/>
                <a:gdLst/>
                <a:ahLst/>
                <a:cxnLst/>
                <a:rect l="l" t="t" r="r" b="b"/>
                <a:pathLst>
                  <a:path w="3562" h="2279" fill="none" extrusionOk="0">
                    <a:moveTo>
                      <a:pt x="0" y="838"/>
                    </a:moveTo>
                    <a:cubicBezTo>
                      <a:pt x="393" y="1729"/>
                      <a:pt x="1283" y="2278"/>
                      <a:pt x="2147" y="2069"/>
                    </a:cubicBezTo>
                    <a:cubicBezTo>
                      <a:pt x="3011" y="1859"/>
                      <a:pt x="3561" y="995"/>
                      <a:pt x="3535" y="0"/>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37"/>
              <p:cNvSpPr/>
              <p:nvPr/>
            </p:nvSpPr>
            <p:spPr>
              <a:xfrm>
                <a:off x="1159150" y="2482075"/>
                <a:ext cx="13775" cy="58925"/>
              </a:xfrm>
              <a:custGeom>
                <a:avLst/>
                <a:gdLst/>
                <a:ahLst/>
                <a:cxnLst/>
                <a:rect l="l" t="t" r="r" b="b"/>
                <a:pathLst>
                  <a:path w="551" h="2357" fill="none" extrusionOk="0">
                    <a:moveTo>
                      <a:pt x="550" y="2357"/>
                    </a:moveTo>
                    <a:lnTo>
                      <a:pt x="0" y="0"/>
                    </a:ln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37"/>
              <p:cNvSpPr/>
              <p:nvPr/>
            </p:nvSpPr>
            <p:spPr>
              <a:xfrm>
                <a:off x="1128375" y="2470575"/>
                <a:ext cx="64175" cy="32425"/>
              </a:xfrm>
              <a:custGeom>
                <a:avLst/>
                <a:gdLst/>
                <a:ahLst/>
                <a:cxnLst/>
                <a:rect l="l" t="t" r="r" b="b"/>
                <a:pathLst>
                  <a:path w="2567" h="1297" extrusionOk="0">
                    <a:moveTo>
                      <a:pt x="1684" y="1"/>
                    </a:moveTo>
                    <a:cubicBezTo>
                      <a:pt x="1512" y="1"/>
                      <a:pt x="1323" y="22"/>
                      <a:pt x="1127" y="68"/>
                    </a:cubicBezTo>
                    <a:cubicBezTo>
                      <a:pt x="472" y="198"/>
                      <a:pt x="1" y="591"/>
                      <a:pt x="79" y="932"/>
                    </a:cubicBezTo>
                    <a:cubicBezTo>
                      <a:pt x="137" y="1164"/>
                      <a:pt x="482" y="1296"/>
                      <a:pt x="923" y="1296"/>
                    </a:cubicBezTo>
                    <a:cubicBezTo>
                      <a:pt x="1078" y="1296"/>
                      <a:pt x="1244" y="1280"/>
                      <a:pt x="1415" y="1246"/>
                    </a:cubicBezTo>
                    <a:cubicBezTo>
                      <a:pt x="2069" y="1089"/>
                      <a:pt x="2567" y="696"/>
                      <a:pt x="2488" y="356"/>
                    </a:cubicBezTo>
                    <a:cubicBezTo>
                      <a:pt x="2432" y="132"/>
                      <a:pt x="2111" y="1"/>
                      <a:pt x="16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37"/>
              <p:cNvSpPr/>
              <p:nvPr/>
            </p:nvSpPr>
            <p:spPr>
              <a:xfrm>
                <a:off x="955575" y="2554700"/>
                <a:ext cx="77925" cy="72100"/>
              </a:xfrm>
              <a:custGeom>
                <a:avLst/>
                <a:gdLst/>
                <a:ahLst/>
                <a:cxnLst/>
                <a:rect l="l" t="t" r="r" b="b"/>
                <a:pathLst>
                  <a:path w="3117" h="2884" extrusionOk="0">
                    <a:moveTo>
                      <a:pt x="1563" y="0"/>
                    </a:moveTo>
                    <a:cubicBezTo>
                      <a:pt x="1471" y="0"/>
                      <a:pt x="1377" y="9"/>
                      <a:pt x="1283" y="28"/>
                    </a:cubicBezTo>
                    <a:cubicBezTo>
                      <a:pt x="498" y="185"/>
                      <a:pt x="0" y="944"/>
                      <a:pt x="157" y="1704"/>
                    </a:cubicBezTo>
                    <a:cubicBezTo>
                      <a:pt x="272" y="2395"/>
                      <a:pt x="875" y="2884"/>
                      <a:pt x="1553" y="2884"/>
                    </a:cubicBezTo>
                    <a:cubicBezTo>
                      <a:pt x="1645" y="2884"/>
                      <a:pt x="1739" y="2875"/>
                      <a:pt x="1833" y="2856"/>
                    </a:cubicBezTo>
                    <a:cubicBezTo>
                      <a:pt x="2619" y="2699"/>
                      <a:pt x="3116" y="1939"/>
                      <a:pt x="2959" y="1154"/>
                    </a:cubicBezTo>
                    <a:cubicBezTo>
                      <a:pt x="2821" y="486"/>
                      <a:pt x="2236" y="0"/>
                      <a:pt x="15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37"/>
              <p:cNvSpPr/>
              <p:nvPr/>
            </p:nvSpPr>
            <p:spPr>
              <a:xfrm>
                <a:off x="1312325" y="2480075"/>
                <a:ext cx="77925" cy="72100"/>
              </a:xfrm>
              <a:custGeom>
                <a:avLst/>
                <a:gdLst/>
                <a:ahLst/>
                <a:cxnLst/>
                <a:rect l="l" t="t" r="r" b="b"/>
                <a:pathLst>
                  <a:path w="3117" h="2884" extrusionOk="0">
                    <a:moveTo>
                      <a:pt x="1564" y="0"/>
                    </a:moveTo>
                    <a:cubicBezTo>
                      <a:pt x="1472" y="0"/>
                      <a:pt x="1378" y="9"/>
                      <a:pt x="1284" y="28"/>
                    </a:cubicBezTo>
                    <a:cubicBezTo>
                      <a:pt x="498" y="185"/>
                      <a:pt x="1" y="944"/>
                      <a:pt x="158" y="1730"/>
                    </a:cubicBezTo>
                    <a:cubicBezTo>
                      <a:pt x="296" y="2398"/>
                      <a:pt x="880" y="2884"/>
                      <a:pt x="1554" y="2884"/>
                    </a:cubicBezTo>
                    <a:cubicBezTo>
                      <a:pt x="1646" y="2884"/>
                      <a:pt x="1739" y="2875"/>
                      <a:pt x="1833" y="2856"/>
                    </a:cubicBezTo>
                    <a:cubicBezTo>
                      <a:pt x="2619" y="2699"/>
                      <a:pt x="3116" y="1939"/>
                      <a:pt x="2959" y="1154"/>
                    </a:cubicBezTo>
                    <a:cubicBezTo>
                      <a:pt x="2844" y="486"/>
                      <a:pt x="2242" y="0"/>
                      <a:pt x="156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37"/>
              <p:cNvSpPr/>
              <p:nvPr/>
            </p:nvSpPr>
            <p:spPr>
              <a:xfrm>
                <a:off x="1218725" y="2400250"/>
                <a:ext cx="77925" cy="69950"/>
              </a:xfrm>
              <a:custGeom>
                <a:avLst/>
                <a:gdLst/>
                <a:ahLst/>
                <a:cxnLst/>
                <a:rect l="l" t="t" r="r" b="b"/>
                <a:pathLst>
                  <a:path w="3117" h="2798" extrusionOk="0">
                    <a:moveTo>
                      <a:pt x="1565" y="1"/>
                    </a:moveTo>
                    <a:cubicBezTo>
                      <a:pt x="1174" y="1"/>
                      <a:pt x="782" y="159"/>
                      <a:pt x="498" y="472"/>
                    </a:cubicBezTo>
                    <a:cubicBezTo>
                      <a:pt x="0" y="1048"/>
                      <a:pt x="53" y="1912"/>
                      <a:pt x="629" y="2435"/>
                    </a:cubicBezTo>
                    <a:cubicBezTo>
                      <a:pt x="896" y="2679"/>
                      <a:pt x="1226" y="2798"/>
                      <a:pt x="1554" y="2798"/>
                    </a:cubicBezTo>
                    <a:cubicBezTo>
                      <a:pt x="1934" y="2798"/>
                      <a:pt x="2312" y="2639"/>
                      <a:pt x="2592" y="2331"/>
                    </a:cubicBezTo>
                    <a:cubicBezTo>
                      <a:pt x="3116" y="1755"/>
                      <a:pt x="3064" y="864"/>
                      <a:pt x="2488" y="341"/>
                    </a:cubicBezTo>
                    <a:cubicBezTo>
                      <a:pt x="2224" y="113"/>
                      <a:pt x="1895" y="1"/>
                      <a:pt x="156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6" name="Google Shape;2016;p37"/>
              <p:cNvSpPr/>
              <p:nvPr/>
            </p:nvSpPr>
            <p:spPr>
              <a:xfrm>
                <a:off x="1223950" y="2401675"/>
                <a:ext cx="68775" cy="60650"/>
              </a:xfrm>
              <a:custGeom>
                <a:avLst/>
                <a:gdLst/>
                <a:ahLst/>
                <a:cxnLst/>
                <a:rect l="l" t="t" r="r" b="b"/>
                <a:pathLst>
                  <a:path w="2751" h="2426" extrusionOk="0">
                    <a:moveTo>
                      <a:pt x="1373" y="1"/>
                    </a:moveTo>
                    <a:cubicBezTo>
                      <a:pt x="970" y="1"/>
                      <a:pt x="579" y="198"/>
                      <a:pt x="341" y="572"/>
                    </a:cubicBezTo>
                    <a:cubicBezTo>
                      <a:pt x="1" y="1148"/>
                      <a:pt x="158" y="1881"/>
                      <a:pt x="734" y="2248"/>
                    </a:cubicBezTo>
                    <a:cubicBezTo>
                      <a:pt x="927" y="2367"/>
                      <a:pt x="1147" y="2425"/>
                      <a:pt x="1365" y="2425"/>
                    </a:cubicBezTo>
                    <a:cubicBezTo>
                      <a:pt x="1766" y="2425"/>
                      <a:pt x="2163" y="2228"/>
                      <a:pt x="2383" y="1855"/>
                    </a:cubicBezTo>
                    <a:cubicBezTo>
                      <a:pt x="2750" y="1279"/>
                      <a:pt x="2567" y="546"/>
                      <a:pt x="2017" y="179"/>
                    </a:cubicBezTo>
                    <a:cubicBezTo>
                      <a:pt x="1814" y="59"/>
                      <a:pt x="1592" y="1"/>
                      <a:pt x="137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7" name="Google Shape;2017;p37"/>
              <p:cNvSpPr/>
              <p:nvPr/>
            </p:nvSpPr>
            <p:spPr>
              <a:xfrm>
                <a:off x="1218050" y="2398925"/>
                <a:ext cx="56800" cy="45975"/>
              </a:xfrm>
              <a:custGeom>
                <a:avLst/>
                <a:gdLst/>
                <a:ahLst/>
                <a:cxnLst/>
                <a:rect l="l" t="t" r="r" b="b"/>
                <a:pathLst>
                  <a:path w="2272" h="1839" extrusionOk="0">
                    <a:moveTo>
                      <a:pt x="1467" y="1"/>
                    </a:moveTo>
                    <a:cubicBezTo>
                      <a:pt x="1048" y="53"/>
                      <a:pt x="603" y="263"/>
                      <a:pt x="341" y="603"/>
                    </a:cubicBezTo>
                    <a:cubicBezTo>
                      <a:pt x="106" y="944"/>
                      <a:pt x="1" y="1363"/>
                      <a:pt x="106" y="1755"/>
                    </a:cubicBezTo>
                    <a:lnTo>
                      <a:pt x="106" y="1781"/>
                    </a:lnTo>
                    <a:cubicBezTo>
                      <a:pt x="126" y="1821"/>
                      <a:pt x="161" y="1839"/>
                      <a:pt x="196" y="1839"/>
                    </a:cubicBezTo>
                    <a:cubicBezTo>
                      <a:pt x="251" y="1839"/>
                      <a:pt x="305" y="1794"/>
                      <a:pt x="289" y="1729"/>
                    </a:cubicBezTo>
                    <a:cubicBezTo>
                      <a:pt x="132" y="1258"/>
                      <a:pt x="341" y="734"/>
                      <a:pt x="734" y="472"/>
                    </a:cubicBezTo>
                    <a:cubicBezTo>
                      <a:pt x="1013" y="263"/>
                      <a:pt x="1339" y="181"/>
                      <a:pt x="1665" y="181"/>
                    </a:cubicBezTo>
                    <a:cubicBezTo>
                      <a:pt x="1828" y="181"/>
                      <a:pt x="1991" y="202"/>
                      <a:pt x="2148" y="237"/>
                    </a:cubicBezTo>
                    <a:cubicBezTo>
                      <a:pt x="2156" y="239"/>
                      <a:pt x="2164" y="240"/>
                      <a:pt x="2171" y="240"/>
                    </a:cubicBezTo>
                    <a:cubicBezTo>
                      <a:pt x="2256" y="240"/>
                      <a:pt x="2271" y="104"/>
                      <a:pt x="2174" y="79"/>
                    </a:cubicBezTo>
                    <a:cubicBezTo>
                      <a:pt x="1939" y="1"/>
                      <a:pt x="1703" y="1"/>
                      <a:pt x="14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8" name="Google Shape;2018;p37"/>
              <p:cNvSpPr/>
              <p:nvPr/>
            </p:nvSpPr>
            <p:spPr>
              <a:xfrm>
                <a:off x="1002700" y="2455875"/>
                <a:ext cx="70725" cy="70100"/>
              </a:xfrm>
              <a:custGeom>
                <a:avLst/>
                <a:gdLst/>
                <a:ahLst/>
                <a:cxnLst/>
                <a:rect l="l" t="t" r="r" b="b"/>
                <a:pathLst>
                  <a:path w="2829" h="2804" extrusionOk="0">
                    <a:moveTo>
                      <a:pt x="1440" y="1"/>
                    </a:moveTo>
                    <a:cubicBezTo>
                      <a:pt x="681" y="1"/>
                      <a:pt x="53" y="603"/>
                      <a:pt x="27" y="1389"/>
                    </a:cubicBezTo>
                    <a:cubicBezTo>
                      <a:pt x="0" y="2148"/>
                      <a:pt x="629" y="2776"/>
                      <a:pt x="1388" y="2803"/>
                    </a:cubicBezTo>
                    <a:cubicBezTo>
                      <a:pt x="1404" y="2803"/>
                      <a:pt x="1420" y="2803"/>
                      <a:pt x="1435" y="2803"/>
                    </a:cubicBezTo>
                    <a:cubicBezTo>
                      <a:pt x="2199" y="2803"/>
                      <a:pt x="2803" y="2185"/>
                      <a:pt x="2828" y="1441"/>
                    </a:cubicBezTo>
                    <a:cubicBezTo>
                      <a:pt x="2828" y="656"/>
                      <a:pt x="2226" y="27"/>
                      <a:pt x="144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7"/>
              <p:cNvSpPr/>
              <p:nvPr/>
            </p:nvSpPr>
            <p:spPr>
              <a:xfrm>
                <a:off x="1002700" y="2459250"/>
                <a:ext cx="65475" cy="60550"/>
              </a:xfrm>
              <a:custGeom>
                <a:avLst/>
                <a:gdLst/>
                <a:ahLst/>
                <a:cxnLst/>
                <a:rect l="l" t="t" r="r" b="b"/>
                <a:pathLst>
                  <a:path w="2619" h="2422" extrusionOk="0">
                    <a:moveTo>
                      <a:pt x="1289" y="0"/>
                    </a:moveTo>
                    <a:cubicBezTo>
                      <a:pt x="723" y="0"/>
                      <a:pt x="224" y="415"/>
                      <a:pt x="131" y="992"/>
                    </a:cubicBezTo>
                    <a:cubicBezTo>
                      <a:pt x="0" y="1646"/>
                      <a:pt x="419" y="2275"/>
                      <a:pt x="1074" y="2406"/>
                    </a:cubicBezTo>
                    <a:cubicBezTo>
                      <a:pt x="1141" y="2417"/>
                      <a:pt x="1208" y="2422"/>
                      <a:pt x="1275" y="2422"/>
                    </a:cubicBezTo>
                    <a:cubicBezTo>
                      <a:pt x="1853" y="2422"/>
                      <a:pt x="2370" y="2024"/>
                      <a:pt x="2488" y="1437"/>
                    </a:cubicBezTo>
                    <a:cubicBezTo>
                      <a:pt x="2619" y="782"/>
                      <a:pt x="2174" y="154"/>
                      <a:pt x="1519" y="23"/>
                    </a:cubicBezTo>
                    <a:cubicBezTo>
                      <a:pt x="1442" y="8"/>
                      <a:pt x="1365" y="0"/>
                      <a:pt x="128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37"/>
              <p:cNvSpPr/>
              <p:nvPr/>
            </p:nvSpPr>
            <p:spPr>
              <a:xfrm>
                <a:off x="1001750" y="2453850"/>
                <a:ext cx="67950" cy="28400"/>
              </a:xfrm>
              <a:custGeom>
                <a:avLst/>
                <a:gdLst/>
                <a:ahLst/>
                <a:cxnLst/>
                <a:rect l="l" t="t" r="r" b="b"/>
                <a:pathLst>
                  <a:path w="2718" h="1136" extrusionOk="0">
                    <a:moveTo>
                      <a:pt x="1571" y="1"/>
                    </a:moveTo>
                    <a:cubicBezTo>
                      <a:pt x="1179" y="1"/>
                      <a:pt x="773" y="157"/>
                      <a:pt x="457" y="449"/>
                    </a:cubicBezTo>
                    <a:cubicBezTo>
                      <a:pt x="300" y="606"/>
                      <a:pt x="143" y="789"/>
                      <a:pt x="38" y="998"/>
                    </a:cubicBezTo>
                    <a:cubicBezTo>
                      <a:pt x="1" y="1073"/>
                      <a:pt x="57" y="1135"/>
                      <a:pt x="112" y="1135"/>
                    </a:cubicBezTo>
                    <a:cubicBezTo>
                      <a:pt x="133" y="1135"/>
                      <a:pt x="154" y="1125"/>
                      <a:pt x="169" y="1103"/>
                    </a:cubicBezTo>
                    <a:cubicBezTo>
                      <a:pt x="405" y="658"/>
                      <a:pt x="798" y="291"/>
                      <a:pt x="1295" y="213"/>
                    </a:cubicBezTo>
                    <a:cubicBezTo>
                      <a:pt x="1382" y="194"/>
                      <a:pt x="1470" y="184"/>
                      <a:pt x="1558" y="184"/>
                    </a:cubicBezTo>
                    <a:cubicBezTo>
                      <a:pt x="1942" y="184"/>
                      <a:pt x="2312" y="369"/>
                      <a:pt x="2526" y="710"/>
                    </a:cubicBezTo>
                    <a:cubicBezTo>
                      <a:pt x="2543" y="745"/>
                      <a:pt x="2572" y="760"/>
                      <a:pt x="2602" y="760"/>
                    </a:cubicBezTo>
                    <a:cubicBezTo>
                      <a:pt x="2660" y="760"/>
                      <a:pt x="2718" y="702"/>
                      <a:pt x="2683" y="632"/>
                    </a:cubicBezTo>
                    <a:cubicBezTo>
                      <a:pt x="2473" y="265"/>
                      <a:pt x="2081" y="56"/>
                      <a:pt x="1662" y="3"/>
                    </a:cubicBezTo>
                    <a:cubicBezTo>
                      <a:pt x="1632" y="2"/>
                      <a:pt x="1601" y="1"/>
                      <a:pt x="157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37"/>
              <p:cNvSpPr/>
              <p:nvPr/>
            </p:nvSpPr>
            <p:spPr>
              <a:xfrm>
                <a:off x="1047200" y="2332825"/>
                <a:ext cx="195100" cy="94950"/>
              </a:xfrm>
              <a:custGeom>
                <a:avLst/>
                <a:gdLst/>
                <a:ahLst/>
                <a:cxnLst/>
                <a:rect l="l" t="t" r="r" b="b"/>
                <a:pathLst>
                  <a:path w="7804" h="3798" fill="none" extrusionOk="0">
                    <a:moveTo>
                      <a:pt x="1" y="1257"/>
                    </a:moveTo>
                    <a:cubicBezTo>
                      <a:pt x="1" y="1257"/>
                      <a:pt x="1441" y="3797"/>
                      <a:pt x="2855" y="3483"/>
                    </a:cubicBezTo>
                    <a:cubicBezTo>
                      <a:pt x="4295" y="3142"/>
                      <a:pt x="3536" y="838"/>
                      <a:pt x="3536" y="838"/>
                    </a:cubicBezTo>
                    <a:cubicBezTo>
                      <a:pt x="3536" y="838"/>
                      <a:pt x="4897" y="3142"/>
                      <a:pt x="6364" y="2723"/>
                    </a:cubicBezTo>
                    <a:cubicBezTo>
                      <a:pt x="7804" y="2278"/>
                      <a:pt x="6521" y="341"/>
                      <a:pt x="6207" y="0"/>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7"/>
              <p:cNvSpPr/>
              <p:nvPr/>
            </p:nvSpPr>
            <p:spPr>
              <a:xfrm>
                <a:off x="1227875" y="2619925"/>
                <a:ext cx="163025" cy="124850"/>
              </a:xfrm>
              <a:custGeom>
                <a:avLst/>
                <a:gdLst/>
                <a:ahLst/>
                <a:cxnLst/>
                <a:rect l="l" t="t" r="r" b="b"/>
                <a:pathLst>
                  <a:path w="6521" h="4994" extrusionOk="0">
                    <a:moveTo>
                      <a:pt x="4120" y="1"/>
                    </a:moveTo>
                    <a:cubicBezTo>
                      <a:pt x="2317" y="1"/>
                      <a:pt x="1" y="4279"/>
                      <a:pt x="1" y="4279"/>
                    </a:cubicBezTo>
                    <a:lnTo>
                      <a:pt x="629" y="4986"/>
                    </a:lnTo>
                    <a:cubicBezTo>
                      <a:pt x="629" y="4986"/>
                      <a:pt x="835" y="4994"/>
                      <a:pt x="1165" y="4994"/>
                    </a:cubicBezTo>
                    <a:cubicBezTo>
                      <a:pt x="2346" y="4994"/>
                      <a:pt x="5121" y="4898"/>
                      <a:pt x="5735" y="4017"/>
                    </a:cubicBezTo>
                    <a:cubicBezTo>
                      <a:pt x="6521" y="2918"/>
                      <a:pt x="6233" y="509"/>
                      <a:pt x="4400" y="37"/>
                    </a:cubicBezTo>
                    <a:cubicBezTo>
                      <a:pt x="4308" y="13"/>
                      <a:pt x="4215" y="1"/>
                      <a:pt x="412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37"/>
              <p:cNvSpPr/>
              <p:nvPr/>
            </p:nvSpPr>
            <p:spPr>
              <a:xfrm>
                <a:off x="1239000" y="2667325"/>
                <a:ext cx="65500" cy="62200"/>
              </a:xfrm>
              <a:custGeom>
                <a:avLst/>
                <a:gdLst/>
                <a:ahLst/>
                <a:cxnLst/>
                <a:rect l="l" t="t" r="r" b="b"/>
                <a:pathLst>
                  <a:path w="2620" h="2488" fill="none" extrusionOk="0">
                    <a:moveTo>
                      <a:pt x="1" y="2488"/>
                    </a:moveTo>
                    <a:lnTo>
                      <a:pt x="2619" y="0"/>
                    </a:ln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37"/>
              <p:cNvSpPr/>
              <p:nvPr/>
            </p:nvSpPr>
            <p:spPr>
              <a:xfrm>
                <a:off x="1246875" y="2713150"/>
                <a:ext cx="75950" cy="21625"/>
              </a:xfrm>
              <a:custGeom>
                <a:avLst/>
                <a:gdLst/>
                <a:ahLst/>
                <a:cxnLst/>
                <a:rect l="l" t="t" r="r" b="b"/>
                <a:pathLst>
                  <a:path w="3038" h="865" fill="none" extrusionOk="0">
                    <a:moveTo>
                      <a:pt x="0" y="864"/>
                    </a:moveTo>
                    <a:lnTo>
                      <a:pt x="3037" y="0"/>
                    </a:ln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37"/>
              <p:cNvSpPr/>
              <p:nvPr/>
            </p:nvSpPr>
            <p:spPr>
              <a:xfrm>
                <a:off x="1049175" y="2698025"/>
                <a:ext cx="178075" cy="113725"/>
              </a:xfrm>
              <a:custGeom>
                <a:avLst/>
                <a:gdLst/>
                <a:ahLst/>
                <a:cxnLst/>
                <a:rect l="l" t="t" r="r" b="b"/>
                <a:pathLst>
                  <a:path w="7123" h="4549" extrusionOk="0">
                    <a:moveTo>
                      <a:pt x="2913" y="0"/>
                    </a:moveTo>
                    <a:cubicBezTo>
                      <a:pt x="2053" y="0"/>
                      <a:pt x="1313" y="174"/>
                      <a:pt x="995" y="684"/>
                    </a:cubicBezTo>
                    <a:cubicBezTo>
                      <a:pt x="0" y="2307"/>
                      <a:pt x="1414" y="4245"/>
                      <a:pt x="2750" y="4533"/>
                    </a:cubicBezTo>
                    <a:cubicBezTo>
                      <a:pt x="2805" y="4544"/>
                      <a:pt x="2862" y="4549"/>
                      <a:pt x="2922" y="4549"/>
                    </a:cubicBezTo>
                    <a:cubicBezTo>
                      <a:pt x="4329" y="4549"/>
                      <a:pt x="7123" y="1731"/>
                      <a:pt x="7123" y="1731"/>
                    </a:cubicBezTo>
                    <a:lnTo>
                      <a:pt x="7123" y="789"/>
                    </a:lnTo>
                    <a:cubicBezTo>
                      <a:pt x="7123" y="789"/>
                      <a:pt x="4745" y="0"/>
                      <a:pt x="291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37"/>
              <p:cNvSpPr/>
              <p:nvPr/>
            </p:nvSpPr>
            <p:spPr>
              <a:xfrm>
                <a:off x="1130350" y="2726900"/>
                <a:ext cx="89700" cy="675"/>
              </a:xfrm>
              <a:custGeom>
                <a:avLst/>
                <a:gdLst/>
                <a:ahLst/>
                <a:cxnLst/>
                <a:rect l="l" t="t" r="r" b="b"/>
                <a:pathLst>
                  <a:path w="3588" h="27" fill="none" extrusionOk="0">
                    <a:moveTo>
                      <a:pt x="3588" y="26"/>
                    </a:moveTo>
                    <a:lnTo>
                      <a:pt x="0" y="0"/>
                    </a:ln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37"/>
              <p:cNvSpPr/>
              <p:nvPr/>
            </p:nvSpPr>
            <p:spPr>
              <a:xfrm>
                <a:off x="1148025" y="2736725"/>
                <a:ext cx="70725" cy="36025"/>
              </a:xfrm>
              <a:custGeom>
                <a:avLst/>
                <a:gdLst/>
                <a:ahLst/>
                <a:cxnLst/>
                <a:rect l="l" t="t" r="r" b="b"/>
                <a:pathLst>
                  <a:path w="2829" h="1441" fill="none" extrusionOk="0">
                    <a:moveTo>
                      <a:pt x="2828" y="0"/>
                    </a:moveTo>
                    <a:lnTo>
                      <a:pt x="0" y="1440"/>
                    </a:ln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37"/>
              <p:cNvSpPr/>
              <p:nvPr/>
            </p:nvSpPr>
            <p:spPr>
              <a:xfrm>
                <a:off x="1184025" y="2687625"/>
                <a:ext cx="88400" cy="81175"/>
              </a:xfrm>
              <a:custGeom>
                <a:avLst/>
                <a:gdLst/>
                <a:ahLst/>
                <a:cxnLst/>
                <a:rect l="l" t="t" r="r" b="b"/>
                <a:pathLst>
                  <a:path w="3536" h="3247" extrusionOk="0">
                    <a:moveTo>
                      <a:pt x="1776" y="1"/>
                    </a:moveTo>
                    <a:cubicBezTo>
                      <a:pt x="1001" y="1"/>
                      <a:pt x="323" y="541"/>
                      <a:pt x="184" y="1309"/>
                    </a:cubicBezTo>
                    <a:cubicBezTo>
                      <a:pt x="0" y="2200"/>
                      <a:pt x="576" y="3038"/>
                      <a:pt x="1467" y="3221"/>
                    </a:cubicBezTo>
                    <a:cubicBezTo>
                      <a:pt x="1565" y="3238"/>
                      <a:pt x="1663" y="3247"/>
                      <a:pt x="1759" y="3247"/>
                    </a:cubicBezTo>
                    <a:cubicBezTo>
                      <a:pt x="2534" y="3247"/>
                      <a:pt x="3212" y="2703"/>
                      <a:pt x="3352" y="1912"/>
                    </a:cubicBezTo>
                    <a:cubicBezTo>
                      <a:pt x="3535" y="1048"/>
                      <a:pt x="2959" y="183"/>
                      <a:pt x="2069" y="26"/>
                    </a:cubicBezTo>
                    <a:cubicBezTo>
                      <a:pt x="1970" y="9"/>
                      <a:pt x="1872" y="1"/>
                      <a:pt x="177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029" name="Google Shape;2029;p37"/>
          <p:cNvGrpSpPr/>
          <p:nvPr/>
        </p:nvGrpSpPr>
        <p:grpSpPr>
          <a:xfrm>
            <a:off x="6829630" y="2281668"/>
            <a:ext cx="2068565" cy="2591121"/>
            <a:chOff x="4336625" y="2265400"/>
            <a:chExt cx="1911475" cy="2397200"/>
          </a:xfrm>
        </p:grpSpPr>
        <p:sp>
          <p:nvSpPr>
            <p:cNvPr id="2030" name="Google Shape;2030;p37"/>
            <p:cNvSpPr/>
            <p:nvPr/>
          </p:nvSpPr>
          <p:spPr>
            <a:xfrm>
              <a:off x="6027875" y="2446325"/>
              <a:ext cx="180950" cy="308600"/>
            </a:xfrm>
            <a:custGeom>
              <a:avLst/>
              <a:gdLst/>
              <a:ahLst/>
              <a:cxnLst/>
              <a:rect l="l" t="t" r="r" b="b"/>
              <a:pathLst>
                <a:path w="7238" h="12344" extrusionOk="0">
                  <a:moveTo>
                    <a:pt x="307" y="1"/>
                  </a:moveTo>
                  <a:cubicBezTo>
                    <a:pt x="151" y="1"/>
                    <a:pt x="1" y="154"/>
                    <a:pt x="89" y="331"/>
                  </a:cubicBezTo>
                  <a:cubicBezTo>
                    <a:pt x="901" y="1902"/>
                    <a:pt x="1713" y="3473"/>
                    <a:pt x="2577" y="5044"/>
                  </a:cubicBezTo>
                  <a:cubicBezTo>
                    <a:pt x="3441" y="6589"/>
                    <a:pt x="4305" y="8134"/>
                    <a:pt x="5221" y="9652"/>
                  </a:cubicBezTo>
                  <a:cubicBezTo>
                    <a:pt x="5745" y="10516"/>
                    <a:pt x="6243" y="11380"/>
                    <a:pt x="6792" y="12218"/>
                  </a:cubicBezTo>
                  <a:cubicBezTo>
                    <a:pt x="6831" y="12295"/>
                    <a:pt x="6911" y="12344"/>
                    <a:pt x="6993" y="12344"/>
                  </a:cubicBezTo>
                  <a:cubicBezTo>
                    <a:pt x="7023" y="12344"/>
                    <a:pt x="7052" y="12337"/>
                    <a:pt x="7081" y="12323"/>
                  </a:cubicBezTo>
                  <a:cubicBezTo>
                    <a:pt x="7185" y="12271"/>
                    <a:pt x="7238" y="12114"/>
                    <a:pt x="7185" y="12009"/>
                  </a:cubicBezTo>
                  <a:cubicBezTo>
                    <a:pt x="6243" y="10490"/>
                    <a:pt x="5326" y="8971"/>
                    <a:pt x="4462" y="7427"/>
                  </a:cubicBezTo>
                  <a:cubicBezTo>
                    <a:pt x="3572" y="5908"/>
                    <a:pt x="2708" y="4337"/>
                    <a:pt x="1870" y="2766"/>
                  </a:cubicBezTo>
                  <a:cubicBezTo>
                    <a:pt x="1399" y="1902"/>
                    <a:pt x="953" y="1011"/>
                    <a:pt x="508" y="121"/>
                  </a:cubicBezTo>
                  <a:cubicBezTo>
                    <a:pt x="457" y="36"/>
                    <a:pt x="381" y="1"/>
                    <a:pt x="3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37"/>
            <p:cNvSpPr/>
            <p:nvPr/>
          </p:nvSpPr>
          <p:spPr>
            <a:xfrm>
              <a:off x="5996700" y="2423800"/>
              <a:ext cx="89725" cy="151375"/>
            </a:xfrm>
            <a:custGeom>
              <a:avLst/>
              <a:gdLst/>
              <a:ahLst/>
              <a:cxnLst/>
              <a:rect l="l" t="t" r="r" b="b"/>
              <a:pathLst>
                <a:path w="3589" h="6055" extrusionOk="0">
                  <a:moveTo>
                    <a:pt x="577" y="1"/>
                  </a:moveTo>
                  <a:lnTo>
                    <a:pt x="577" y="1"/>
                  </a:lnTo>
                  <a:cubicBezTo>
                    <a:pt x="655" y="446"/>
                    <a:pt x="551" y="891"/>
                    <a:pt x="420" y="1310"/>
                  </a:cubicBezTo>
                  <a:cubicBezTo>
                    <a:pt x="315" y="1729"/>
                    <a:pt x="132" y="2174"/>
                    <a:pt x="53" y="2619"/>
                  </a:cubicBezTo>
                  <a:cubicBezTo>
                    <a:pt x="27" y="2829"/>
                    <a:pt x="1" y="3038"/>
                    <a:pt x="53" y="3248"/>
                  </a:cubicBezTo>
                  <a:cubicBezTo>
                    <a:pt x="106" y="3405"/>
                    <a:pt x="184" y="3562"/>
                    <a:pt x="263" y="3719"/>
                  </a:cubicBezTo>
                  <a:cubicBezTo>
                    <a:pt x="394" y="3902"/>
                    <a:pt x="551" y="4059"/>
                    <a:pt x="734" y="4190"/>
                  </a:cubicBezTo>
                  <a:cubicBezTo>
                    <a:pt x="944" y="4321"/>
                    <a:pt x="1153" y="4426"/>
                    <a:pt x="1362" y="4583"/>
                  </a:cubicBezTo>
                  <a:cubicBezTo>
                    <a:pt x="1493" y="4714"/>
                    <a:pt x="1624" y="4871"/>
                    <a:pt x="1703" y="5054"/>
                  </a:cubicBezTo>
                  <a:cubicBezTo>
                    <a:pt x="1781" y="5238"/>
                    <a:pt x="1808" y="5447"/>
                    <a:pt x="1886" y="5657"/>
                  </a:cubicBezTo>
                  <a:cubicBezTo>
                    <a:pt x="1991" y="5840"/>
                    <a:pt x="2148" y="6023"/>
                    <a:pt x="2357" y="6049"/>
                  </a:cubicBezTo>
                  <a:cubicBezTo>
                    <a:pt x="2378" y="6053"/>
                    <a:pt x="2399" y="6055"/>
                    <a:pt x="2419" y="6055"/>
                  </a:cubicBezTo>
                  <a:cubicBezTo>
                    <a:pt x="2556" y="6055"/>
                    <a:pt x="2692" y="5983"/>
                    <a:pt x="2829" y="5892"/>
                  </a:cubicBezTo>
                  <a:cubicBezTo>
                    <a:pt x="3300" y="5552"/>
                    <a:pt x="3483" y="4897"/>
                    <a:pt x="3510" y="4321"/>
                  </a:cubicBezTo>
                  <a:cubicBezTo>
                    <a:pt x="3588" y="3274"/>
                    <a:pt x="3300" y="2227"/>
                    <a:pt x="2646" y="1415"/>
                  </a:cubicBezTo>
                  <a:cubicBezTo>
                    <a:pt x="2096" y="786"/>
                    <a:pt x="1362" y="341"/>
                    <a:pt x="57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37"/>
            <p:cNvSpPr/>
            <p:nvPr/>
          </p:nvSpPr>
          <p:spPr>
            <a:xfrm>
              <a:off x="5945650" y="2423800"/>
              <a:ext cx="82500" cy="149325"/>
            </a:xfrm>
            <a:custGeom>
              <a:avLst/>
              <a:gdLst/>
              <a:ahLst/>
              <a:cxnLst/>
              <a:rect l="l" t="t" r="r" b="b"/>
              <a:pathLst>
                <a:path w="3300" h="5973" extrusionOk="0">
                  <a:moveTo>
                    <a:pt x="2593" y="1"/>
                  </a:moveTo>
                  <a:cubicBezTo>
                    <a:pt x="2383" y="368"/>
                    <a:pt x="2017" y="656"/>
                    <a:pt x="1676" y="917"/>
                  </a:cubicBezTo>
                  <a:cubicBezTo>
                    <a:pt x="1284" y="1153"/>
                    <a:pt x="891" y="1389"/>
                    <a:pt x="550" y="1677"/>
                  </a:cubicBezTo>
                  <a:cubicBezTo>
                    <a:pt x="393" y="1834"/>
                    <a:pt x="236" y="1991"/>
                    <a:pt x="158" y="2174"/>
                  </a:cubicBezTo>
                  <a:cubicBezTo>
                    <a:pt x="79" y="2331"/>
                    <a:pt x="27" y="2488"/>
                    <a:pt x="27" y="2672"/>
                  </a:cubicBezTo>
                  <a:cubicBezTo>
                    <a:pt x="1" y="2881"/>
                    <a:pt x="27" y="3117"/>
                    <a:pt x="79" y="3326"/>
                  </a:cubicBezTo>
                  <a:cubicBezTo>
                    <a:pt x="158" y="3562"/>
                    <a:pt x="262" y="3798"/>
                    <a:pt x="315" y="4033"/>
                  </a:cubicBezTo>
                  <a:cubicBezTo>
                    <a:pt x="341" y="4217"/>
                    <a:pt x="341" y="4426"/>
                    <a:pt x="289" y="4609"/>
                  </a:cubicBezTo>
                  <a:cubicBezTo>
                    <a:pt x="210" y="4819"/>
                    <a:pt x="105" y="5002"/>
                    <a:pt x="53" y="5185"/>
                  </a:cubicBezTo>
                  <a:cubicBezTo>
                    <a:pt x="1" y="5395"/>
                    <a:pt x="1" y="5631"/>
                    <a:pt x="158" y="5788"/>
                  </a:cubicBezTo>
                  <a:cubicBezTo>
                    <a:pt x="262" y="5919"/>
                    <a:pt x="446" y="5971"/>
                    <a:pt x="603" y="5971"/>
                  </a:cubicBezTo>
                  <a:cubicBezTo>
                    <a:pt x="623" y="5972"/>
                    <a:pt x="643" y="5972"/>
                    <a:pt x="664" y="5972"/>
                  </a:cubicBezTo>
                  <a:cubicBezTo>
                    <a:pt x="1242" y="5972"/>
                    <a:pt x="1768" y="5616"/>
                    <a:pt x="2148" y="5185"/>
                  </a:cubicBezTo>
                  <a:cubicBezTo>
                    <a:pt x="2855" y="4426"/>
                    <a:pt x="3300" y="3431"/>
                    <a:pt x="3300" y="2410"/>
                  </a:cubicBezTo>
                  <a:cubicBezTo>
                    <a:pt x="3300" y="1572"/>
                    <a:pt x="2986" y="760"/>
                    <a:pt x="261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37"/>
            <p:cNvSpPr/>
            <p:nvPr/>
          </p:nvSpPr>
          <p:spPr>
            <a:xfrm>
              <a:off x="5857275" y="2409150"/>
              <a:ext cx="153200" cy="86600"/>
            </a:xfrm>
            <a:custGeom>
              <a:avLst/>
              <a:gdLst/>
              <a:ahLst/>
              <a:cxnLst/>
              <a:rect l="l" t="t" r="r" b="b"/>
              <a:pathLst>
                <a:path w="6128" h="3464" extrusionOk="0">
                  <a:moveTo>
                    <a:pt x="3091" y="0"/>
                  </a:moveTo>
                  <a:cubicBezTo>
                    <a:pt x="3030" y="0"/>
                    <a:pt x="2968" y="3"/>
                    <a:pt x="2907" y="11"/>
                  </a:cubicBezTo>
                  <a:cubicBezTo>
                    <a:pt x="2724" y="63"/>
                    <a:pt x="2567" y="116"/>
                    <a:pt x="2436" y="220"/>
                  </a:cubicBezTo>
                  <a:cubicBezTo>
                    <a:pt x="2252" y="351"/>
                    <a:pt x="2069" y="508"/>
                    <a:pt x="1938" y="665"/>
                  </a:cubicBezTo>
                  <a:cubicBezTo>
                    <a:pt x="1807" y="875"/>
                    <a:pt x="1703" y="1111"/>
                    <a:pt x="1519" y="1294"/>
                  </a:cubicBezTo>
                  <a:cubicBezTo>
                    <a:pt x="1388" y="1425"/>
                    <a:pt x="1231" y="1530"/>
                    <a:pt x="1048" y="1608"/>
                  </a:cubicBezTo>
                  <a:cubicBezTo>
                    <a:pt x="865" y="1687"/>
                    <a:pt x="655" y="1713"/>
                    <a:pt x="446" y="1818"/>
                  </a:cubicBezTo>
                  <a:cubicBezTo>
                    <a:pt x="262" y="1896"/>
                    <a:pt x="79" y="2027"/>
                    <a:pt x="53" y="2237"/>
                  </a:cubicBezTo>
                  <a:cubicBezTo>
                    <a:pt x="1" y="2420"/>
                    <a:pt x="79" y="2577"/>
                    <a:pt x="184" y="2708"/>
                  </a:cubicBezTo>
                  <a:cubicBezTo>
                    <a:pt x="524" y="3205"/>
                    <a:pt x="1153" y="3389"/>
                    <a:pt x="1755" y="3441"/>
                  </a:cubicBezTo>
                  <a:cubicBezTo>
                    <a:pt x="1901" y="3456"/>
                    <a:pt x="2048" y="3463"/>
                    <a:pt x="2195" y="3463"/>
                  </a:cubicBezTo>
                  <a:cubicBezTo>
                    <a:pt x="3078" y="3463"/>
                    <a:pt x="3966" y="3194"/>
                    <a:pt x="4661" y="2655"/>
                  </a:cubicBezTo>
                  <a:cubicBezTo>
                    <a:pt x="5316" y="2132"/>
                    <a:pt x="5761" y="1399"/>
                    <a:pt x="6128" y="613"/>
                  </a:cubicBezTo>
                  <a:lnTo>
                    <a:pt x="6128" y="613"/>
                  </a:lnTo>
                  <a:cubicBezTo>
                    <a:pt x="6035" y="624"/>
                    <a:pt x="5943" y="629"/>
                    <a:pt x="5852" y="629"/>
                  </a:cubicBezTo>
                  <a:cubicBezTo>
                    <a:pt x="5508" y="629"/>
                    <a:pt x="5176" y="554"/>
                    <a:pt x="4845" y="430"/>
                  </a:cubicBezTo>
                  <a:cubicBezTo>
                    <a:pt x="4400" y="299"/>
                    <a:pt x="3981" y="116"/>
                    <a:pt x="3536" y="37"/>
                  </a:cubicBezTo>
                  <a:cubicBezTo>
                    <a:pt x="3387" y="19"/>
                    <a:pt x="3239" y="0"/>
                    <a:pt x="309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37"/>
            <p:cNvSpPr/>
            <p:nvPr/>
          </p:nvSpPr>
          <p:spPr>
            <a:xfrm>
              <a:off x="5861200" y="2356875"/>
              <a:ext cx="149275" cy="83375"/>
            </a:xfrm>
            <a:custGeom>
              <a:avLst/>
              <a:gdLst/>
              <a:ahLst/>
              <a:cxnLst/>
              <a:rect l="l" t="t" r="r" b="b"/>
              <a:pathLst>
                <a:path w="5971" h="3335" extrusionOk="0">
                  <a:moveTo>
                    <a:pt x="589" y="1"/>
                  </a:moveTo>
                  <a:cubicBezTo>
                    <a:pt x="458" y="1"/>
                    <a:pt x="333" y="32"/>
                    <a:pt x="236" y="112"/>
                  </a:cubicBezTo>
                  <a:cubicBezTo>
                    <a:pt x="105" y="217"/>
                    <a:pt x="53" y="400"/>
                    <a:pt x="53" y="557"/>
                  </a:cubicBezTo>
                  <a:cubicBezTo>
                    <a:pt x="1" y="1159"/>
                    <a:pt x="367" y="1709"/>
                    <a:pt x="812" y="2128"/>
                  </a:cubicBezTo>
                  <a:cubicBezTo>
                    <a:pt x="1546" y="2835"/>
                    <a:pt x="2541" y="3333"/>
                    <a:pt x="3562" y="3333"/>
                  </a:cubicBezTo>
                  <a:cubicBezTo>
                    <a:pt x="3597" y="3334"/>
                    <a:pt x="3633" y="3334"/>
                    <a:pt x="3668" y="3334"/>
                  </a:cubicBezTo>
                  <a:cubicBezTo>
                    <a:pt x="4468" y="3334"/>
                    <a:pt x="5244" y="3055"/>
                    <a:pt x="5971" y="2704"/>
                  </a:cubicBezTo>
                  <a:cubicBezTo>
                    <a:pt x="5604" y="2468"/>
                    <a:pt x="5316" y="2102"/>
                    <a:pt x="5080" y="1735"/>
                  </a:cubicBezTo>
                  <a:cubicBezTo>
                    <a:pt x="4845" y="1343"/>
                    <a:pt x="4609" y="950"/>
                    <a:pt x="4321" y="609"/>
                  </a:cubicBezTo>
                  <a:cubicBezTo>
                    <a:pt x="4190" y="426"/>
                    <a:pt x="4033" y="295"/>
                    <a:pt x="3850" y="190"/>
                  </a:cubicBezTo>
                  <a:cubicBezTo>
                    <a:pt x="3693" y="112"/>
                    <a:pt x="3536" y="60"/>
                    <a:pt x="3352" y="60"/>
                  </a:cubicBezTo>
                  <a:cubicBezTo>
                    <a:pt x="3266" y="49"/>
                    <a:pt x="3174" y="42"/>
                    <a:pt x="3082" y="42"/>
                  </a:cubicBezTo>
                  <a:cubicBezTo>
                    <a:pt x="2952" y="42"/>
                    <a:pt x="2820" y="55"/>
                    <a:pt x="2698" y="86"/>
                  </a:cubicBezTo>
                  <a:cubicBezTo>
                    <a:pt x="2462" y="164"/>
                    <a:pt x="2226" y="269"/>
                    <a:pt x="1991" y="295"/>
                  </a:cubicBezTo>
                  <a:cubicBezTo>
                    <a:pt x="1915" y="306"/>
                    <a:pt x="1834" y="312"/>
                    <a:pt x="1753" y="312"/>
                  </a:cubicBezTo>
                  <a:cubicBezTo>
                    <a:pt x="1638" y="312"/>
                    <a:pt x="1522" y="300"/>
                    <a:pt x="1415" y="269"/>
                  </a:cubicBezTo>
                  <a:cubicBezTo>
                    <a:pt x="1205" y="190"/>
                    <a:pt x="1022" y="86"/>
                    <a:pt x="839" y="33"/>
                  </a:cubicBezTo>
                  <a:cubicBezTo>
                    <a:pt x="757" y="13"/>
                    <a:pt x="672" y="1"/>
                    <a:pt x="58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37"/>
            <p:cNvSpPr/>
            <p:nvPr/>
          </p:nvSpPr>
          <p:spPr>
            <a:xfrm>
              <a:off x="5934525" y="2274425"/>
              <a:ext cx="89700" cy="151375"/>
            </a:xfrm>
            <a:custGeom>
              <a:avLst/>
              <a:gdLst/>
              <a:ahLst/>
              <a:cxnLst/>
              <a:rect l="l" t="t" r="r" b="b"/>
              <a:pathLst>
                <a:path w="3588" h="6055" extrusionOk="0">
                  <a:moveTo>
                    <a:pt x="1169" y="1"/>
                  </a:moveTo>
                  <a:cubicBezTo>
                    <a:pt x="1033" y="1"/>
                    <a:pt x="896" y="72"/>
                    <a:pt x="760" y="163"/>
                  </a:cubicBezTo>
                  <a:cubicBezTo>
                    <a:pt x="288" y="503"/>
                    <a:pt x="105" y="1158"/>
                    <a:pt x="79" y="1734"/>
                  </a:cubicBezTo>
                  <a:cubicBezTo>
                    <a:pt x="0" y="2781"/>
                    <a:pt x="288" y="3829"/>
                    <a:pt x="943" y="4641"/>
                  </a:cubicBezTo>
                  <a:cubicBezTo>
                    <a:pt x="1493" y="5269"/>
                    <a:pt x="2226" y="5714"/>
                    <a:pt x="3012" y="6054"/>
                  </a:cubicBezTo>
                  <a:cubicBezTo>
                    <a:pt x="2933" y="5609"/>
                    <a:pt x="3038" y="5164"/>
                    <a:pt x="3169" y="4745"/>
                  </a:cubicBezTo>
                  <a:cubicBezTo>
                    <a:pt x="3273" y="4326"/>
                    <a:pt x="3457" y="3881"/>
                    <a:pt x="3535" y="3436"/>
                  </a:cubicBezTo>
                  <a:cubicBezTo>
                    <a:pt x="3561" y="3227"/>
                    <a:pt x="3588" y="3017"/>
                    <a:pt x="3535" y="2808"/>
                  </a:cubicBezTo>
                  <a:cubicBezTo>
                    <a:pt x="3483" y="2651"/>
                    <a:pt x="3404" y="2493"/>
                    <a:pt x="3326" y="2336"/>
                  </a:cubicBezTo>
                  <a:cubicBezTo>
                    <a:pt x="3195" y="2153"/>
                    <a:pt x="3038" y="1996"/>
                    <a:pt x="2854" y="1865"/>
                  </a:cubicBezTo>
                  <a:cubicBezTo>
                    <a:pt x="2645" y="1734"/>
                    <a:pt x="2436" y="1629"/>
                    <a:pt x="2226" y="1472"/>
                  </a:cubicBezTo>
                  <a:cubicBezTo>
                    <a:pt x="2095" y="1341"/>
                    <a:pt x="1964" y="1184"/>
                    <a:pt x="1886" y="1001"/>
                  </a:cubicBezTo>
                  <a:cubicBezTo>
                    <a:pt x="1807" y="818"/>
                    <a:pt x="1781" y="608"/>
                    <a:pt x="1702" y="399"/>
                  </a:cubicBezTo>
                  <a:cubicBezTo>
                    <a:pt x="1598" y="215"/>
                    <a:pt x="1441" y="32"/>
                    <a:pt x="1231" y="6"/>
                  </a:cubicBezTo>
                  <a:cubicBezTo>
                    <a:pt x="1210" y="2"/>
                    <a:pt x="1190" y="1"/>
                    <a:pt x="116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37"/>
            <p:cNvSpPr/>
            <p:nvPr/>
          </p:nvSpPr>
          <p:spPr>
            <a:xfrm>
              <a:off x="5992775" y="2276500"/>
              <a:ext cx="82500" cy="149300"/>
            </a:xfrm>
            <a:custGeom>
              <a:avLst/>
              <a:gdLst/>
              <a:ahLst/>
              <a:cxnLst/>
              <a:rect l="l" t="t" r="r" b="b"/>
              <a:pathLst>
                <a:path w="3300" h="5972" extrusionOk="0">
                  <a:moveTo>
                    <a:pt x="2637" y="0"/>
                  </a:moveTo>
                  <a:cubicBezTo>
                    <a:pt x="2059" y="0"/>
                    <a:pt x="1532" y="357"/>
                    <a:pt x="1153" y="787"/>
                  </a:cubicBezTo>
                  <a:cubicBezTo>
                    <a:pt x="446" y="1546"/>
                    <a:pt x="1" y="2541"/>
                    <a:pt x="1" y="3563"/>
                  </a:cubicBezTo>
                  <a:cubicBezTo>
                    <a:pt x="1" y="4400"/>
                    <a:pt x="315" y="5212"/>
                    <a:pt x="682" y="5971"/>
                  </a:cubicBezTo>
                  <a:lnTo>
                    <a:pt x="708" y="5971"/>
                  </a:lnTo>
                  <a:cubicBezTo>
                    <a:pt x="917" y="5605"/>
                    <a:pt x="1284" y="5317"/>
                    <a:pt x="1624" y="5055"/>
                  </a:cubicBezTo>
                  <a:cubicBezTo>
                    <a:pt x="2017" y="4819"/>
                    <a:pt x="2410" y="4584"/>
                    <a:pt x="2750" y="4296"/>
                  </a:cubicBezTo>
                  <a:cubicBezTo>
                    <a:pt x="2907" y="4139"/>
                    <a:pt x="3064" y="3981"/>
                    <a:pt x="3143" y="3798"/>
                  </a:cubicBezTo>
                  <a:cubicBezTo>
                    <a:pt x="3221" y="3641"/>
                    <a:pt x="3274" y="3484"/>
                    <a:pt x="3274" y="3301"/>
                  </a:cubicBezTo>
                  <a:cubicBezTo>
                    <a:pt x="3300" y="3091"/>
                    <a:pt x="3274" y="2856"/>
                    <a:pt x="3221" y="2646"/>
                  </a:cubicBezTo>
                  <a:cubicBezTo>
                    <a:pt x="3143" y="2410"/>
                    <a:pt x="3038" y="2175"/>
                    <a:pt x="2986" y="1939"/>
                  </a:cubicBezTo>
                  <a:cubicBezTo>
                    <a:pt x="2960" y="1756"/>
                    <a:pt x="2960" y="1546"/>
                    <a:pt x="3012" y="1363"/>
                  </a:cubicBezTo>
                  <a:cubicBezTo>
                    <a:pt x="3091" y="1154"/>
                    <a:pt x="3195" y="970"/>
                    <a:pt x="3248" y="761"/>
                  </a:cubicBezTo>
                  <a:cubicBezTo>
                    <a:pt x="3300" y="578"/>
                    <a:pt x="3300" y="342"/>
                    <a:pt x="3143" y="185"/>
                  </a:cubicBezTo>
                  <a:cubicBezTo>
                    <a:pt x="3038" y="54"/>
                    <a:pt x="2855" y="1"/>
                    <a:pt x="2698" y="1"/>
                  </a:cubicBezTo>
                  <a:cubicBezTo>
                    <a:pt x="2677" y="1"/>
                    <a:pt x="2657" y="0"/>
                    <a:pt x="26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37"/>
            <p:cNvSpPr/>
            <p:nvPr/>
          </p:nvSpPr>
          <p:spPr>
            <a:xfrm>
              <a:off x="6010450" y="2353850"/>
              <a:ext cx="152550" cy="86625"/>
            </a:xfrm>
            <a:custGeom>
              <a:avLst/>
              <a:gdLst/>
              <a:ahLst/>
              <a:cxnLst/>
              <a:rect l="l" t="t" r="r" b="b"/>
              <a:pathLst>
                <a:path w="6102" h="3465" extrusionOk="0">
                  <a:moveTo>
                    <a:pt x="3934" y="1"/>
                  </a:moveTo>
                  <a:cubicBezTo>
                    <a:pt x="3051" y="1"/>
                    <a:pt x="2163" y="270"/>
                    <a:pt x="1467" y="809"/>
                  </a:cubicBezTo>
                  <a:cubicBezTo>
                    <a:pt x="812" y="1333"/>
                    <a:pt x="367" y="2066"/>
                    <a:pt x="1" y="2851"/>
                  </a:cubicBezTo>
                  <a:cubicBezTo>
                    <a:pt x="88" y="2840"/>
                    <a:pt x="177" y="2835"/>
                    <a:pt x="266" y="2835"/>
                  </a:cubicBezTo>
                  <a:cubicBezTo>
                    <a:pt x="604" y="2835"/>
                    <a:pt x="952" y="2910"/>
                    <a:pt x="1284" y="3035"/>
                  </a:cubicBezTo>
                  <a:cubicBezTo>
                    <a:pt x="1729" y="3166"/>
                    <a:pt x="2148" y="3349"/>
                    <a:pt x="2593" y="3427"/>
                  </a:cubicBezTo>
                  <a:cubicBezTo>
                    <a:pt x="2741" y="3446"/>
                    <a:pt x="2889" y="3464"/>
                    <a:pt x="3037" y="3464"/>
                  </a:cubicBezTo>
                  <a:cubicBezTo>
                    <a:pt x="3099" y="3464"/>
                    <a:pt x="3160" y="3461"/>
                    <a:pt x="3221" y="3454"/>
                  </a:cubicBezTo>
                  <a:cubicBezTo>
                    <a:pt x="3405" y="3401"/>
                    <a:pt x="3562" y="3349"/>
                    <a:pt x="3693" y="3244"/>
                  </a:cubicBezTo>
                  <a:cubicBezTo>
                    <a:pt x="3876" y="3113"/>
                    <a:pt x="4059" y="2956"/>
                    <a:pt x="4190" y="2799"/>
                  </a:cubicBezTo>
                  <a:cubicBezTo>
                    <a:pt x="4321" y="2589"/>
                    <a:pt x="4426" y="2354"/>
                    <a:pt x="4609" y="2171"/>
                  </a:cubicBezTo>
                  <a:cubicBezTo>
                    <a:pt x="4740" y="2040"/>
                    <a:pt x="4897" y="1935"/>
                    <a:pt x="5054" y="1856"/>
                  </a:cubicBezTo>
                  <a:cubicBezTo>
                    <a:pt x="5264" y="1778"/>
                    <a:pt x="5473" y="1752"/>
                    <a:pt x="5657" y="1647"/>
                  </a:cubicBezTo>
                  <a:cubicBezTo>
                    <a:pt x="5866" y="1568"/>
                    <a:pt x="6049" y="1437"/>
                    <a:pt x="6076" y="1228"/>
                  </a:cubicBezTo>
                  <a:cubicBezTo>
                    <a:pt x="6102" y="1045"/>
                    <a:pt x="6049" y="887"/>
                    <a:pt x="5945" y="757"/>
                  </a:cubicBezTo>
                  <a:cubicBezTo>
                    <a:pt x="5604" y="259"/>
                    <a:pt x="4976" y="76"/>
                    <a:pt x="4374" y="23"/>
                  </a:cubicBezTo>
                  <a:cubicBezTo>
                    <a:pt x="4228" y="8"/>
                    <a:pt x="4081" y="1"/>
                    <a:pt x="39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37"/>
            <p:cNvSpPr/>
            <p:nvPr/>
          </p:nvSpPr>
          <p:spPr>
            <a:xfrm>
              <a:off x="6010450" y="2409375"/>
              <a:ext cx="149275" cy="83350"/>
            </a:xfrm>
            <a:custGeom>
              <a:avLst/>
              <a:gdLst/>
              <a:ahLst/>
              <a:cxnLst/>
              <a:rect l="l" t="t" r="r" b="b"/>
              <a:pathLst>
                <a:path w="5971" h="3334" extrusionOk="0">
                  <a:moveTo>
                    <a:pt x="2303" y="0"/>
                  </a:moveTo>
                  <a:cubicBezTo>
                    <a:pt x="1503" y="0"/>
                    <a:pt x="728" y="279"/>
                    <a:pt x="1" y="630"/>
                  </a:cubicBezTo>
                  <a:cubicBezTo>
                    <a:pt x="367" y="866"/>
                    <a:pt x="655" y="1233"/>
                    <a:pt x="891" y="1599"/>
                  </a:cubicBezTo>
                  <a:cubicBezTo>
                    <a:pt x="1127" y="1966"/>
                    <a:pt x="1336" y="2385"/>
                    <a:pt x="1650" y="2725"/>
                  </a:cubicBezTo>
                  <a:cubicBezTo>
                    <a:pt x="1781" y="2908"/>
                    <a:pt x="1938" y="3039"/>
                    <a:pt x="2122" y="3144"/>
                  </a:cubicBezTo>
                  <a:cubicBezTo>
                    <a:pt x="2279" y="3223"/>
                    <a:pt x="2436" y="3275"/>
                    <a:pt x="2619" y="3275"/>
                  </a:cubicBezTo>
                  <a:cubicBezTo>
                    <a:pt x="2706" y="3286"/>
                    <a:pt x="2797" y="3292"/>
                    <a:pt x="2889" y="3292"/>
                  </a:cubicBezTo>
                  <a:cubicBezTo>
                    <a:pt x="3019" y="3292"/>
                    <a:pt x="3151" y="3279"/>
                    <a:pt x="3274" y="3249"/>
                  </a:cubicBezTo>
                  <a:cubicBezTo>
                    <a:pt x="3509" y="3170"/>
                    <a:pt x="3745" y="3065"/>
                    <a:pt x="3981" y="3039"/>
                  </a:cubicBezTo>
                  <a:cubicBezTo>
                    <a:pt x="4057" y="3028"/>
                    <a:pt x="4137" y="3022"/>
                    <a:pt x="4218" y="3022"/>
                  </a:cubicBezTo>
                  <a:cubicBezTo>
                    <a:pt x="4333" y="3022"/>
                    <a:pt x="4449" y="3035"/>
                    <a:pt x="4557" y="3065"/>
                  </a:cubicBezTo>
                  <a:cubicBezTo>
                    <a:pt x="4740" y="3144"/>
                    <a:pt x="4923" y="3249"/>
                    <a:pt x="5133" y="3301"/>
                  </a:cubicBezTo>
                  <a:cubicBezTo>
                    <a:pt x="5214" y="3321"/>
                    <a:pt x="5299" y="3334"/>
                    <a:pt x="5382" y="3334"/>
                  </a:cubicBezTo>
                  <a:cubicBezTo>
                    <a:pt x="5513" y="3334"/>
                    <a:pt x="5639" y="3303"/>
                    <a:pt x="5735" y="3223"/>
                  </a:cubicBezTo>
                  <a:cubicBezTo>
                    <a:pt x="5866" y="3118"/>
                    <a:pt x="5918" y="2935"/>
                    <a:pt x="5918" y="2777"/>
                  </a:cubicBezTo>
                  <a:cubicBezTo>
                    <a:pt x="5971" y="2175"/>
                    <a:pt x="5604" y="1625"/>
                    <a:pt x="5159" y="1206"/>
                  </a:cubicBezTo>
                  <a:cubicBezTo>
                    <a:pt x="4426" y="499"/>
                    <a:pt x="3431" y="2"/>
                    <a:pt x="2410" y="2"/>
                  </a:cubicBezTo>
                  <a:cubicBezTo>
                    <a:pt x="2374" y="1"/>
                    <a:pt x="2339" y="0"/>
                    <a:pt x="23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37"/>
            <p:cNvSpPr/>
            <p:nvPr/>
          </p:nvSpPr>
          <p:spPr>
            <a:xfrm>
              <a:off x="5988850" y="2406350"/>
              <a:ext cx="42575" cy="38775"/>
            </a:xfrm>
            <a:custGeom>
              <a:avLst/>
              <a:gdLst/>
              <a:ahLst/>
              <a:cxnLst/>
              <a:rect l="l" t="t" r="r" b="b"/>
              <a:pathLst>
                <a:path w="1703" h="1551" extrusionOk="0">
                  <a:moveTo>
                    <a:pt x="836" y="1"/>
                  </a:moveTo>
                  <a:cubicBezTo>
                    <a:pt x="649" y="1"/>
                    <a:pt x="462" y="67"/>
                    <a:pt x="315" y="201"/>
                  </a:cubicBezTo>
                  <a:cubicBezTo>
                    <a:pt x="1" y="516"/>
                    <a:pt x="1" y="987"/>
                    <a:pt x="289" y="1301"/>
                  </a:cubicBezTo>
                  <a:cubicBezTo>
                    <a:pt x="439" y="1465"/>
                    <a:pt x="638" y="1550"/>
                    <a:pt x="840" y="1550"/>
                  </a:cubicBezTo>
                  <a:cubicBezTo>
                    <a:pt x="1025" y="1550"/>
                    <a:pt x="1212" y="1478"/>
                    <a:pt x="1362" y="1327"/>
                  </a:cubicBezTo>
                  <a:cubicBezTo>
                    <a:pt x="1676" y="1039"/>
                    <a:pt x="1703" y="568"/>
                    <a:pt x="1415" y="254"/>
                  </a:cubicBezTo>
                  <a:cubicBezTo>
                    <a:pt x="1261" y="86"/>
                    <a:pt x="1048" y="1"/>
                    <a:pt x="83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37"/>
            <p:cNvSpPr/>
            <p:nvPr/>
          </p:nvSpPr>
          <p:spPr>
            <a:xfrm>
              <a:off x="6029450" y="2412675"/>
              <a:ext cx="128975" cy="70725"/>
            </a:xfrm>
            <a:custGeom>
              <a:avLst/>
              <a:gdLst/>
              <a:ahLst/>
              <a:cxnLst/>
              <a:rect l="l" t="t" r="r" b="b"/>
              <a:pathLst>
                <a:path w="5159" h="2829" extrusionOk="0">
                  <a:moveTo>
                    <a:pt x="1336" y="1"/>
                  </a:moveTo>
                  <a:cubicBezTo>
                    <a:pt x="890" y="27"/>
                    <a:pt x="445" y="132"/>
                    <a:pt x="52" y="315"/>
                  </a:cubicBezTo>
                  <a:cubicBezTo>
                    <a:pt x="26" y="315"/>
                    <a:pt x="0" y="341"/>
                    <a:pt x="26" y="367"/>
                  </a:cubicBezTo>
                  <a:cubicBezTo>
                    <a:pt x="26" y="420"/>
                    <a:pt x="52" y="446"/>
                    <a:pt x="79" y="446"/>
                  </a:cubicBezTo>
                  <a:cubicBezTo>
                    <a:pt x="79" y="446"/>
                    <a:pt x="105" y="446"/>
                    <a:pt x="105" y="420"/>
                  </a:cubicBezTo>
                  <a:cubicBezTo>
                    <a:pt x="552" y="231"/>
                    <a:pt x="1042" y="128"/>
                    <a:pt x="1535" y="128"/>
                  </a:cubicBezTo>
                  <a:cubicBezTo>
                    <a:pt x="1591" y="128"/>
                    <a:pt x="1647" y="129"/>
                    <a:pt x="1702" y="132"/>
                  </a:cubicBezTo>
                  <a:cubicBezTo>
                    <a:pt x="1912" y="158"/>
                    <a:pt x="2121" y="184"/>
                    <a:pt x="2331" y="210"/>
                  </a:cubicBezTo>
                  <a:cubicBezTo>
                    <a:pt x="3142" y="394"/>
                    <a:pt x="3849" y="839"/>
                    <a:pt x="4373" y="1493"/>
                  </a:cubicBezTo>
                  <a:cubicBezTo>
                    <a:pt x="4687" y="1886"/>
                    <a:pt x="4923" y="2305"/>
                    <a:pt x="5054" y="2776"/>
                  </a:cubicBezTo>
                  <a:cubicBezTo>
                    <a:pt x="5054" y="2803"/>
                    <a:pt x="5080" y="2829"/>
                    <a:pt x="5106" y="2829"/>
                  </a:cubicBezTo>
                  <a:cubicBezTo>
                    <a:pt x="5106" y="2829"/>
                    <a:pt x="5132" y="2803"/>
                    <a:pt x="5158" y="2803"/>
                  </a:cubicBezTo>
                  <a:cubicBezTo>
                    <a:pt x="5158" y="2776"/>
                    <a:pt x="5158" y="2750"/>
                    <a:pt x="5158" y="2750"/>
                  </a:cubicBezTo>
                  <a:cubicBezTo>
                    <a:pt x="4923" y="1886"/>
                    <a:pt x="4373" y="1127"/>
                    <a:pt x="3640" y="629"/>
                  </a:cubicBezTo>
                  <a:cubicBezTo>
                    <a:pt x="3064" y="263"/>
                    <a:pt x="2409" y="53"/>
                    <a:pt x="1702" y="1"/>
                  </a:cubicBezTo>
                  <a:close/>
                </a:path>
              </a:pathLst>
            </a:custGeom>
            <a:solidFill>
              <a:srgbClr val="502C3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1" name="Google Shape;2041;p37"/>
            <p:cNvSpPr/>
            <p:nvPr/>
          </p:nvSpPr>
          <p:spPr>
            <a:xfrm>
              <a:off x="6058250" y="2493850"/>
              <a:ext cx="22275" cy="74650"/>
            </a:xfrm>
            <a:custGeom>
              <a:avLst/>
              <a:gdLst/>
              <a:ahLst/>
              <a:cxnLst/>
              <a:rect l="l" t="t" r="r" b="b"/>
              <a:pathLst>
                <a:path w="891" h="2986" extrusionOk="0">
                  <a:moveTo>
                    <a:pt x="786" y="1"/>
                  </a:moveTo>
                  <a:cubicBezTo>
                    <a:pt x="760" y="1"/>
                    <a:pt x="733" y="1"/>
                    <a:pt x="733" y="27"/>
                  </a:cubicBezTo>
                  <a:cubicBezTo>
                    <a:pt x="707" y="53"/>
                    <a:pt x="707" y="53"/>
                    <a:pt x="707" y="79"/>
                  </a:cubicBezTo>
                  <a:cubicBezTo>
                    <a:pt x="812" y="839"/>
                    <a:pt x="681" y="1650"/>
                    <a:pt x="341" y="2331"/>
                  </a:cubicBezTo>
                  <a:cubicBezTo>
                    <a:pt x="236" y="2541"/>
                    <a:pt x="131" y="2724"/>
                    <a:pt x="0" y="2881"/>
                  </a:cubicBezTo>
                  <a:cubicBezTo>
                    <a:pt x="0" y="2907"/>
                    <a:pt x="0" y="2933"/>
                    <a:pt x="0" y="2959"/>
                  </a:cubicBezTo>
                  <a:cubicBezTo>
                    <a:pt x="0" y="2986"/>
                    <a:pt x="26" y="2986"/>
                    <a:pt x="53" y="2986"/>
                  </a:cubicBezTo>
                  <a:cubicBezTo>
                    <a:pt x="79" y="2986"/>
                    <a:pt x="105" y="2986"/>
                    <a:pt x="105" y="2959"/>
                  </a:cubicBezTo>
                  <a:cubicBezTo>
                    <a:pt x="576" y="2331"/>
                    <a:pt x="838" y="1519"/>
                    <a:pt x="864" y="734"/>
                  </a:cubicBezTo>
                  <a:cubicBezTo>
                    <a:pt x="890" y="498"/>
                    <a:pt x="864" y="289"/>
                    <a:pt x="838" y="53"/>
                  </a:cubicBezTo>
                  <a:cubicBezTo>
                    <a:pt x="838" y="27"/>
                    <a:pt x="812" y="1"/>
                    <a:pt x="7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2" name="Google Shape;2042;p37"/>
            <p:cNvSpPr/>
            <p:nvPr/>
          </p:nvSpPr>
          <p:spPr>
            <a:xfrm>
              <a:off x="5976425" y="2448025"/>
              <a:ext cx="47150" cy="119825"/>
            </a:xfrm>
            <a:custGeom>
              <a:avLst/>
              <a:gdLst/>
              <a:ahLst/>
              <a:cxnLst/>
              <a:rect l="l" t="t" r="r" b="b"/>
              <a:pathLst>
                <a:path w="1886" h="4793" extrusionOk="0">
                  <a:moveTo>
                    <a:pt x="1545" y="1"/>
                  </a:moveTo>
                  <a:cubicBezTo>
                    <a:pt x="1519" y="1"/>
                    <a:pt x="1493" y="1"/>
                    <a:pt x="1493" y="27"/>
                  </a:cubicBezTo>
                  <a:cubicBezTo>
                    <a:pt x="1466" y="27"/>
                    <a:pt x="1466" y="53"/>
                    <a:pt x="1466" y="79"/>
                  </a:cubicBezTo>
                  <a:cubicBezTo>
                    <a:pt x="1702" y="682"/>
                    <a:pt x="1755" y="1336"/>
                    <a:pt x="1676" y="1965"/>
                  </a:cubicBezTo>
                  <a:cubicBezTo>
                    <a:pt x="1571" y="2645"/>
                    <a:pt x="1309" y="3300"/>
                    <a:pt x="890" y="3850"/>
                  </a:cubicBezTo>
                  <a:cubicBezTo>
                    <a:pt x="655" y="4164"/>
                    <a:pt x="341" y="4452"/>
                    <a:pt x="26" y="4688"/>
                  </a:cubicBezTo>
                  <a:cubicBezTo>
                    <a:pt x="0" y="4714"/>
                    <a:pt x="0" y="4740"/>
                    <a:pt x="0" y="4740"/>
                  </a:cubicBezTo>
                  <a:cubicBezTo>
                    <a:pt x="0" y="4766"/>
                    <a:pt x="26" y="4792"/>
                    <a:pt x="53" y="4792"/>
                  </a:cubicBezTo>
                  <a:lnTo>
                    <a:pt x="105" y="4792"/>
                  </a:lnTo>
                  <a:cubicBezTo>
                    <a:pt x="707" y="4347"/>
                    <a:pt x="1178" y="3771"/>
                    <a:pt x="1493" y="3090"/>
                  </a:cubicBezTo>
                  <a:cubicBezTo>
                    <a:pt x="1755" y="2488"/>
                    <a:pt x="1885" y="1807"/>
                    <a:pt x="1833" y="1127"/>
                  </a:cubicBezTo>
                  <a:cubicBezTo>
                    <a:pt x="1807" y="760"/>
                    <a:pt x="1728" y="394"/>
                    <a:pt x="1597" y="27"/>
                  </a:cubicBezTo>
                  <a:cubicBezTo>
                    <a:pt x="1597" y="1"/>
                    <a:pt x="1571" y="1"/>
                    <a:pt x="15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3" name="Google Shape;2043;p37"/>
            <p:cNvSpPr/>
            <p:nvPr/>
          </p:nvSpPr>
          <p:spPr>
            <a:xfrm>
              <a:off x="5884125" y="2439525"/>
              <a:ext cx="114575" cy="52625"/>
            </a:xfrm>
            <a:custGeom>
              <a:avLst/>
              <a:gdLst/>
              <a:ahLst/>
              <a:cxnLst/>
              <a:rect l="l" t="t" r="r" b="b"/>
              <a:pathLst>
                <a:path w="4583" h="2105" extrusionOk="0">
                  <a:moveTo>
                    <a:pt x="4530" y="0"/>
                  </a:moveTo>
                  <a:cubicBezTo>
                    <a:pt x="4504" y="0"/>
                    <a:pt x="4478" y="27"/>
                    <a:pt x="4478" y="27"/>
                  </a:cubicBezTo>
                  <a:cubicBezTo>
                    <a:pt x="4111" y="655"/>
                    <a:pt x="3614" y="1179"/>
                    <a:pt x="2985" y="1519"/>
                  </a:cubicBezTo>
                  <a:cubicBezTo>
                    <a:pt x="2450" y="1811"/>
                    <a:pt x="1871" y="1967"/>
                    <a:pt x="1267" y="1967"/>
                  </a:cubicBezTo>
                  <a:cubicBezTo>
                    <a:pt x="1220" y="1967"/>
                    <a:pt x="1173" y="1966"/>
                    <a:pt x="1126" y="1964"/>
                  </a:cubicBezTo>
                  <a:lnTo>
                    <a:pt x="1021" y="1964"/>
                  </a:lnTo>
                  <a:cubicBezTo>
                    <a:pt x="707" y="1964"/>
                    <a:pt x="393" y="1912"/>
                    <a:pt x="105" y="1807"/>
                  </a:cubicBezTo>
                  <a:lnTo>
                    <a:pt x="79" y="1807"/>
                  </a:lnTo>
                  <a:cubicBezTo>
                    <a:pt x="53" y="1807"/>
                    <a:pt x="26" y="1833"/>
                    <a:pt x="26" y="1859"/>
                  </a:cubicBezTo>
                  <a:cubicBezTo>
                    <a:pt x="0" y="1886"/>
                    <a:pt x="26" y="1938"/>
                    <a:pt x="53" y="1938"/>
                  </a:cubicBezTo>
                  <a:cubicBezTo>
                    <a:pt x="367" y="2043"/>
                    <a:pt x="707" y="2095"/>
                    <a:pt x="1021" y="2095"/>
                  </a:cubicBezTo>
                  <a:cubicBezTo>
                    <a:pt x="1100" y="2102"/>
                    <a:pt x="1178" y="2105"/>
                    <a:pt x="1257" y="2105"/>
                  </a:cubicBezTo>
                  <a:cubicBezTo>
                    <a:pt x="1493" y="2105"/>
                    <a:pt x="1728" y="2075"/>
                    <a:pt x="1964" y="2017"/>
                  </a:cubicBezTo>
                  <a:cubicBezTo>
                    <a:pt x="2645" y="1886"/>
                    <a:pt x="3273" y="1545"/>
                    <a:pt x="3797" y="1074"/>
                  </a:cubicBezTo>
                  <a:cubicBezTo>
                    <a:pt x="4111" y="786"/>
                    <a:pt x="4373" y="472"/>
                    <a:pt x="4582" y="105"/>
                  </a:cubicBezTo>
                  <a:cubicBezTo>
                    <a:pt x="4582" y="79"/>
                    <a:pt x="4582" y="53"/>
                    <a:pt x="4582" y="53"/>
                  </a:cubicBezTo>
                  <a:cubicBezTo>
                    <a:pt x="4556" y="27"/>
                    <a:pt x="4556" y="0"/>
                    <a:pt x="453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37"/>
            <p:cNvSpPr/>
            <p:nvPr/>
          </p:nvSpPr>
          <p:spPr>
            <a:xfrm>
              <a:off x="5879525" y="2400900"/>
              <a:ext cx="106725" cy="34725"/>
            </a:xfrm>
            <a:custGeom>
              <a:avLst/>
              <a:gdLst/>
              <a:ahLst/>
              <a:cxnLst/>
              <a:rect l="l" t="t" r="r" b="b"/>
              <a:pathLst>
                <a:path w="4269" h="1389" extrusionOk="0">
                  <a:moveTo>
                    <a:pt x="79" y="0"/>
                  </a:moveTo>
                  <a:cubicBezTo>
                    <a:pt x="53" y="0"/>
                    <a:pt x="27" y="27"/>
                    <a:pt x="1" y="53"/>
                  </a:cubicBezTo>
                  <a:cubicBezTo>
                    <a:pt x="1" y="79"/>
                    <a:pt x="1" y="105"/>
                    <a:pt x="27" y="131"/>
                  </a:cubicBezTo>
                  <a:cubicBezTo>
                    <a:pt x="786" y="865"/>
                    <a:pt x="1834" y="1336"/>
                    <a:pt x="2907" y="1388"/>
                  </a:cubicBezTo>
                  <a:lnTo>
                    <a:pt x="3274" y="1388"/>
                  </a:lnTo>
                  <a:cubicBezTo>
                    <a:pt x="3588" y="1362"/>
                    <a:pt x="3902" y="1310"/>
                    <a:pt x="4217" y="1231"/>
                  </a:cubicBezTo>
                  <a:cubicBezTo>
                    <a:pt x="4269" y="1205"/>
                    <a:pt x="4269" y="1179"/>
                    <a:pt x="4269" y="1153"/>
                  </a:cubicBezTo>
                  <a:cubicBezTo>
                    <a:pt x="4269" y="1126"/>
                    <a:pt x="4243" y="1100"/>
                    <a:pt x="4217" y="1100"/>
                  </a:cubicBezTo>
                  <a:lnTo>
                    <a:pt x="4190" y="1100"/>
                  </a:lnTo>
                  <a:cubicBezTo>
                    <a:pt x="3843" y="1187"/>
                    <a:pt x="3478" y="1238"/>
                    <a:pt x="3125" y="1238"/>
                  </a:cubicBezTo>
                  <a:cubicBezTo>
                    <a:pt x="3052" y="1238"/>
                    <a:pt x="2979" y="1236"/>
                    <a:pt x="2907" y="1231"/>
                  </a:cubicBezTo>
                  <a:cubicBezTo>
                    <a:pt x="2200" y="1205"/>
                    <a:pt x="1520" y="1022"/>
                    <a:pt x="917" y="655"/>
                  </a:cubicBezTo>
                  <a:cubicBezTo>
                    <a:pt x="629" y="472"/>
                    <a:pt x="367" y="262"/>
                    <a:pt x="132" y="27"/>
                  </a:cubicBezTo>
                  <a:cubicBezTo>
                    <a:pt x="106" y="27"/>
                    <a:pt x="106" y="0"/>
                    <a:pt x="7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37"/>
            <p:cNvSpPr/>
            <p:nvPr/>
          </p:nvSpPr>
          <p:spPr>
            <a:xfrm>
              <a:off x="5939100" y="2332825"/>
              <a:ext cx="53700" cy="80525"/>
            </a:xfrm>
            <a:custGeom>
              <a:avLst/>
              <a:gdLst/>
              <a:ahLst/>
              <a:cxnLst/>
              <a:rect l="l" t="t" r="r" b="b"/>
              <a:pathLst>
                <a:path w="2148" h="3221" extrusionOk="0">
                  <a:moveTo>
                    <a:pt x="1" y="0"/>
                  </a:moveTo>
                  <a:cubicBezTo>
                    <a:pt x="1" y="0"/>
                    <a:pt x="1" y="27"/>
                    <a:pt x="1" y="53"/>
                  </a:cubicBezTo>
                  <a:cubicBezTo>
                    <a:pt x="53" y="1074"/>
                    <a:pt x="551" y="2043"/>
                    <a:pt x="1336" y="2723"/>
                  </a:cubicBezTo>
                  <a:cubicBezTo>
                    <a:pt x="1546" y="2907"/>
                    <a:pt x="1807" y="3064"/>
                    <a:pt x="2043" y="3195"/>
                  </a:cubicBezTo>
                  <a:cubicBezTo>
                    <a:pt x="2069" y="3221"/>
                    <a:pt x="2069" y="3221"/>
                    <a:pt x="2069" y="3221"/>
                  </a:cubicBezTo>
                  <a:lnTo>
                    <a:pt x="2095" y="3195"/>
                  </a:lnTo>
                  <a:cubicBezTo>
                    <a:pt x="2102" y="3202"/>
                    <a:pt x="2109" y="3205"/>
                    <a:pt x="2116" y="3205"/>
                  </a:cubicBezTo>
                  <a:cubicBezTo>
                    <a:pt x="2134" y="3205"/>
                    <a:pt x="2148" y="3181"/>
                    <a:pt x="2148" y="3142"/>
                  </a:cubicBezTo>
                  <a:cubicBezTo>
                    <a:pt x="2148" y="3116"/>
                    <a:pt x="2148" y="3090"/>
                    <a:pt x="2122" y="3090"/>
                  </a:cubicBezTo>
                  <a:cubicBezTo>
                    <a:pt x="1231" y="2645"/>
                    <a:pt x="577" y="1833"/>
                    <a:pt x="263" y="864"/>
                  </a:cubicBezTo>
                  <a:cubicBezTo>
                    <a:pt x="184" y="603"/>
                    <a:pt x="132" y="341"/>
                    <a:pt x="132" y="53"/>
                  </a:cubicBezTo>
                  <a:cubicBezTo>
                    <a:pt x="132" y="0"/>
                    <a:pt x="79" y="0"/>
                    <a:pt x="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37"/>
            <p:cNvSpPr/>
            <p:nvPr/>
          </p:nvSpPr>
          <p:spPr>
            <a:xfrm>
              <a:off x="5996050" y="2290275"/>
              <a:ext cx="40625" cy="111950"/>
            </a:xfrm>
            <a:custGeom>
              <a:avLst/>
              <a:gdLst/>
              <a:ahLst/>
              <a:cxnLst/>
              <a:rect l="l" t="t" r="r" b="b"/>
              <a:pathLst>
                <a:path w="1625" h="4478" extrusionOk="0">
                  <a:moveTo>
                    <a:pt x="1546" y="0"/>
                  </a:moveTo>
                  <a:cubicBezTo>
                    <a:pt x="1546" y="0"/>
                    <a:pt x="1519" y="0"/>
                    <a:pt x="1493" y="27"/>
                  </a:cubicBezTo>
                  <a:cubicBezTo>
                    <a:pt x="524" y="864"/>
                    <a:pt x="1" y="2147"/>
                    <a:pt x="105" y="3457"/>
                  </a:cubicBezTo>
                  <a:cubicBezTo>
                    <a:pt x="132" y="3797"/>
                    <a:pt x="210" y="4111"/>
                    <a:pt x="315" y="4452"/>
                  </a:cubicBezTo>
                  <a:cubicBezTo>
                    <a:pt x="338" y="4475"/>
                    <a:pt x="341" y="4477"/>
                    <a:pt x="377" y="4478"/>
                  </a:cubicBezTo>
                  <a:lnTo>
                    <a:pt x="377" y="4478"/>
                  </a:lnTo>
                  <a:cubicBezTo>
                    <a:pt x="400" y="4477"/>
                    <a:pt x="423" y="4475"/>
                    <a:pt x="446" y="4452"/>
                  </a:cubicBezTo>
                  <a:cubicBezTo>
                    <a:pt x="446" y="4452"/>
                    <a:pt x="446" y="4425"/>
                    <a:pt x="446" y="4399"/>
                  </a:cubicBezTo>
                  <a:cubicBezTo>
                    <a:pt x="27" y="3247"/>
                    <a:pt x="184" y="1938"/>
                    <a:pt x="865" y="917"/>
                  </a:cubicBezTo>
                  <a:cubicBezTo>
                    <a:pt x="1074" y="629"/>
                    <a:pt x="1310" y="341"/>
                    <a:pt x="1598" y="105"/>
                  </a:cubicBezTo>
                  <a:cubicBezTo>
                    <a:pt x="1624" y="105"/>
                    <a:pt x="1624" y="79"/>
                    <a:pt x="1624" y="53"/>
                  </a:cubicBezTo>
                  <a:cubicBezTo>
                    <a:pt x="1598" y="27"/>
                    <a:pt x="1572" y="0"/>
                    <a:pt x="1546" y="0"/>
                  </a:cubicBezTo>
                  <a:close/>
                  <a:moveTo>
                    <a:pt x="377" y="4478"/>
                  </a:moveTo>
                  <a:lnTo>
                    <a:pt x="377" y="4478"/>
                  </a:lnTo>
                  <a:cubicBezTo>
                    <a:pt x="374" y="4478"/>
                    <a:pt x="370" y="4478"/>
                    <a:pt x="367" y="4478"/>
                  </a:cubicBezTo>
                  <a:lnTo>
                    <a:pt x="393" y="4478"/>
                  </a:lnTo>
                  <a:cubicBezTo>
                    <a:pt x="387" y="4478"/>
                    <a:pt x="382" y="4478"/>
                    <a:pt x="377" y="4478"/>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37"/>
            <p:cNvSpPr/>
            <p:nvPr/>
          </p:nvSpPr>
          <p:spPr>
            <a:xfrm>
              <a:off x="6021575" y="2359650"/>
              <a:ext cx="127675" cy="49775"/>
            </a:xfrm>
            <a:custGeom>
              <a:avLst/>
              <a:gdLst/>
              <a:ahLst/>
              <a:cxnLst/>
              <a:rect l="l" t="t" r="r" b="b"/>
              <a:pathLst>
                <a:path w="5107" h="1991" extrusionOk="0">
                  <a:moveTo>
                    <a:pt x="2986" y="1"/>
                  </a:moveTo>
                  <a:cubicBezTo>
                    <a:pt x="2227" y="79"/>
                    <a:pt x="1493" y="367"/>
                    <a:pt x="891" y="865"/>
                  </a:cubicBezTo>
                  <a:cubicBezTo>
                    <a:pt x="525" y="1153"/>
                    <a:pt x="237" y="1493"/>
                    <a:pt x="27" y="1886"/>
                  </a:cubicBezTo>
                  <a:cubicBezTo>
                    <a:pt x="1" y="1912"/>
                    <a:pt x="1" y="1912"/>
                    <a:pt x="27" y="1939"/>
                  </a:cubicBezTo>
                  <a:cubicBezTo>
                    <a:pt x="27" y="1965"/>
                    <a:pt x="53" y="1991"/>
                    <a:pt x="79" y="1991"/>
                  </a:cubicBezTo>
                  <a:cubicBezTo>
                    <a:pt x="106" y="1991"/>
                    <a:pt x="106" y="1965"/>
                    <a:pt x="132" y="1939"/>
                  </a:cubicBezTo>
                  <a:cubicBezTo>
                    <a:pt x="498" y="1284"/>
                    <a:pt x="1101" y="734"/>
                    <a:pt x="1808" y="446"/>
                  </a:cubicBezTo>
                  <a:cubicBezTo>
                    <a:pt x="2255" y="234"/>
                    <a:pt x="2746" y="128"/>
                    <a:pt x="3240" y="128"/>
                  </a:cubicBezTo>
                  <a:cubicBezTo>
                    <a:pt x="3295" y="128"/>
                    <a:pt x="3350" y="129"/>
                    <a:pt x="3405" y="132"/>
                  </a:cubicBezTo>
                  <a:cubicBezTo>
                    <a:pt x="3562" y="132"/>
                    <a:pt x="3745" y="158"/>
                    <a:pt x="3902" y="184"/>
                  </a:cubicBezTo>
                  <a:cubicBezTo>
                    <a:pt x="4295" y="263"/>
                    <a:pt x="4662" y="394"/>
                    <a:pt x="5002" y="577"/>
                  </a:cubicBezTo>
                  <a:lnTo>
                    <a:pt x="5028" y="577"/>
                  </a:lnTo>
                  <a:cubicBezTo>
                    <a:pt x="5054" y="577"/>
                    <a:pt x="5081" y="577"/>
                    <a:pt x="5107" y="525"/>
                  </a:cubicBezTo>
                  <a:cubicBezTo>
                    <a:pt x="5107" y="498"/>
                    <a:pt x="5107" y="472"/>
                    <a:pt x="5081" y="472"/>
                  </a:cubicBezTo>
                  <a:cubicBezTo>
                    <a:pt x="4557" y="184"/>
                    <a:pt x="4007" y="27"/>
                    <a:pt x="34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37"/>
            <p:cNvSpPr/>
            <p:nvPr/>
          </p:nvSpPr>
          <p:spPr>
            <a:xfrm>
              <a:off x="5922750" y="2555375"/>
              <a:ext cx="62850" cy="43250"/>
            </a:xfrm>
            <a:custGeom>
              <a:avLst/>
              <a:gdLst/>
              <a:ahLst/>
              <a:cxnLst/>
              <a:rect l="l" t="t" r="r" b="b"/>
              <a:pathLst>
                <a:path w="2514" h="1730" extrusionOk="0">
                  <a:moveTo>
                    <a:pt x="79" y="1"/>
                  </a:moveTo>
                  <a:cubicBezTo>
                    <a:pt x="52" y="1"/>
                    <a:pt x="26" y="1"/>
                    <a:pt x="26" y="27"/>
                  </a:cubicBezTo>
                  <a:cubicBezTo>
                    <a:pt x="0" y="53"/>
                    <a:pt x="0" y="80"/>
                    <a:pt x="26" y="106"/>
                  </a:cubicBezTo>
                  <a:cubicBezTo>
                    <a:pt x="602" y="917"/>
                    <a:pt x="1466" y="1493"/>
                    <a:pt x="2435" y="1729"/>
                  </a:cubicBezTo>
                  <a:cubicBezTo>
                    <a:pt x="2488" y="1729"/>
                    <a:pt x="2514" y="1703"/>
                    <a:pt x="2514" y="1677"/>
                  </a:cubicBezTo>
                  <a:cubicBezTo>
                    <a:pt x="2514" y="1651"/>
                    <a:pt x="2488" y="1624"/>
                    <a:pt x="2461" y="1598"/>
                  </a:cubicBezTo>
                  <a:cubicBezTo>
                    <a:pt x="1519" y="1363"/>
                    <a:pt x="681" y="813"/>
                    <a:pt x="131" y="27"/>
                  </a:cubicBezTo>
                  <a:cubicBezTo>
                    <a:pt x="105" y="1"/>
                    <a:pt x="79" y="1"/>
                    <a:pt x="7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37"/>
            <p:cNvSpPr/>
            <p:nvPr/>
          </p:nvSpPr>
          <p:spPr>
            <a:xfrm>
              <a:off x="5946300" y="2588125"/>
              <a:ext cx="32750" cy="16375"/>
            </a:xfrm>
            <a:custGeom>
              <a:avLst/>
              <a:gdLst/>
              <a:ahLst/>
              <a:cxnLst/>
              <a:rect l="l" t="t" r="r" b="b"/>
              <a:pathLst>
                <a:path w="1310" h="655" extrusionOk="0">
                  <a:moveTo>
                    <a:pt x="79" y="0"/>
                  </a:moveTo>
                  <a:cubicBezTo>
                    <a:pt x="53" y="0"/>
                    <a:pt x="27" y="0"/>
                    <a:pt x="1" y="53"/>
                  </a:cubicBezTo>
                  <a:cubicBezTo>
                    <a:pt x="1" y="53"/>
                    <a:pt x="1" y="105"/>
                    <a:pt x="27" y="105"/>
                  </a:cubicBezTo>
                  <a:cubicBezTo>
                    <a:pt x="393" y="367"/>
                    <a:pt x="786" y="550"/>
                    <a:pt x="1231" y="655"/>
                  </a:cubicBezTo>
                  <a:cubicBezTo>
                    <a:pt x="1284" y="655"/>
                    <a:pt x="1310" y="602"/>
                    <a:pt x="1310" y="576"/>
                  </a:cubicBezTo>
                  <a:cubicBezTo>
                    <a:pt x="1310" y="550"/>
                    <a:pt x="1284" y="524"/>
                    <a:pt x="1258" y="524"/>
                  </a:cubicBezTo>
                  <a:cubicBezTo>
                    <a:pt x="839" y="419"/>
                    <a:pt x="446" y="262"/>
                    <a:pt x="10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37"/>
            <p:cNvSpPr/>
            <p:nvPr/>
          </p:nvSpPr>
          <p:spPr>
            <a:xfrm>
              <a:off x="6152500" y="2472900"/>
              <a:ext cx="26225" cy="45200"/>
            </a:xfrm>
            <a:custGeom>
              <a:avLst/>
              <a:gdLst/>
              <a:ahLst/>
              <a:cxnLst/>
              <a:rect l="l" t="t" r="r" b="b"/>
              <a:pathLst>
                <a:path w="1049" h="1808" extrusionOk="0">
                  <a:moveTo>
                    <a:pt x="996" y="1"/>
                  </a:moveTo>
                  <a:cubicBezTo>
                    <a:pt x="970" y="1"/>
                    <a:pt x="943" y="1"/>
                    <a:pt x="917" y="27"/>
                  </a:cubicBezTo>
                  <a:cubicBezTo>
                    <a:pt x="760" y="655"/>
                    <a:pt x="446" y="1231"/>
                    <a:pt x="27" y="1703"/>
                  </a:cubicBezTo>
                  <a:cubicBezTo>
                    <a:pt x="1" y="1729"/>
                    <a:pt x="1" y="1755"/>
                    <a:pt x="1" y="1781"/>
                  </a:cubicBezTo>
                  <a:cubicBezTo>
                    <a:pt x="27" y="1781"/>
                    <a:pt x="53" y="1807"/>
                    <a:pt x="53" y="1807"/>
                  </a:cubicBezTo>
                  <a:lnTo>
                    <a:pt x="106" y="1807"/>
                  </a:lnTo>
                  <a:cubicBezTo>
                    <a:pt x="551" y="1310"/>
                    <a:pt x="891" y="708"/>
                    <a:pt x="1048" y="79"/>
                  </a:cubicBezTo>
                  <a:cubicBezTo>
                    <a:pt x="1048" y="53"/>
                    <a:pt x="1048" y="27"/>
                    <a:pt x="1048" y="27"/>
                  </a:cubicBezTo>
                  <a:cubicBezTo>
                    <a:pt x="1022" y="1"/>
                    <a:pt x="1022" y="1"/>
                    <a:pt x="9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37"/>
            <p:cNvSpPr/>
            <p:nvPr/>
          </p:nvSpPr>
          <p:spPr>
            <a:xfrm>
              <a:off x="6164950" y="2491900"/>
              <a:ext cx="18350" cy="24900"/>
            </a:xfrm>
            <a:custGeom>
              <a:avLst/>
              <a:gdLst/>
              <a:ahLst/>
              <a:cxnLst/>
              <a:rect l="l" t="t" r="r" b="b"/>
              <a:pathLst>
                <a:path w="734" h="996" extrusionOk="0">
                  <a:moveTo>
                    <a:pt x="681" y="0"/>
                  </a:moveTo>
                  <a:cubicBezTo>
                    <a:pt x="629" y="0"/>
                    <a:pt x="603" y="0"/>
                    <a:pt x="603" y="26"/>
                  </a:cubicBezTo>
                  <a:cubicBezTo>
                    <a:pt x="472" y="367"/>
                    <a:pt x="288" y="629"/>
                    <a:pt x="26" y="890"/>
                  </a:cubicBezTo>
                  <a:cubicBezTo>
                    <a:pt x="26" y="890"/>
                    <a:pt x="0" y="917"/>
                    <a:pt x="26" y="943"/>
                  </a:cubicBezTo>
                  <a:cubicBezTo>
                    <a:pt x="26" y="969"/>
                    <a:pt x="53" y="995"/>
                    <a:pt x="79" y="995"/>
                  </a:cubicBezTo>
                  <a:cubicBezTo>
                    <a:pt x="105" y="995"/>
                    <a:pt x="105" y="995"/>
                    <a:pt x="131" y="969"/>
                  </a:cubicBezTo>
                  <a:cubicBezTo>
                    <a:pt x="393" y="733"/>
                    <a:pt x="603" y="419"/>
                    <a:pt x="733" y="79"/>
                  </a:cubicBezTo>
                  <a:cubicBezTo>
                    <a:pt x="733" y="52"/>
                    <a:pt x="733" y="26"/>
                    <a:pt x="733" y="26"/>
                  </a:cubicBezTo>
                  <a:cubicBezTo>
                    <a:pt x="707" y="0"/>
                    <a:pt x="707" y="0"/>
                    <a:pt x="6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37"/>
            <p:cNvSpPr/>
            <p:nvPr/>
          </p:nvSpPr>
          <p:spPr>
            <a:xfrm>
              <a:off x="5909650" y="2271950"/>
              <a:ext cx="37325" cy="22275"/>
            </a:xfrm>
            <a:custGeom>
              <a:avLst/>
              <a:gdLst/>
              <a:ahLst/>
              <a:cxnLst/>
              <a:rect l="l" t="t" r="r" b="b"/>
              <a:pathLst>
                <a:path w="1493" h="891" extrusionOk="0">
                  <a:moveTo>
                    <a:pt x="1414" y="0"/>
                  </a:moveTo>
                  <a:cubicBezTo>
                    <a:pt x="864" y="79"/>
                    <a:pt x="367" y="367"/>
                    <a:pt x="0" y="812"/>
                  </a:cubicBezTo>
                  <a:cubicBezTo>
                    <a:pt x="0" y="812"/>
                    <a:pt x="0" y="838"/>
                    <a:pt x="0" y="864"/>
                  </a:cubicBezTo>
                  <a:cubicBezTo>
                    <a:pt x="0" y="890"/>
                    <a:pt x="27" y="890"/>
                    <a:pt x="53" y="890"/>
                  </a:cubicBezTo>
                  <a:cubicBezTo>
                    <a:pt x="53" y="890"/>
                    <a:pt x="105" y="890"/>
                    <a:pt x="105" y="864"/>
                  </a:cubicBezTo>
                  <a:cubicBezTo>
                    <a:pt x="446" y="471"/>
                    <a:pt x="917" y="183"/>
                    <a:pt x="1441" y="131"/>
                  </a:cubicBezTo>
                  <a:cubicBezTo>
                    <a:pt x="1493" y="131"/>
                    <a:pt x="1493" y="105"/>
                    <a:pt x="1493" y="79"/>
                  </a:cubicBezTo>
                  <a:cubicBezTo>
                    <a:pt x="1493" y="53"/>
                    <a:pt x="1467" y="0"/>
                    <a:pt x="1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37"/>
            <p:cNvSpPr/>
            <p:nvPr/>
          </p:nvSpPr>
          <p:spPr>
            <a:xfrm>
              <a:off x="5924050" y="2265400"/>
              <a:ext cx="24900" cy="9850"/>
            </a:xfrm>
            <a:custGeom>
              <a:avLst/>
              <a:gdLst/>
              <a:ahLst/>
              <a:cxnLst/>
              <a:rect l="l" t="t" r="r" b="b"/>
              <a:pathLst>
                <a:path w="996" h="394" extrusionOk="0">
                  <a:moveTo>
                    <a:pt x="917" y="0"/>
                  </a:moveTo>
                  <a:cubicBezTo>
                    <a:pt x="603" y="27"/>
                    <a:pt x="288" y="105"/>
                    <a:pt x="27" y="262"/>
                  </a:cubicBezTo>
                  <a:cubicBezTo>
                    <a:pt x="0" y="288"/>
                    <a:pt x="0" y="315"/>
                    <a:pt x="0" y="341"/>
                  </a:cubicBezTo>
                  <a:cubicBezTo>
                    <a:pt x="0" y="367"/>
                    <a:pt x="27" y="393"/>
                    <a:pt x="53" y="393"/>
                  </a:cubicBezTo>
                  <a:lnTo>
                    <a:pt x="79" y="393"/>
                  </a:lnTo>
                  <a:cubicBezTo>
                    <a:pt x="341" y="236"/>
                    <a:pt x="629" y="157"/>
                    <a:pt x="917" y="131"/>
                  </a:cubicBezTo>
                  <a:cubicBezTo>
                    <a:pt x="969" y="131"/>
                    <a:pt x="995" y="105"/>
                    <a:pt x="995" y="53"/>
                  </a:cubicBezTo>
                  <a:cubicBezTo>
                    <a:pt x="969" y="27"/>
                    <a:pt x="969" y="0"/>
                    <a:pt x="9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4" name="Google Shape;2054;p37"/>
            <p:cNvSpPr/>
            <p:nvPr/>
          </p:nvSpPr>
          <p:spPr>
            <a:xfrm>
              <a:off x="5477600" y="3979800"/>
              <a:ext cx="259900" cy="675200"/>
            </a:xfrm>
            <a:custGeom>
              <a:avLst/>
              <a:gdLst/>
              <a:ahLst/>
              <a:cxnLst/>
              <a:rect l="l" t="t" r="r" b="b"/>
              <a:pathLst>
                <a:path w="10396" h="27008" extrusionOk="0">
                  <a:moveTo>
                    <a:pt x="5080" y="1"/>
                  </a:moveTo>
                  <a:lnTo>
                    <a:pt x="1" y="6940"/>
                  </a:lnTo>
                  <a:cubicBezTo>
                    <a:pt x="2960" y="10920"/>
                    <a:pt x="3928" y="26735"/>
                    <a:pt x="3928" y="26735"/>
                  </a:cubicBezTo>
                  <a:cubicBezTo>
                    <a:pt x="3928" y="26735"/>
                    <a:pt x="6983" y="27008"/>
                    <a:pt x="8592" y="27008"/>
                  </a:cubicBezTo>
                  <a:cubicBezTo>
                    <a:pt x="8914" y="27008"/>
                    <a:pt x="9178" y="26997"/>
                    <a:pt x="9349" y="26971"/>
                  </a:cubicBezTo>
                  <a:cubicBezTo>
                    <a:pt x="10396" y="26840"/>
                    <a:pt x="6206" y="26107"/>
                    <a:pt x="6206" y="26107"/>
                  </a:cubicBezTo>
                  <a:cubicBezTo>
                    <a:pt x="6206" y="26107"/>
                    <a:pt x="9820" y="17990"/>
                    <a:pt x="9113" y="11182"/>
                  </a:cubicBezTo>
                  <a:cubicBezTo>
                    <a:pt x="8380" y="4348"/>
                    <a:pt x="5080" y="1"/>
                    <a:pt x="5080" y="1"/>
                  </a:cubicBezTo>
                  <a:close/>
                </a:path>
              </a:pathLst>
            </a:custGeom>
            <a:solidFill>
              <a:srgbClr val="E69F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5" name="Google Shape;2055;p37"/>
            <p:cNvSpPr/>
            <p:nvPr/>
          </p:nvSpPr>
          <p:spPr>
            <a:xfrm>
              <a:off x="5558775" y="4572225"/>
              <a:ext cx="176125" cy="90375"/>
            </a:xfrm>
            <a:custGeom>
              <a:avLst/>
              <a:gdLst/>
              <a:ahLst/>
              <a:cxnLst/>
              <a:rect l="l" t="t" r="r" b="b"/>
              <a:pathLst>
                <a:path w="7045" h="3615" extrusionOk="0">
                  <a:moveTo>
                    <a:pt x="131" y="1"/>
                  </a:moveTo>
                  <a:lnTo>
                    <a:pt x="1" y="3090"/>
                  </a:lnTo>
                  <a:lnTo>
                    <a:pt x="7044" y="3614"/>
                  </a:lnTo>
                  <a:cubicBezTo>
                    <a:pt x="6808" y="2174"/>
                    <a:pt x="4007" y="1258"/>
                    <a:pt x="4007" y="1258"/>
                  </a:cubicBezTo>
                  <a:lnTo>
                    <a:pt x="4085" y="420"/>
                  </a:lnTo>
                  <a:lnTo>
                    <a:pt x="131"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37"/>
            <p:cNvSpPr/>
            <p:nvPr/>
          </p:nvSpPr>
          <p:spPr>
            <a:xfrm>
              <a:off x="5660250" y="4609475"/>
              <a:ext cx="24900" cy="27250"/>
            </a:xfrm>
            <a:custGeom>
              <a:avLst/>
              <a:gdLst/>
              <a:ahLst/>
              <a:cxnLst/>
              <a:rect l="l" t="t" r="r" b="b"/>
              <a:pathLst>
                <a:path w="996" h="1090" extrusionOk="0">
                  <a:moveTo>
                    <a:pt x="866" y="1"/>
                  </a:moveTo>
                  <a:cubicBezTo>
                    <a:pt x="818" y="1"/>
                    <a:pt x="766" y="23"/>
                    <a:pt x="733" y="56"/>
                  </a:cubicBezTo>
                  <a:lnTo>
                    <a:pt x="52" y="867"/>
                  </a:lnTo>
                  <a:cubicBezTo>
                    <a:pt x="0" y="920"/>
                    <a:pt x="0" y="998"/>
                    <a:pt x="52" y="1051"/>
                  </a:cubicBezTo>
                  <a:cubicBezTo>
                    <a:pt x="79" y="1077"/>
                    <a:pt x="118" y="1090"/>
                    <a:pt x="157" y="1090"/>
                  </a:cubicBezTo>
                  <a:cubicBezTo>
                    <a:pt x="197" y="1090"/>
                    <a:pt x="236" y="1077"/>
                    <a:pt x="262" y="1051"/>
                  </a:cubicBezTo>
                  <a:lnTo>
                    <a:pt x="943" y="239"/>
                  </a:lnTo>
                  <a:cubicBezTo>
                    <a:pt x="995" y="160"/>
                    <a:pt x="995" y="82"/>
                    <a:pt x="943" y="29"/>
                  </a:cubicBezTo>
                  <a:cubicBezTo>
                    <a:pt x="923" y="9"/>
                    <a:pt x="895" y="1"/>
                    <a:pt x="8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37"/>
            <p:cNvSpPr/>
            <p:nvPr/>
          </p:nvSpPr>
          <p:spPr>
            <a:xfrm>
              <a:off x="5640600" y="4597050"/>
              <a:ext cx="24900" cy="27250"/>
            </a:xfrm>
            <a:custGeom>
              <a:avLst/>
              <a:gdLst/>
              <a:ahLst/>
              <a:cxnLst/>
              <a:rect l="l" t="t" r="r" b="b"/>
              <a:pathLst>
                <a:path w="996" h="1090" extrusionOk="0">
                  <a:moveTo>
                    <a:pt x="855" y="0"/>
                  </a:moveTo>
                  <a:cubicBezTo>
                    <a:pt x="808" y="0"/>
                    <a:pt x="766" y="23"/>
                    <a:pt x="734" y="55"/>
                  </a:cubicBezTo>
                  <a:lnTo>
                    <a:pt x="53" y="867"/>
                  </a:lnTo>
                  <a:cubicBezTo>
                    <a:pt x="1" y="919"/>
                    <a:pt x="1" y="998"/>
                    <a:pt x="53" y="1050"/>
                  </a:cubicBezTo>
                  <a:cubicBezTo>
                    <a:pt x="79" y="1076"/>
                    <a:pt x="118" y="1089"/>
                    <a:pt x="154" y="1089"/>
                  </a:cubicBezTo>
                  <a:cubicBezTo>
                    <a:pt x="190" y="1089"/>
                    <a:pt x="223" y="1076"/>
                    <a:pt x="236" y="1050"/>
                  </a:cubicBezTo>
                  <a:lnTo>
                    <a:pt x="943" y="212"/>
                  </a:lnTo>
                  <a:cubicBezTo>
                    <a:pt x="996" y="160"/>
                    <a:pt x="996" y="81"/>
                    <a:pt x="943" y="29"/>
                  </a:cubicBezTo>
                  <a:cubicBezTo>
                    <a:pt x="913" y="9"/>
                    <a:pt x="883" y="0"/>
                    <a:pt x="8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37"/>
            <p:cNvSpPr/>
            <p:nvPr/>
          </p:nvSpPr>
          <p:spPr>
            <a:xfrm>
              <a:off x="5027900" y="3987000"/>
              <a:ext cx="314225" cy="667725"/>
            </a:xfrm>
            <a:custGeom>
              <a:avLst/>
              <a:gdLst/>
              <a:ahLst/>
              <a:cxnLst/>
              <a:rect l="l" t="t" r="r" b="b"/>
              <a:pathLst>
                <a:path w="12569" h="26709" extrusionOk="0">
                  <a:moveTo>
                    <a:pt x="8353" y="1"/>
                  </a:moveTo>
                  <a:lnTo>
                    <a:pt x="8353" y="27"/>
                  </a:lnTo>
                  <a:cubicBezTo>
                    <a:pt x="8353" y="27"/>
                    <a:pt x="4556" y="3981"/>
                    <a:pt x="3064" y="10658"/>
                  </a:cubicBezTo>
                  <a:cubicBezTo>
                    <a:pt x="1571" y="17361"/>
                    <a:pt x="4242" y="25819"/>
                    <a:pt x="4242" y="25819"/>
                  </a:cubicBezTo>
                  <a:cubicBezTo>
                    <a:pt x="4242" y="25819"/>
                    <a:pt x="0" y="26080"/>
                    <a:pt x="995" y="26316"/>
                  </a:cubicBezTo>
                  <a:cubicBezTo>
                    <a:pt x="2016" y="26578"/>
                    <a:pt x="6415" y="26709"/>
                    <a:pt x="6415" y="26709"/>
                  </a:cubicBezTo>
                  <a:cubicBezTo>
                    <a:pt x="6415" y="26709"/>
                    <a:pt x="9191" y="11103"/>
                    <a:pt x="12569" y="7490"/>
                  </a:cubicBezTo>
                  <a:lnTo>
                    <a:pt x="8353" y="1"/>
                  </a:lnTo>
                  <a:close/>
                </a:path>
              </a:pathLst>
            </a:custGeom>
            <a:solidFill>
              <a:srgbClr val="E69F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37"/>
            <p:cNvSpPr/>
            <p:nvPr/>
          </p:nvSpPr>
          <p:spPr>
            <a:xfrm>
              <a:off x="5029200" y="4580075"/>
              <a:ext cx="181350" cy="77925"/>
            </a:xfrm>
            <a:custGeom>
              <a:avLst/>
              <a:gdLst/>
              <a:ahLst/>
              <a:cxnLst/>
              <a:rect l="l" t="t" r="r" b="b"/>
              <a:pathLst>
                <a:path w="7254" h="3117" extrusionOk="0">
                  <a:moveTo>
                    <a:pt x="3273" y="1"/>
                  </a:moveTo>
                  <a:lnTo>
                    <a:pt x="3273" y="839"/>
                  </a:lnTo>
                  <a:cubicBezTo>
                    <a:pt x="3273" y="839"/>
                    <a:pt x="393" y="1441"/>
                    <a:pt x="0" y="2829"/>
                  </a:cubicBezTo>
                  <a:lnTo>
                    <a:pt x="7044" y="3117"/>
                  </a:lnTo>
                  <a:lnTo>
                    <a:pt x="7253" y="27"/>
                  </a:lnTo>
                  <a:lnTo>
                    <a:pt x="327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37"/>
            <p:cNvSpPr/>
            <p:nvPr/>
          </p:nvSpPr>
          <p:spPr>
            <a:xfrm>
              <a:off x="5080250" y="4606900"/>
              <a:ext cx="22950" cy="29525"/>
            </a:xfrm>
            <a:custGeom>
              <a:avLst/>
              <a:gdLst/>
              <a:ahLst/>
              <a:cxnLst/>
              <a:rect l="l" t="t" r="r" b="b"/>
              <a:pathLst>
                <a:path w="918" h="1181" extrusionOk="0">
                  <a:moveTo>
                    <a:pt x="169" y="0"/>
                  </a:moveTo>
                  <a:cubicBezTo>
                    <a:pt x="146" y="0"/>
                    <a:pt x="124" y="9"/>
                    <a:pt x="106" y="28"/>
                  </a:cubicBezTo>
                  <a:cubicBezTo>
                    <a:pt x="27" y="80"/>
                    <a:pt x="1" y="159"/>
                    <a:pt x="53" y="211"/>
                  </a:cubicBezTo>
                  <a:lnTo>
                    <a:pt x="655" y="1101"/>
                  </a:lnTo>
                  <a:cubicBezTo>
                    <a:pt x="689" y="1152"/>
                    <a:pt x="734" y="1181"/>
                    <a:pt x="775" y="1181"/>
                  </a:cubicBezTo>
                  <a:cubicBezTo>
                    <a:pt x="798" y="1181"/>
                    <a:pt x="820" y="1172"/>
                    <a:pt x="839" y="1154"/>
                  </a:cubicBezTo>
                  <a:cubicBezTo>
                    <a:pt x="917" y="1101"/>
                    <a:pt x="917" y="1023"/>
                    <a:pt x="891" y="970"/>
                  </a:cubicBezTo>
                  <a:lnTo>
                    <a:pt x="289" y="80"/>
                  </a:lnTo>
                  <a:cubicBezTo>
                    <a:pt x="255" y="29"/>
                    <a:pt x="210" y="0"/>
                    <a:pt x="1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37"/>
            <p:cNvSpPr/>
            <p:nvPr/>
          </p:nvSpPr>
          <p:spPr>
            <a:xfrm>
              <a:off x="5101850" y="4597050"/>
              <a:ext cx="22950" cy="29275"/>
            </a:xfrm>
            <a:custGeom>
              <a:avLst/>
              <a:gdLst/>
              <a:ahLst/>
              <a:cxnLst/>
              <a:rect l="l" t="t" r="r" b="b"/>
              <a:pathLst>
                <a:path w="918" h="1171" extrusionOk="0">
                  <a:moveTo>
                    <a:pt x="155" y="0"/>
                  </a:moveTo>
                  <a:cubicBezTo>
                    <a:pt x="127" y="0"/>
                    <a:pt x="99" y="9"/>
                    <a:pt x="79" y="29"/>
                  </a:cubicBezTo>
                  <a:cubicBezTo>
                    <a:pt x="27" y="55"/>
                    <a:pt x="1" y="160"/>
                    <a:pt x="27" y="212"/>
                  </a:cubicBezTo>
                  <a:lnTo>
                    <a:pt x="629" y="1102"/>
                  </a:lnTo>
                  <a:cubicBezTo>
                    <a:pt x="662" y="1152"/>
                    <a:pt x="706" y="1170"/>
                    <a:pt x="747" y="1170"/>
                  </a:cubicBezTo>
                  <a:cubicBezTo>
                    <a:pt x="771" y="1170"/>
                    <a:pt x="793" y="1164"/>
                    <a:pt x="813" y="1155"/>
                  </a:cubicBezTo>
                  <a:lnTo>
                    <a:pt x="839" y="1155"/>
                  </a:lnTo>
                  <a:cubicBezTo>
                    <a:pt x="891" y="1102"/>
                    <a:pt x="917" y="1024"/>
                    <a:pt x="865" y="945"/>
                  </a:cubicBezTo>
                  <a:lnTo>
                    <a:pt x="263" y="55"/>
                  </a:lnTo>
                  <a:cubicBezTo>
                    <a:pt x="247" y="23"/>
                    <a:pt x="200" y="0"/>
                    <a:pt x="1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37"/>
            <p:cNvSpPr/>
            <p:nvPr/>
          </p:nvSpPr>
          <p:spPr>
            <a:xfrm>
              <a:off x="4992550" y="3710775"/>
              <a:ext cx="810425" cy="727275"/>
            </a:xfrm>
            <a:custGeom>
              <a:avLst/>
              <a:gdLst/>
              <a:ahLst/>
              <a:cxnLst/>
              <a:rect l="l" t="t" r="r" b="b"/>
              <a:pathLst>
                <a:path w="32417" h="29091" extrusionOk="0">
                  <a:moveTo>
                    <a:pt x="29536" y="0"/>
                  </a:moveTo>
                  <a:cubicBezTo>
                    <a:pt x="29274" y="157"/>
                    <a:pt x="28934" y="314"/>
                    <a:pt x="28515" y="472"/>
                  </a:cubicBezTo>
                  <a:cubicBezTo>
                    <a:pt x="26630" y="1205"/>
                    <a:pt x="22938" y="2043"/>
                    <a:pt x="15842" y="2200"/>
                  </a:cubicBezTo>
                  <a:lnTo>
                    <a:pt x="15815" y="2200"/>
                  </a:lnTo>
                  <a:cubicBezTo>
                    <a:pt x="15195" y="2212"/>
                    <a:pt x="14600" y="2218"/>
                    <a:pt x="14031" y="2218"/>
                  </a:cubicBezTo>
                  <a:cubicBezTo>
                    <a:pt x="7361" y="2218"/>
                    <a:pt x="4084" y="1413"/>
                    <a:pt x="2540" y="786"/>
                  </a:cubicBezTo>
                  <a:cubicBezTo>
                    <a:pt x="2357" y="707"/>
                    <a:pt x="2173" y="655"/>
                    <a:pt x="2042" y="576"/>
                  </a:cubicBezTo>
                  <a:lnTo>
                    <a:pt x="2042" y="655"/>
                  </a:lnTo>
                  <a:lnTo>
                    <a:pt x="0" y="27389"/>
                  </a:lnTo>
                  <a:lnTo>
                    <a:pt x="13511" y="28070"/>
                  </a:lnTo>
                  <a:cubicBezTo>
                    <a:pt x="13668" y="26944"/>
                    <a:pt x="14375" y="14192"/>
                    <a:pt x="14454" y="13066"/>
                  </a:cubicBezTo>
                  <a:cubicBezTo>
                    <a:pt x="14480" y="12673"/>
                    <a:pt x="14506" y="12254"/>
                    <a:pt x="14559" y="11862"/>
                  </a:cubicBezTo>
                  <a:cubicBezTo>
                    <a:pt x="14611" y="11652"/>
                    <a:pt x="14689" y="11417"/>
                    <a:pt x="14768" y="11207"/>
                  </a:cubicBezTo>
                  <a:cubicBezTo>
                    <a:pt x="14794" y="11129"/>
                    <a:pt x="14847" y="11024"/>
                    <a:pt x="14899" y="10945"/>
                  </a:cubicBezTo>
                  <a:cubicBezTo>
                    <a:pt x="14899" y="10945"/>
                    <a:pt x="14925" y="10919"/>
                    <a:pt x="14925" y="10893"/>
                  </a:cubicBezTo>
                  <a:cubicBezTo>
                    <a:pt x="14978" y="10840"/>
                    <a:pt x="15004" y="10788"/>
                    <a:pt x="15056" y="10736"/>
                  </a:cubicBezTo>
                  <a:cubicBezTo>
                    <a:pt x="15056" y="10710"/>
                    <a:pt x="15082" y="10683"/>
                    <a:pt x="15108" y="10657"/>
                  </a:cubicBezTo>
                  <a:cubicBezTo>
                    <a:pt x="15375" y="10314"/>
                    <a:pt x="15920" y="10193"/>
                    <a:pt x="16409" y="10193"/>
                  </a:cubicBezTo>
                  <a:cubicBezTo>
                    <a:pt x="16591" y="10193"/>
                    <a:pt x="16766" y="10210"/>
                    <a:pt x="16915" y="10238"/>
                  </a:cubicBezTo>
                  <a:cubicBezTo>
                    <a:pt x="18093" y="10474"/>
                    <a:pt x="18277" y="12097"/>
                    <a:pt x="18408" y="13040"/>
                  </a:cubicBezTo>
                  <a:cubicBezTo>
                    <a:pt x="18565" y="14323"/>
                    <a:pt x="19429" y="27782"/>
                    <a:pt x="19638" y="29091"/>
                  </a:cubicBezTo>
                  <a:lnTo>
                    <a:pt x="32390" y="28620"/>
                  </a:lnTo>
                  <a:lnTo>
                    <a:pt x="32416" y="28620"/>
                  </a:lnTo>
                  <a:lnTo>
                    <a:pt x="29536" y="105"/>
                  </a:lnTo>
                  <a:lnTo>
                    <a:pt x="2953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37"/>
            <p:cNvSpPr/>
            <p:nvPr/>
          </p:nvSpPr>
          <p:spPr>
            <a:xfrm>
              <a:off x="6051050" y="2647700"/>
              <a:ext cx="160925" cy="232950"/>
            </a:xfrm>
            <a:custGeom>
              <a:avLst/>
              <a:gdLst/>
              <a:ahLst/>
              <a:cxnLst/>
              <a:rect l="l" t="t" r="r" b="b"/>
              <a:pathLst>
                <a:path w="6437" h="9318" extrusionOk="0">
                  <a:moveTo>
                    <a:pt x="5725" y="1"/>
                  </a:moveTo>
                  <a:cubicBezTo>
                    <a:pt x="5638" y="1"/>
                    <a:pt x="5544" y="26"/>
                    <a:pt x="5447" y="79"/>
                  </a:cubicBezTo>
                  <a:cubicBezTo>
                    <a:pt x="4478" y="628"/>
                    <a:pt x="1833" y="2095"/>
                    <a:pt x="917" y="3404"/>
                  </a:cubicBezTo>
                  <a:cubicBezTo>
                    <a:pt x="0" y="4713"/>
                    <a:pt x="367" y="6939"/>
                    <a:pt x="367" y="6939"/>
                  </a:cubicBezTo>
                  <a:cubicBezTo>
                    <a:pt x="1036" y="8876"/>
                    <a:pt x="2209" y="9318"/>
                    <a:pt x="3140" y="9318"/>
                  </a:cubicBezTo>
                  <a:cubicBezTo>
                    <a:pt x="3920" y="9318"/>
                    <a:pt x="4530" y="9007"/>
                    <a:pt x="4530" y="9007"/>
                  </a:cubicBezTo>
                  <a:cubicBezTo>
                    <a:pt x="4530" y="9007"/>
                    <a:pt x="5420" y="8562"/>
                    <a:pt x="5551" y="7096"/>
                  </a:cubicBezTo>
                  <a:cubicBezTo>
                    <a:pt x="5577" y="6913"/>
                    <a:pt x="5604" y="6703"/>
                    <a:pt x="5577" y="6467"/>
                  </a:cubicBezTo>
                  <a:cubicBezTo>
                    <a:pt x="5499" y="4530"/>
                    <a:pt x="4085" y="3509"/>
                    <a:pt x="4085" y="3509"/>
                  </a:cubicBezTo>
                  <a:cubicBezTo>
                    <a:pt x="4190" y="3456"/>
                    <a:pt x="4294" y="3378"/>
                    <a:pt x="4373" y="3325"/>
                  </a:cubicBezTo>
                  <a:cubicBezTo>
                    <a:pt x="4425" y="3299"/>
                    <a:pt x="4452" y="3299"/>
                    <a:pt x="4478" y="3273"/>
                  </a:cubicBezTo>
                  <a:cubicBezTo>
                    <a:pt x="5289" y="2775"/>
                    <a:pt x="5787" y="2226"/>
                    <a:pt x="6023" y="1728"/>
                  </a:cubicBezTo>
                  <a:cubicBezTo>
                    <a:pt x="6075" y="1623"/>
                    <a:pt x="6127" y="1519"/>
                    <a:pt x="6154" y="1414"/>
                  </a:cubicBezTo>
                  <a:lnTo>
                    <a:pt x="6154" y="1388"/>
                  </a:lnTo>
                  <a:cubicBezTo>
                    <a:pt x="6437" y="604"/>
                    <a:pt x="6158" y="1"/>
                    <a:pt x="5725" y="1"/>
                  </a:cubicBezTo>
                  <a:close/>
                </a:path>
              </a:pathLst>
            </a:custGeom>
            <a:solidFill>
              <a:srgbClr val="F7CB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37"/>
            <p:cNvSpPr/>
            <p:nvPr/>
          </p:nvSpPr>
          <p:spPr>
            <a:xfrm>
              <a:off x="6153150" y="2683025"/>
              <a:ext cx="94950" cy="142075"/>
            </a:xfrm>
            <a:custGeom>
              <a:avLst/>
              <a:gdLst/>
              <a:ahLst/>
              <a:cxnLst/>
              <a:rect l="l" t="t" r="r" b="b"/>
              <a:pathLst>
                <a:path w="3798" h="5683" extrusionOk="0">
                  <a:moveTo>
                    <a:pt x="2070" y="1"/>
                  </a:moveTo>
                  <a:cubicBezTo>
                    <a:pt x="1834" y="682"/>
                    <a:pt x="1232" y="1441"/>
                    <a:pt x="1" y="2096"/>
                  </a:cubicBezTo>
                  <a:cubicBezTo>
                    <a:pt x="1" y="2096"/>
                    <a:pt x="1415" y="3117"/>
                    <a:pt x="1493" y="5054"/>
                  </a:cubicBezTo>
                  <a:cubicBezTo>
                    <a:pt x="1520" y="5290"/>
                    <a:pt x="1493" y="5500"/>
                    <a:pt x="1493" y="5683"/>
                  </a:cubicBezTo>
                  <a:cubicBezTo>
                    <a:pt x="1729" y="5683"/>
                    <a:pt x="1965" y="5683"/>
                    <a:pt x="2200" y="5631"/>
                  </a:cubicBezTo>
                  <a:cubicBezTo>
                    <a:pt x="2515" y="5578"/>
                    <a:pt x="2803" y="5447"/>
                    <a:pt x="3038" y="5238"/>
                  </a:cubicBezTo>
                  <a:cubicBezTo>
                    <a:pt x="3195" y="5107"/>
                    <a:pt x="3300" y="4950"/>
                    <a:pt x="3353" y="4766"/>
                  </a:cubicBezTo>
                  <a:cubicBezTo>
                    <a:pt x="3405" y="4583"/>
                    <a:pt x="3379" y="4347"/>
                    <a:pt x="3222" y="4217"/>
                  </a:cubicBezTo>
                  <a:cubicBezTo>
                    <a:pt x="3457" y="4112"/>
                    <a:pt x="3614" y="3902"/>
                    <a:pt x="3719" y="3693"/>
                  </a:cubicBezTo>
                  <a:cubicBezTo>
                    <a:pt x="3798" y="3457"/>
                    <a:pt x="3798" y="3222"/>
                    <a:pt x="3745" y="2960"/>
                  </a:cubicBezTo>
                  <a:cubicBezTo>
                    <a:pt x="3693" y="2698"/>
                    <a:pt x="3562" y="2436"/>
                    <a:pt x="3300" y="2384"/>
                  </a:cubicBezTo>
                  <a:cubicBezTo>
                    <a:pt x="3483" y="2069"/>
                    <a:pt x="3457" y="1651"/>
                    <a:pt x="3274" y="1336"/>
                  </a:cubicBezTo>
                  <a:cubicBezTo>
                    <a:pt x="3195" y="1258"/>
                    <a:pt x="3117" y="1179"/>
                    <a:pt x="3038" y="1153"/>
                  </a:cubicBezTo>
                  <a:cubicBezTo>
                    <a:pt x="3001" y="1134"/>
                    <a:pt x="2961" y="1126"/>
                    <a:pt x="2922" y="1126"/>
                  </a:cubicBezTo>
                  <a:cubicBezTo>
                    <a:pt x="2851" y="1126"/>
                    <a:pt x="2784" y="1155"/>
                    <a:pt x="2750" y="1205"/>
                  </a:cubicBezTo>
                  <a:cubicBezTo>
                    <a:pt x="2803" y="917"/>
                    <a:pt x="2803" y="629"/>
                    <a:pt x="2646" y="367"/>
                  </a:cubicBezTo>
                  <a:cubicBezTo>
                    <a:pt x="2541" y="184"/>
                    <a:pt x="2305" y="27"/>
                    <a:pt x="2070" y="1"/>
                  </a:cubicBezTo>
                  <a:close/>
                </a:path>
              </a:pathLst>
            </a:custGeom>
            <a:solidFill>
              <a:srgbClr val="F7CB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37"/>
            <p:cNvSpPr/>
            <p:nvPr/>
          </p:nvSpPr>
          <p:spPr>
            <a:xfrm>
              <a:off x="6157100" y="2681725"/>
              <a:ext cx="49775" cy="134875"/>
            </a:xfrm>
            <a:custGeom>
              <a:avLst/>
              <a:gdLst/>
              <a:ahLst/>
              <a:cxnLst/>
              <a:rect l="l" t="t" r="r" b="b"/>
              <a:pathLst>
                <a:path w="1991" h="5395" extrusionOk="0">
                  <a:moveTo>
                    <a:pt x="1912" y="1"/>
                  </a:moveTo>
                  <a:cubicBezTo>
                    <a:pt x="1859" y="1"/>
                    <a:pt x="1833" y="1"/>
                    <a:pt x="1807" y="53"/>
                  </a:cubicBezTo>
                  <a:cubicBezTo>
                    <a:pt x="1388" y="760"/>
                    <a:pt x="786" y="1336"/>
                    <a:pt x="52" y="1755"/>
                  </a:cubicBezTo>
                  <a:cubicBezTo>
                    <a:pt x="26" y="1781"/>
                    <a:pt x="26" y="1807"/>
                    <a:pt x="26" y="1833"/>
                  </a:cubicBezTo>
                  <a:cubicBezTo>
                    <a:pt x="0" y="1860"/>
                    <a:pt x="26" y="1886"/>
                    <a:pt x="52" y="1912"/>
                  </a:cubicBezTo>
                  <a:cubicBezTo>
                    <a:pt x="236" y="2095"/>
                    <a:pt x="393" y="2331"/>
                    <a:pt x="550" y="2540"/>
                  </a:cubicBezTo>
                  <a:cubicBezTo>
                    <a:pt x="1074" y="3352"/>
                    <a:pt x="1362" y="4347"/>
                    <a:pt x="1309" y="5290"/>
                  </a:cubicBezTo>
                  <a:cubicBezTo>
                    <a:pt x="1309" y="5342"/>
                    <a:pt x="1335" y="5368"/>
                    <a:pt x="1388" y="5394"/>
                  </a:cubicBezTo>
                  <a:lnTo>
                    <a:pt x="1388" y="5368"/>
                  </a:lnTo>
                  <a:cubicBezTo>
                    <a:pt x="1397" y="5377"/>
                    <a:pt x="1405" y="5380"/>
                    <a:pt x="1414" y="5380"/>
                  </a:cubicBezTo>
                  <a:cubicBezTo>
                    <a:pt x="1431" y="5380"/>
                    <a:pt x="1449" y="5368"/>
                    <a:pt x="1466" y="5368"/>
                  </a:cubicBezTo>
                  <a:cubicBezTo>
                    <a:pt x="1493" y="5342"/>
                    <a:pt x="1493" y="5316"/>
                    <a:pt x="1493" y="5290"/>
                  </a:cubicBezTo>
                  <a:cubicBezTo>
                    <a:pt x="1519" y="5002"/>
                    <a:pt x="1493" y="4714"/>
                    <a:pt x="1466" y="4452"/>
                  </a:cubicBezTo>
                  <a:cubicBezTo>
                    <a:pt x="1309" y="3483"/>
                    <a:pt x="890" y="2567"/>
                    <a:pt x="262" y="1860"/>
                  </a:cubicBezTo>
                  <a:cubicBezTo>
                    <a:pt x="969" y="1441"/>
                    <a:pt x="1545" y="838"/>
                    <a:pt x="1964" y="131"/>
                  </a:cubicBezTo>
                  <a:cubicBezTo>
                    <a:pt x="1990" y="105"/>
                    <a:pt x="1990" y="79"/>
                    <a:pt x="1990" y="53"/>
                  </a:cubicBezTo>
                  <a:cubicBezTo>
                    <a:pt x="1964" y="27"/>
                    <a:pt x="1938" y="1"/>
                    <a:pt x="19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37"/>
            <p:cNvSpPr/>
            <p:nvPr/>
          </p:nvSpPr>
          <p:spPr>
            <a:xfrm>
              <a:off x="6181300" y="2709875"/>
              <a:ext cx="41925" cy="44525"/>
            </a:xfrm>
            <a:custGeom>
              <a:avLst/>
              <a:gdLst/>
              <a:ahLst/>
              <a:cxnLst/>
              <a:rect l="l" t="t" r="r" b="b"/>
              <a:pathLst>
                <a:path w="1677" h="1781" extrusionOk="0">
                  <a:moveTo>
                    <a:pt x="1598" y="0"/>
                  </a:moveTo>
                  <a:cubicBezTo>
                    <a:pt x="1572" y="0"/>
                    <a:pt x="1520" y="0"/>
                    <a:pt x="1493" y="79"/>
                  </a:cubicBezTo>
                  <a:cubicBezTo>
                    <a:pt x="1362" y="786"/>
                    <a:pt x="760" y="1414"/>
                    <a:pt x="53" y="1598"/>
                  </a:cubicBezTo>
                  <a:cubicBezTo>
                    <a:pt x="27" y="1598"/>
                    <a:pt x="1" y="1650"/>
                    <a:pt x="1" y="1676"/>
                  </a:cubicBezTo>
                  <a:cubicBezTo>
                    <a:pt x="1" y="1729"/>
                    <a:pt x="27" y="1755"/>
                    <a:pt x="79" y="1781"/>
                  </a:cubicBezTo>
                  <a:lnTo>
                    <a:pt x="79" y="1755"/>
                  </a:lnTo>
                  <a:lnTo>
                    <a:pt x="106" y="1755"/>
                  </a:lnTo>
                  <a:cubicBezTo>
                    <a:pt x="891" y="1545"/>
                    <a:pt x="1520" y="891"/>
                    <a:pt x="1677" y="105"/>
                  </a:cubicBezTo>
                  <a:cubicBezTo>
                    <a:pt x="1677" y="79"/>
                    <a:pt x="1677" y="53"/>
                    <a:pt x="1677" y="27"/>
                  </a:cubicBezTo>
                  <a:cubicBezTo>
                    <a:pt x="1650" y="0"/>
                    <a:pt x="1624" y="0"/>
                    <a:pt x="15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37"/>
            <p:cNvSpPr/>
            <p:nvPr/>
          </p:nvSpPr>
          <p:spPr>
            <a:xfrm>
              <a:off x="6191775" y="2741950"/>
              <a:ext cx="45850" cy="41925"/>
            </a:xfrm>
            <a:custGeom>
              <a:avLst/>
              <a:gdLst/>
              <a:ahLst/>
              <a:cxnLst/>
              <a:rect l="l" t="t" r="r" b="b"/>
              <a:pathLst>
                <a:path w="1834" h="1677" extrusionOk="0">
                  <a:moveTo>
                    <a:pt x="1755" y="0"/>
                  </a:moveTo>
                  <a:cubicBezTo>
                    <a:pt x="1729" y="0"/>
                    <a:pt x="1677" y="27"/>
                    <a:pt x="1650" y="79"/>
                  </a:cubicBezTo>
                  <a:cubicBezTo>
                    <a:pt x="1467" y="786"/>
                    <a:pt x="839" y="1362"/>
                    <a:pt x="79" y="1493"/>
                  </a:cubicBezTo>
                  <a:cubicBezTo>
                    <a:pt x="53" y="1493"/>
                    <a:pt x="1" y="1545"/>
                    <a:pt x="1" y="1572"/>
                  </a:cubicBezTo>
                  <a:cubicBezTo>
                    <a:pt x="1" y="1624"/>
                    <a:pt x="53" y="1676"/>
                    <a:pt x="79" y="1676"/>
                  </a:cubicBezTo>
                  <a:lnTo>
                    <a:pt x="106" y="1676"/>
                  </a:lnTo>
                  <a:cubicBezTo>
                    <a:pt x="943" y="1545"/>
                    <a:pt x="1624" y="917"/>
                    <a:pt x="1834" y="105"/>
                  </a:cubicBezTo>
                  <a:cubicBezTo>
                    <a:pt x="1834" y="79"/>
                    <a:pt x="1834" y="53"/>
                    <a:pt x="1834" y="53"/>
                  </a:cubicBezTo>
                  <a:cubicBezTo>
                    <a:pt x="1808" y="27"/>
                    <a:pt x="1781" y="0"/>
                    <a:pt x="17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8" name="Google Shape;2068;p37"/>
            <p:cNvSpPr/>
            <p:nvPr/>
          </p:nvSpPr>
          <p:spPr>
            <a:xfrm>
              <a:off x="6195050" y="2786200"/>
              <a:ext cx="39950" cy="19275"/>
            </a:xfrm>
            <a:custGeom>
              <a:avLst/>
              <a:gdLst/>
              <a:ahLst/>
              <a:cxnLst/>
              <a:rect l="l" t="t" r="r" b="b"/>
              <a:pathLst>
                <a:path w="1598" h="771" extrusionOk="0">
                  <a:moveTo>
                    <a:pt x="1496" y="0"/>
                  </a:moveTo>
                  <a:cubicBezTo>
                    <a:pt x="1478" y="0"/>
                    <a:pt x="1459" y="19"/>
                    <a:pt x="1441" y="37"/>
                  </a:cubicBezTo>
                  <a:cubicBezTo>
                    <a:pt x="1074" y="378"/>
                    <a:pt x="603" y="587"/>
                    <a:pt x="105" y="587"/>
                  </a:cubicBezTo>
                  <a:cubicBezTo>
                    <a:pt x="53" y="613"/>
                    <a:pt x="1" y="639"/>
                    <a:pt x="1" y="692"/>
                  </a:cubicBezTo>
                  <a:cubicBezTo>
                    <a:pt x="1" y="718"/>
                    <a:pt x="27" y="770"/>
                    <a:pt x="79" y="770"/>
                  </a:cubicBezTo>
                  <a:lnTo>
                    <a:pt x="105" y="770"/>
                  </a:lnTo>
                  <a:cubicBezTo>
                    <a:pt x="655" y="770"/>
                    <a:pt x="1179" y="535"/>
                    <a:pt x="1572" y="142"/>
                  </a:cubicBezTo>
                  <a:cubicBezTo>
                    <a:pt x="1598" y="116"/>
                    <a:pt x="1598" y="90"/>
                    <a:pt x="1598" y="63"/>
                  </a:cubicBezTo>
                  <a:cubicBezTo>
                    <a:pt x="1572" y="37"/>
                    <a:pt x="1546" y="11"/>
                    <a:pt x="1519" y="11"/>
                  </a:cubicBezTo>
                  <a:cubicBezTo>
                    <a:pt x="1512" y="3"/>
                    <a:pt x="1504" y="0"/>
                    <a:pt x="14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9" name="Google Shape;2069;p37"/>
            <p:cNvSpPr/>
            <p:nvPr/>
          </p:nvSpPr>
          <p:spPr>
            <a:xfrm>
              <a:off x="4336625" y="3735250"/>
              <a:ext cx="290000" cy="149875"/>
            </a:xfrm>
            <a:custGeom>
              <a:avLst/>
              <a:gdLst/>
              <a:ahLst/>
              <a:cxnLst/>
              <a:rect l="l" t="t" r="r" b="b"/>
              <a:pathLst>
                <a:path w="11600" h="5995" extrusionOk="0">
                  <a:moveTo>
                    <a:pt x="5929" y="0"/>
                  </a:moveTo>
                  <a:cubicBezTo>
                    <a:pt x="5767" y="0"/>
                    <a:pt x="5605" y="13"/>
                    <a:pt x="5447" y="42"/>
                  </a:cubicBezTo>
                  <a:cubicBezTo>
                    <a:pt x="3876" y="330"/>
                    <a:pt x="1414" y="2137"/>
                    <a:pt x="524" y="2766"/>
                  </a:cubicBezTo>
                  <a:cubicBezTo>
                    <a:pt x="0" y="3132"/>
                    <a:pt x="419" y="3865"/>
                    <a:pt x="1414" y="3970"/>
                  </a:cubicBezTo>
                  <a:lnTo>
                    <a:pt x="1755" y="3970"/>
                  </a:lnTo>
                  <a:cubicBezTo>
                    <a:pt x="2331" y="3970"/>
                    <a:pt x="3012" y="3761"/>
                    <a:pt x="3823" y="3237"/>
                  </a:cubicBezTo>
                  <a:cubicBezTo>
                    <a:pt x="3849" y="3211"/>
                    <a:pt x="3876" y="3184"/>
                    <a:pt x="3902" y="3158"/>
                  </a:cubicBezTo>
                  <a:cubicBezTo>
                    <a:pt x="4007" y="3106"/>
                    <a:pt x="4085" y="3027"/>
                    <a:pt x="4190" y="2949"/>
                  </a:cubicBezTo>
                  <a:cubicBezTo>
                    <a:pt x="4190" y="2949"/>
                    <a:pt x="4530" y="4677"/>
                    <a:pt x="6258" y="5567"/>
                  </a:cubicBezTo>
                  <a:cubicBezTo>
                    <a:pt x="6468" y="5672"/>
                    <a:pt x="6651" y="5751"/>
                    <a:pt x="6834" y="5803"/>
                  </a:cubicBezTo>
                  <a:cubicBezTo>
                    <a:pt x="7228" y="5944"/>
                    <a:pt x="7573" y="5995"/>
                    <a:pt x="7866" y="5995"/>
                  </a:cubicBezTo>
                  <a:cubicBezTo>
                    <a:pt x="8605" y="5995"/>
                    <a:pt x="9008" y="5672"/>
                    <a:pt x="9008" y="5672"/>
                  </a:cubicBezTo>
                  <a:cubicBezTo>
                    <a:pt x="9008" y="5672"/>
                    <a:pt x="11600" y="3630"/>
                    <a:pt x="8877" y="1037"/>
                  </a:cubicBezTo>
                  <a:cubicBezTo>
                    <a:pt x="8877" y="1037"/>
                    <a:pt x="7374" y="0"/>
                    <a:pt x="5929" y="0"/>
                  </a:cubicBezTo>
                  <a:close/>
                </a:path>
              </a:pathLst>
            </a:custGeom>
            <a:solidFill>
              <a:srgbClr val="F7CB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0" name="Google Shape;2070;p37"/>
            <p:cNvSpPr/>
            <p:nvPr/>
          </p:nvSpPr>
          <p:spPr>
            <a:xfrm>
              <a:off x="4370000" y="3808950"/>
              <a:ext cx="137500" cy="105025"/>
            </a:xfrm>
            <a:custGeom>
              <a:avLst/>
              <a:gdLst/>
              <a:ahLst/>
              <a:cxnLst/>
              <a:rect l="l" t="t" r="r" b="b"/>
              <a:pathLst>
                <a:path w="5500" h="4201" extrusionOk="0">
                  <a:moveTo>
                    <a:pt x="2855" y="1"/>
                  </a:moveTo>
                  <a:cubicBezTo>
                    <a:pt x="1885" y="763"/>
                    <a:pt x="1017" y="1036"/>
                    <a:pt x="358" y="1036"/>
                  </a:cubicBezTo>
                  <a:cubicBezTo>
                    <a:pt x="270" y="1036"/>
                    <a:pt x="186" y="1031"/>
                    <a:pt x="105" y="1022"/>
                  </a:cubicBezTo>
                  <a:lnTo>
                    <a:pt x="105" y="1022"/>
                  </a:lnTo>
                  <a:cubicBezTo>
                    <a:pt x="1" y="1231"/>
                    <a:pt x="53" y="1520"/>
                    <a:pt x="184" y="1703"/>
                  </a:cubicBezTo>
                  <a:cubicBezTo>
                    <a:pt x="341" y="1938"/>
                    <a:pt x="629" y="2069"/>
                    <a:pt x="891" y="2122"/>
                  </a:cubicBezTo>
                  <a:cubicBezTo>
                    <a:pt x="786" y="2174"/>
                    <a:pt x="734" y="2279"/>
                    <a:pt x="734" y="2357"/>
                  </a:cubicBezTo>
                  <a:cubicBezTo>
                    <a:pt x="734" y="2462"/>
                    <a:pt x="760" y="2567"/>
                    <a:pt x="812" y="2672"/>
                  </a:cubicBezTo>
                  <a:cubicBezTo>
                    <a:pt x="975" y="2950"/>
                    <a:pt x="1302" y="3126"/>
                    <a:pt x="1611" y="3126"/>
                  </a:cubicBezTo>
                  <a:cubicBezTo>
                    <a:pt x="1651" y="3126"/>
                    <a:pt x="1690" y="3123"/>
                    <a:pt x="1729" y="3117"/>
                  </a:cubicBezTo>
                  <a:lnTo>
                    <a:pt x="1729" y="3117"/>
                  </a:lnTo>
                  <a:cubicBezTo>
                    <a:pt x="1677" y="3379"/>
                    <a:pt x="1860" y="3614"/>
                    <a:pt x="2095" y="3771"/>
                  </a:cubicBezTo>
                  <a:cubicBezTo>
                    <a:pt x="2279" y="3928"/>
                    <a:pt x="2514" y="4033"/>
                    <a:pt x="2750" y="4059"/>
                  </a:cubicBezTo>
                  <a:cubicBezTo>
                    <a:pt x="2986" y="4059"/>
                    <a:pt x="3248" y="4007"/>
                    <a:pt x="3431" y="3824"/>
                  </a:cubicBezTo>
                  <a:cubicBezTo>
                    <a:pt x="3509" y="4007"/>
                    <a:pt x="3693" y="4138"/>
                    <a:pt x="3876" y="4190"/>
                  </a:cubicBezTo>
                  <a:cubicBezTo>
                    <a:pt x="3922" y="4197"/>
                    <a:pt x="3969" y="4200"/>
                    <a:pt x="4018" y="4200"/>
                  </a:cubicBezTo>
                  <a:cubicBezTo>
                    <a:pt x="4162" y="4200"/>
                    <a:pt x="4315" y="4171"/>
                    <a:pt x="4452" y="4112"/>
                  </a:cubicBezTo>
                  <a:cubicBezTo>
                    <a:pt x="4740" y="3981"/>
                    <a:pt x="4976" y="3745"/>
                    <a:pt x="5159" y="3510"/>
                  </a:cubicBezTo>
                  <a:cubicBezTo>
                    <a:pt x="5290" y="3300"/>
                    <a:pt x="5395" y="3091"/>
                    <a:pt x="5499" y="2881"/>
                  </a:cubicBezTo>
                  <a:cubicBezTo>
                    <a:pt x="5316" y="2803"/>
                    <a:pt x="5133" y="2724"/>
                    <a:pt x="4923" y="2619"/>
                  </a:cubicBezTo>
                  <a:cubicBezTo>
                    <a:pt x="3195" y="1729"/>
                    <a:pt x="2855" y="1"/>
                    <a:pt x="2855" y="1"/>
                  </a:cubicBezTo>
                  <a:close/>
                </a:path>
              </a:pathLst>
            </a:custGeom>
            <a:solidFill>
              <a:srgbClr val="F7CB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1" name="Google Shape;2071;p37"/>
            <p:cNvSpPr/>
            <p:nvPr/>
          </p:nvSpPr>
          <p:spPr>
            <a:xfrm>
              <a:off x="4371325" y="3809625"/>
              <a:ext cx="127675" cy="70700"/>
            </a:xfrm>
            <a:custGeom>
              <a:avLst/>
              <a:gdLst/>
              <a:ahLst/>
              <a:cxnLst/>
              <a:rect l="l" t="t" r="r" b="b"/>
              <a:pathLst>
                <a:path w="5107" h="2828" extrusionOk="0">
                  <a:moveTo>
                    <a:pt x="2435" y="0"/>
                  </a:moveTo>
                  <a:cubicBezTo>
                    <a:pt x="2409" y="0"/>
                    <a:pt x="2383" y="0"/>
                    <a:pt x="2357" y="26"/>
                  </a:cubicBezTo>
                  <a:cubicBezTo>
                    <a:pt x="1676" y="524"/>
                    <a:pt x="890" y="812"/>
                    <a:pt x="79" y="890"/>
                  </a:cubicBezTo>
                  <a:cubicBezTo>
                    <a:pt x="26" y="890"/>
                    <a:pt x="0" y="943"/>
                    <a:pt x="0" y="995"/>
                  </a:cubicBezTo>
                  <a:cubicBezTo>
                    <a:pt x="0" y="1047"/>
                    <a:pt x="26" y="1074"/>
                    <a:pt x="79" y="1074"/>
                  </a:cubicBezTo>
                  <a:cubicBezTo>
                    <a:pt x="917" y="995"/>
                    <a:pt x="1702" y="707"/>
                    <a:pt x="2383" y="236"/>
                  </a:cubicBezTo>
                  <a:cubicBezTo>
                    <a:pt x="2749" y="1126"/>
                    <a:pt x="3404" y="1885"/>
                    <a:pt x="4216" y="2409"/>
                  </a:cubicBezTo>
                  <a:cubicBezTo>
                    <a:pt x="4451" y="2566"/>
                    <a:pt x="4713" y="2697"/>
                    <a:pt x="4975" y="2828"/>
                  </a:cubicBezTo>
                  <a:lnTo>
                    <a:pt x="4975" y="2802"/>
                  </a:lnTo>
                  <a:lnTo>
                    <a:pt x="5001" y="2828"/>
                  </a:lnTo>
                  <a:cubicBezTo>
                    <a:pt x="5054" y="2828"/>
                    <a:pt x="5106" y="2802"/>
                    <a:pt x="5106" y="2749"/>
                  </a:cubicBezTo>
                  <a:cubicBezTo>
                    <a:pt x="5106" y="2697"/>
                    <a:pt x="5106" y="2671"/>
                    <a:pt x="5054" y="2645"/>
                  </a:cubicBezTo>
                  <a:cubicBezTo>
                    <a:pt x="4163" y="2278"/>
                    <a:pt x="3404" y="1623"/>
                    <a:pt x="2880" y="812"/>
                  </a:cubicBezTo>
                  <a:cubicBezTo>
                    <a:pt x="2723" y="576"/>
                    <a:pt x="2619" y="314"/>
                    <a:pt x="2514" y="79"/>
                  </a:cubicBezTo>
                  <a:cubicBezTo>
                    <a:pt x="2488" y="52"/>
                    <a:pt x="2461" y="0"/>
                    <a:pt x="24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2" name="Google Shape;2072;p37"/>
            <p:cNvSpPr/>
            <p:nvPr/>
          </p:nvSpPr>
          <p:spPr>
            <a:xfrm>
              <a:off x="4389650" y="3841700"/>
              <a:ext cx="56975" cy="23425"/>
            </a:xfrm>
            <a:custGeom>
              <a:avLst/>
              <a:gdLst/>
              <a:ahLst/>
              <a:cxnLst/>
              <a:rect l="l" t="t" r="r" b="b"/>
              <a:pathLst>
                <a:path w="2279" h="937" extrusionOk="0">
                  <a:moveTo>
                    <a:pt x="2174" y="0"/>
                  </a:moveTo>
                  <a:cubicBezTo>
                    <a:pt x="2147" y="0"/>
                    <a:pt x="2121" y="0"/>
                    <a:pt x="2095" y="26"/>
                  </a:cubicBezTo>
                  <a:cubicBezTo>
                    <a:pt x="1725" y="489"/>
                    <a:pt x="1110" y="747"/>
                    <a:pt x="521" y="747"/>
                  </a:cubicBezTo>
                  <a:cubicBezTo>
                    <a:pt x="442" y="747"/>
                    <a:pt x="365" y="742"/>
                    <a:pt x="288" y="733"/>
                  </a:cubicBezTo>
                  <a:cubicBezTo>
                    <a:pt x="236" y="707"/>
                    <a:pt x="157" y="707"/>
                    <a:pt x="105" y="681"/>
                  </a:cubicBezTo>
                  <a:cubicBezTo>
                    <a:pt x="53" y="681"/>
                    <a:pt x="0" y="733"/>
                    <a:pt x="0" y="759"/>
                  </a:cubicBezTo>
                  <a:cubicBezTo>
                    <a:pt x="0" y="812"/>
                    <a:pt x="26" y="864"/>
                    <a:pt x="79" y="864"/>
                  </a:cubicBezTo>
                  <a:cubicBezTo>
                    <a:pt x="131" y="890"/>
                    <a:pt x="184" y="890"/>
                    <a:pt x="262" y="916"/>
                  </a:cubicBezTo>
                  <a:cubicBezTo>
                    <a:pt x="356" y="930"/>
                    <a:pt x="452" y="937"/>
                    <a:pt x="547" y="937"/>
                  </a:cubicBezTo>
                  <a:cubicBezTo>
                    <a:pt x="1192" y="937"/>
                    <a:pt x="1838" y="636"/>
                    <a:pt x="2226" y="157"/>
                  </a:cubicBezTo>
                  <a:cubicBezTo>
                    <a:pt x="2252" y="131"/>
                    <a:pt x="2278" y="105"/>
                    <a:pt x="2252" y="52"/>
                  </a:cubicBezTo>
                  <a:cubicBezTo>
                    <a:pt x="2252" y="26"/>
                    <a:pt x="2200" y="0"/>
                    <a:pt x="21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3" name="Google Shape;2073;p37"/>
            <p:cNvSpPr/>
            <p:nvPr/>
          </p:nvSpPr>
          <p:spPr>
            <a:xfrm>
              <a:off x="4412550" y="3863950"/>
              <a:ext cx="56325" cy="26650"/>
            </a:xfrm>
            <a:custGeom>
              <a:avLst/>
              <a:gdLst/>
              <a:ahLst/>
              <a:cxnLst/>
              <a:rect l="l" t="t" r="r" b="b"/>
              <a:pathLst>
                <a:path w="2253" h="1066" extrusionOk="0">
                  <a:moveTo>
                    <a:pt x="2148" y="0"/>
                  </a:moveTo>
                  <a:cubicBezTo>
                    <a:pt x="2122" y="0"/>
                    <a:pt x="2095" y="0"/>
                    <a:pt x="2069" y="26"/>
                  </a:cubicBezTo>
                  <a:cubicBezTo>
                    <a:pt x="1724" y="556"/>
                    <a:pt x="1095" y="883"/>
                    <a:pt x="450" y="883"/>
                  </a:cubicBezTo>
                  <a:cubicBezTo>
                    <a:pt x="361" y="883"/>
                    <a:pt x="272" y="877"/>
                    <a:pt x="184" y="864"/>
                  </a:cubicBezTo>
                  <a:lnTo>
                    <a:pt x="105" y="864"/>
                  </a:lnTo>
                  <a:cubicBezTo>
                    <a:pt x="53" y="864"/>
                    <a:pt x="27" y="891"/>
                    <a:pt x="1" y="943"/>
                  </a:cubicBezTo>
                  <a:cubicBezTo>
                    <a:pt x="1" y="995"/>
                    <a:pt x="27" y="1021"/>
                    <a:pt x="79" y="1048"/>
                  </a:cubicBezTo>
                  <a:lnTo>
                    <a:pt x="158" y="1048"/>
                  </a:lnTo>
                  <a:cubicBezTo>
                    <a:pt x="247" y="1060"/>
                    <a:pt x="337" y="1065"/>
                    <a:pt x="427" y="1065"/>
                  </a:cubicBezTo>
                  <a:cubicBezTo>
                    <a:pt x="1129" y="1065"/>
                    <a:pt x="1832" y="711"/>
                    <a:pt x="2226" y="131"/>
                  </a:cubicBezTo>
                  <a:cubicBezTo>
                    <a:pt x="2226" y="105"/>
                    <a:pt x="2253" y="79"/>
                    <a:pt x="2226" y="53"/>
                  </a:cubicBezTo>
                  <a:cubicBezTo>
                    <a:pt x="2226" y="26"/>
                    <a:pt x="2174" y="0"/>
                    <a:pt x="214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4" name="Google Shape;2074;p37"/>
            <p:cNvSpPr/>
            <p:nvPr/>
          </p:nvSpPr>
          <p:spPr>
            <a:xfrm>
              <a:off x="4453800" y="3875725"/>
              <a:ext cx="33400" cy="30150"/>
            </a:xfrm>
            <a:custGeom>
              <a:avLst/>
              <a:gdLst/>
              <a:ahLst/>
              <a:cxnLst/>
              <a:rect l="l" t="t" r="r" b="b"/>
              <a:pathLst>
                <a:path w="1336" h="1206" extrusionOk="0">
                  <a:moveTo>
                    <a:pt x="1257" y="1"/>
                  </a:moveTo>
                  <a:cubicBezTo>
                    <a:pt x="1205" y="1"/>
                    <a:pt x="1179" y="27"/>
                    <a:pt x="1152" y="53"/>
                  </a:cubicBezTo>
                  <a:cubicBezTo>
                    <a:pt x="943" y="524"/>
                    <a:pt x="550" y="865"/>
                    <a:pt x="79" y="1048"/>
                  </a:cubicBezTo>
                  <a:cubicBezTo>
                    <a:pt x="27" y="1048"/>
                    <a:pt x="0" y="1100"/>
                    <a:pt x="27" y="1127"/>
                  </a:cubicBezTo>
                  <a:cubicBezTo>
                    <a:pt x="27" y="1179"/>
                    <a:pt x="53" y="1205"/>
                    <a:pt x="79" y="1205"/>
                  </a:cubicBezTo>
                  <a:lnTo>
                    <a:pt x="131" y="1205"/>
                  </a:lnTo>
                  <a:cubicBezTo>
                    <a:pt x="655" y="1022"/>
                    <a:pt x="1074" y="629"/>
                    <a:pt x="1310" y="158"/>
                  </a:cubicBezTo>
                  <a:cubicBezTo>
                    <a:pt x="1336" y="132"/>
                    <a:pt x="1336" y="79"/>
                    <a:pt x="1310" y="53"/>
                  </a:cubicBezTo>
                  <a:cubicBezTo>
                    <a:pt x="1310" y="27"/>
                    <a:pt x="1283" y="27"/>
                    <a:pt x="12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5" name="Google Shape;2075;p37"/>
            <p:cNvSpPr/>
            <p:nvPr/>
          </p:nvSpPr>
          <p:spPr>
            <a:xfrm>
              <a:off x="5266175" y="3098700"/>
              <a:ext cx="165625" cy="71500"/>
            </a:xfrm>
            <a:custGeom>
              <a:avLst/>
              <a:gdLst/>
              <a:ahLst/>
              <a:cxnLst/>
              <a:rect l="l" t="t" r="r" b="b"/>
              <a:pathLst>
                <a:path w="6625" h="2860" extrusionOk="0">
                  <a:moveTo>
                    <a:pt x="6625" y="1"/>
                  </a:moveTo>
                  <a:lnTo>
                    <a:pt x="5839" y="27"/>
                  </a:lnTo>
                  <a:lnTo>
                    <a:pt x="0" y="289"/>
                  </a:lnTo>
                  <a:cubicBezTo>
                    <a:pt x="0" y="289"/>
                    <a:pt x="79" y="734"/>
                    <a:pt x="393" y="1232"/>
                  </a:cubicBezTo>
                  <a:cubicBezTo>
                    <a:pt x="795" y="1961"/>
                    <a:pt x="1633" y="2860"/>
                    <a:pt x="3207" y="2860"/>
                  </a:cubicBezTo>
                  <a:cubicBezTo>
                    <a:pt x="3271" y="2860"/>
                    <a:pt x="3337" y="2858"/>
                    <a:pt x="3404" y="2855"/>
                  </a:cubicBezTo>
                  <a:cubicBezTo>
                    <a:pt x="6258" y="2724"/>
                    <a:pt x="6625" y="1"/>
                    <a:pt x="6625" y="1"/>
                  </a:cubicBezTo>
                  <a:close/>
                </a:path>
              </a:pathLst>
            </a:custGeom>
            <a:solidFill>
              <a:srgbClr val="F7CB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6" name="Google Shape;2076;p37"/>
            <p:cNvSpPr/>
            <p:nvPr/>
          </p:nvSpPr>
          <p:spPr>
            <a:xfrm>
              <a:off x="4497000" y="2771175"/>
              <a:ext cx="1620825" cy="1047275"/>
            </a:xfrm>
            <a:custGeom>
              <a:avLst/>
              <a:gdLst/>
              <a:ahLst/>
              <a:cxnLst/>
              <a:rect l="l" t="t" r="r" b="b"/>
              <a:pathLst>
                <a:path w="64833" h="41891" extrusionOk="0">
                  <a:moveTo>
                    <a:pt x="59242" y="1"/>
                  </a:moveTo>
                  <a:cubicBezTo>
                    <a:pt x="58434" y="1"/>
                    <a:pt x="57621" y="218"/>
                    <a:pt x="56899" y="664"/>
                  </a:cubicBezTo>
                  <a:lnTo>
                    <a:pt x="46923" y="6791"/>
                  </a:lnTo>
                  <a:lnTo>
                    <a:pt x="36606" y="13128"/>
                  </a:lnTo>
                  <a:lnTo>
                    <a:pt x="37392" y="13102"/>
                  </a:lnTo>
                  <a:lnTo>
                    <a:pt x="37392" y="13102"/>
                  </a:lnTo>
                  <a:cubicBezTo>
                    <a:pt x="37392" y="13102"/>
                    <a:pt x="36999" y="15825"/>
                    <a:pt x="34171" y="15956"/>
                  </a:cubicBezTo>
                  <a:cubicBezTo>
                    <a:pt x="34104" y="15959"/>
                    <a:pt x="34038" y="15961"/>
                    <a:pt x="33974" y="15961"/>
                  </a:cubicBezTo>
                  <a:cubicBezTo>
                    <a:pt x="32400" y="15961"/>
                    <a:pt x="31561" y="15062"/>
                    <a:pt x="31134" y="14333"/>
                  </a:cubicBezTo>
                  <a:cubicBezTo>
                    <a:pt x="30754" y="14306"/>
                    <a:pt x="30381" y="14293"/>
                    <a:pt x="30008" y="14293"/>
                  </a:cubicBezTo>
                  <a:cubicBezTo>
                    <a:pt x="29635" y="14293"/>
                    <a:pt x="29262" y="14306"/>
                    <a:pt x="28882" y="14333"/>
                  </a:cubicBezTo>
                  <a:cubicBezTo>
                    <a:pt x="27128" y="14333"/>
                    <a:pt x="26316" y="14699"/>
                    <a:pt x="21707" y="15904"/>
                  </a:cubicBezTo>
                  <a:cubicBezTo>
                    <a:pt x="17099" y="17082"/>
                    <a:pt x="9715" y="25251"/>
                    <a:pt x="9715" y="25251"/>
                  </a:cubicBezTo>
                  <a:lnTo>
                    <a:pt x="1624" y="33735"/>
                  </a:lnTo>
                  <a:cubicBezTo>
                    <a:pt x="184" y="35254"/>
                    <a:pt x="1" y="37610"/>
                    <a:pt x="1179" y="39339"/>
                  </a:cubicBezTo>
                  <a:lnTo>
                    <a:pt x="1572" y="39915"/>
                  </a:lnTo>
                  <a:cubicBezTo>
                    <a:pt x="2445" y="41210"/>
                    <a:pt x="3856" y="41890"/>
                    <a:pt x="5281" y="41890"/>
                  </a:cubicBezTo>
                  <a:cubicBezTo>
                    <a:pt x="6333" y="41890"/>
                    <a:pt x="7392" y="41520"/>
                    <a:pt x="8249" y="40752"/>
                  </a:cubicBezTo>
                  <a:lnTo>
                    <a:pt x="10422" y="38815"/>
                  </a:lnTo>
                  <a:lnTo>
                    <a:pt x="20267" y="30069"/>
                  </a:lnTo>
                  <a:lnTo>
                    <a:pt x="22126" y="28420"/>
                  </a:lnTo>
                  <a:lnTo>
                    <a:pt x="20189" y="38815"/>
                  </a:lnTo>
                  <a:cubicBezTo>
                    <a:pt x="20189" y="38815"/>
                    <a:pt x="20398" y="39024"/>
                    <a:pt x="21053" y="39339"/>
                  </a:cubicBezTo>
                  <a:cubicBezTo>
                    <a:pt x="22298" y="39917"/>
                    <a:pt x="25187" y="40760"/>
                    <a:pt x="31533" y="40760"/>
                  </a:cubicBezTo>
                  <a:cubicBezTo>
                    <a:pt x="32658" y="40760"/>
                    <a:pt x="33892" y="40733"/>
                    <a:pt x="35245" y="40674"/>
                  </a:cubicBezTo>
                  <a:lnTo>
                    <a:pt x="35271" y="40674"/>
                  </a:lnTo>
                  <a:cubicBezTo>
                    <a:pt x="44252" y="40307"/>
                    <a:pt x="47892" y="38920"/>
                    <a:pt x="49306" y="38108"/>
                  </a:cubicBezTo>
                  <a:cubicBezTo>
                    <a:pt x="49934" y="37767"/>
                    <a:pt x="50091" y="37532"/>
                    <a:pt x="50091" y="37532"/>
                  </a:cubicBezTo>
                  <a:lnTo>
                    <a:pt x="46792" y="20119"/>
                  </a:lnTo>
                  <a:lnTo>
                    <a:pt x="49463" y="18129"/>
                  </a:lnTo>
                  <a:lnTo>
                    <a:pt x="49437" y="18129"/>
                  </a:lnTo>
                  <a:lnTo>
                    <a:pt x="62372" y="8598"/>
                  </a:lnTo>
                  <a:cubicBezTo>
                    <a:pt x="64545" y="6975"/>
                    <a:pt x="64833" y="3833"/>
                    <a:pt x="62948" y="1869"/>
                  </a:cubicBezTo>
                  <a:lnTo>
                    <a:pt x="62476" y="1371"/>
                  </a:lnTo>
                  <a:cubicBezTo>
                    <a:pt x="61605" y="469"/>
                    <a:pt x="60428" y="1"/>
                    <a:pt x="5924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7" name="Google Shape;2077;p37"/>
            <p:cNvSpPr/>
            <p:nvPr/>
          </p:nvSpPr>
          <p:spPr>
            <a:xfrm>
              <a:off x="5044250" y="3289850"/>
              <a:ext cx="32750" cy="166950"/>
            </a:xfrm>
            <a:custGeom>
              <a:avLst/>
              <a:gdLst/>
              <a:ahLst/>
              <a:cxnLst/>
              <a:rect l="l" t="t" r="r" b="b"/>
              <a:pathLst>
                <a:path w="1310" h="6678" extrusionOk="0">
                  <a:moveTo>
                    <a:pt x="1205" y="1"/>
                  </a:moveTo>
                  <a:cubicBezTo>
                    <a:pt x="1153" y="1"/>
                    <a:pt x="1100" y="27"/>
                    <a:pt x="1074" y="105"/>
                  </a:cubicBezTo>
                  <a:lnTo>
                    <a:pt x="1" y="6547"/>
                  </a:lnTo>
                  <a:cubicBezTo>
                    <a:pt x="1" y="6573"/>
                    <a:pt x="1" y="6599"/>
                    <a:pt x="27" y="6625"/>
                  </a:cubicBezTo>
                  <a:cubicBezTo>
                    <a:pt x="53" y="6652"/>
                    <a:pt x="79" y="6678"/>
                    <a:pt x="105" y="6678"/>
                  </a:cubicBezTo>
                  <a:cubicBezTo>
                    <a:pt x="158" y="6678"/>
                    <a:pt x="210" y="6652"/>
                    <a:pt x="236" y="6573"/>
                  </a:cubicBezTo>
                  <a:lnTo>
                    <a:pt x="1284" y="132"/>
                  </a:lnTo>
                  <a:cubicBezTo>
                    <a:pt x="1310" y="105"/>
                    <a:pt x="1284" y="79"/>
                    <a:pt x="1284" y="53"/>
                  </a:cubicBezTo>
                  <a:cubicBezTo>
                    <a:pt x="1257" y="27"/>
                    <a:pt x="1231" y="1"/>
                    <a:pt x="12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8" name="Google Shape;2078;p37"/>
            <p:cNvSpPr/>
            <p:nvPr/>
          </p:nvSpPr>
          <p:spPr>
            <a:xfrm>
              <a:off x="5018725" y="3341575"/>
              <a:ext cx="19000" cy="104100"/>
            </a:xfrm>
            <a:custGeom>
              <a:avLst/>
              <a:gdLst/>
              <a:ahLst/>
              <a:cxnLst/>
              <a:rect l="l" t="t" r="r" b="b"/>
              <a:pathLst>
                <a:path w="760" h="4164" extrusionOk="0">
                  <a:moveTo>
                    <a:pt x="131" y="0"/>
                  </a:moveTo>
                  <a:cubicBezTo>
                    <a:pt x="79" y="0"/>
                    <a:pt x="53" y="0"/>
                    <a:pt x="27" y="26"/>
                  </a:cubicBezTo>
                  <a:cubicBezTo>
                    <a:pt x="0" y="53"/>
                    <a:pt x="0" y="79"/>
                    <a:pt x="0" y="131"/>
                  </a:cubicBezTo>
                  <a:lnTo>
                    <a:pt x="524" y="4059"/>
                  </a:lnTo>
                  <a:cubicBezTo>
                    <a:pt x="550" y="4111"/>
                    <a:pt x="576" y="4137"/>
                    <a:pt x="629" y="4164"/>
                  </a:cubicBezTo>
                  <a:cubicBezTo>
                    <a:pt x="655" y="4164"/>
                    <a:pt x="681" y="4137"/>
                    <a:pt x="707" y="4111"/>
                  </a:cubicBezTo>
                  <a:cubicBezTo>
                    <a:pt x="734" y="4085"/>
                    <a:pt x="760" y="4059"/>
                    <a:pt x="760" y="4033"/>
                  </a:cubicBezTo>
                  <a:lnTo>
                    <a:pt x="210" y="105"/>
                  </a:lnTo>
                  <a:cubicBezTo>
                    <a:pt x="210" y="53"/>
                    <a:pt x="158" y="0"/>
                    <a:pt x="13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9" name="Google Shape;2079;p37"/>
            <p:cNvSpPr/>
            <p:nvPr/>
          </p:nvSpPr>
          <p:spPr>
            <a:xfrm>
              <a:off x="5605250" y="3139300"/>
              <a:ext cx="53050" cy="128975"/>
            </a:xfrm>
            <a:custGeom>
              <a:avLst/>
              <a:gdLst/>
              <a:ahLst/>
              <a:cxnLst/>
              <a:rect l="l" t="t" r="r" b="b"/>
              <a:pathLst>
                <a:path w="2122" h="5159" extrusionOk="0">
                  <a:moveTo>
                    <a:pt x="132" y="0"/>
                  </a:moveTo>
                  <a:cubicBezTo>
                    <a:pt x="105" y="0"/>
                    <a:pt x="53" y="27"/>
                    <a:pt x="27" y="53"/>
                  </a:cubicBezTo>
                  <a:cubicBezTo>
                    <a:pt x="1" y="79"/>
                    <a:pt x="1" y="131"/>
                    <a:pt x="27" y="157"/>
                  </a:cubicBezTo>
                  <a:lnTo>
                    <a:pt x="1886" y="5080"/>
                  </a:lnTo>
                  <a:cubicBezTo>
                    <a:pt x="1912" y="5132"/>
                    <a:pt x="1938" y="5159"/>
                    <a:pt x="1964" y="5159"/>
                  </a:cubicBezTo>
                  <a:cubicBezTo>
                    <a:pt x="2017" y="5159"/>
                    <a:pt x="2069" y="5159"/>
                    <a:pt x="2095" y="5106"/>
                  </a:cubicBezTo>
                  <a:cubicBezTo>
                    <a:pt x="2122" y="5080"/>
                    <a:pt x="2122" y="5054"/>
                    <a:pt x="2095" y="5002"/>
                  </a:cubicBezTo>
                  <a:lnTo>
                    <a:pt x="236" y="79"/>
                  </a:lnTo>
                  <a:cubicBezTo>
                    <a:pt x="210" y="53"/>
                    <a:pt x="184" y="27"/>
                    <a:pt x="13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0" name="Google Shape;2080;p37"/>
            <p:cNvSpPr/>
            <p:nvPr/>
          </p:nvSpPr>
          <p:spPr>
            <a:xfrm>
              <a:off x="6007175" y="2802375"/>
              <a:ext cx="43225" cy="8325"/>
            </a:xfrm>
            <a:custGeom>
              <a:avLst/>
              <a:gdLst/>
              <a:ahLst/>
              <a:cxnLst/>
              <a:rect l="l" t="t" r="r" b="b"/>
              <a:pathLst>
                <a:path w="1729" h="333" extrusionOk="0">
                  <a:moveTo>
                    <a:pt x="1012" y="1"/>
                  </a:moveTo>
                  <a:cubicBezTo>
                    <a:pt x="701" y="1"/>
                    <a:pt x="390" y="42"/>
                    <a:pt x="79" y="123"/>
                  </a:cubicBezTo>
                  <a:cubicBezTo>
                    <a:pt x="27" y="123"/>
                    <a:pt x="1" y="176"/>
                    <a:pt x="1" y="228"/>
                  </a:cubicBezTo>
                  <a:cubicBezTo>
                    <a:pt x="1" y="280"/>
                    <a:pt x="27" y="333"/>
                    <a:pt x="79" y="333"/>
                  </a:cubicBezTo>
                  <a:lnTo>
                    <a:pt x="132" y="333"/>
                  </a:lnTo>
                  <a:cubicBezTo>
                    <a:pt x="446" y="263"/>
                    <a:pt x="760" y="228"/>
                    <a:pt x="1074" y="228"/>
                  </a:cubicBezTo>
                  <a:cubicBezTo>
                    <a:pt x="1232" y="228"/>
                    <a:pt x="1389" y="237"/>
                    <a:pt x="1546" y="254"/>
                  </a:cubicBezTo>
                  <a:lnTo>
                    <a:pt x="1598" y="254"/>
                  </a:lnTo>
                  <a:cubicBezTo>
                    <a:pt x="1608" y="259"/>
                    <a:pt x="1617" y="261"/>
                    <a:pt x="1627" y="261"/>
                  </a:cubicBezTo>
                  <a:cubicBezTo>
                    <a:pt x="1668" y="261"/>
                    <a:pt x="1703" y="218"/>
                    <a:pt x="1703" y="176"/>
                  </a:cubicBezTo>
                  <a:cubicBezTo>
                    <a:pt x="1729" y="123"/>
                    <a:pt x="1677" y="45"/>
                    <a:pt x="1624" y="45"/>
                  </a:cubicBezTo>
                  <a:lnTo>
                    <a:pt x="1572" y="45"/>
                  </a:lnTo>
                  <a:cubicBezTo>
                    <a:pt x="1385" y="15"/>
                    <a:pt x="1199" y="1"/>
                    <a:pt x="10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1" name="Google Shape;2081;p37"/>
            <p:cNvSpPr/>
            <p:nvPr/>
          </p:nvSpPr>
          <p:spPr>
            <a:xfrm>
              <a:off x="6068725" y="2853875"/>
              <a:ext cx="21625" cy="38650"/>
            </a:xfrm>
            <a:custGeom>
              <a:avLst/>
              <a:gdLst/>
              <a:ahLst/>
              <a:cxnLst/>
              <a:rect l="l" t="t" r="r" b="b"/>
              <a:pathLst>
                <a:path w="865" h="1546" extrusionOk="0">
                  <a:moveTo>
                    <a:pt x="760" y="1"/>
                  </a:moveTo>
                  <a:cubicBezTo>
                    <a:pt x="707" y="1"/>
                    <a:pt x="655" y="27"/>
                    <a:pt x="655" y="80"/>
                  </a:cubicBezTo>
                  <a:cubicBezTo>
                    <a:pt x="498" y="525"/>
                    <a:pt x="288" y="970"/>
                    <a:pt x="26" y="1389"/>
                  </a:cubicBezTo>
                  <a:cubicBezTo>
                    <a:pt x="26" y="1415"/>
                    <a:pt x="0" y="1441"/>
                    <a:pt x="26" y="1467"/>
                  </a:cubicBezTo>
                  <a:cubicBezTo>
                    <a:pt x="53" y="1520"/>
                    <a:pt x="79" y="1520"/>
                    <a:pt x="105" y="1546"/>
                  </a:cubicBezTo>
                  <a:cubicBezTo>
                    <a:pt x="157" y="1546"/>
                    <a:pt x="210" y="1520"/>
                    <a:pt x="236" y="1493"/>
                  </a:cubicBezTo>
                  <a:cubicBezTo>
                    <a:pt x="471" y="1075"/>
                    <a:pt x="681" y="603"/>
                    <a:pt x="838" y="158"/>
                  </a:cubicBezTo>
                  <a:cubicBezTo>
                    <a:pt x="864" y="106"/>
                    <a:pt x="864" y="80"/>
                    <a:pt x="838" y="53"/>
                  </a:cubicBezTo>
                  <a:cubicBezTo>
                    <a:pt x="812" y="27"/>
                    <a:pt x="786" y="1"/>
                    <a:pt x="7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2" name="Google Shape;2082;p37"/>
            <p:cNvSpPr/>
            <p:nvPr/>
          </p:nvSpPr>
          <p:spPr>
            <a:xfrm>
              <a:off x="4526450" y="3704225"/>
              <a:ext cx="15750" cy="41925"/>
            </a:xfrm>
            <a:custGeom>
              <a:avLst/>
              <a:gdLst/>
              <a:ahLst/>
              <a:cxnLst/>
              <a:rect l="l" t="t" r="r" b="b"/>
              <a:pathLst>
                <a:path w="630" h="1677" extrusionOk="0">
                  <a:moveTo>
                    <a:pt x="524" y="0"/>
                  </a:moveTo>
                  <a:cubicBezTo>
                    <a:pt x="472" y="0"/>
                    <a:pt x="420" y="27"/>
                    <a:pt x="394" y="79"/>
                  </a:cubicBezTo>
                  <a:cubicBezTo>
                    <a:pt x="184" y="550"/>
                    <a:pt x="53" y="1048"/>
                    <a:pt x="1" y="1571"/>
                  </a:cubicBezTo>
                  <a:cubicBezTo>
                    <a:pt x="1" y="1624"/>
                    <a:pt x="53" y="1676"/>
                    <a:pt x="106" y="1676"/>
                  </a:cubicBezTo>
                  <a:cubicBezTo>
                    <a:pt x="132" y="1676"/>
                    <a:pt x="184" y="1676"/>
                    <a:pt x="210" y="1650"/>
                  </a:cubicBezTo>
                  <a:cubicBezTo>
                    <a:pt x="210" y="1624"/>
                    <a:pt x="236" y="1598"/>
                    <a:pt x="236" y="1571"/>
                  </a:cubicBezTo>
                  <a:cubicBezTo>
                    <a:pt x="263" y="1074"/>
                    <a:pt x="394" y="603"/>
                    <a:pt x="603" y="157"/>
                  </a:cubicBezTo>
                  <a:cubicBezTo>
                    <a:pt x="629" y="131"/>
                    <a:pt x="629" y="79"/>
                    <a:pt x="603" y="53"/>
                  </a:cubicBezTo>
                  <a:cubicBezTo>
                    <a:pt x="603" y="27"/>
                    <a:pt x="551" y="0"/>
                    <a:pt x="5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3" name="Google Shape;2083;p37"/>
            <p:cNvSpPr/>
            <p:nvPr/>
          </p:nvSpPr>
          <p:spPr>
            <a:xfrm>
              <a:off x="4567700" y="3782125"/>
              <a:ext cx="41275" cy="13775"/>
            </a:xfrm>
            <a:custGeom>
              <a:avLst/>
              <a:gdLst/>
              <a:ahLst/>
              <a:cxnLst/>
              <a:rect l="l" t="t" r="r" b="b"/>
              <a:pathLst>
                <a:path w="1651" h="551" extrusionOk="0">
                  <a:moveTo>
                    <a:pt x="1493" y="0"/>
                  </a:moveTo>
                  <a:cubicBezTo>
                    <a:pt x="1048" y="157"/>
                    <a:pt x="576" y="262"/>
                    <a:pt x="79" y="341"/>
                  </a:cubicBezTo>
                  <a:cubicBezTo>
                    <a:pt x="27" y="341"/>
                    <a:pt x="0" y="367"/>
                    <a:pt x="0" y="445"/>
                  </a:cubicBezTo>
                  <a:cubicBezTo>
                    <a:pt x="0" y="472"/>
                    <a:pt x="27" y="550"/>
                    <a:pt x="105" y="550"/>
                  </a:cubicBezTo>
                  <a:lnTo>
                    <a:pt x="131" y="550"/>
                  </a:lnTo>
                  <a:cubicBezTo>
                    <a:pt x="603" y="498"/>
                    <a:pt x="1100" y="393"/>
                    <a:pt x="1545" y="210"/>
                  </a:cubicBezTo>
                  <a:cubicBezTo>
                    <a:pt x="1624" y="210"/>
                    <a:pt x="1650" y="131"/>
                    <a:pt x="1624" y="105"/>
                  </a:cubicBezTo>
                  <a:cubicBezTo>
                    <a:pt x="1624" y="53"/>
                    <a:pt x="1598" y="0"/>
                    <a:pt x="15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4" name="Google Shape;2084;p37"/>
            <p:cNvSpPr/>
            <p:nvPr/>
          </p:nvSpPr>
          <p:spPr>
            <a:xfrm>
              <a:off x="4906125" y="2586800"/>
              <a:ext cx="854950" cy="539300"/>
            </a:xfrm>
            <a:custGeom>
              <a:avLst/>
              <a:gdLst/>
              <a:ahLst/>
              <a:cxnLst/>
              <a:rect l="l" t="t" r="r" b="b"/>
              <a:pathLst>
                <a:path w="34198" h="21572" extrusionOk="0">
                  <a:moveTo>
                    <a:pt x="23226" y="1"/>
                  </a:moveTo>
                  <a:cubicBezTo>
                    <a:pt x="21289" y="1834"/>
                    <a:pt x="19246" y="3719"/>
                    <a:pt x="16706" y="4452"/>
                  </a:cubicBezTo>
                  <a:cubicBezTo>
                    <a:pt x="16484" y="4518"/>
                    <a:pt x="16235" y="4570"/>
                    <a:pt x="15996" y="4570"/>
                  </a:cubicBezTo>
                  <a:cubicBezTo>
                    <a:pt x="15757" y="4570"/>
                    <a:pt x="15528" y="4518"/>
                    <a:pt x="15345" y="4374"/>
                  </a:cubicBezTo>
                  <a:cubicBezTo>
                    <a:pt x="14952" y="4059"/>
                    <a:pt x="14952" y="3431"/>
                    <a:pt x="15031" y="2933"/>
                  </a:cubicBezTo>
                  <a:cubicBezTo>
                    <a:pt x="15161" y="2122"/>
                    <a:pt x="15423" y="1336"/>
                    <a:pt x="15790" y="603"/>
                  </a:cubicBezTo>
                  <a:lnTo>
                    <a:pt x="15790" y="603"/>
                  </a:lnTo>
                  <a:cubicBezTo>
                    <a:pt x="14926" y="1755"/>
                    <a:pt x="13774" y="2698"/>
                    <a:pt x="12491" y="3326"/>
                  </a:cubicBezTo>
                  <a:cubicBezTo>
                    <a:pt x="12223" y="3443"/>
                    <a:pt x="11923" y="3550"/>
                    <a:pt x="11646" y="3550"/>
                  </a:cubicBezTo>
                  <a:cubicBezTo>
                    <a:pt x="11489" y="3550"/>
                    <a:pt x="11340" y="3516"/>
                    <a:pt x="11208" y="3431"/>
                  </a:cubicBezTo>
                  <a:cubicBezTo>
                    <a:pt x="10867" y="3221"/>
                    <a:pt x="10763" y="2776"/>
                    <a:pt x="10710" y="2357"/>
                  </a:cubicBezTo>
                  <a:cubicBezTo>
                    <a:pt x="10658" y="1808"/>
                    <a:pt x="10684" y="1231"/>
                    <a:pt x="10789" y="682"/>
                  </a:cubicBezTo>
                  <a:lnTo>
                    <a:pt x="10789" y="682"/>
                  </a:lnTo>
                  <a:cubicBezTo>
                    <a:pt x="9846" y="2122"/>
                    <a:pt x="8746" y="3431"/>
                    <a:pt x="7516" y="4635"/>
                  </a:cubicBezTo>
                  <a:cubicBezTo>
                    <a:pt x="6625" y="5473"/>
                    <a:pt x="5630" y="6259"/>
                    <a:pt x="4452" y="6521"/>
                  </a:cubicBezTo>
                  <a:cubicBezTo>
                    <a:pt x="4452" y="6521"/>
                    <a:pt x="4452" y="6547"/>
                    <a:pt x="4452" y="6547"/>
                  </a:cubicBezTo>
                  <a:cubicBezTo>
                    <a:pt x="4426" y="6547"/>
                    <a:pt x="4426" y="6521"/>
                    <a:pt x="4426" y="6521"/>
                  </a:cubicBezTo>
                  <a:cubicBezTo>
                    <a:pt x="4059" y="6233"/>
                    <a:pt x="3614" y="6102"/>
                    <a:pt x="3169" y="6102"/>
                  </a:cubicBezTo>
                  <a:cubicBezTo>
                    <a:pt x="2829" y="6102"/>
                    <a:pt x="2514" y="6180"/>
                    <a:pt x="2200" y="6311"/>
                  </a:cubicBezTo>
                  <a:cubicBezTo>
                    <a:pt x="2069" y="6390"/>
                    <a:pt x="1912" y="6468"/>
                    <a:pt x="1781" y="6573"/>
                  </a:cubicBezTo>
                  <a:cubicBezTo>
                    <a:pt x="970" y="7149"/>
                    <a:pt x="446" y="8039"/>
                    <a:pt x="236" y="8982"/>
                  </a:cubicBezTo>
                  <a:cubicBezTo>
                    <a:pt x="1" y="9898"/>
                    <a:pt x="79" y="10920"/>
                    <a:pt x="472" y="11784"/>
                  </a:cubicBezTo>
                  <a:cubicBezTo>
                    <a:pt x="839" y="12648"/>
                    <a:pt x="1519" y="13329"/>
                    <a:pt x="2331" y="13800"/>
                  </a:cubicBezTo>
                  <a:cubicBezTo>
                    <a:pt x="2960" y="14140"/>
                    <a:pt x="3693" y="14350"/>
                    <a:pt x="4426" y="14376"/>
                  </a:cubicBezTo>
                  <a:cubicBezTo>
                    <a:pt x="6064" y="19314"/>
                    <a:pt x="10923" y="21571"/>
                    <a:pt x="16686" y="21571"/>
                  </a:cubicBezTo>
                  <a:cubicBezTo>
                    <a:pt x="17004" y="21571"/>
                    <a:pt x="17325" y="21564"/>
                    <a:pt x="17649" y="21550"/>
                  </a:cubicBezTo>
                  <a:cubicBezTo>
                    <a:pt x="23855" y="21289"/>
                    <a:pt x="28961" y="18618"/>
                    <a:pt x="30217" y="13250"/>
                  </a:cubicBezTo>
                  <a:cubicBezTo>
                    <a:pt x="30924" y="13171"/>
                    <a:pt x="31631" y="12910"/>
                    <a:pt x="32208" y="12517"/>
                  </a:cubicBezTo>
                  <a:cubicBezTo>
                    <a:pt x="32993" y="11993"/>
                    <a:pt x="33595" y="11234"/>
                    <a:pt x="33883" y="10344"/>
                  </a:cubicBezTo>
                  <a:cubicBezTo>
                    <a:pt x="34198" y="9453"/>
                    <a:pt x="34171" y="8432"/>
                    <a:pt x="33883" y="7542"/>
                  </a:cubicBezTo>
                  <a:cubicBezTo>
                    <a:pt x="33595" y="6625"/>
                    <a:pt x="32993" y="5761"/>
                    <a:pt x="32155" y="5264"/>
                  </a:cubicBezTo>
                  <a:cubicBezTo>
                    <a:pt x="31867" y="5107"/>
                    <a:pt x="31527" y="4976"/>
                    <a:pt x="31212" y="4923"/>
                  </a:cubicBezTo>
                  <a:cubicBezTo>
                    <a:pt x="31090" y="4923"/>
                    <a:pt x="30980" y="4912"/>
                    <a:pt x="30873" y="4912"/>
                  </a:cubicBezTo>
                  <a:cubicBezTo>
                    <a:pt x="30820" y="4912"/>
                    <a:pt x="30767" y="4915"/>
                    <a:pt x="30715" y="4923"/>
                  </a:cubicBezTo>
                  <a:cubicBezTo>
                    <a:pt x="30296" y="4950"/>
                    <a:pt x="29903" y="5107"/>
                    <a:pt x="29589" y="5395"/>
                  </a:cubicBezTo>
                  <a:cubicBezTo>
                    <a:pt x="29563" y="5395"/>
                    <a:pt x="29537" y="5421"/>
                    <a:pt x="29511" y="5421"/>
                  </a:cubicBezTo>
                  <a:cubicBezTo>
                    <a:pt x="29511" y="5395"/>
                    <a:pt x="29484" y="5369"/>
                    <a:pt x="29484" y="5316"/>
                  </a:cubicBezTo>
                  <a:cubicBezTo>
                    <a:pt x="27049" y="4007"/>
                    <a:pt x="24902" y="2174"/>
                    <a:pt x="23226" y="1"/>
                  </a:cubicBezTo>
                  <a:close/>
                </a:path>
              </a:pathLst>
            </a:custGeom>
            <a:solidFill>
              <a:srgbClr val="F7CB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5" name="Google Shape;2085;p37"/>
            <p:cNvSpPr/>
            <p:nvPr/>
          </p:nvSpPr>
          <p:spPr>
            <a:xfrm>
              <a:off x="5037700" y="2812750"/>
              <a:ext cx="134225" cy="126175"/>
            </a:xfrm>
            <a:custGeom>
              <a:avLst/>
              <a:gdLst/>
              <a:ahLst/>
              <a:cxnLst/>
              <a:rect l="l" t="t" r="r" b="b"/>
              <a:pathLst>
                <a:path w="5369" h="5047" extrusionOk="0">
                  <a:moveTo>
                    <a:pt x="2688" y="1"/>
                  </a:moveTo>
                  <a:cubicBezTo>
                    <a:pt x="2579" y="1"/>
                    <a:pt x="2468" y="8"/>
                    <a:pt x="2357" y="23"/>
                  </a:cubicBezTo>
                  <a:cubicBezTo>
                    <a:pt x="996" y="206"/>
                    <a:pt x="1" y="1463"/>
                    <a:pt x="184" y="2850"/>
                  </a:cubicBezTo>
                  <a:cubicBezTo>
                    <a:pt x="352" y="4125"/>
                    <a:pt x="1426" y="5046"/>
                    <a:pt x="2675" y="5046"/>
                  </a:cubicBezTo>
                  <a:cubicBezTo>
                    <a:pt x="2786" y="5046"/>
                    <a:pt x="2899" y="5039"/>
                    <a:pt x="3012" y="5024"/>
                  </a:cubicBezTo>
                  <a:cubicBezTo>
                    <a:pt x="4400" y="4867"/>
                    <a:pt x="5369" y="3584"/>
                    <a:pt x="5185" y="2196"/>
                  </a:cubicBezTo>
                  <a:cubicBezTo>
                    <a:pt x="5041" y="943"/>
                    <a:pt x="3943" y="1"/>
                    <a:pt x="26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6" name="Google Shape;2086;p37"/>
            <p:cNvSpPr/>
            <p:nvPr/>
          </p:nvSpPr>
          <p:spPr>
            <a:xfrm>
              <a:off x="5089425" y="2688275"/>
              <a:ext cx="190500" cy="179525"/>
            </a:xfrm>
            <a:custGeom>
              <a:avLst/>
              <a:gdLst/>
              <a:ahLst/>
              <a:cxnLst/>
              <a:rect l="l" t="t" r="r" b="b"/>
              <a:pathLst>
                <a:path w="7620" h="7181" extrusionOk="0">
                  <a:moveTo>
                    <a:pt x="3787" y="0"/>
                  </a:moveTo>
                  <a:cubicBezTo>
                    <a:pt x="3643" y="0"/>
                    <a:pt x="3498" y="9"/>
                    <a:pt x="3352" y="27"/>
                  </a:cubicBezTo>
                  <a:cubicBezTo>
                    <a:pt x="1388" y="288"/>
                    <a:pt x="0" y="2095"/>
                    <a:pt x="236" y="4059"/>
                  </a:cubicBezTo>
                  <a:cubicBezTo>
                    <a:pt x="477" y="5863"/>
                    <a:pt x="2020" y="7180"/>
                    <a:pt x="3792" y="7180"/>
                  </a:cubicBezTo>
                  <a:cubicBezTo>
                    <a:pt x="3949" y="7180"/>
                    <a:pt x="4108" y="7170"/>
                    <a:pt x="4268" y="7149"/>
                  </a:cubicBezTo>
                  <a:cubicBezTo>
                    <a:pt x="6232" y="6913"/>
                    <a:pt x="7620" y="5106"/>
                    <a:pt x="7358" y="3142"/>
                  </a:cubicBezTo>
                  <a:cubicBezTo>
                    <a:pt x="7140" y="1325"/>
                    <a:pt x="5576" y="0"/>
                    <a:pt x="378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7" name="Google Shape;2087;p37"/>
            <p:cNvSpPr/>
            <p:nvPr/>
          </p:nvSpPr>
          <p:spPr>
            <a:xfrm>
              <a:off x="5101200" y="2711750"/>
              <a:ext cx="159100" cy="155325"/>
            </a:xfrm>
            <a:custGeom>
              <a:avLst/>
              <a:gdLst/>
              <a:ahLst/>
              <a:cxnLst/>
              <a:rect l="l" t="t" r="r" b="b"/>
              <a:pathLst>
                <a:path w="6364" h="6213" extrusionOk="0">
                  <a:moveTo>
                    <a:pt x="3157" y="1"/>
                  </a:moveTo>
                  <a:cubicBezTo>
                    <a:pt x="1518" y="1"/>
                    <a:pt x="156" y="1309"/>
                    <a:pt x="79" y="2989"/>
                  </a:cubicBezTo>
                  <a:cubicBezTo>
                    <a:pt x="1" y="4691"/>
                    <a:pt x="1336" y="6131"/>
                    <a:pt x="3064" y="6210"/>
                  </a:cubicBezTo>
                  <a:cubicBezTo>
                    <a:pt x="3112" y="6212"/>
                    <a:pt x="3160" y="6213"/>
                    <a:pt x="3207" y="6213"/>
                  </a:cubicBezTo>
                  <a:cubicBezTo>
                    <a:pt x="4846" y="6213"/>
                    <a:pt x="6209" y="4904"/>
                    <a:pt x="6285" y="3225"/>
                  </a:cubicBezTo>
                  <a:cubicBezTo>
                    <a:pt x="6363" y="1523"/>
                    <a:pt x="5028" y="83"/>
                    <a:pt x="3300" y="4"/>
                  </a:cubicBezTo>
                  <a:cubicBezTo>
                    <a:pt x="3252" y="2"/>
                    <a:pt x="3205" y="1"/>
                    <a:pt x="315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8" name="Google Shape;2088;p37"/>
            <p:cNvSpPr/>
            <p:nvPr/>
          </p:nvSpPr>
          <p:spPr>
            <a:xfrm>
              <a:off x="5501825" y="2753325"/>
              <a:ext cx="134225" cy="126525"/>
            </a:xfrm>
            <a:custGeom>
              <a:avLst/>
              <a:gdLst/>
              <a:ahLst/>
              <a:cxnLst/>
              <a:rect l="l" t="t" r="r" b="b"/>
              <a:pathLst>
                <a:path w="5369" h="5061" extrusionOk="0">
                  <a:moveTo>
                    <a:pt x="2673" y="0"/>
                  </a:moveTo>
                  <a:cubicBezTo>
                    <a:pt x="2577" y="0"/>
                    <a:pt x="2480" y="6"/>
                    <a:pt x="2383" y="17"/>
                  </a:cubicBezTo>
                  <a:cubicBezTo>
                    <a:pt x="996" y="200"/>
                    <a:pt x="1" y="1457"/>
                    <a:pt x="184" y="2845"/>
                  </a:cubicBezTo>
                  <a:cubicBezTo>
                    <a:pt x="354" y="4133"/>
                    <a:pt x="1450" y="5061"/>
                    <a:pt x="2717" y="5061"/>
                  </a:cubicBezTo>
                  <a:cubicBezTo>
                    <a:pt x="2814" y="5061"/>
                    <a:pt x="2913" y="5055"/>
                    <a:pt x="3012" y="5044"/>
                  </a:cubicBezTo>
                  <a:cubicBezTo>
                    <a:pt x="4399" y="4861"/>
                    <a:pt x="5368" y="3604"/>
                    <a:pt x="5185" y="2216"/>
                  </a:cubicBezTo>
                  <a:cubicBezTo>
                    <a:pt x="5039" y="928"/>
                    <a:pt x="3922" y="0"/>
                    <a:pt x="26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9" name="Google Shape;2089;p37"/>
            <p:cNvSpPr/>
            <p:nvPr/>
          </p:nvSpPr>
          <p:spPr>
            <a:xfrm>
              <a:off x="5372225" y="2652275"/>
              <a:ext cx="190500" cy="179525"/>
            </a:xfrm>
            <a:custGeom>
              <a:avLst/>
              <a:gdLst/>
              <a:ahLst/>
              <a:cxnLst/>
              <a:rect l="l" t="t" r="r" b="b"/>
              <a:pathLst>
                <a:path w="7620" h="7181" extrusionOk="0">
                  <a:moveTo>
                    <a:pt x="3787" y="0"/>
                  </a:moveTo>
                  <a:cubicBezTo>
                    <a:pt x="3643" y="0"/>
                    <a:pt x="3498" y="9"/>
                    <a:pt x="3352" y="26"/>
                  </a:cubicBezTo>
                  <a:cubicBezTo>
                    <a:pt x="1388" y="288"/>
                    <a:pt x="0" y="2069"/>
                    <a:pt x="262" y="4059"/>
                  </a:cubicBezTo>
                  <a:cubicBezTo>
                    <a:pt x="478" y="5863"/>
                    <a:pt x="2020" y="7180"/>
                    <a:pt x="3792" y="7180"/>
                  </a:cubicBezTo>
                  <a:cubicBezTo>
                    <a:pt x="3949" y="7180"/>
                    <a:pt x="4108" y="7170"/>
                    <a:pt x="4268" y="7149"/>
                  </a:cubicBezTo>
                  <a:cubicBezTo>
                    <a:pt x="6232" y="6913"/>
                    <a:pt x="7620" y="5106"/>
                    <a:pt x="7384" y="3142"/>
                  </a:cubicBezTo>
                  <a:cubicBezTo>
                    <a:pt x="7142" y="1325"/>
                    <a:pt x="5576" y="0"/>
                    <a:pt x="378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0" name="Google Shape;2090;p37"/>
            <p:cNvSpPr/>
            <p:nvPr/>
          </p:nvSpPr>
          <p:spPr>
            <a:xfrm>
              <a:off x="5382025" y="2676425"/>
              <a:ext cx="173500" cy="155950"/>
            </a:xfrm>
            <a:custGeom>
              <a:avLst/>
              <a:gdLst/>
              <a:ahLst/>
              <a:cxnLst/>
              <a:rect l="l" t="t" r="r" b="b"/>
              <a:pathLst>
                <a:path w="6940" h="6238" extrusionOk="0">
                  <a:moveTo>
                    <a:pt x="3455" y="1"/>
                  </a:moveTo>
                  <a:cubicBezTo>
                    <a:pt x="3160" y="1"/>
                    <a:pt x="2861" y="44"/>
                    <a:pt x="2567" y="134"/>
                  </a:cubicBezTo>
                  <a:cubicBezTo>
                    <a:pt x="917" y="658"/>
                    <a:pt x="1" y="2386"/>
                    <a:pt x="498" y="4035"/>
                  </a:cubicBezTo>
                  <a:cubicBezTo>
                    <a:pt x="906" y="5364"/>
                    <a:pt x="2137" y="6237"/>
                    <a:pt x="3476" y="6237"/>
                  </a:cubicBezTo>
                  <a:cubicBezTo>
                    <a:pt x="3772" y="6237"/>
                    <a:pt x="4074" y="6194"/>
                    <a:pt x="4374" y="6104"/>
                  </a:cubicBezTo>
                  <a:cubicBezTo>
                    <a:pt x="6023" y="5606"/>
                    <a:pt x="6940" y="3852"/>
                    <a:pt x="6442" y="2203"/>
                  </a:cubicBezTo>
                  <a:cubicBezTo>
                    <a:pt x="6035" y="874"/>
                    <a:pt x="4785" y="1"/>
                    <a:pt x="34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1" name="Google Shape;2091;p37"/>
            <p:cNvSpPr/>
            <p:nvPr/>
          </p:nvSpPr>
          <p:spPr>
            <a:xfrm>
              <a:off x="5381675" y="2647700"/>
              <a:ext cx="176025" cy="62550"/>
            </a:xfrm>
            <a:custGeom>
              <a:avLst/>
              <a:gdLst/>
              <a:ahLst/>
              <a:cxnLst/>
              <a:rect l="l" t="t" r="r" b="b"/>
              <a:pathLst>
                <a:path w="7041" h="2502" extrusionOk="0">
                  <a:moveTo>
                    <a:pt x="3223" y="1"/>
                  </a:moveTo>
                  <a:cubicBezTo>
                    <a:pt x="2972" y="1"/>
                    <a:pt x="2722" y="26"/>
                    <a:pt x="2476" y="79"/>
                  </a:cubicBezTo>
                  <a:cubicBezTo>
                    <a:pt x="1429" y="288"/>
                    <a:pt x="512" y="969"/>
                    <a:pt x="67" y="1938"/>
                  </a:cubicBezTo>
                  <a:cubicBezTo>
                    <a:pt x="0" y="2105"/>
                    <a:pt x="136" y="2229"/>
                    <a:pt x="277" y="2229"/>
                  </a:cubicBezTo>
                  <a:cubicBezTo>
                    <a:pt x="357" y="2229"/>
                    <a:pt x="439" y="2189"/>
                    <a:pt x="486" y="2095"/>
                  </a:cubicBezTo>
                  <a:cubicBezTo>
                    <a:pt x="972" y="1050"/>
                    <a:pt x="2089" y="434"/>
                    <a:pt x="3230" y="434"/>
                  </a:cubicBezTo>
                  <a:cubicBezTo>
                    <a:pt x="3319" y="434"/>
                    <a:pt x="3408" y="438"/>
                    <a:pt x="3497" y="445"/>
                  </a:cubicBezTo>
                  <a:cubicBezTo>
                    <a:pt x="4780" y="550"/>
                    <a:pt x="5880" y="1362"/>
                    <a:pt x="6587" y="2409"/>
                  </a:cubicBezTo>
                  <a:cubicBezTo>
                    <a:pt x="6631" y="2474"/>
                    <a:pt x="6688" y="2501"/>
                    <a:pt x="6746" y="2501"/>
                  </a:cubicBezTo>
                  <a:cubicBezTo>
                    <a:pt x="6895" y="2501"/>
                    <a:pt x="7041" y="2317"/>
                    <a:pt x="6927" y="2147"/>
                  </a:cubicBezTo>
                  <a:cubicBezTo>
                    <a:pt x="6587" y="1623"/>
                    <a:pt x="6168" y="1178"/>
                    <a:pt x="5671" y="812"/>
                  </a:cubicBezTo>
                  <a:cubicBezTo>
                    <a:pt x="4959" y="304"/>
                    <a:pt x="4090" y="1"/>
                    <a:pt x="32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2" name="Google Shape;2092;p37"/>
            <p:cNvSpPr/>
            <p:nvPr/>
          </p:nvSpPr>
          <p:spPr>
            <a:xfrm>
              <a:off x="5093825" y="2681075"/>
              <a:ext cx="176525" cy="62550"/>
            </a:xfrm>
            <a:custGeom>
              <a:avLst/>
              <a:gdLst/>
              <a:ahLst/>
              <a:cxnLst/>
              <a:rect l="l" t="t" r="r" b="b"/>
              <a:pathLst>
                <a:path w="7061" h="2502" extrusionOk="0">
                  <a:moveTo>
                    <a:pt x="3226" y="1"/>
                  </a:moveTo>
                  <a:cubicBezTo>
                    <a:pt x="2974" y="1"/>
                    <a:pt x="2721" y="26"/>
                    <a:pt x="2469" y="79"/>
                  </a:cubicBezTo>
                  <a:cubicBezTo>
                    <a:pt x="1422" y="288"/>
                    <a:pt x="531" y="969"/>
                    <a:pt x="86" y="1938"/>
                  </a:cubicBezTo>
                  <a:cubicBezTo>
                    <a:pt x="0" y="2110"/>
                    <a:pt x="152" y="2248"/>
                    <a:pt x="296" y="2248"/>
                  </a:cubicBezTo>
                  <a:cubicBezTo>
                    <a:pt x="370" y="2248"/>
                    <a:pt x="443" y="2211"/>
                    <a:pt x="479" y="2121"/>
                  </a:cubicBezTo>
                  <a:cubicBezTo>
                    <a:pt x="957" y="1070"/>
                    <a:pt x="2045" y="455"/>
                    <a:pt x="3167" y="455"/>
                  </a:cubicBezTo>
                  <a:cubicBezTo>
                    <a:pt x="3275" y="455"/>
                    <a:pt x="3383" y="460"/>
                    <a:pt x="3490" y="472"/>
                  </a:cubicBezTo>
                  <a:cubicBezTo>
                    <a:pt x="4799" y="576"/>
                    <a:pt x="5873" y="1362"/>
                    <a:pt x="6580" y="2409"/>
                  </a:cubicBezTo>
                  <a:cubicBezTo>
                    <a:pt x="6623" y="2475"/>
                    <a:pt x="6683" y="2502"/>
                    <a:pt x="6743" y="2502"/>
                  </a:cubicBezTo>
                  <a:cubicBezTo>
                    <a:pt x="6900" y="2502"/>
                    <a:pt x="7060" y="2318"/>
                    <a:pt x="6947" y="2147"/>
                  </a:cubicBezTo>
                  <a:cubicBezTo>
                    <a:pt x="6606" y="1624"/>
                    <a:pt x="6161" y="1179"/>
                    <a:pt x="5663" y="812"/>
                  </a:cubicBezTo>
                  <a:cubicBezTo>
                    <a:pt x="4952" y="304"/>
                    <a:pt x="4099" y="1"/>
                    <a:pt x="322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37"/>
            <p:cNvSpPr/>
            <p:nvPr/>
          </p:nvSpPr>
          <p:spPr>
            <a:xfrm>
              <a:off x="5001700" y="2816400"/>
              <a:ext cx="17050" cy="129150"/>
            </a:xfrm>
            <a:custGeom>
              <a:avLst/>
              <a:gdLst/>
              <a:ahLst/>
              <a:cxnLst/>
              <a:rect l="l" t="t" r="r" b="b"/>
              <a:pathLst>
                <a:path w="682" h="5166" extrusionOk="0">
                  <a:moveTo>
                    <a:pt x="310" y="1"/>
                  </a:moveTo>
                  <a:cubicBezTo>
                    <a:pt x="262" y="1"/>
                    <a:pt x="210" y="43"/>
                    <a:pt x="210" y="86"/>
                  </a:cubicBezTo>
                  <a:cubicBezTo>
                    <a:pt x="1" y="1395"/>
                    <a:pt x="1" y="2731"/>
                    <a:pt x="210" y="4014"/>
                  </a:cubicBezTo>
                  <a:cubicBezTo>
                    <a:pt x="289" y="4380"/>
                    <a:pt x="367" y="4721"/>
                    <a:pt x="472" y="5087"/>
                  </a:cubicBezTo>
                  <a:cubicBezTo>
                    <a:pt x="472" y="5140"/>
                    <a:pt x="498" y="5166"/>
                    <a:pt x="551" y="5166"/>
                  </a:cubicBezTo>
                  <a:cubicBezTo>
                    <a:pt x="577" y="5166"/>
                    <a:pt x="629" y="5166"/>
                    <a:pt x="655" y="5140"/>
                  </a:cubicBezTo>
                  <a:cubicBezTo>
                    <a:pt x="681" y="5087"/>
                    <a:pt x="681" y="5061"/>
                    <a:pt x="681" y="5035"/>
                  </a:cubicBezTo>
                  <a:cubicBezTo>
                    <a:pt x="341" y="3778"/>
                    <a:pt x="210" y="2495"/>
                    <a:pt x="289" y="1212"/>
                  </a:cubicBezTo>
                  <a:cubicBezTo>
                    <a:pt x="315" y="845"/>
                    <a:pt x="367" y="479"/>
                    <a:pt x="420" y="112"/>
                  </a:cubicBezTo>
                  <a:cubicBezTo>
                    <a:pt x="420" y="86"/>
                    <a:pt x="420" y="60"/>
                    <a:pt x="393" y="34"/>
                  </a:cubicBezTo>
                  <a:cubicBezTo>
                    <a:pt x="393" y="7"/>
                    <a:pt x="367" y="7"/>
                    <a:pt x="341" y="7"/>
                  </a:cubicBezTo>
                  <a:cubicBezTo>
                    <a:pt x="331" y="3"/>
                    <a:pt x="321" y="1"/>
                    <a:pt x="3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4" name="Google Shape;2094;p37"/>
            <p:cNvSpPr/>
            <p:nvPr/>
          </p:nvSpPr>
          <p:spPr>
            <a:xfrm>
              <a:off x="5648450" y="2764850"/>
              <a:ext cx="21625" cy="146300"/>
            </a:xfrm>
            <a:custGeom>
              <a:avLst/>
              <a:gdLst/>
              <a:ahLst/>
              <a:cxnLst/>
              <a:rect l="l" t="t" r="r" b="b"/>
              <a:pathLst>
                <a:path w="865" h="5852" extrusionOk="0">
                  <a:moveTo>
                    <a:pt x="132" y="1"/>
                  </a:moveTo>
                  <a:cubicBezTo>
                    <a:pt x="106" y="1"/>
                    <a:pt x="53" y="1"/>
                    <a:pt x="27" y="27"/>
                  </a:cubicBezTo>
                  <a:cubicBezTo>
                    <a:pt x="1" y="53"/>
                    <a:pt x="1" y="106"/>
                    <a:pt x="1" y="132"/>
                  </a:cubicBezTo>
                  <a:cubicBezTo>
                    <a:pt x="420" y="1572"/>
                    <a:pt x="603" y="3038"/>
                    <a:pt x="551" y="4505"/>
                  </a:cubicBezTo>
                  <a:cubicBezTo>
                    <a:pt x="551" y="4897"/>
                    <a:pt x="524" y="5316"/>
                    <a:pt x="472" y="5735"/>
                  </a:cubicBezTo>
                  <a:cubicBezTo>
                    <a:pt x="472" y="5788"/>
                    <a:pt x="524" y="5840"/>
                    <a:pt x="577" y="5840"/>
                  </a:cubicBezTo>
                  <a:cubicBezTo>
                    <a:pt x="586" y="5849"/>
                    <a:pt x="594" y="5852"/>
                    <a:pt x="603" y="5852"/>
                  </a:cubicBezTo>
                  <a:cubicBezTo>
                    <a:pt x="620" y="5852"/>
                    <a:pt x="638" y="5840"/>
                    <a:pt x="655" y="5840"/>
                  </a:cubicBezTo>
                  <a:cubicBezTo>
                    <a:pt x="682" y="5814"/>
                    <a:pt x="708" y="5788"/>
                    <a:pt x="708" y="5761"/>
                  </a:cubicBezTo>
                  <a:cubicBezTo>
                    <a:pt x="865" y="4269"/>
                    <a:pt x="786" y="2776"/>
                    <a:pt x="498" y="1310"/>
                  </a:cubicBezTo>
                  <a:cubicBezTo>
                    <a:pt x="420" y="891"/>
                    <a:pt x="341" y="472"/>
                    <a:pt x="210" y="79"/>
                  </a:cubicBezTo>
                  <a:cubicBezTo>
                    <a:pt x="210" y="27"/>
                    <a:pt x="184" y="1"/>
                    <a:pt x="1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5" name="Google Shape;2095;p37"/>
            <p:cNvSpPr/>
            <p:nvPr/>
          </p:nvSpPr>
          <p:spPr>
            <a:xfrm>
              <a:off x="5686425" y="2770750"/>
              <a:ext cx="25550" cy="91025"/>
            </a:xfrm>
            <a:custGeom>
              <a:avLst/>
              <a:gdLst/>
              <a:ahLst/>
              <a:cxnLst/>
              <a:rect l="l" t="t" r="r" b="b"/>
              <a:pathLst>
                <a:path w="1022" h="3641" extrusionOk="0">
                  <a:moveTo>
                    <a:pt x="943" y="1"/>
                  </a:moveTo>
                  <a:cubicBezTo>
                    <a:pt x="891" y="1"/>
                    <a:pt x="838" y="27"/>
                    <a:pt x="812" y="53"/>
                  </a:cubicBezTo>
                  <a:cubicBezTo>
                    <a:pt x="262" y="1127"/>
                    <a:pt x="0" y="2331"/>
                    <a:pt x="53" y="3535"/>
                  </a:cubicBezTo>
                  <a:cubicBezTo>
                    <a:pt x="79" y="3588"/>
                    <a:pt x="105" y="3640"/>
                    <a:pt x="158" y="3640"/>
                  </a:cubicBezTo>
                  <a:cubicBezTo>
                    <a:pt x="184" y="3640"/>
                    <a:pt x="210" y="3640"/>
                    <a:pt x="236" y="3614"/>
                  </a:cubicBezTo>
                  <a:cubicBezTo>
                    <a:pt x="289" y="3588"/>
                    <a:pt x="289" y="3562"/>
                    <a:pt x="289" y="3535"/>
                  </a:cubicBezTo>
                  <a:cubicBezTo>
                    <a:pt x="236" y="2357"/>
                    <a:pt x="498" y="1205"/>
                    <a:pt x="1022" y="158"/>
                  </a:cubicBezTo>
                  <a:cubicBezTo>
                    <a:pt x="1022" y="132"/>
                    <a:pt x="1022" y="79"/>
                    <a:pt x="1022" y="53"/>
                  </a:cubicBezTo>
                  <a:cubicBezTo>
                    <a:pt x="996" y="27"/>
                    <a:pt x="969" y="1"/>
                    <a:pt x="9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37"/>
            <p:cNvSpPr/>
            <p:nvPr/>
          </p:nvSpPr>
          <p:spPr>
            <a:xfrm>
              <a:off x="4944100" y="2799550"/>
              <a:ext cx="41275" cy="97575"/>
            </a:xfrm>
            <a:custGeom>
              <a:avLst/>
              <a:gdLst/>
              <a:ahLst/>
              <a:cxnLst/>
              <a:rect l="l" t="t" r="r" b="b"/>
              <a:pathLst>
                <a:path w="1651" h="3903" extrusionOk="0">
                  <a:moveTo>
                    <a:pt x="131" y="1"/>
                  </a:moveTo>
                  <a:cubicBezTo>
                    <a:pt x="79" y="1"/>
                    <a:pt x="53" y="27"/>
                    <a:pt x="27" y="53"/>
                  </a:cubicBezTo>
                  <a:cubicBezTo>
                    <a:pt x="0" y="79"/>
                    <a:pt x="0" y="132"/>
                    <a:pt x="27" y="184"/>
                  </a:cubicBezTo>
                  <a:cubicBezTo>
                    <a:pt x="681" y="1310"/>
                    <a:pt x="1153" y="2541"/>
                    <a:pt x="1441" y="3824"/>
                  </a:cubicBezTo>
                  <a:cubicBezTo>
                    <a:pt x="1441" y="3876"/>
                    <a:pt x="1467" y="3902"/>
                    <a:pt x="1519" y="3902"/>
                  </a:cubicBezTo>
                  <a:cubicBezTo>
                    <a:pt x="1571" y="3902"/>
                    <a:pt x="1598" y="3902"/>
                    <a:pt x="1624" y="3876"/>
                  </a:cubicBezTo>
                  <a:cubicBezTo>
                    <a:pt x="1650" y="3850"/>
                    <a:pt x="1650" y="3824"/>
                    <a:pt x="1650" y="3797"/>
                  </a:cubicBezTo>
                  <a:cubicBezTo>
                    <a:pt x="1362" y="2462"/>
                    <a:pt x="891" y="1205"/>
                    <a:pt x="210" y="53"/>
                  </a:cubicBezTo>
                  <a:cubicBezTo>
                    <a:pt x="184" y="27"/>
                    <a:pt x="158" y="1"/>
                    <a:pt x="1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37"/>
            <p:cNvSpPr/>
            <p:nvPr/>
          </p:nvSpPr>
          <p:spPr>
            <a:xfrm>
              <a:off x="4910725" y="2300275"/>
              <a:ext cx="803225" cy="449550"/>
            </a:xfrm>
            <a:custGeom>
              <a:avLst/>
              <a:gdLst/>
              <a:ahLst/>
              <a:cxnLst/>
              <a:rect l="l" t="t" r="r" b="b"/>
              <a:pathLst>
                <a:path w="32129" h="17982" extrusionOk="0">
                  <a:moveTo>
                    <a:pt x="15652" y="1"/>
                  </a:moveTo>
                  <a:cubicBezTo>
                    <a:pt x="14974" y="1"/>
                    <a:pt x="14315" y="176"/>
                    <a:pt x="13773" y="595"/>
                  </a:cubicBezTo>
                  <a:cubicBezTo>
                    <a:pt x="12595" y="1512"/>
                    <a:pt x="12438" y="3214"/>
                    <a:pt x="12359" y="4732"/>
                  </a:cubicBezTo>
                  <a:cubicBezTo>
                    <a:pt x="11310" y="3911"/>
                    <a:pt x="9982" y="3388"/>
                    <a:pt x="8654" y="3388"/>
                  </a:cubicBezTo>
                  <a:cubicBezTo>
                    <a:pt x="8457" y="3388"/>
                    <a:pt x="8260" y="3400"/>
                    <a:pt x="8065" y="3423"/>
                  </a:cubicBezTo>
                  <a:cubicBezTo>
                    <a:pt x="6546" y="3633"/>
                    <a:pt x="5106" y="4602"/>
                    <a:pt x="4504" y="6015"/>
                  </a:cubicBezTo>
                  <a:cubicBezTo>
                    <a:pt x="3954" y="7325"/>
                    <a:pt x="4190" y="8948"/>
                    <a:pt x="5106" y="10048"/>
                  </a:cubicBezTo>
                  <a:cubicBezTo>
                    <a:pt x="3849" y="10126"/>
                    <a:pt x="2592" y="10519"/>
                    <a:pt x="1623" y="11305"/>
                  </a:cubicBezTo>
                  <a:cubicBezTo>
                    <a:pt x="655" y="12090"/>
                    <a:pt x="0" y="13321"/>
                    <a:pt x="79" y="14578"/>
                  </a:cubicBezTo>
                  <a:cubicBezTo>
                    <a:pt x="157" y="15625"/>
                    <a:pt x="733" y="16594"/>
                    <a:pt x="1493" y="17327"/>
                  </a:cubicBezTo>
                  <a:cubicBezTo>
                    <a:pt x="1676" y="17484"/>
                    <a:pt x="1859" y="17641"/>
                    <a:pt x="2042" y="17798"/>
                  </a:cubicBezTo>
                  <a:cubicBezTo>
                    <a:pt x="2330" y="17641"/>
                    <a:pt x="2671" y="17563"/>
                    <a:pt x="3011" y="17563"/>
                  </a:cubicBezTo>
                  <a:cubicBezTo>
                    <a:pt x="3456" y="17563"/>
                    <a:pt x="3901" y="17694"/>
                    <a:pt x="4242" y="17982"/>
                  </a:cubicBezTo>
                  <a:lnTo>
                    <a:pt x="4268" y="17982"/>
                  </a:lnTo>
                  <a:cubicBezTo>
                    <a:pt x="5446" y="17720"/>
                    <a:pt x="6441" y="16934"/>
                    <a:pt x="7332" y="16096"/>
                  </a:cubicBezTo>
                  <a:cubicBezTo>
                    <a:pt x="8562" y="14892"/>
                    <a:pt x="9662" y="13583"/>
                    <a:pt x="10605" y="12143"/>
                  </a:cubicBezTo>
                  <a:lnTo>
                    <a:pt x="10605" y="12143"/>
                  </a:lnTo>
                  <a:cubicBezTo>
                    <a:pt x="10526" y="12692"/>
                    <a:pt x="10500" y="13269"/>
                    <a:pt x="10526" y="13818"/>
                  </a:cubicBezTo>
                  <a:cubicBezTo>
                    <a:pt x="10579" y="14237"/>
                    <a:pt x="10683" y="14682"/>
                    <a:pt x="11024" y="14892"/>
                  </a:cubicBezTo>
                  <a:cubicBezTo>
                    <a:pt x="11165" y="14977"/>
                    <a:pt x="11317" y="15011"/>
                    <a:pt x="11473" y="15011"/>
                  </a:cubicBezTo>
                  <a:cubicBezTo>
                    <a:pt x="11750" y="15011"/>
                    <a:pt x="12039" y="14904"/>
                    <a:pt x="12307" y="14787"/>
                  </a:cubicBezTo>
                  <a:cubicBezTo>
                    <a:pt x="13616" y="14159"/>
                    <a:pt x="14768" y="13216"/>
                    <a:pt x="15632" y="12064"/>
                  </a:cubicBezTo>
                  <a:lnTo>
                    <a:pt x="15632" y="12064"/>
                  </a:lnTo>
                  <a:cubicBezTo>
                    <a:pt x="15239" y="12797"/>
                    <a:pt x="14977" y="13583"/>
                    <a:pt x="14847" y="14394"/>
                  </a:cubicBezTo>
                  <a:cubicBezTo>
                    <a:pt x="14768" y="14892"/>
                    <a:pt x="14768" y="15520"/>
                    <a:pt x="15187" y="15835"/>
                  </a:cubicBezTo>
                  <a:cubicBezTo>
                    <a:pt x="15370" y="15979"/>
                    <a:pt x="15593" y="16031"/>
                    <a:pt x="15825" y="16031"/>
                  </a:cubicBezTo>
                  <a:cubicBezTo>
                    <a:pt x="16058" y="16031"/>
                    <a:pt x="16300" y="15979"/>
                    <a:pt x="16522" y="15913"/>
                  </a:cubicBezTo>
                  <a:cubicBezTo>
                    <a:pt x="19088" y="15180"/>
                    <a:pt x="21131" y="13295"/>
                    <a:pt x="23042" y="11462"/>
                  </a:cubicBezTo>
                  <a:cubicBezTo>
                    <a:pt x="24718" y="13661"/>
                    <a:pt x="26865" y="15494"/>
                    <a:pt x="29300" y="16777"/>
                  </a:cubicBezTo>
                  <a:cubicBezTo>
                    <a:pt x="29327" y="16803"/>
                    <a:pt x="29353" y="16830"/>
                    <a:pt x="29405" y="16856"/>
                  </a:cubicBezTo>
                  <a:cubicBezTo>
                    <a:pt x="29719" y="16568"/>
                    <a:pt x="30112" y="16411"/>
                    <a:pt x="30531" y="16384"/>
                  </a:cubicBezTo>
                  <a:cubicBezTo>
                    <a:pt x="30610" y="16371"/>
                    <a:pt x="30695" y="16365"/>
                    <a:pt x="30780" y="16365"/>
                  </a:cubicBezTo>
                  <a:cubicBezTo>
                    <a:pt x="30865" y="16365"/>
                    <a:pt x="30950" y="16371"/>
                    <a:pt x="31028" y="16384"/>
                  </a:cubicBezTo>
                  <a:lnTo>
                    <a:pt x="31028" y="16411"/>
                  </a:lnTo>
                  <a:cubicBezTo>
                    <a:pt x="31683" y="14682"/>
                    <a:pt x="32050" y="12876"/>
                    <a:pt x="32102" y="11043"/>
                  </a:cubicBezTo>
                  <a:cubicBezTo>
                    <a:pt x="32128" y="10493"/>
                    <a:pt x="32128" y="9917"/>
                    <a:pt x="31919" y="9393"/>
                  </a:cubicBezTo>
                  <a:cubicBezTo>
                    <a:pt x="31735" y="8870"/>
                    <a:pt x="31343" y="8398"/>
                    <a:pt x="30793" y="8267"/>
                  </a:cubicBezTo>
                  <a:cubicBezTo>
                    <a:pt x="30669" y="8232"/>
                    <a:pt x="30545" y="8216"/>
                    <a:pt x="30421" y="8216"/>
                  </a:cubicBezTo>
                  <a:cubicBezTo>
                    <a:pt x="29807" y="8216"/>
                    <a:pt x="29194" y="8604"/>
                    <a:pt x="28672" y="8974"/>
                  </a:cubicBezTo>
                  <a:cubicBezTo>
                    <a:pt x="28750" y="7351"/>
                    <a:pt x="28227" y="5754"/>
                    <a:pt x="27284" y="4418"/>
                  </a:cubicBezTo>
                  <a:cubicBezTo>
                    <a:pt x="26570" y="3399"/>
                    <a:pt x="25485" y="2479"/>
                    <a:pt x="24244" y="2479"/>
                  </a:cubicBezTo>
                  <a:cubicBezTo>
                    <a:pt x="24210" y="2479"/>
                    <a:pt x="24176" y="2479"/>
                    <a:pt x="24142" y="2481"/>
                  </a:cubicBezTo>
                  <a:cubicBezTo>
                    <a:pt x="23042" y="2533"/>
                    <a:pt x="22100" y="3292"/>
                    <a:pt x="21262" y="4025"/>
                  </a:cubicBezTo>
                  <a:cubicBezTo>
                    <a:pt x="20555" y="2533"/>
                    <a:pt x="19350" y="1302"/>
                    <a:pt x="17884" y="569"/>
                  </a:cubicBezTo>
                  <a:cubicBezTo>
                    <a:pt x="17205" y="223"/>
                    <a:pt x="16416" y="1"/>
                    <a:pt x="156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37"/>
            <p:cNvSpPr/>
            <p:nvPr/>
          </p:nvSpPr>
          <p:spPr>
            <a:xfrm>
              <a:off x="5646500" y="3754350"/>
              <a:ext cx="45850" cy="390450"/>
            </a:xfrm>
            <a:custGeom>
              <a:avLst/>
              <a:gdLst/>
              <a:ahLst/>
              <a:cxnLst/>
              <a:rect l="l" t="t" r="r" b="b"/>
              <a:pathLst>
                <a:path w="1834" h="15618" extrusionOk="0">
                  <a:moveTo>
                    <a:pt x="108" y="1"/>
                  </a:moveTo>
                  <a:cubicBezTo>
                    <a:pt x="90" y="1"/>
                    <a:pt x="71" y="19"/>
                    <a:pt x="53" y="38"/>
                  </a:cubicBezTo>
                  <a:cubicBezTo>
                    <a:pt x="26" y="64"/>
                    <a:pt x="0" y="90"/>
                    <a:pt x="26" y="142"/>
                  </a:cubicBezTo>
                  <a:lnTo>
                    <a:pt x="1597" y="15486"/>
                  </a:lnTo>
                  <a:cubicBezTo>
                    <a:pt x="1597" y="15539"/>
                    <a:pt x="1650" y="15591"/>
                    <a:pt x="1702" y="15591"/>
                  </a:cubicBezTo>
                  <a:lnTo>
                    <a:pt x="1702" y="15617"/>
                  </a:lnTo>
                  <a:lnTo>
                    <a:pt x="1728" y="15617"/>
                  </a:lnTo>
                  <a:cubicBezTo>
                    <a:pt x="1755" y="15617"/>
                    <a:pt x="1781" y="15591"/>
                    <a:pt x="1807" y="15565"/>
                  </a:cubicBezTo>
                  <a:cubicBezTo>
                    <a:pt x="1833" y="15539"/>
                    <a:pt x="1833" y="15513"/>
                    <a:pt x="1833" y="15460"/>
                  </a:cubicBezTo>
                  <a:lnTo>
                    <a:pt x="262" y="116"/>
                  </a:lnTo>
                  <a:cubicBezTo>
                    <a:pt x="262" y="64"/>
                    <a:pt x="210" y="12"/>
                    <a:pt x="131" y="12"/>
                  </a:cubicBezTo>
                  <a:cubicBezTo>
                    <a:pt x="124" y="4"/>
                    <a:pt x="116" y="1"/>
                    <a:pt x="1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37"/>
            <p:cNvSpPr/>
            <p:nvPr/>
          </p:nvSpPr>
          <p:spPr>
            <a:xfrm>
              <a:off x="5280575" y="2884025"/>
              <a:ext cx="219975" cy="178100"/>
            </a:xfrm>
            <a:custGeom>
              <a:avLst/>
              <a:gdLst/>
              <a:ahLst/>
              <a:cxnLst/>
              <a:rect l="l" t="t" r="r" b="b"/>
              <a:pathLst>
                <a:path w="8799" h="7124" extrusionOk="0">
                  <a:moveTo>
                    <a:pt x="6176" y="1"/>
                  </a:moveTo>
                  <a:cubicBezTo>
                    <a:pt x="5654" y="1"/>
                    <a:pt x="5143" y="170"/>
                    <a:pt x="4740" y="523"/>
                  </a:cubicBezTo>
                  <a:cubicBezTo>
                    <a:pt x="4687" y="549"/>
                    <a:pt x="4635" y="602"/>
                    <a:pt x="4582" y="628"/>
                  </a:cubicBezTo>
                  <a:cubicBezTo>
                    <a:pt x="3980" y="1230"/>
                    <a:pt x="3247" y="1701"/>
                    <a:pt x="2409" y="1859"/>
                  </a:cubicBezTo>
                  <a:cubicBezTo>
                    <a:pt x="2331" y="1859"/>
                    <a:pt x="2278" y="1885"/>
                    <a:pt x="2200" y="1885"/>
                  </a:cubicBezTo>
                  <a:cubicBezTo>
                    <a:pt x="1257" y="2120"/>
                    <a:pt x="393" y="2827"/>
                    <a:pt x="183" y="3770"/>
                  </a:cubicBezTo>
                  <a:cubicBezTo>
                    <a:pt x="0" y="4582"/>
                    <a:pt x="367" y="5446"/>
                    <a:pt x="943" y="6048"/>
                  </a:cubicBezTo>
                  <a:cubicBezTo>
                    <a:pt x="1074" y="6205"/>
                    <a:pt x="1231" y="6310"/>
                    <a:pt x="1414" y="6441"/>
                  </a:cubicBezTo>
                  <a:cubicBezTo>
                    <a:pt x="2016" y="6860"/>
                    <a:pt x="2802" y="7069"/>
                    <a:pt x="3561" y="7122"/>
                  </a:cubicBezTo>
                  <a:cubicBezTo>
                    <a:pt x="3611" y="7123"/>
                    <a:pt x="3661" y="7124"/>
                    <a:pt x="3710" y="7124"/>
                  </a:cubicBezTo>
                  <a:cubicBezTo>
                    <a:pt x="5486" y="7124"/>
                    <a:pt x="7121" y="6217"/>
                    <a:pt x="8013" y="4765"/>
                  </a:cubicBezTo>
                  <a:cubicBezTo>
                    <a:pt x="8091" y="4660"/>
                    <a:pt x="8144" y="4556"/>
                    <a:pt x="8196" y="4451"/>
                  </a:cubicBezTo>
                  <a:cubicBezTo>
                    <a:pt x="8589" y="3691"/>
                    <a:pt x="8798" y="2749"/>
                    <a:pt x="8589" y="1885"/>
                  </a:cubicBezTo>
                  <a:cubicBezTo>
                    <a:pt x="8405" y="1099"/>
                    <a:pt x="7829" y="445"/>
                    <a:pt x="7044" y="157"/>
                  </a:cubicBezTo>
                  <a:cubicBezTo>
                    <a:pt x="6762" y="53"/>
                    <a:pt x="6468" y="1"/>
                    <a:pt x="61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0" name="Google Shape;2100;p37"/>
            <p:cNvSpPr/>
            <p:nvPr/>
          </p:nvSpPr>
          <p:spPr>
            <a:xfrm>
              <a:off x="5315925" y="2975950"/>
              <a:ext cx="164975" cy="86175"/>
            </a:xfrm>
            <a:custGeom>
              <a:avLst/>
              <a:gdLst/>
              <a:ahLst/>
              <a:cxnLst/>
              <a:rect l="l" t="t" r="r" b="b"/>
              <a:pathLst>
                <a:path w="6599" h="3447" extrusionOk="0">
                  <a:moveTo>
                    <a:pt x="4228" y="1"/>
                  </a:moveTo>
                  <a:cubicBezTo>
                    <a:pt x="3483" y="1"/>
                    <a:pt x="2726" y="215"/>
                    <a:pt x="2095" y="538"/>
                  </a:cubicBezTo>
                  <a:cubicBezTo>
                    <a:pt x="1178" y="1036"/>
                    <a:pt x="419" y="1821"/>
                    <a:pt x="0" y="2764"/>
                  </a:cubicBezTo>
                  <a:cubicBezTo>
                    <a:pt x="602" y="3183"/>
                    <a:pt x="1388" y="3392"/>
                    <a:pt x="2147" y="3445"/>
                  </a:cubicBezTo>
                  <a:cubicBezTo>
                    <a:pt x="2197" y="3446"/>
                    <a:pt x="2247" y="3447"/>
                    <a:pt x="2296" y="3447"/>
                  </a:cubicBezTo>
                  <a:cubicBezTo>
                    <a:pt x="4072" y="3447"/>
                    <a:pt x="5707" y="2540"/>
                    <a:pt x="6599" y="1088"/>
                  </a:cubicBezTo>
                  <a:cubicBezTo>
                    <a:pt x="6363" y="774"/>
                    <a:pt x="6075" y="538"/>
                    <a:pt x="5735" y="355"/>
                  </a:cubicBezTo>
                  <a:cubicBezTo>
                    <a:pt x="5270" y="106"/>
                    <a:pt x="4752" y="1"/>
                    <a:pt x="422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37"/>
            <p:cNvSpPr/>
            <p:nvPr/>
          </p:nvSpPr>
          <p:spPr>
            <a:xfrm>
              <a:off x="5289725" y="2803475"/>
              <a:ext cx="47825" cy="93650"/>
            </a:xfrm>
            <a:custGeom>
              <a:avLst/>
              <a:gdLst/>
              <a:ahLst/>
              <a:cxnLst/>
              <a:rect l="l" t="t" r="r" b="b"/>
              <a:pathLst>
                <a:path w="1913" h="3746" fill="none" extrusionOk="0">
                  <a:moveTo>
                    <a:pt x="1912" y="3483"/>
                  </a:moveTo>
                  <a:cubicBezTo>
                    <a:pt x="1153" y="3745"/>
                    <a:pt x="394" y="3483"/>
                    <a:pt x="210" y="2881"/>
                  </a:cubicBezTo>
                  <a:cubicBezTo>
                    <a:pt x="1" y="2253"/>
                    <a:pt x="446" y="1546"/>
                    <a:pt x="1205" y="1284"/>
                  </a:cubicBezTo>
                  <a:lnTo>
                    <a:pt x="1022" y="1"/>
                  </a:ln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1" name="Rectangle 160"/>
          <p:cNvSpPr/>
          <p:nvPr/>
        </p:nvSpPr>
        <p:spPr>
          <a:xfrm>
            <a:off x="1628411" y="1038757"/>
            <a:ext cx="6350841" cy="2251899"/>
          </a:xfrm>
          <a:prstGeom prst="rect">
            <a:avLst/>
          </a:prstGeom>
        </p:spPr>
        <p:txBody>
          <a:bodyPr wrap="none">
            <a:spAutoFit/>
          </a:bodyPr>
          <a:lstStyle/>
          <a:p>
            <a:pPr algn="ctr">
              <a:lnSpc>
                <a:spcPct val="150000"/>
              </a:lnSpc>
              <a:spcBef>
                <a:spcPts val="1000"/>
              </a:spcBef>
            </a:pPr>
            <a:r>
              <a:rPr lang="vi-VN" sz="4400" b="1" kern="1200">
                <a:solidFill>
                  <a:schemeClr val="bg2"/>
                </a:solidFill>
                <a:latin typeface="Arial" panose="020B0604020202020204" pitchFamily="34" charset="0"/>
                <a:ea typeface="+mn-ea"/>
                <a:cs typeface="Arial" panose="020B0604020202020204" pitchFamily="34" charset="0"/>
              </a:rPr>
              <a:t>ÔN TẬP VÀ ĐÁNH GIÁ </a:t>
            </a:r>
            <a:endParaRPr lang="en-US" sz="4400" b="1" kern="1200">
              <a:solidFill>
                <a:schemeClr val="bg2"/>
              </a:solidFill>
              <a:latin typeface="Arial" panose="020B0604020202020204" pitchFamily="34" charset="0"/>
              <a:ea typeface="+mn-ea"/>
              <a:cs typeface="Arial" panose="020B0604020202020204" pitchFamily="34" charset="0"/>
            </a:endParaRPr>
          </a:p>
          <a:p>
            <a:pPr algn="ctr">
              <a:lnSpc>
                <a:spcPct val="150000"/>
              </a:lnSpc>
              <a:spcBef>
                <a:spcPts val="1000"/>
              </a:spcBef>
            </a:pPr>
            <a:r>
              <a:rPr lang="vi-VN" sz="4400" b="1" kern="1200">
                <a:solidFill>
                  <a:schemeClr val="bg2"/>
                </a:solidFill>
                <a:latin typeface="Arial" panose="020B0604020202020204" pitchFamily="34" charset="0"/>
                <a:ea typeface="+mn-ea"/>
                <a:cs typeface="Arial" panose="020B0604020202020204" pitchFamily="34" charset="0"/>
              </a:rPr>
              <a:t>CUỐI HỌC KÌ I</a:t>
            </a:r>
            <a:endParaRPr lang="en-US" sz="4400" b="1" kern="1200">
              <a:solidFill>
                <a:schemeClr val="bg2"/>
              </a:solidFill>
              <a:latin typeface="Arial" panose="020B0604020202020204" pitchFamily="34" charset="0"/>
              <a:ea typeface="+mn-ea"/>
              <a:cs typeface="Arial" panose="020B0604020202020204" pitchFamily="34" charset="0"/>
            </a:endParaRPr>
          </a:p>
        </p:txBody>
      </p:sp>
      <p:sp>
        <p:nvSpPr>
          <p:cNvPr id="162" name="Rectangle 161"/>
          <p:cNvSpPr/>
          <p:nvPr/>
        </p:nvSpPr>
        <p:spPr>
          <a:xfrm>
            <a:off x="3361120" y="3411853"/>
            <a:ext cx="2611804" cy="830997"/>
          </a:xfrm>
          <a:prstGeom prst="rect">
            <a:avLst/>
          </a:prstGeom>
          <a:solidFill>
            <a:schemeClr val="bg2"/>
          </a:solidFill>
        </p:spPr>
        <p:txBody>
          <a:bodyPr wrap="square">
            <a:spAutoFit/>
          </a:bodyPr>
          <a:lstStyle/>
          <a:p>
            <a:pPr algn="ctr"/>
            <a:r>
              <a:rPr lang="nl-NL" sz="4800" b="1" kern="1200">
                <a:solidFill>
                  <a:srgbClr val="FFFFFF"/>
                </a:solidFill>
                <a:latin typeface="Arial" panose="020B0604020202020204" pitchFamily="34" charset="0"/>
                <a:ea typeface="+mn-ea"/>
                <a:cs typeface="Arial" panose="020B0604020202020204" pitchFamily="34" charset="0"/>
              </a:rPr>
              <a:t>TIẾT 5</a:t>
            </a:r>
            <a:endParaRPr lang="en-US" sz="4800" b="1" kern="1200">
              <a:solidFill>
                <a:srgbClr val="FFFFFF"/>
              </a:solidFill>
              <a:latin typeface="Arial" panose="020B0604020202020204" pitchFamily="34" charset="0"/>
              <a:ea typeface="+mn-ea"/>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1"/>
                                        </p:tgtEl>
                                        <p:attrNameLst>
                                          <p:attrName>style.visibility</p:attrName>
                                        </p:attrNameLst>
                                      </p:cBhvr>
                                      <p:to>
                                        <p:strVal val="visible"/>
                                      </p:to>
                                    </p:set>
                                    <p:animEffect transition="in" filter="fade">
                                      <p:cBhvr>
                                        <p:cTn id="7" dur="500"/>
                                        <p:tgtEl>
                                          <p:spTgt spid="1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2"/>
                                        </p:tgtEl>
                                        <p:attrNameLst>
                                          <p:attrName>style.visibility</p:attrName>
                                        </p:attrNameLst>
                                      </p:cBhvr>
                                      <p:to>
                                        <p:strVal val="visible"/>
                                      </p:to>
                                    </p:set>
                                    <p:animEffect transition="in" filter="fade">
                                      <p:cBhvr>
                                        <p:cTn id="10" dur="500"/>
                                        <p:tgtEl>
                                          <p:spTgt spid="1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 grpId="0"/>
      <p:bldP spid="16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213"/>
        <p:cNvGrpSpPr/>
        <p:nvPr/>
      </p:nvGrpSpPr>
      <p:grpSpPr>
        <a:xfrm>
          <a:off x="0" y="0"/>
          <a:ext cx="0" cy="0"/>
          <a:chOff x="0" y="0"/>
          <a:chExt cx="0" cy="0"/>
        </a:xfrm>
      </p:grpSpPr>
      <p:sp>
        <p:nvSpPr>
          <p:cNvPr id="2214" name="Google Shape;2214;p40"/>
          <p:cNvSpPr/>
          <p:nvPr/>
        </p:nvSpPr>
        <p:spPr>
          <a:xfrm>
            <a:off x="1518028" y="1400281"/>
            <a:ext cx="807300" cy="8073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215" name="Google Shape;2215;p40"/>
          <p:cNvSpPr/>
          <p:nvPr/>
        </p:nvSpPr>
        <p:spPr>
          <a:xfrm>
            <a:off x="4168346" y="2336363"/>
            <a:ext cx="807300" cy="8073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216" name="Google Shape;2216;p40"/>
          <p:cNvSpPr/>
          <p:nvPr/>
        </p:nvSpPr>
        <p:spPr>
          <a:xfrm>
            <a:off x="6818672" y="1400281"/>
            <a:ext cx="807300" cy="8073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218" name="Google Shape;2218;p40"/>
          <p:cNvSpPr txBox="1">
            <a:spLocks noGrp="1"/>
          </p:cNvSpPr>
          <p:nvPr>
            <p:ph type="title"/>
          </p:nvPr>
        </p:nvSpPr>
        <p:spPr>
          <a:xfrm>
            <a:off x="1478728" y="1540231"/>
            <a:ext cx="885900" cy="52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a:latin typeface="+mj-lt"/>
              </a:rPr>
              <a:t>01</a:t>
            </a:r>
            <a:endParaRPr b="1">
              <a:latin typeface="+mj-lt"/>
            </a:endParaRPr>
          </a:p>
        </p:txBody>
      </p:sp>
      <p:sp>
        <p:nvSpPr>
          <p:cNvPr id="2221" name="Google Shape;2221;p40"/>
          <p:cNvSpPr txBox="1">
            <a:spLocks noGrp="1"/>
          </p:cNvSpPr>
          <p:nvPr>
            <p:ph type="title" idx="3"/>
          </p:nvPr>
        </p:nvSpPr>
        <p:spPr>
          <a:xfrm>
            <a:off x="4129046" y="2476313"/>
            <a:ext cx="885900" cy="52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a:latin typeface="+mj-lt"/>
              </a:rPr>
              <a:t>02</a:t>
            </a:r>
            <a:endParaRPr b="1">
              <a:latin typeface="+mj-lt"/>
            </a:endParaRPr>
          </a:p>
        </p:txBody>
      </p:sp>
      <p:sp>
        <p:nvSpPr>
          <p:cNvPr id="2224" name="Google Shape;2224;p40"/>
          <p:cNvSpPr txBox="1">
            <a:spLocks noGrp="1"/>
          </p:cNvSpPr>
          <p:nvPr>
            <p:ph type="title" idx="6"/>
          </p:nvPr>
        </p:nvSpPr>
        <p:spPr>
          <a:xfrm>
            <a:off x="6779372" y="1540231"/>
            <a:ext cx="885900" cy="527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a:latin typeface="+mj-lt"/>
              </a:rPr>
              <a:t>03</a:t>
            </a:r>
            <a:endParaRPr b="1">
              <a:latin typeface="+mj-lt"/>
            </a:endParaRPr>
          </a:p>
        </p:txBody>
      </p:sp>
      <p:grpSp>
        <p:nvGrpSpPr>
          <p:cNvPr id="2227" name="Google Shape;2227;p40"/>
          <p:cNvGrpSpPr/>
          <p:nvPr/>
        </p:nvGrpSpPr>
        <p:grpSpPr>
          <a:xfrm>
            <a:off x="3272789" y="1322775"/>
            <a:ext cx="2598422" cy="844025"/>
            <a:chOff x="3344241" y="1322775"/>
            <a:chExt cx="2598422" cy="844025"/>
          </a:xfrm>
        </p:grpSpPr>
        <p:sp>
          <p:nvSpPr>
            <p:cNvPr id="2228" name="Google Shape;2228;p40"/>
            <p:cNvSpPr/>
            <p:nvPr/>
          </p:nvSpPr>
          <p:spPr>
            <a:xfrm>
              <a:off x="5831363" y="1729650"/>
              <a:ext cx="111300" cy="111950"/>
            </a:xfrm>
            <a:custGeom>
              <a:avLst/>
              <a:gdLst/>
              <a:ahLst/>
              <a:cxnLst/>
              <a:rect l="l" t="t" r="r" b="b"/>
              <a:pathLst>
                <a:path w="4452" h="4478" extrusionOk="0">
                  <a:moveTo>
                    <a:pt x="2226" y="0"/>
                  </a:moveTo>
                  <a:cubicBezTo>
                    <a:pt x="995" y="0"/>
                    <a:pt x="0" y="1021"/>
                    <a:pt x="0" y="2252"/>
                  </a:cubicBezTo>
                  <a:cubicBezTo>
                    <a:pt x="0" y="3483"/>
                    <a:pt x="995" y="4478"/>
                    <a:pt x="2226" y="4478"/>
                  </a:cubicBezTo>
                  <a:cubicBezTo>
                    <a:pt x="3456" y="4478"/>
                    <a:pt x="4451" y="3483"/>
                    <a:pt x="4451" y="2252"/>
                  </a:cubicBezTo>
                  <a:cubicBezTo>
                    <a:pt x="4451" y="1021"/>
                    <a:pt x="3456" y="0"/>
                    <a:pt x="22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229" name="Google Shape;2229;p40"/>
            <p:cNvSpPr/>
            <p:nvPr/>
          </p:nvSpPr>
          <p:spPr>
            <a:xfrm>
              <a:off x="5179138" y="1326700"/>
              <a:ext cx="112600" cy="111950"/>
            </a:xfrm>
            <a:custGeom>
              <a:avLst/>
              <a:gdLst/>
              <a:ahLst/>
              <a:cxnLst/>
              <a:rect l="l" t="t" r="r" b="b"/>
              <a:pathLst>
                <a:path w="4504" h="4478" extrusionOk="0">
                  <a:moveTo>
                    <a:pt x="2252" y="0"/>
                  </a:moveTo>
                  <a:cubicBezTo>
                    <a:pt x="1021" y="0"/>
                    <a:pt x="0" y="995"/>
                    <a:pt x="0" y="2252"/>
                  </a:cubicBezTo>
                  <a:cubicBezTo>
                    <a:pt x="0" y="3483"/>
                    <a:pt x="1021" y="4478"/>
                    <a:pt x="2252" y="4478"/>
                  </a:cubicBezTo>
                  <a:cubicBezTo>
                    <a:pt x="3509" y="4478"/>
                    <a:pt x="4504" y="3483"/>
                    <a:pt x="4504" y="2252"/>
                  </a:cubicBezTo>
                  <a:cubicBezTo>
                    <a:pt x="4504" y="995"/>
                    <a:pt x="3509" y="0"/>
                    <a:pt x="22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230" name="Google Shape;2230;p40"/>
            <p:cNvSpPr/>
            <p:nvPr/>
          </p:nvSpPr>
          <p:spPr>
            <a:xfrm>
              <a:off x="4296713" y="1848475"/>
              <a:ext cx="174150" cy="173500"/>
            </a:xfrm>
            <a:custGeom>
              <a:avLst/>
              <a:gdLst/>
              <a:ahLst/>
              <a:cxnLst/>
              <a:rect l="l" t="t" r="r" b="b"/>
              <a:pathLst>
                <a:path w="6966" h="6940" extrusionOk="0">
                  <a:moveTo>
                    <a:pt x="3483" y="0"/>
                  </a:moveTo>
                  <a:cubicBezTo>
                    <a:pt x="1572" y="0"/>
                    <a:pt x="1" y="1545"/>
                    <a:pt x="1" y="3483"/>
                  </a:cubicBezTo>
                  <a:cubicBezTo>
                    <a:pt x="1" y="5394"/>
                    <a:pt x="1572" y="6939"/>
                    <a:pt x="3483" y="6939"/>
                  </a:cubicBezTo>
                  <a:cubicBezTo>
                    <a:pt x="5395" y="6939"/>
                    <a:pt x="6966" y="5394"/>
                    <a:pt x="6966" y="3483"/>
                  </a:cubicBezTo>
                  <a:cubicBezTo>
                    <a:pt x="6966" y="1545"/>
                    <a:pt x="5395" y="0"/>
                    <a:pt x="348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231" name="Google Shape;2231;p40"/>
            <p:cNvSpPr/>
            <p:nvPr/>
          </p:nvSpPr>
          <p:spPr>
            <a:xfrm>
              <a:off x="5406291" y="2111125"/>
              <a:ext cx="55650" cy="55675"/>
            </a:xfrm>
            <a:custGeom>
              <a:avLst/>
              <a:gdLst/>
              <a:ahLst/>
              <a:cxnLst/>
              <a:rect l="l" t="t" r="r" b="b"/>
              <a:pathLst>
                <a:path w="2226" h="2227" extrusionOk="0">
                  <a:moveTo>
                    <a:pt x="1126" y="1"/>
                  </a:moveTo>
                  <a:cubicBezTo>
                    <a:pt x="498" y="1"/>
                    <a:pt x="0" y="498"/>
                    <a:pt x="0" y="1101"/>
                  </a:cubicBezTo>
                  <a:cubicBezTo>
                    <a:pt x="0" y="1729"/>
                    <a:pt x="498" y="2227"/>
                    <a:pt x="1126" y="2227"/>
                  </a:cubicBezTo>
                  <a:cubicBezTo>
                    <a:pt x="1728" y="2227"/>
                    <a:pt x="2226" y="1729"/>
                    <a:pt x="2226" y="1101"/>
                  </a:cubicBezTo>
                  <a:cubicBezTo>
                    <a:pt x="2226" y="498"/>
                    <a:pt x="1728" y="1"/>
                    <a:pt x="112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232" name="Google Shape;2232;p40"/>
            <p:cNvSpPr/>
            <p:nvPr/>
          </p:nvSpPr>
          <p:spPr>
            <a:xfrm>
              <a:off x="4160691" y="1322775"/>
              <a:ext cx="60925" cy="61550"/>
            </a:xfrm>
            <a:custGeom>
              <a:avLst/>
              <a:gdLst/>
              <a:ahLst/>
              <a:cxnLst/>
              <a:rect l="l" t="t" r="r" b="b"/>
              <a:pathLst>
                <a:path w="2437" h="2462" extrusionOk="0">
                  <a:moveTo>
                    <a:pt x="1205" y="0"/>
                  </a:moveTo>
                  <a:cubicBezTo>
                    <a:pt x="525" y="0"/>
                    <a:pt x="1" y="550"/>
                    <a:pt x="1" y="1231"/>
                  </a:cubicBezTo>
                  <a:cubicBezTo>
                    <a:pt x="1" y="1911"/>
                    <a:pt x="525" y="2461"/>
                    <a:pt x="1205" y="2461"/>
                  </a:cubicBezTo>
                  <a:cubicBezTo>
                    <a:pt x="1886" y="2461"/>
                    <a:pt x="2436" y="1911"/>
                    <a:pt x="2436" y="1231"/>
                  </a:cubicBezTo>
                  <a:cubicBezTo>
                    <a:pt x="2436" y="550"/>
                    <a:pt x="1886" y="0"/>
                    <a:pt x="1205"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233" name="Google Shape;2233;p40"/>
            <p:cNvSpPr/>
            <p:nvPr/>
          </p:nvSpPr>
          <p:spPr>
            <a:xfrm>
              <a:off x="3344241" y="1779375"/>
              <a:ext cx="49125" cy="49100"/>
            </a:xfrm>
            <a:custGeom>
              <a:avLst/>
              <a:gdLst/>
              <a:ahLst/>
              <a:cxnLst/>
              <a:rect l="l" t="t" r="r" b="b"/>
              <a:pathLst>
                <a:path w="1965" h="1964" extrusionOk="0">
                  <a:moveTo>
                    <a:pt x="996" y="0"/>
                  </a:moveTo>
                  <a:cubicBezTo>
                    <a:pt x="446" y="0"/>
                    <a:pt x="1" y="445"/>
                    <a:pt x="1" y="995"/>
                  </a:cubicBezTo>
                  <a:cubicBezTo>
                    <a:pt x="1" y="1519"/>
                    <a:pt x="446" y="1964"/>
                    <a:pt x="996" y="1964"/>
                  </a:cubicBezTo>
                  <a:cubicBezTo>
                    <a:pt x="1519" y="1964"/>
                    <a:pt x="1964" y="1519"/>
                    <a:pt x="1964" y="995"/>
                  </a:cubicBezTo>
                  <a:cubicBezTo>
                    <a:pt x="1964" y="445"/>
                    <a:pt x="1519" y="0"/>
                    <a:pt x="99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grpSp>
      <p:sp>
        <p:nvSpPr>
          <p:cNvPr id="23" name="TextBox 11">
            <a:extLst>
              <a:ext uri="{FF2B5EF4-FFF2-40B4-BE49-F238E27FC236}">
                <a16:creationId xmlns:a16="http://schemas.microsoft.com/office/drawing/2014/main" id="{27DF2B8C-8F3D-55D7-8C03-55D41324E176}"/>
              </a:ext>
            </a:extLst>
          </p:cNvPr>
          <p:cNvSpPr txBox="1"/>
          <p:nvPr/>
        </p:nvSpPr>
        <p:spPr>
          <a:xfrm>
            <a:off x="2216916" y="224114"/>
            <a:ext cx="4663848"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NỘI DUNG BÀI HỌC </a:t>
            </a:r>
          </a:p>
        </p:txBody>
      </p:sp>
      <p:sp>
        <p:nvSpPr>
          <p:cNvPr id="30" name="Google Shape;1622;p38"/>
          <p:cNvSpPr txBox="1">
            <a:spLocks noGrp="1"/>
          </p:cNvSpPr>
          <p:nvPr>
            <p:ph type="subTitle" idx="4294967295"/>
          </p:nvPr>
        </p:nvSpPr>
        <p:spPr>
          <a:xfrm>
            <a:off x="768126" y="2442036"/>
            <a:ext cx="2305500" cy="484800"/>
          </a:xfrm>
          <a:prstGeom prst="rect">
            <a:avLst/>
          </a:prstGeom>
        </p:spPr>
        <p:txBody>
          <a:bodyPr spcFirstLastPara="1" wrap="square" lIns="91425" tIns="91425" rIns="91425" bIns="91425" anchor="b" anchorCtr="0">
            <a:noAutofit/>
          </a:bodyPr>
          <a:lstStyle/>
          <a:p>
            <a:pPr marL="0" lvl="0" indent="0"/>
            <a:r>
              <a:rPr lang="en-US" sz="3200" b="1">
                <a:solidFill>
                  <a:schemeClr val="accent2">
                    <a:lumMod val="75000"/>
                  </a:schemeClr>
                </a:solidFill>
                <a:latin typeface="+mj-lt"/>
              </a:rPr>
              <a:t>BÀI TẬP 1 </a:t>
            </a:r>
          </a:p>
        </p:txBody>
      </p:sp>
      <p:sp>
        <p:nvSpPr>
          <p:cNvPr id="31" name="Google Shape;1623;p38"/>
          <p:cNvSpPr txBox="1">
            <a:spLocks noGrp="1"/>
          </p:cNvSpPr>
          <p:nvPr>
            <p:ph type="subTitle" idx="4294967295"/>
          </p:nvPr>
        </p:nvSpPr>
        <p:spPr>
          <a:xfrm>
            <a:off x="3419273" y="3603035"/>
            <a:ext cx="2305500" cy="484800"/>
          </a:xfrm>
          <a:prstGeom prst="rect">
            <a:avLst/>
          </a:prstGeom>
        </p:spPr>
        <p:txBody>
          <a:bodyPr spcFirstLastPara="1" wrap="square" lIns="91425" tIns="91425" rIns="91425" bIns="91425" anchor="b" anchorCtr="0">
            <a:noAutofit/>
          </a:bodyPr>
          <a:lstStyle/>
          <a:p>
            <a:pPr marL="0" lvl="0" indent="0"/>
            <a:r>
              <a:rPr lang="en-US" sz="3200" b="1">
                <a:solidFill>
                  <a:schemeClr val="accent2">
                    <a:lumMod val="75000"/>
                  </a:schemeClr>
                </a:solidFill>
                <a:latin typeface="+mj-lt"/>
              </a:rPr>
              <a:t>BÀI TẬP 2 </a:t>
            </a:r>
          </a:p>
        </p:txBody>
      </p:sp>
      <p:sp>
        <p:nvSpPr>
          <p:cNvPr id="32" name="Google Shape;1624;p38"/>
          <p:cNvSpPr txBox="1">
            <a:spLocks noGrp="1"/>
          </p:cNvSpPr>
          <p:nvPr>
            <p:ph type="subTitle" idx="4294967295"/>
          </p:nvPr>
        </p:nvSpPr>
        <p:spPr>
          <a:xfrm>
            <a:off x="6166675" y="2442036"/>
            <a:ext cx="2305500" cy="484800"/>
          </a:xfrm>
          <a:prstGeom prst="rect">
            <a:avLst/>
          </a:prstGeom>
        </p:spPr>
        <p:txBody>
          <a:bodyPr spcFirstLastPara="1" wrap="square" lIns="91425" tIns="91425" rIns="91425" bIns="91425" anchor="b" anchorCtr="0">
            <a:noAutofit/>
          </a:bodyPr>
          <a:lstStyle/>
          <a:p>
            <a:pPr marL="0" lvl="0" indent="0"/>
            <a:r>
              <a:rPr lang="en-US" sz="3200" b="1">
                <a:solidFill>
                  <a:schemeClr val="accent2">
                    <a:lumMod val="75000"/>
                  </a:schemeClr>
                </a:solidFill>
                <a:latin typeface="+mj-lt"/>
              </a:rPr>
              <a:t>BÀI TẬP 3 </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312"/>
        <p:cNvGrpSpPr/>
        <p:nvPr/>
      </p:nvGrpSpPr>
      <p:grpSpPr>
        <a:xfrm>
          <a:off x="0" y="0"/>
          <a:ext cx="0" cy="0"/>
          <a:chOff x="0" y="0"/>
          <a:chExt cx="0" cy="0"/>
        </a:xfrm>
      </p:grpSpPr>
      <p:sp>
        <p:nvSpPr>
          <p:cNvPr id="2313" name="Google Shape;2313;p42"/>
          <p:cNvSpPr/>
          <p:nvPr/>
        </p:nvSpPr>
        <p:spPr>
          <a:xfrm flipH="1">
            <a:off x="3891387" y="890649"/>
            <a:ext cx="1313100" cy="1313100"/>
          </a:xfrm>
          <a:prstGeom prst="ellips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14" name="Google Shape;2314;p42"/>
          <p:cNvSpPr txBox="1">
            <a:spLocks noGrp="1"/>
          </p:cNvSpPr>
          <p:nvPr>
            <p:ph type="title"/>
          </p:nvPr>
        </p:nvSpPr>
        <p:spPr>
          <a:xfrm>
            <a:off x="2392049" y="2193825"/>
            <a:ext cx="4634393" cy="1512000"/>
          </a:xfrm>
          <a:prstGeom prst="rect">
            <a:avLst/>
          </a:prstGeom>
        </p:spPr>
        <p:txBody>
          <a:bodyPr spcFirstLastPara="1" wrap="square" lIns="91425" tIns="91425" rIns="91425" bIns="91425" anchor="ctr" anchorCtr="0">
            <a:noAutofit/>
          </a:bodyPr>
          <a:lstStyle/>
          <a:p>
            <a:pPr lvl="0"/>
            <a:r>
              <a:rPr lang="en-US" sz="6600" b="1">
                <a:solidFill>
                  <a:schemeClr val="dk2"/>
                </a:solidFill>
                <a:latin typeface="+mj-lt"/>
              </a:rPr>
              <a:t>BÀI TẬP 1 </a:t>
            </a:r>
          </a:p>
        </p:txBody>
      </p:sp>
      <p:sp>
        <p:nvSpPr>
          <p:cNvPr id="2315" name="Google Shape;2315;p42"/>
          <p:cNvSpPr txBox="1">
            <a:spLocks noGrp="1"/>
          </p:cNvSpPr>
          <p:nvPr>
            <p:ph type="title" idx="2"/>
          </p:nvPr>
        </p:nvSpPr>
        <p:spPr>
          <a:xfrm>
            <a:off x="3891387" y="1083844"/>
            <a:ext cx="1313100" cy="926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6600" b="1">
                <a:latin typeface="+mj-lt"/>
              </a:rPr>
              <a:t>01</a:t>
            </a:r>
            <a:endParaRPr sz="6600" b="1">
              <a:latin typeface="+mj-lt"/>
            </a:endParaRPr>
          </a:p>
        </p:txBody>
      </p:sp>
      <p:grpSp>
        <p:nvGrpSpPr>
          <p:cNvPr id="2317" name="Google Shape;2317;p42"/>
          <p:cNvGrpSpPr/>
          <p:nvPr/>
        </p:nvGrpSpPr>
        <p:grpSpPr>
          <a:xfrm>
            <a:off x="183155" y="2571836"/>
            <a:ext cx="2062523" cy="2408553"/>
            <a:chOff x="-146318" y="2292474"/>
            <a:chExt cx="2337931" cy="2730167"/>
          </a:xfrm>
        </p:grpSpPr>
        <p:sp>
          <p:nvSpPr>
            <p:cNvPr id="2318" name="Google Shape;2318;p42"/>
            <p:cNvSpPr/>
            <p:nvPr/>
          </p:nvSpPr>
          <p:spPr>
            <a:xfrm rot="-394620">
              <a:off x="1851358" y="2969170"/>
              <a:ext cx="214750" cy="310983"/>
            </a:xfrm>
            <a:custGeom>
              <a:avLst/>
              <a:gdLst/>
              <a:ahLst/>
              <a:cxnLst/>
              <a:rect l="l" t="t" r="r" b="b"/>
              <a:pathLst>
                <a:path w="4298" h="6224" extrusionOk="0">
                  <a:moveTo>
                    <a:pt x="3805" y="1"/>
                  </a:moveTo>
                  <a:cubicBezTo>
                    <a:pt x="3350" y="1"/>
                    <a:pt x="2796" y="1100"/>
                    <a:pt x="2595" y="1576"/>
                  </a:cubicBezTo>
                  <a:lnTo>
                    <a:pt x="1789" y="2289"/>
                  </a:lnTo>
                  <a:cubicBezTo>
                    <a:pt x="1789" y="2289"/>
                    <a:pt x="1507" y="3863"/>
                    <a:pt x="892" y="4392"/>
                  </a:cubicBezTo>
                  <a:cubicBezTo>
                    <a:pt x="646" y="4594"/>
                    <a:pt x="326" y="4785"/>
                    <a:pt x="1" y="4939"/>
                  </a:cubicBezTo>
                  <a:cubicBezTo>
                    <a:pt x="210" y="5375"/>
                    <a:pt x="437" y="5799"/>
                    <a:pt x="665" y="6223"/>
                  </a:cubicBezTo>
                  <a:cubicBezTo>
                    <a:pt x="1101" y="6168"/>
                    <a:pt x="1513" y="6070"/>
                    <a:pt x="1746" y="5898"/>
                  </a:cubicBezTo>
                  <a:cubicBezTo>
                    <a:pt x="2404" y="5430"/>
                    <a:pt x="3381" y="2652"/>
                    <a:pt x="3381" y="2652"/>
                  </a:cubicBezTo>
                  <a:lnTo>
                    <a:pt x="3609" y="1871"/>
                  </a:lnTo>
                  <a:cubicBezTo>
                    <a:pt x="3609" y="1871"/>
                    <a:pt x="4297" y="230"/>
                    <a:pt x="3935" y="34"/>
                  </a:cubicBezTo>
                  <a:cubicBezTo>
                    <a:pt x="3893" y="11"/>
                    <a:pt x="3850" y="1"/>
                    <a:pt x="3805" y="1"/>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19" name="Google Shape;2319;p42"/>
            <p:cNvSpPr/>
            <p:nvPr/>
          </p:nvSpPr>
          <p:spPr>
            <a:xfrm rot="-394620">
              <a:off x="1848301" y="3049386"/>
              <a:ext cx="150745" cy="197162"/>
            </a:xfrm>
            <a:custGeom>
              <a:avLst/>
              <a:gdLst/>
              <a:ahLst/>
              <a:cxnLst/>
              <a:rect l="l" t="t" r="r" b="b"/>
              <a:pathLst>
                <a:path w="3017" h="3946" extrusionOk="0">
                  <a:moveTo>
                    <a:pt x="2422" y="1"/>
                  </a:moveTo>
                  <a:cubicBezTo>
                    <a:pt x="2363" y="1"/>
                    <a:pt x="2300" y="6"/>
                    <a:pt x="2231" y="18"/>
                  </a:cubicBezTo>
                  <a:cubicBezTo>
                    <a:pt x="1641" y="122"/>
                    <a:pt x="289" y="2734"/>
                    <a:pt x="111" y="3417"/>
                  </a:cubicBezTo>
                  <a:cubicBezTo>
                    <a:pt x="0" y="3826"/>
                    <a:pt x="62" y="3828"/>
                    <a:pt x="163" y="3828"/>
                  </a:cubicBezTo>
                  <a:cubicBezTo>
                    <a:pt x="164" y="3828"/>
                    <a:pt x="165" y="3828"/>
                    <a:pt x="166" y="3828"/>
                  </a:cubicBezTo>
                  <a:cubicBezTo>
                    <a:pt x="232" y="3828"/>
                    <a:pt x="315" y="3829"/>
                    <a:pt x="375" y="3945"/>
                  </a:cubicBezTo>
                  <a:cubicBezTo>
                    <a:pt x="1813" y="3417"/>
                    <a:pt x="2293" y="2458"/>
                    <a:pt x="2293" y="2458"/>
                  </a:cubicBezTo>
                  <a:cubicBezTo>
                    <a:pt x="2760" y="1868"/>
                    <a:pt x="1930" y="1351"/>
                    <a:pt x="1930" y="1351"/>
                  </a:cubicBezTo>
                  <a:cubicBezTo>
                    <a:pt x="1930" y="1351"/>
                    <a:pt x="2692" y="1001"/>
                    <a:pt x="2864" y="632"/>
                  </a:cubicBezTo>
                  <a:cubicBezTo>
                    <a:pt x="3017" y="312"/>
                    <a:pt x="2866" y="1"/>
                    <a:pt x="2422" y="1"/>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0" name="Google Shape;2320;p42"/>
            <p:cNvSpPr/>
            <p:nvPr/>
          </p:nvSpPr>
          <p:spPr>
            <a:xfrm rot="-394620">
              <a:off x="1907391" y="3043224"/>
              <a:ext cx="86639" cy="128410"/>
            </a:xfrm>
            <a:custGeom>
              <a:avLst/>
              <a:gdLst/>
              <a:ahLst/>
              <a:cxnLst/>
              <a:rect l="l" t="t" r="r" b="b"/>
              <a:pathLst>
                <a:path w="1734" h="2570" extrusionOk="0">
                  <a:moveTo>
                    <a:pt x="1153" y="1"/>
                  </a:moveTo>
                  <a:cubicBezTo>
                    <a:pt x="1089" y="1"/>
                    <a:pt x="1020" y="7"/>
                    <a:pt x="947" y="18"/>
                  </a:cubicBezTo>
                  <a:cubicBezTo>
                    <a:pt x="548" y="92"/>
                    <a:pt x="216" y="559"/>
                    <a:pt x="13" y="940"/>
                  </a:cubicBezTo>
                  <a:cubicBezTo>
                    <a:pt x="0" y="965"/>
                    <a:pt x="7" y="1002"/>
                    <a:pt x="37" y="1014"/>
                  </a:cubicBezTo>
                  <a:cubicBezTo>
                    <a:pt x="46" y="1020"/>
                    <a:pt x="55" y="1023"/>
                    <a:pt x="65" y="1023"/>
                  </a:cubicBezTo>
                  <a:cubicBezTo>
                    <a:pt x="84" y="1023"/>
                    <a:pt x="103" y="1012"/>
                    <a:pt x="111" y="996"/>
                  </a:cubicBezTo>
                  <a:cubicBezTo>
                    <a:pt x="388" y="485"/>
                    <a:pt x="689" y="184"/>
                    <a:pt x="972" y="135"/>
                  </a:cubicBezTo>
                  <a:cubicBezTo>
                    <a:pt x="1040" y="122"/>
                    <a:pt x="1104" y="116"/>
                    <a:pt x="1162" y="116"/>
                  </a:cubicBezTo>
                  <a:cubicBezTo>
                    <a:pt x="1331" y="116"/>
                    <a:pt x="1458" y="167"/>
                    <a:pt x="1531" y="258"/>
                  </a:cubicBezTo>
                  <a:cubicBezTo>
                    <a:pt x="1611" y="362"/>
                    <a:pt x="1611" y="510"/>
                    <a:pt x="1537" y="664"/>
                  </a:cubicBezTo>
                  <a:cubicBezTo>
                    <a:pt x="1377" y="1008"/>
                    <a:pt x="640" y="1352"/>
                    <a:pt x="634" y="1358"/>
                  </a:cubicBezTo>
                  <a:cubicBezTo>
                    <a:pt x="615" y="1364"/>
                    <a:pt x="603" y="1383"/>
                    <a:pt x="603" y="1401"/>
                  </a:cubicBezTo>
                  <a:cubicBezTo>
                    <a:pt x="603" y="1426"/>
                    <a:pt x="609" y="1444"/>
                    <a:pt x="627" y="1457"/>
                  </a:cubicBezTo>
                  <a:cubicBezTo>
                    <a:pt x="634" y="1457"/>
                    <a:pt x="1039" y="1715"/>
                    <a:pt x="1095" y="2059"/>
                  </a:cubicBezTo>
                  <a:cubicBezTo>
                    <a:pt x="1119" y="2200"/>
                    <a:pt x="1082" y="2342"/>
                    <a:pt x="972" y="2477"/>
                  </a:cubicBezTo>
                  <a:cubicBezTo>
                    <a:pt x="953" y="2501"/>
                    <a:pt x="959" y="2538"/>
                    <a:pt x="984" y="2557"/>
                  </a:cubicBezTo>
                  <a:cubicBezTo>
                    <a:pt x="996" y="2563"/>
                    <a:pt x="1009" y="2569"/>
                    <a:pt x="1021" y="2569"/>
                  </a:cubicBezTo>
                  <a:cubicBezTo>
                    <a:pt x="1033" y="2569"/>
                    <a:pt x="1052" y="2563"/>
                    <a:pt x="1064" y="2544"/>
                  </a:cubicBezTo>
                  <a:cubicBezTo>
                    <a:pt x="1193" y="2385"/>
                    <a:pt x="1242" y="2213"/>
                    <a:pt x="1211" y="2040"/>
                  </a:cubicBezTo>
                  <a:cubicBezTo>
                    <a:pt x="1162" y="1745"/>
                    <a:pt x="904" y="1518"/>
                    <a:pt x="769" y="1413"/>
                  </a:cubicBezTo>
                  <a:cubicBezTo>
                    <a:pt x="978" y="1309"/>
                    <a:pt x="1494" y="1020"/>
                    <a:pt x="1642" y="713"/>
                  </a:cubicBezTo>
                  <a:cubicBezTo>
                    <a:pt x="1734" y="516"/>
                    <a:pt x="1728" y="326"/>
                    <a:pt x="1623" y="190"/>
                  </a:cubicBezTo>
                  <a:cubicBezTo>
                    <a:pt x="1524" y="63"/>
                    <a:pt x="1364" y="1"/>
                    <a:pt x="11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1" name="Google Shape;2321;p42"/>
            <p:cNvSpPr/>
            <p:nvPr/>
          </p:nvSpPr>
          <p:spPr>
            <a:xfrm rot="-394620">
              <a:off x="1939735" y="2762402"/>
              <a:ext cx="160338" cy="420656"/>
            </a:xfrm>
            <a:custGeom>
              <a:avLst/>
              <a:gdLst/>
              <a:ahLst/>
              <a:cxnLst/>
              <a:rect l="l" t="t" r="r" b="b"/>
              <a:pathLst>
                <a:path w="3209" h="8419" extrusionOk="0">
                  <a:moveTo>
                    <a:pt x="3039" y="0"/>
                  </a:moveTo>
                  <a:cubicBezTo>
                    <a:pt x="2977" y="0"/>
                    <a:pt x="2919" y="40"/>
                    <a:pt x="2895" y="102"/>
                  </a:cubicBezTo>
                  <a:lnTo>
                    <a:pt x="31" y="8216"/>
                  </a:lnTo>
                  <a:cubicBezTo>
                    <a:pt x="0" y="8290"/>
                    <a:pt x="43" y="8382"/>
                    <a:pt x="123" y="8406"/>
                  </a:cubicBezTo>
                  <a:cubicBezTo>
                    <a:pt x="135" y="8413"/>
                    <a:pt x="154" y="8413"/>
                    <a:pt x="172" y="8413"/>
                  </a:cubicBezTo>
                  <a:lnTo>
                    <a:pt x="172" y="8419"/>
                  </a:lnTo>
                  <a:cubicBezTo>
                    <a:pt x="234" y="8419"/>
                    <a:pt x="289" y="8376"/>
                    <a:pt x="314" y="8314"/>
                  </a:cubicBezTo>
                  <a:lnTo>
                    <a:pt x="3184" y="201"/>
                  </a:lnTo>
                  <a:cubicBezTo>
                    <a:pt x="3209" y="121"/>
                    <a:pt x="3172" y="35"/>
                    <a:pt x="3092" y="10"/>
                  </a:cubicBezTo>
                  <a:cubicBezTo>
                    <a:pt x="3074" y="3"/>
                    <a:pt x="3056" y="0"/>
                    <a:pt x="303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2" name="Google Shape;2322;p42"/>
            <p:cNvSpPr/>
            <p:nvPr/>
          </p:nvSpPr>
          <p:spPr>
            <a:xfrm rot="-394620">
              <a:off x="1940294" y="2633529"/>
              <a:ext cx="237784" cy="250025"/>
            </a:xfrm>
            <a:custGeom>
              <a:avLst/>
              <a:gdLst/>
              <a:ahLst/>
              <a:cxnLst/>
              <a:rect l="l" t="t" r="r" b="b"/>
              <a:pathLst>
                <a:path w="4759" h="5004" extrusionOk="0">
                  <a:moveTo>
                    <a:pt x="1144" y="0"/>
                  </a:moveTo>
                  <a:lnTo>
                    <a:pt x="1710" y="2078"/>
                  </a:lnTo>
                  <a:lnTo>
                    <a:pt x="1" y="2360"/>
                  </a:lnTo>
                  <a:lnTo>
                    <a:pt x="1716" y="2809"/>
                  </a:lnTo>
                  <a:lnTo>
                    <a:pt x="566" y="4881"/>
                  </a:lnTo>
                  <a:lnTo>
                    <a:pt x="2324" y="3295"/>
                  </a:lnTo>
                  <a:lnTo>
                    <a:pt x="2902" y="5003"/>
                  </a:lnTo>
                  <a:lnTo>
                    <a:pt x="2994" y="3252"/>
                  </a:lnTo>
                  <a:lnTo>
                    <a:pt x="4759" y="3922"/>
                  </a:lnTo>
                  <a:lnTo>
                    <a:pt x="3314" y="2551"/>
                  </a:lnTo>
                  <a:lnTo>
                    <a:pt x="4562" y="1592"/>
                  </a:lnTo>
                  <a:lnTo>
                    <a:pt x="3013" y="1949"/>
                  </a:lnTo>
                  <a:lnTo>
                    <a:pt x="3437" y="166"/>
                  </a:lnTo>
                  <a:lnTo>
                    <a:pt x="2423" y="1752"/>
                  </a:lnTo>
                  <a:lnTo>
                    <a:pt x="114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3" name="Google Shape;2323;p42"/>
            <p:cNvSpPr/>
            <p:nvPr/>
          </p:nvSpPr>
          <p:spPr>
            <a:xfrm rot="-394620">
              <a:off x="1867047" y="3056118"/>
              <a:ext cx="203358" cy="259819"/>
            </a:xfrm>
            <a:custGeom>
              <a:avLst/>
              <a:gdLst/>
              <a:ahLst/>
              <a:cxnLst/>
              <a:rect l="l" t="t" r="r" b="b"/>
              <a:pathLst>
                <a:path w="4070" h="5200" extrusionOk="0">
                  <a:moveTo>
                    <a:pt x="3052" y="0"/>
                  </a:moveTo>
                  <a:cubicBezTo>
                    <a:pt x="2821" y="0"/>
                    <a:pt x="2702" y="169"/>
                    <a:pt x="2650" y="338"/>
                  </a:cubicBezTo>
                  <a:cubicBezTo>
                    <a:pt x="2582" y="553"/>
                    <a:pt x="2693" y="737"/>
                    <a:pt x="2767" y="768"/>
                  </a:cubicBezTo>
                  <a:cubicBezTo>
                    <a:pt x="2662" y="836"/>
                    <a:pt x="2576" y="909"/>
                    <a:pt x="2527" y="977"/>
                  </a:cubicBezTo>
                  <a:cubicBezTo>
                    <a:pt x="2398" y="1168"/>
                    <a:pt x="2226" y="1542"/>
                    <a:pt x="2712" y="1788"/>
                  </a:cubicBezTo>
                  <a:cubicBezTo>
                    <a:pt x="2595" y="2096"/>
                    <a:pt x="1974" y="3061"/>
                    <a:pt x="1015" y="3442"/>
                  </a:cubicBezTo>
                  <a:cubicBezTo>
                    <a:pt x="834" y="3510"/>
                    <a:pt x="564" y="3540"/>
                    <a:pt x="251" y="3540"/>
                  </a:cubicBezTo>
                  <a:cubicBezTo>
                    <a:pt x="170" y="3540"/>
                    <a:pt x="87" y="3538"/>
                    <a:pt x="1" y="3534"/>
                  </a:cubicBezTo>
                  <a:lnTo>
                    <a:pt x="1" y="3534"/>
                  </a:lnTo>
                  <a:cubicBezTo>
                    <a:pt x="284" y="4093"/>
                    <a:pt x="591" y="4647"/>
                    <a:pt x="898" y="5200"/>
                  </a:cubicBezTo>
                  <a:cubicBezTo>
                    <a:pt x="1206" y="5126"/>
                    <a:pt x="1482" y="5009"/>
                    <a:pt x="1716" y="4868"/>
                  </a:cubicBezTo>
                  <a:cubicBezTo>
                    <a:pt x="2791" y="4216"/>
                    <a:pt x="3492" y="3423"/>
                    <a:pt x="3855" y="2372"/>
                  </a:cubicBezTo>
                  <a:cubicBezTo>
                    <a:pt x="4070" y="1739"/>
                    <a:pt x="3947" y="1432"/>
                    <a:pt x="3750" y="1309"/>
                  </a:cubicBezTo>
                  <a:lnTo>
                    <a:pt x="3763" y="1297"/>
                  </a:lnTo>
                  <a:cubicBezTo>
                    <a:pt x="3763" y="1297"/>
                    <a:pt x="3836" y="940"/>
                    <a:pt x="3621" y="743"/>
                  </a:cubicBezTo>
                  <a:cubicBezTo>
                    <a:pt x="3621" y="743"/>
                    <a:pt x="3701" y="215"/>
                    <a:pt x="3302" y="55"/>
                  </a:cubicBezTo>
                  <a:cubicBezTo>
                    <a:pt x="3207" y="17"/>
                    <a:pt x="3124" y="0"/>
                    <a:pt x="3052" y="0"/>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4" name="Google Shape;2324;p42"/>
            <p:cNvSpPr/>
            <p:nvPr/>
          </p:nvSpPr>
          <p:spPr>
            <a:xfrm rot="-394620">
              <a:off x="1951998" y="3109802"/>
              <a:ext cx="123214" cy="187619"/>
            </a:xfrm>
            <a:custGeom>
              <a:avLst/>
              <a:gdLst/>
              <a:ahLst/>
              <a:cxnLst/>
              <a:rect l="l" t="t" r="r" b="b"/>
              <a:pathLst>
                <a:path w="2466" h="3755" extrusionOk="0">
                  <a:moveTo>
                    <a:pt x="1820" y="0"/>
                  </a:moveTo>
                  <a:cubicBezTo>
                    <a:pt x="1767" y="0"/>
                    <a:pt x="1716" y="7"/>
                    <a:pt x="1672" y="17"/>
                  </a:cubicBezTo>
                  <a:cubicBezTo>
                    <a:pt x="1445" y="72"/>
                    <a:pt x="1187" y="331"/>
                    <a:pt x="1113" y="558"/>
                  </a:cubicBezTo>
                  <a:cubicBezTo>
                    <a:pt x="1076" y="693"/>
                    <a:pt x="1094" y="810"/>
                    <a:pt x="1174" y="902"/>
                  </a:cubicBezTo>
                  <a:cubicBezTo>
                    <a:pt x="1268" y="1004"/>
                    <a:pt x="1382" y="1040"/>
                    <a:pt x="1491" y="1040"/>
                  </a:cubicBezTo>
                  <a:cubicBezTo>
                    <a:pt x="1625" y="1040"/>
                    <a:pt x="1751" y="987"/>
                    <a:pt x="1826" y="939"/>
                  </a:cubicBezTo>
                  <a:cubicBezTo>
                    <a:pt x="1857" y="921"/>
                    <a:pt x="1863" y="884"/>
                    <a:pt x="1844" y="859"/>
                  </a:cubicBezTo>
                  <a:cubicBezTo>
                    <a:pt x="1833" y="840"/>
                    <a:pt x="1814" y="830"/>
                    <a:pt x="1796" y="830"/>
                  </a:cubicBezTo>
                  <a:cubicBezTo>
                    <a:pt x="1785" y="830"/>
                    <a:pt x="1774" y="834"/>
                    <a:pt x="1764" y="841"/>
                  </a:cubicBezTo>
                  <a:cubicBezTo>
                    <a:pt x="1757" y="845"/>
                    <a:pt x="1630" y="924"/>
                    <a:pt x="1490" y="924"/>
                  </a:cubicBezTo>
                  <a:cubicBezTo>
                    <a:pt x="1411" y="924"/>
                    <a:pt x="1329" y="900"/>
                    <a:pt x="1260" y="822"/>
                  </a:cubicBezTo>
                  <a:cubicBezTo>
                    <a:pt x="1205" y="767"/>
                    <a:pt x="1193" y="687"/>
                    <a:pt x="1224" y="595"/>
                  </a:cubicBezTo>
                  <a:cubicBezTo>
                    <a:pt x="1285" y="380"/>
                    <a:pt x="1531" y="171"/>
                    <a:pt x="1703" y="128"/>
                  </a:cubicBezTo>
                  <a:cubicBezTo>
                    <a:pt x="1739" y="118"/>
                    <a:pt x="1779" y="112"/>
                    <a:pt x="1821" y="112"/>
                  </a:cubicBezTo>
                  <a:cubicBezTo>
                    <a:pt x="1932" y="112"/>
                    <a:pt x="2055" y="150"/>
                    <a:pt x="2139" y="238"/>
                  </a:cubicBezTo>
                  <a:cubicBezTo>
                    <a:pt x="2244" y="361"/>
                    <a:pt x="2336" y="619"/>
                    <a:pt x="2146" y="1179"/>
                  </a:cubicBezTo>
                  <a:cubicBezTo>
                    <a:pt x="1789" y="2199"/>
                    <a:pt x="1119" y="2986"/>
                    <a:pt x="31" y="3644"/>
                  </a:cubicBezTo>
                  <a:cubicBezTo>
                    <a:pt x="6" y="3662"/>
                    <a:pt x="0" y="3699"/>
                    <a:pt x="13" y="3724"/>
                  </a:cubicBezTo>
                  <a:cubicBezTo>
                    <a:pt x="25" y="3742"/>
                    <a:pt x="43" y="3748"/>
                    <a:pt x="62" y="3748"/>
                  </a:cubicBezTo>
                  <a:lnTo>
                    <a:pt x="62" y="3754"/>
                  </a:lnTo>
                  <a:cubicBezTo>
                    <a:pt x="74" y="3754"/>
                    <a:pt x="86" y="3748"/>
                    <a:pt x="93" y="3742"/>
                  </a:cubicBezTo>
                  <a:cubicBezTo>
                    <a:pt x="1205" y="3066"/>
                    <a:pt x="1894" y="2267"/>
                    <a:pt x="2256" y="1216"/>
                  </a:cubicBezTo>
                  <a:cubicBezTo>
                    <a:pt x="2465" y="607"/>
                    <a:pt x="2355" y="306"/>
                    <a:pt x="2219" y="165"/>
                  </a:cubicBezTo>
                  <a:cubicBezTo>
                    <a:pt x="2109" y="41"/>
                    <a:pt x="1955" y="0"/>
                    <a:pt x="18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5" name="Google Shape;2325;p42"/>
            <p:cNvSpPr/>
            <p:nvPr/>
          </p:nvSpPr>
          <p:spPr>
            <a:xfrm rot="-394620">
              <a:off x="1973422" y="3078736"/>
              <a:ext cx="78345" cy="66454"/>
            </a:xfrm>
            <a:custGeom>
              <a:avLst/>
              <a:gdLst/>
              <a:ahLst/>
              <a:cxnLst/>
              <a:rect l="l" t="t" r="r" b="b"/>
              <a:pathLst>
                <a:path w="1568" h="1330" extrusionOk="0">
                  <a:moveTo>
                    <a:pt x="970" y="0"/>
                  </a:moveTo>
                  <a:cubicBezTo>
                    <a:pt x="635" y="0"/>
                    <a:pt x="303" y="223"/>
                    <a:pt x="191" y="383"/>
                  </a:cubicBezTo>
                  <a:cubicBezTo>
                    <a:pt x="99" y="518"/>
                    <a:pt x="1" y="721"/>
                    <a:pt x="62" y="930"/>
                  </a:cubicBezTo>
                  <a:cubicBezTo>
                    <a:pt x="111" y="1096"/>
                    <a:pt x="253" y="1225"/>
                    <a:pt x="492" y="1324"/>
                  </a:cubicBezTo>
                  <a:cubicBezTo>
                    <a:pt x="498" y="1324"/>
                    <a:pt x="504" y="1329"/>
                    <a:pt x="514" y="1330"/>
                  </a:cubicBezTo>
                  <a:lnTo>
                    <a:pt x="514" y="1330"/>
                  </a:lnTo>
                  <a:cubicBezTo>
                    <a:pt x="538" y="1328"/>
                    <a:pt x="560" y="1311"/>
                    <a:pt x="566" y="1293"/>
                  </a:cubicBezTo>
                  <a:cubicBezTo>
                    <a:pt x="578" y="1262"/>
                    <a:pt x="566" y="1231"/>
                    <a:pt x="535" y="1219"/>
                  </a:cubicBezTo>
                  <a:cubicBezTo>
                    <a:pt x="332" y="1133"/>
                    <a:pt x="210" y="1023"/>
                    <a:pt x="173" y="893"/>
                  </a:cubicBezTo>
                  <a:cubicBezTo>
                    <a:pt x="124" y="734"/>
                    <a:pt x="210" y="561"/>
                    <a:pt x="283" y="445"/>
                  </a:cubicBezTo>
                  <a:cubicBezTo>
                    <a:pt x="386" y="299"/>
                    <a:pt x="681" y="114"/>
                    <a:pt x="967" y="114"/>
                  </a:cubicBezTo>
                  <a:cubicBezTo>
                    <a:pt x="1042" y="114"/>
                    <a:pt x="1117" y="126"/>
                    <a:pt x="1187" y="156"/>
                  </a:cubicBezTo>
                  <a:cubicBezTo>
                    <a:pt x="1500" y="291"/>
                    <a:pt x="1420" y="709"/>
                    <a:pt x="1414" y="727"/>
                  </a:cubicBezTo>
                  <a:cubicBezTo>
                    <a:pt x="1408" y="758"/>
                    <a:pt x="1433" y="783"/>
                    <a:pt x="1463" y="789"/>
                  </a:cubicBezTo>
                  <a:cubicBezTo>
                    <a:pt x="1467" y="790"/>
                    <a:pt x="1471" y="790"/>
                    <a:pt x="1475" y="790"/>
                  </a:cubicBezTo>
                  <a:cubicBezTo>
                    <a:pt x="1502" y="790"/>
                    <a:pt x="1526" y="773"/>
                    <a:pt x="1531" y="746"/>
                  </a:cubicBezTo>
                  <a:cubicBezTo>
                    <a:pt x="1568" y="568"/>
                    <a:pt x="1550" y="187"/>
                    <a:pt x="1230" y="51"/>
                  </a:cubicBezTo>
                  <a:cubicBezTo>
                    <a:pt x="1146" y="16"/>
                    <a:pt x="1057" y="0"/>
                    <a:pt x="970" y="0"/>
                  </a:cubicBezTo>
                  <a:close/>
                  <a:moveTo>
                    <a:pt x="514" y="1330"/>
                  </a:moveTo>
                  <a:lnTo>
                    <a:pt x="514" y="1330"/>
                  </a:lnTo>
                  <a:cubicBezTo>
                    <a:pt x="513" y="1330"/>
                    <a:pt x="512" y="1330"/>
                    <a:pt x="511" y="1330"/>
                  </a:cubicBezTo>
                  <a:lnTo>
                    <a:pt x="517" y="1330"/>
                  </a:lnTo>
                  <a:cubicBezTo>
                    <a:pt x="516" y="1330"/>
                    <a:pt x="515" y="1330"/>
                    <a:pt x="514" y="133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6" name="Google Shape;2326;p42"/>
            <p:cNvSpPr/>
            <p:nvPr/>
          </p:nvSpPr>
          <p:spPr>
            <a:xfrm rot="-394620">
              <a:off x="1979931" y="3047732"/>
              <a:ext cx="61807" cy="44269"/>
            </a:xfrm>
            <a:custGeom>
              <a:avLst/>
              <a:gdLst/>
              <a:ahLst/>
              <a:cxnLst/>
              <a:rect l="l" t="t" r="r" b="b"/>
              <a:pathLst>
                <a:path w="1237" h="886" extrusionOk="0">
                  <a:moveTo>
                    <a:pt x="538" y="1"/>
                  </a:moveTo>
                  <a:cubicBezTo>
                    <a:pt x="467" y="1"/>
                    <a:pt x="402" y="15"/>
                    <a:pt x="345" y="43"/>
                  </a:cubicBezTo>
                  <a:cubicBezTo>
                    <a:pt x="192" y="111"/>
                    <a:pt x="112" y="265"/>
                    <a:pt x="81" y="375"/>
                  </a:cubicBezTo>
                  <a:cubicBezTo>
                    <a:pt x="1" y="609"/>
                    <a:pt x="112" y="830"/>
                    <a:pt x="222" y="879"/>
                  </a:cubicBezTo>
                  <a:cubicBezTo>
                    <a:pt x="228" y="879"/>
                    <a:pt x="241" y="885"/>
                    <a:pt x="247" y="885"/>
                  </a:cubicBezTo>
                  <a:cubicBezTo>
                    <a:pt x="271" y="885"/>
                    <a:pt x="290" y="873"/>
                    <a:pt x="296" y="849"/>
                  </a:cubicBezTo>
                  <a:cubicBezTo>
                    <a:pt x="314" y="824"/>
                    <a:pt x="296" y="787"/>
                    <a:pt x="271" y="775"/>
                  </a:cubicBezTo>
                  <a:cubicBezTo>
                    <a:pt x="228" y="756"/>
                    <a:pt x="124" y="597"/>
                    <a:pt x="185" y="406"/>
                  </a:cubicBezTo>
                  <a:cubicBezTo>
                    <a:pt x="216" y="320"/>
                    <a:pt x="271" y="197"/>
                    <a:pt x="388" y="142"/>
                  </a:cubicBezTo>
                  <a:cubicBezTo>
                    <a:pt x="431" y="123"/>
                    <a:pt x="480" y="113"/>
                    <a:pt x="534" y="113"/>
                  </a:cubicBezTo>
                  <a:cubicBezTo>
                    <a:pt x="603" y="113"/>
                    <a:pt x="680" y="129"/>
                    <a:pt x="763" y="160"/>
                  </a:cubicBezTo>
                  <a:cubicBezTo>
                    <a:pt x="1114" y="302"/>
                    <a:pt x="1046" y="769"/>
                    <a:pt x="1046" y="793"/>
                  </a:cubicBezTo>
                  <a:cubicBezTo>
                    <a:pt x="1040" y="824"/>
                    <a:pt x="1064" y="849"/>
                    <a:pt x="1095" y="855"/>
                  </a:cubicBezTo>
                  <a:cubicBezTo>
                    <a:pt x="1098" y="855"/>
                    <a:pt x="1101" y="856"/>
                    <a:pt x="1105" y="856"/>
                  </a:cubicBezTo>
                  <a:cubicBezTo>
                    <a:pt x="1131" y="856"/>
                    <a:pt x="1151" y="833"/>
                    <a:pt x="1157" y="806"/>
                  </a:cubicBezTo>
                  <a:cubicBezTo>
                    <a:pt x="1157" y="799"/>
                    <a:pt x="1236" y="234"/>
                    <a:pt x="806" y="56"/>
                  </a:cubicBezTo>
                  <a:cubicBezTo>
                    <a:pt x="711" y="19"/>
                    <a:pt x="621" y="1"/>
                    <a:pt x="5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7" name="Google Shape;2327;p42"/>
            <p:cNvSpPr/>
            <p:nvPr/>
          </p:nvSpPr>
          <p:spPr>
            <a:xfrm rot="-394620">
              <a:off x="1932761" y="3176025"/>
              <a:ext cx="87539" cy="61157"/>
            </a:xfrm>
            <a:custGeom>
              <a:avLst/>
              <a:gdLst/>
              <a:ahLst/>
              <a:cxnLst/>
              <a:rect l="l" t="t" r="r" b="b"/>
              <a:pathLst>
                <a:path w="1752" h="1224" extrusionOk="0">
                  <a:moveTo>
                    <a:pt x="1687" y="0"/>
                  </a:moveTo>
                  <a:cubicBezTo>
                    <a:pt x="563" y="0"/>
                    <a:pt x="18" y="1131"/>
                    <a:pt x="12" y="1144"/>
                  </a:cubicBezTo>
                  <a:cubicBezTo>
                    <a:pt x="0" y="1174"/>
                    <a:pt x="12" y="1205"/>
                    <a:pt x="37" y="1217"/>
                  </a:cubicBezTo>
                  <a:cubicBezTo>
                    <a:pt x="49" y="1224"/>
                    <a:pt x="55" y="1224"/>
                    <a:pt x="62" y="1224"/>
                  </a:cubicBezTo>
                  <a:cubicBezTo>
                    <a:pt x="86" y="1224"/>
                    <a:pt x="105" y="1211"/>
                    <a:pt x="117" y="1193"/>
                  </a:cubicBezTo>
                  <a:cubicBezTo>
                    <a:pt x="123" y="1180"/>
                    <a:pt x="627" y="111"/>
                    <a:pt x="1684" y="111"/>
                  </a:cubicBezTo>
                  <a:lnTo>
                    <a:pt x="1697" y="111"/>
                  </a:lnTo>
                  <a:cubicBezTo>
                    <a:pt x="1727" y="111"/>
                    <a:pt x="1752" y="86"/>
                    <a:pt x="1752" y="56"/>
                  </a:cubicBezTo>
                  <a:cubicBezTo>
                    <a:pt x="1752" y="25"/>
                    <a:pt x="1727" y="0"/>
                    <a:pt x="1697" y="0"/>
                  </a:cubicBezTo>
                  <a:cubicBezTo>
                    <a:pt x="1694" y="0"/>
                    <a:pt x="1690" y="0"/>
                    <a:pt x="16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8" name="Google Shape;2328;p42"/>
            <p:cNvSpPr/>
            <p:nvPr/>
          </p:nvSpPr>
          <p:spPr>
            <a:xfrm rot="-394620">
              <a:off x="464272" y="3247928"/>
              <a:ext cx="1539675" cy="1529232"/>
            </a:xfrm>
            <a:custGeom>
              <a:avLst/>
              <a:gdLst/>
              <a:ahLst/>
              <a:cxnLst/>
              <a:rect l="l" t="t" r="r" b="b"/>
              <a:pathLst>
                <a:path w="30815" h="30606" extrusionOk="0">
                  <a:moveTo>
                    <a:pt x="12362" y="1"/>
                  </a:moveTo>
                  <a:cubicBezTo>
                    <a:pt x="12362" y="1"/>
                    <a:pt x="2349" y="8501"/>
                    <a:pt x="1" y="27513"/>
                  </a:cubicBezTo>
                  <a:lnTo>
                    <a:pt x="30814" y="30605"/>
                  </a:lnTo>
                  <a:cubicBezTo>
                    <a:pt x="30814" y="30605"/>
                    <a:pt x="27421" y="4488"/>
                    <a:pt x="19572" y="468"/>
                  </a:cubicBezTo>
                  <a:lnTo>
                    <a:pt x="12362"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29" name="Google Shape;2329;p42"/>
            <p:cNvSpPr/>
            <p:nvPr/>
          </p:nvSpPr>
          <p:spPr>
            <a:xfrm rot="-394620">
              <a:off x="80742" y="3291920"/>
              <a:ext cx="305936" cy="350505"/>
            </a:xfrm>
            <a:custGeom>
              <a:avLst/>
              <a:gdLst/>
              <a:ahLst/>
              <a:cxnLst/>
              <a:rect l="l" t="t" r="r" b="b"/>
              <a:pathLst>
                <a:path w="6123" h="7015" extrusionOk="0">
                  <a:moveTo>
                    <a:pt x="2232" y="0"/>
                  </a:moveTo>
                  <a:cubicBezTo>
                    <a:pt x="1396" y="0"/>
                    <a:pt x="444" y="369"/>
                    <a:pt x="0" y="1255"/>
                  </a:cubicBezTo>
                  <a:cubicBezTo>
                    <a:pt x="0" y="1255"/>
                    <a:pt x="842" y="3856"/>
                    <a:pt x="2029" y="5583"/>
                  </a:cubicBezTo>
                  <a:cubicBezTo>
                    <a:pt x="2527" y="6308"/>
                    <a:pt x="3356" y="6652"/>
                    <a:pt x="4033" y="7015"/>
                  </a:cubicBezTo>
                  <a:lnTo>
                    <a:pt x="6123" y="5177"/>
                  </a:lnTo>
                  <a:cubicBezTo>
                    <a:pt x="5606" y="4771"/>
                    <a:pt x="5766" y="3468"/>
                    <a:pt x="5465" y="3130"/>
                  </a:cubicBezTo>
                  <a:cubicBezTo>
                    <a:pt x="4985" y="2583"/>
                    <a:pt x="4365" y="1864"/>
                    <a:pt x="4365" y="1864"/>
                  </a:cubicBezTo>
                  <a:lnTo>
                    <a:pt x="3762" y="881"/>
                  </a:lnTo>
                  <a:cubicBezTo>
                    <a:pt x="3723" y="337"/>
                    <a:pt x="3031" y="0"/>
                    <a:pt x="2232" y="0"/>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0" name="Google Shape;2330;p42"/>
            <p:cNvSpPr/>
            <p:nvPr/>
          </p:nvSpPr>
          <p:spPr>
            <a:xfrm rot="-394620">
              <a:off x="2015" y="3198916"/>
              <a:ext cx="142251" cy="134756"/>
            </a:xfrm>
            <a:custGeom>
              <a:avLst/>
              <a:gdLst/>
              <a:ahLst/>
              <a:cxnLst/>
              <a:rect l="l" t="t" r="r" b="b"/>
              <a:pathLst>
                <a:path w="2847" h="2697" extrusionOk="0">
                  <a:moveTo>
                    <a:pt x="806" y="1"/>
                  </a:moveTo>
                  <a:cubicBezTo>
                    <a:pt x="540" y="1"/>
                    <a:pt x="294" y="168"/>
                    <a:pt x="197" y="551"/>
                  </a:cubicBezTo>
                  <a:cubicBezTo>
                    <a:pt x="0" y="1326"/>
                    <a:pt x="1832" y="2696"/>
                    <a:pt x="1832" y="2696"/>
                  </a:cubicBezTo>
                  <a:cubicBezTo>
                    <a:pt x="2846" y="2401"/>
                    <a:pt x="1887" y="1080"/>
                    <a:pt x="1549" y="483"/>
                  </a:cubicBezTo>
                  <a:cubicBezTo>
                    <a:pt x="1377" y="180"/>
                    <a:pt x="1081" y="1"/>
                    <a:pt x="806" y="1"/>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1" name="Google Shape;2331;p42"/>
            <p:cNvSpPr/>
            <p:nvPr/>
          </p:nvSpPr>
          <p:spPr>
            <a:xfrm rot="-394620">
              <a:off x="1318965" y="4299368"/>
              <a:ext cx="217498" cy="706507"/>
            </a:xfrm>
            <a:custGeom>
              <a:avLst/>
              <a:gdLst/>
              <a:ahLst/>
              <a:cxnLst/>
              <a:rect l="l" t="t" r="r" b="b"/>
              <a:pathLst>
                <a:path w="4353" h="14140" extrusionOk="0">
                  <a:moveTo>
                    <a:pt x="2834" y="0"/>
                  </a:moveTo>
                  <a:lnTo>
                    <a:pt x="0" y="3375"/>
                  </a:lnTo>
                  <a:cubicBezTo>
                    <a:pt x="1279" y="5557"/>
                    <a:pt x="1033" y="13788"/>
                    <a:pt x="1033" y="13788"/>
                  </a:cubicBezTo>
                  <a:cubicBezTo>
                    <a:pt x="1033" y="13788"/>
                    <a:pt x="3032" y="14140"/>
                    <a:pt x="3646" y="14140"/>
                  </a:cubicBezTo>
                  <a:cubicBezTo>
                    <a:pt x="3671" y="14140"/>
                    <a:pt x="3693" y="14139"/>
                    <a:pt x="3713" y="14138"/>
                  </a:cubicBezTo>
                  <a:cubicBezTo>
                    <a:pt x="4229" y="14113"/>
                    <a:pt x="2195" y="13554"/>
                    <a:pt x="2195" y="13554"/>
                  </a:cubicBezTo>
                  <a:cubicBezTo>
                    <a:pt x="2195" y="13554"/>
                    <a:pt x="4352" y="9516"/>
                    <a:pt x="4315" y="5957"/>
                  </a:cubicBezTo>
                  <a:cubicBezTo>
                    <a:pt x="4272" y="2398"/>
                    <a:pt x="2834" y="0"/>
                    <a:pt x="2834" y="0"/>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2" name="Google Shape;2332;p42"/>
            <p:cNvSpPr/>
            <p:nvPr/>
          </p:nvSpPr>
          <p:spPr>
            <a:xfrm rot="-394620">
              <a:off x="1388747" y="4904932"/>
              <a:ext cx="173579" cy="108124"/>
            </a:xfrm>
            <a:custGeom>
              <a:avLst/>
              <a:gdLst/>
              <a:ahLst/>
              <a:cxnLst/>
              <a:rect l="l" t="t" r="r" b="b"/>
              <a:pathLst>
                <a:path w="3474" h="2164" extrusionOk="0">
                  <a:moveTo>
                    <a:pt x="216" y="0"/>
                  </a:moveTo>
                  <a:lnTo>
                    <a:pt x="1" y="1592"/>
                  </a:lnTo>
                  <a:lnTo>
                    <a:pt x="3474" y="2164"/>
                  </a:lnTo>
                  <a:cubicBezTo>
                    <a:pt x="3425" y="1414"/>
                    <a:pt x="2072" y="818"/>
                    <a:pt x="2072" y="818"/>
                  </a:cubicBezTo>
                  <a:lnTo>
                    <a:pt x="2158" y="381"/>
                  </a:lnTo>
                  <a:lnTo>
                    <a:pt x="21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3" name="Google Shape;2333;p42"/>
            <p:cNvSpPr/>
            <p:nvPr/>
          </p:nvSpPr>
          <p:spPr>
            <a:xfrm rot="-394620">
              <a:off x="1492342" y="4951025"/>
              <a:ext cx="24933" cy="25082"/>
            </a:xfrm>
            <a:custGeom>
              <a:avLst/>
              <a:gdLst/>
              <a:ahLst/>
              <a:cxnLst/>
              <a:rect l="l" t="t" r="r" b="b"/>
              <a:pathLst>
                <a:path w="499" h="502" extrusionOk="0">
                  <a:moveTo>
                    <a:pt x="450" y="1"/>
                  </a:moveTo>
                  <a:cubicBezTo>
                    <a:pt x="437" y="1"/>
                    <a:pt x="419" y="7"/>
                    <a:pt x="407" y="19"/>
                  </a:cubicBezTo>
                  <a:lnTo>
                    <a:pt x="26" y="407"/>
                  </a:lnTo>
                  <a:cubicBezTo>
                    <a:pt x="7" y="431"/>
                    <a:pt x="1" y="462"/>
                    <a:pt x="26" y="487"/>
                  </a:cubicBezTo>
                  <a:cubicBezTo>
                    <a:pt x="32" y="493"/>
                    <a:pt x="44" y="499"/>
                    <a:pt x="56" y="499"/>
                  </a:cubicBezTo>
                  <a:cubicBezTo>
                    <a:pt x="60" y="501"/>
                    <a:pt x="63" y="501"/>
                    <a:pt x="67" y="501"/>
                  </a:cubicBezTo>
                  <a:cubicBezTo>
                    <a:pt x="78" y="501"/>
                    <a:pt x="89" y="496"/>
                    <a:pt x="93" y="487"/>
                  </a:cubicBezTo>
                  <a:lnTo>
                    <a:pt x="480" y="93"/>
                  </a:lnTo>
                  <a:cubicBezTo>
                    <a:pt x="499" y="75"/>
                    <a:pt x="499" y="44"/>
                    <a:pt x="480" y="19"/>
                  </a:cubicBezTo>
                  <a:cubicBezTo>
                    <a:pt x="474" y="13"/>
                    <a:pt x="462" y="7"/>
                    <a:pt x="45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4" name="Google Shape;2334;p42"/>
            <p:cNvSpPr/>
            <p:nvPr/>
          </p:nvSpPr>
          <p:spPr>
            <a:xfrm rot="-394620">
              <a:off x="1472416" y="4938836"/>
              <a:ext cx="24933" cy="24883"/>
            </a:xfrm>
            <a:custGeom>
              <a:avLst/>
              <a:gdLst/>
              <a:ahLst/>
              <a:cxnLst/>
              <a:rect l="l" t="t" r="r" b="b"/>
              <a:pathLst>
                <a:path w="499" h="498" extrusionOk="0">
                  <a:moveTo>
                    <a:pt x="449" y="0"/>
                  </a:moveTo>
                  <a:cubicBezTo>
                    <a:pt x="430" y="0"/>
                    <a:pt x="418" y="0"/>
                    <a:pt x="406" y="12"/>
                  </a:cubicBezTo>
                  <a:lnTo>
                    <a:pt x="25" y="406"/>
                  </a:lnTo>
                  <a:cubicBezTo>
                    <a:pt x="0" y="424"/>
                    <a:pt x="0" y="455"/>
                    <a:pt x="19" y="480"/>
                  </a:cubicBezTo>
                  <a:cubicBezTo>
                    <a:pt x="31" y="486"/>
                    <a:pt x="43" y="492"/>
                    <a:pt x="55" y="498"/>
                  </a:cubicBezTo>
                  <a:lnTo>
                    <a:pt x="55" y="492"/>
                  </a:lnTo>
                  <a:cubicBezTo>
                    <a:pt x="59" y="493"/>
                    <a:pt x="62" y="494"/>
                    <a:pt x="65" y="494"/>
                  </a:cubicBezTo>
                  <a:cubicBezTo>
                    <a:pt x="74" y="494"/>
                    <a:pt x="83" y="489"/>
                    <a:pt x="92" y="480"/>
                  </a:cubicBezTo>
                  <a:lnTo>
                    <a:pt x="480" y="86"/>
                  </a:lnTo>
                  <a:cubicBezTo>
                    <a:pt x="498" y="68"/>
                    <a:pt x="498" y="37"/>
                    <a:pt x="480" y="12"/>
                  </a:cubicBezTo>
                  <a:cubicBezTo>
                    <a:pt x="473" y="6"/>
                    <a:pt x="461" y="0"/>
                    <a:pt x="4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5" name="Google Shape;2335;p42"/>
            <p:cNvSpPr/>
            <p:nvPr/>
          </p:nvSpPr>
          <p:spPr>
            <a:xfrm rot="-394620">
              <a:off x="787367" y="4311489"/>
              <a:ext cx="355352" cy="681874"/>
            </a:xfrm>
            <a:custGeom>
              <a:avLst/>
              <a:gdLst/>
              <a:ahLst/>
              <a:cxnLst/>
              <a:rect l="l" t="t" r="r" b="b"/>
              <a:pathLst>
                <a:path w="7112" h="13647" extrusionOk="0">
                  <a:moveTo>
                    <a:pt x="5495" y="1"/>
                  </a:moveTo>
                  <a:cubicBezTo>
                    <a:pt x="5495" y="1"/>
                    <a:pt x="3368" y="1808"/>
                    <a:pt x="2213" y="5170"/>
                  </a:cubicBezTo>
                  <a:cubicBezTo>
                    <a:pt x="1051" y="8533"/>
                    <a:pt x="1825" y="13057"/>
                    <a:pt x="1825" y="13057"/>
                  </a:cubicBezTo>
                  <a:cubicBezTo>
                    <a:pt x="1825" y="13057"/>
                    <a:pt x="1121" y="13011"/>
                    <a:pt x="620" y="13011"/>
                  </a:cubicBezTo>
                  <a:cubicBezTo>
                    <a:pt x="257" y="13011"/>
                    <a:pt x="1" y="13035"/>
                    <a:pt x="203" y="13118"/>
                  </a:cubicBezTo>
                  <a:cubicBezTo>
                    <a:pt x="682" y="13309"/>
                    <a:pt x="2852" y="13647"/>
                    <a:pt x="2852" y="13647"/>
                  </a:cubicBezTo>
                  <a:cubicBezTo>
                    <a:pt x="2852" y="13647"/>
                    <a:pt x="5212" y="5767"/>
                    <a:pt x="7112" y="4107"/>
                  </a:cubicBezTo>
                  <a:lnTo>
                    <a:pt x="5495" y="1"/>
                  </a:ln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6" name="Google Shape;2336;p42"/>
            <p:cNvSpPr/>
            <p:nvPr/>
          </p:nvSpPr>
          <p:spPr>
            <a:xfrm rot="-394620">
              <a:off x="807928" y="4915972"/>
              <a:ext cx="188318" cy="92186"/>
            </a:xfrm>
            <a:custGeom>
              <a:avLst/>
              <a:gdLst/>
              <a:ahLst/>
              <a:cxnLst/>
              <a:rect l="l" t="t" r="r" b="b"/>
              <a:pathLst>
                <a:path w="3769" h="1845" extrusionOk="0">
                  <a:moveTo>
                    <a:pt x="1808" y="0"/>
                  </a:moveTo>
                  <a:lnTo>
                    <a:pt x="1753" y="437"/>
                  </a:lnTo>
                  <a:cubicBezTo>
                    <a:pt x="1753" y="437"/>
                    <a:pt x="284" y="566"/>
                    <a:pt x="1" y="1266"/>
                  </a:cubicBezTo>
                  <a:lnTo>
                    <a:pt x="3474" y="1844"/>
                  </a:lnTo>
                  <a:lnTo>
                    <a:pt x="3769" y="265"/>
                  </a:lnTo>
                  <a:lnTo>
                    <a:pt x="1808"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7" name="Google Shape;2337;p42"/>
            <p:cNvSpPr/>
            <p:nvPr/>
          </p:nvSpPr>
          <p:spPr>
            <a:xfrm rot="-394620">
              <a:off x="864665" y="4944873"/>
              <a:ext cx="17538" cy="30279"/>
            </a:xfrm>
            <a:custGeom>
              <a:avLst/>
              <a:gdLst/>
              <a:ahLst/>
              <a:cxnLst/>
              <a:rect l="l" t="t" r="r" b="b"/>
              <a:pathLst>
                <a:path w="351" h="606" extrusionOk="0">
                  <a:moveTo>
                    <a:pt x="54" y="1"/>
                  </a:moveTo>
                  <a:cubicBezTo>
                    <a:pt x="48" y="1"/>
                    <a:pt x="41" y="4"/>
                    <a:pt x="37" y="4"/>
                  </a:cubicBezTo>
                  <a:cubicBezTo>
                    <a:pt x="13" y="22"/>
                    <a:pt x="0" y="53"/>
                    <a:pt x="13" y="77"/>
                  </a:cubicBezTo>
                  <a:lnTo>
                    <a:pt x="252" y="575"/>
                  </a:lnTo>
                  <a:cubicBezTo>
                    <a:pt x="258" y="594"/>
                    <a:pt x="271" y="600"/>
                    <a:pt x="289" y="606"/>
                  </a:cubicBezTo>
                  <a:cubicBezTo>
                    <a:pt x="301" y="606"/>
                    <a:pt x="308" y="606"/>
                    <a:pt x="320" y="600"/>
                  </a:cubicBezTo>
                  <a:cubicBezTo>
                    <a:pt x="344" y="581"/>
                    <a:pt x="351" y="551"/>
                    <a:pt x="338" y="526"/>
                  </a:cubicBezTo>
                  <a:lnTo>
                    <a:pt x="105" y="28"/>
                  </a:lnTo>
                  <a:cubicBezTo>
                    <a:pt x="92" y="16"/>
                    <a:pt x="80" y="4"/>
                    <a:pt x="62" y="4"/>
                  </a:cubicBezTo>
                  <a:cubicBezTo>
                    <a:pt x="60" y="2"/>
                    <a:pt x="57" y="1"/>
                    <a:pt x="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8" name="Google Shape;2338;p42"/>
            <p:cNvSpPr/>
            <p:nvPr/>
          </p:nvSpPr>
          <p:spPr>
            <a:xfrm rot="-394620">
              <a:off x="885698" y="4934530"/>
              <a:ext cx="17888" cy="30179"/>
            </a:xfrm>
            <a:custGeom>
              <a:avLst/>
              <a:gdLst/>
              <a:ahLst/>
              <a:cxnLst/>
              <a:rect l="l" t="t" r="r" b="b"/>
              <a:pathLst>
                <a:path w="358" h="604" extrusionOk="0">
                  <a:moveTo>
                    <a:pt x="68" y="1"/>
                  </a:moveTo>
                  <a:cubicBezTo>
                    <a:pt x="56" y="1"/>
                    <a:pt x="44" y="1"/>
                    <a:pt x="38" y="7"/>
                  </a:cubicBezTo>
                  <a:cubicBezTo>
                    <a:pt x="13" y="25"/>
                    <a:pt x="1" y="56"/>
                    <a:pt x="13" y="81"/>
                  </a:cubicBezTo>
                  <a:lnTo>
                    <a:pt x="253" y="579"/>
                  </a:lnTo>
                  <a:cubicBezTo>
                    <a:pt x="259" y="591"/>
                    <a:pt x="271" y="603"/>
                    <a:pt x="290" y="603"/>
                  </a:cubicBezTo>
                  <a:cubicBezTo>
                    <a:pt x="302" y="603"/>
                    <a:pt x="314" y="603"/>
                    <a:pt x="320" y="597"/>
                  </a:cubicBezTo>
                  <a:cubicBezTo>
                    <a:pt x="345" y="585"/>
                    <a:pt x="357" y="554"/>
                    <a:pt x="345" y="529"/>
                  </a:cubicBezTo>
                  <a:lnTo>
                    <a:pt x="105" y="31"/>
                  </a:lnTo>
                  <a:cubicBezTo>
                    <a:pt x="99" y="19"/>
                    <a:pt x="81" y="7"/>
                    <a:pt x="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39" name="Google Shape;2339;p42"/>
            <p:cNvSpPr/>
            <p:nvPr/>
          </p:nvSpPr>
          <p:spPr>
            <a:xfrm rot="-394620">
              <a:off x="748536" y="3855307"/>
              <a:ext cx="853554" cy="850156"/>
            </a:xfrm>
            <a:custGeom>
              <a:avLst/>
              <a:gdLst/>
              <a:ahLst/>
              <a:cxnLst/>
              <a:rect l="l" t="t" r="r" b="b"/>
              <a:pathLst>
                <a:path w="17083" h="17015" extrusionOk="0">
                  <a:moveTo>
                    <a:pt x="3339" y="1"/>
                  </a:moveTo>
                  <a:lnTo>
                    <a:pt x="3333" y="38"/>
                  </a:lnTo>
                  <a:lnTo>
                    <a:pt x="1" y="15146"/>
                  </a:lnTo>
                  <a:lnTo>
                    <a:pt x="6762" y="15976"/>
                  </a:lnTo>
                  <a:cubicBezTo>
                    <a:pt x="6922" y="15398"/>
                    <a:pt x="8428" y="8096"/>
                    <a:pt x="8551" y="7506"/>
                  </a:cubicBezTo>
                  <a:cubicBezTo>
                    <a:pt x="8594" y="7297"/>
                    <a:pt x="8637" y="7082"/>
                    <a:pt x="8705" y="6873"/>
                  </a:cubicBezTo>
                  <a:cubicBezTo>
                    <a:pt x="8742" y="6756"/>
                    <a:pt x="8791" y="6639"/>
                    <a:pt x="8852" y="6535"/>
                  </a:cubicBezTo>
                  <a:cubicBezTo>
                    <a:pt x="8877" y="6492"/>
                    <a:pt x="8908" y="6449"/>
                    <a:pt x="8932" y="6412"/>
                  </a:cubicBezTo>
                  <a:cubicBezTo>
                    <a:pt x="8945" y="6399"/>
                    <a:pt x="8951" y="6387"/>
                    <a:pt x="8963" y="6375"/>
                  </a:cubicBezTo>
                  <a:cubicBezTo>
                    <a:pt x="8981" y="6350"/>
                    <a:pt x="9006" y="6319"/>
                    <a:pt x="9031" y="6295"/>
                  </a:cubicBezTo>
                  <a:cubicBezTo>
                    <a:pt x="9043" y="6289"/>
                    <a:pt x="9049" y="6276"/>
                    <a:pt x="9061" y="6264"/>
                  </a:cubicBezTo>
                  <a:cubicBezTo>
                    <a:pt x="9184" y="6141"/>
                    <a:pt x="9379" y="6096"/>
                    <a:pt x="9573" y="6096"/>
                  </a:cubicBezTo>
                  <a:cubicBezTo>
                    <a:pt x="9727" y="6096"/>
                    <a:pt x="9881" y="6125"/>
                    <a:pt x="9996" y="6166"/>
                  </a:cubicBezTo>
                  <a:cubicBezTo>
                    <a:pt x="10567" y="6375"/>
                    <a:pt x="10537" y="7254"/>
                    <a:pt x="10524" y="7764"/>
                  </a:cubicBezTo>
                  <a:cubicBezTo>
                    <a:pt x="10512" y="8452"/>
                    <a:pt x="9891" y="15656"/>
                    <a:pt x="9891" y="16363"/>
                  </a:cubicBezTo>
                  <a:lnTo>
                    <a:pt x="16284" y="17015"/>
                  </a:lnTo>
                  <a:lnTo>
                    <a:pt x="17077" y="1697"/>
                  </a:lnTo>
                  <a:lnTo>
                    <a:pt x="17083" y="1636"/>
                  </a:lnTo>
                  <a:lnTo>
                    <a:pt x="17083" y="1636"/>
                  </a:lnTo>
                  <a:cubicBezTo>
                    <a:pt x="16941" y="1691"/>
                    <a:pt x="16763" y="1752"/>
                    <a:pt x="16542" y="1808"/>
                  </a:cubicBezTo>
                  <a:lnTo>
                    <a:pt x="16530" y="1808"/>
                  </a:lnTo>
                  <a:cubicBezTo>
                    <a:pt x="15963" y="1952"/>
                    <a:pt x="15095" y="2076"/>
                    <a:pt x="13790" y="2076"/>
                  </a:cubicBezTo>
                  <a:cubicBezTo>
                    <a:pt x="12818" y="2076"/>
                    <a:pt x="11603" y="2007"/>
                    <a:pt x="10088" y="1826"/>
                  </a:cubicBezTo>
                  <a:lnTo>
                    <a:pt x="10076" y="1826"/>
                  </a:lnTo>
                  <a:cubicBezTo>
                    <a:pt x="6142" y="1359"/>
                    <a:pt x="4353" y="634"/>
                    <a:pt x="3566" y="148"/>
                  </a:cubicBezTo>
                  <a:cubicBezTo>
                    <a:pt x="3480" y="99"/>
                    <a:pt x="3406" y="50"/>
                    <a:pt x="333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0" name="Google Shape;2340;p42"/>
            <p:cNvSpPr/>
            <p:nvPr/>
          </p:nvSpPr>
          <p:spPr>
            <a:xfrm rot="-394620">
              <a:off x="488115" y="3246508"/>
              <a:ext cx="1393827" cy="758770"/>
            </a:xfrm>
            <a:custGeom>
              <a:avLst/>
              <a:gdLst/>
              <a:ahLst/>
              <a:cxnLst/>
              <a:rect l="l" t="t" r="r" b="b"/>
              <a:pathLst>
                <a:path w="27896" h="15186" extrusionOk="0">
                  <a:moveTo>
                    <a:pt x="12711" y="1"/>
                  </a:moveTo>
                  <a:cubicBezTo>
                    <a:pt x="12125" y="1"/>
                    <a:pt x="11437" y="49"/>
                    <a:pt x="11428" y="54"/>
                  </a:cubicBezTo>
                  <a:cubicBezTo>
                    <a:pt x="8127" y="115"/>
                    <a:pt x="5245" y="4313"/>
                    <a:pt x="3585" y="5383"/>
                  </a:cubicBezTo>
                  <a:cubicBezTo>
                    <a:pt x="2270" y="6231"/>
                    <a:pt x="3192" y="6379"/>
                    <a:pt x="3192" y="6379"/>
                  </a:cubicBezTo>
                  <a:cubicBezTo>
                    <a:pt x="3104" y="6410"/>
                    <a:pt x="3005" y="6423"/>
                    <a:pt x="2899" y="6423"/>
                  </a:cubicBezTo>
                  <a:cubicBezTo>
                    <a:pt x="2123" y="6423"/>
                    <a:pt x="926" y="5701"/>
                    <a:pt x="368" y="5701"/>
                  </a:cubicBezTo>
                  <a:cubicBezTo>
                    <a:pt x="123" y="5701"/>
                    <a:pt x="1" y="5840"/>
                    <a:pt x="94" y="6243"/>
                  </a:cubicBezTo>
                  <a:cubicBezTo>
                    <a:pt x="296" y="7147"/>
                    <a:pt x="1163" y="9372"/>
                    <a:pt x="2878" y="9876"/>
                  </a:cubicBezTo>
                  <a:cubicBezTo>
                    <a:pt x="3049" y="9926"/>
                    <a:pt x="3227" y="9949"/>
                    <a:pt x="3409" y="9949"/>
                  </a:cubicBezTo>
                  <a:cubicBezTo>
                    <a:pt x="5505" y="9949"/>
                    <a:pt x="8226" y="6901"/>
                    <a:pt x="8226" y="6901"/>
                  </a:cubicBezTo>
                  <a:lnTo>
                    <a:pt x="8226" y="6901"/>
                  </a:lnTo>
                  <a:cubicBezTo>
                    <a:pt x="8207" y="6969"/>
                    <a:pt x="8195" y="7012"/>
                    <a:pt x="8195" y="7012"/>
                  </a:cubicBezTo>
                  <a:lnTo>
                    <a:pt x="6757" y="11284"/>
                  </a:lnTo>
                  <a:cubicBezTo>
                    <a:pt x="6578" y="11812"/>
                    <a:pt x="6714" y="12378"/>
                    <a:pt x="7070" y="12771"/>
                  </a:cubicBezTo>
                  <a:cubicBezTo>
                    <a:pt x="7205" y="12925"/>
                    <a:pt x="7384" y="13054"/>
                    <a:pt x="7586" y="13140"/>
                  </a:cubicBezTo>
                  <a:cubicBezTo>
                    <a:pt x="7931" y="13288"/>
                    <a:pt x="8367" y="13447"/>
                    <a:pt x="8920" y="13607"/>
                  </a:cubicBezTo>
                  <a:cubicBezTo>
                    <a:pt x="9658" y="14265"/>
                    <a:pt x="10936" y="15144"/>
                    <a:pt x="12571" y="15181"/>
                  </a:cubicBezTo>
                  <a:cubicBezTo>
                    <a:pt x="12682" y="15184"/>
                    <a:pt x="12793" y="15185"/>
                    <a:pt x="12905" y="15185"/>
                  </a:cubicBezTo>
                  <a:cubicBezTo>
                    <a:pt x="14675" y="15185"/>
                    <a:pt x="16601" y="14835"/>
                    <a:pt x="17630" y="14621"/>
                  </a:cubicBezTo>
                  <a:cubicBezTo>
                    <a:pt x="18306" y="14603"/>
                    <a:pt x="18878" y="14566"/>
                    <a:pt x="19357" y="14511"/>
                  </a:cubicBezTo>
                  <a:cubicBezTo>
                    <a:pt x="19843" y="14455"/>
                    <a:pt x="20243" y="14388"/>
                    <a:pt x="20562" y="14314"/>
                  </a:cubicBezTo>
                  <a:cubicBezTo>
                    <a:pt x="20618" y="14302"/>
                    <a:pt x="20667" y="14289"/>
                    <a:pt x="20716" y="14271"/>
                  </a:cubicBezTo>
                  <a:cubicBezTo>
                    <a:pt x="21392" y="14037"/>
                    <a:pt x="21816" y="13355"/>
                    <a:pt x="21712" y="12630"/>
                  </a:cubicBezTo>
                  <a:lnTo>
                    <a:pt x="21066" y="8180"/>
                  </a:lnTo>
                  <a:lnTo>
                    <a:pt x="21066" y="8180"/>
                  </a:lnTo>
                  <a:cubicBezTo>
                    <a:pt x="21066" y="8180"/>
                    <a:pt x="22401" y="11435"/>
                    <a:pt x="24893" y="11435"/>
                  </a:cubicBezTo>
                  <a:cubicBezTo>
                    <a:pt x="25186" y="11435"/>
                    <a:pt x="25494" y="11390"/>
                    <a:pt x="25818" y="11290"/>
                  </a:cubicBezTo>
                  <a:cubicBezTo>
                    <a:pt x="27895" y="10651"/>
                    <a:pt x="24373" y="5838"/>
                    <a:pt x="23242" y="4381"/>
                  </a:cubicBezTo>
                  <a:cubicBezTo>
                    <a:pt x="22074" y="2875"/>
                    <a:pt x="20642" y="1535"/>
                    <a:pt x="19431" y="1074"/>
                  </a:cubicBezTo>
                  <a:lnTo>
                    <a:pt x="19431" y="1068"/>
                  </a:lnTo>
                  <a:cubicBezTo>
                    <a:pt x="18460" y="693"/>
                    <a:pt x="17802" y="515"/>
                    <a:pt x="16751" y="508"/>
                  </a:cubicBezTo>
                  <a:cubicBezTo>
                    <a:pt x="16690" y="588"/>
                    <a:pt x="16432" y="1117"/>
                    <a:pt x="16346" y="1240"/>
                  </a:cubicBezTo>
                  <a:cubicBezTo>
                    <a:pt x="16212" y="1429"/>
                    <a:pt x="15848" y="1499"/>
                    <a:pt x="15425" y="1499"/>
                  </a:cubicBezTo>
                  <a:cubicBezTo>
                    <a:pt x="14638" y="1499"/>
                    <a:pt x="13650" y="1256"/>
                    <a:pt x="13586" y="1092"/>
                  </a:cubicBezTo>
                  <a:cubicBezTo>
                    <a:pt x="13524" y="945"/>
                    <a:pt x="13291" y="91"/>
                    <a:pt x="13260" y="23"/>
                  </a:cubicBezTo>
                  <a:cubicBezTo>
                    <a:pt x="13112" y="7"/>
                    <a:pt x="12918" y="1"/>
                    <a:pt x="1271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1" name="Google Shape;2341;p42"/>
            <p:cNvSpPr/>
            <p:nvPr/>
          </p:nvSpPr>
          <p:spPr>
            <a:xfrm rot="-394620">
              <a:off x="916339" y="3831778"/>
              <a:ext cx="45768" cy="121165"/>
            </a:xfrm>
            <a:custGeom>
              <a:avLst/>
              <a:gdLst/>
              <a:ahLst/>
              <a:cxnLst/>
              <a:rect l="l" t="t" r="r" b="b"/>
              <a:pathLst>
                <a:path w="916" h="2425" extrusionOk="0">
                  <a:moveTo>
                    <a:pt x="47" y="0"/>
                  </a:moveTo>
                  <a:cubicBezTo>
                    <a:pt x="34" y="0"/>
                    <a:pt x="21" y="6"/>
                    <a:pt x="12" y="15"/>
                  </a:cubicBezTo>
                  <a:cubicBezTo>
                    <a:pt x="6" y="27"/>
                    <a:pt x="0" y="40"/>
                    <a:pt x="0" y="58"/>
                  </a:cubicBezTo>
                  <a:cubicBezTo>
                    <a:pt x="43" y="703"/>
                    <a:pt x="228" y="1355"/>
                    <a:pt x="535" y="1927"/>
                  </a:cubicBezTo>
                  <a:cubicBezTo>
                    <a:pt x="615" y="2093"/>
                    <a:pt x="713" y="2246"/>
                    <a:pt x="818" y="2400"/>
                  </a:cubicBezTo>
                  <a:cubicBezTo>
                    <a:pt x="824" y="2412"/>
                    <a:pt x="836" y="2418"/>
                    <a:pt x="855" y="2425"/>
                  </a:cubicBezTo>
                  <a:lnTo>
                    <a:pt x="855" y="2418"/>
                  </a:lnTo>
                  <a:cubicBezTo>
                    <a:pt x="858" y="2419"/>
                    <a:pt x="861" y="2420"/>
                    <a:pt x="864" y="2420"/>
                  </a:cubicBezTo>
                  <a:cubicBezTo>
                    <a:pt x="879" y="2420"/>
                    <a:pt x="894" y="2409"/>
                    <a:pt x="904" y="2394"/>
                  </a:cubicBezTo>
                  <a:cubicBezTo>
                    <a:pt x="916" y="2375"/>
                    <a:pt x="916" y="2357"/>
                    <a:pt x="904" y="2338"/>
                  </a:cubicBezTo>
                  <a:cubicBezTo>
                    <a:pt x="541" y="1810"/>
                    <a:pt x="289" y="1207"/>
                    <a:pt x="172" y="581"/>
                  </a:cubicBezTo>
                  <a:cubicBezTo>
                    <a:pt x="142" y="408"/>
                    <a:pt x="117" y="224"/>
                    <a:pt x="105" y="46"/>
                  </a:cubicBezTo>
                  <a:cubicBezTo>
                    <a:pt x="98" y="21"/>
                    <a:pt x="86" y="3"/>
                    <a:pt x="62" y="3"/>
                  </a:cubicBezTo>
                  <a:cubicBezTo>
                    <a:pt x="57" y="1"/>
                    <a:pt x="52" y="0"/>
                    <a:pt x="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2" name="Google Shape;2342;p42"/>
            <p:cNvSpPr/>
            <p:nvPr/>
          </p:nvSpPr>
          <p:spPr>
            <a:xfrm rot="-394620">
              <a:off x="1433003" y="3843262"/>
              <a:ext cx="73149" cy="76946"/>
            </a:xfrm>
            <a:custGeom>
              <a:avLst/>
              <a:gdLst/>
              <a:ahLst/>
              <a:cxnLst/>
              <a:rect l="l" t="t" r="r" b="b"/>
              <a:pathLst>
                <a:path w="1464" h="1540" extrusionOk="0">
                  <a:moveTo>
                    <a:pt x="1409" y="0"/>
                  </a:moveTo>
                  <a:cubicBezTo>
                    <a:pt x="1390" y="0"/>
                    <a:pt x="1378" y="6"/>
                    <a:pt x="1366" y="19"/>
                  </a:cubicBezTo>
                  <a:lnTo>
                    <a:pt x="19" y="1457"/>
                  </a:lnTo>
                  <a:cubicBezTo>
                    <a:pt x="7" y="1469"/>
                    <a:pt x="1" y="1488"/>
                    <a:pt x="7" y="1500"/>
                  </a:cubicBezTo>
                  <a:cubicBezTo>
                    <a:pt x="13" y="1518"/>
                    <a:pt x="32" y="1537"/>
                    <a:pt x="50" y="1537"/>
                  </a:cubicBezTo>
                  <a:lnTo>
                    <a:pt x="56" y="1537"/>
                  </a:lnTo>
                  <a:cubicBezTo>
                    <a:pt x="59" y="1538"/>
                    <a:pt x="63" y="1539"/>
                    <a:pt x="66" y="1539"/>
                  </a:cubicBezTo>
                  <a:cubicBezTo>
                    <a:pt x="77" y="1539"/>
                    <a:pt x="90" y="1532"/>
                    <a:pt x="99" y="1518"/>
                  </a:cubicBezTo>
                  <a:lnTo>
                    <a:pt x="1445" y="86"/>
                  </a:lnTo>
                  <a:cubicBezTo>
                    <a:pt x="1458" y="74"/>
                    <a:pt x="1464" y="56"/>
                    <a:pt x="1458" y="37"/>
                  </a:cubicBezTo>
                  <a:cubicBezTo>
                    <a:pt x="1452" y="19"/>
                    <a:pt x="1433" y="6"/>
                    <a:pt x="140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3" name="Google Shape;2343;p42"/>
            <p:cNvSpPr/>
            <p:nvPr/>
          </p:nvSpPr>
          <p:spPr>
            <a:xfrm rot="-394620">
              <a:off x="893647" y="3464863"/>
              <a:ext cx="43670" cy="113371"/>
            </a:xfrm>
            <a:custGeom>
              <a:avLst/>
              <a:gdLst/>
              <a:ahLst/>
              <a:cxnLst/>
              <a:rect l="l" t="t" r="r" b="b"/>
              <a:pathLst>
                <a:path w="874" h="2269" extrusionOk="0">
                  <a:moveTo>
                    <a:pt x="824" y="0"/>
                  </a:moveTo>
                  <a:cubicBezTo>
                    <a:pt x="800" y="0"/>
                    <a:pt x="775" y="13"/>
                    <a:pt x="769" y="37"/>
                  </a:cubicBezTo>
                  <a:lnTo>
                    <a:pt x="7" y="2201"/>
                  </a:lnTo>
                  <a:cubicBezTo>
                    <a:pt x="1" y="2213"/>
                    <a:pt x="1" y="2232"/>
                    <a:pt x="7" y="2244"/>
                  </a:cubicBezTo>
                  <a:cubicBezTo>
                    <a:pt x="19" y="2256"/>
                    <a:pt x="31" y="2262"/>
                    <a:pt x="50" y="2268"/>
                  </a:cubicBezTo>
                  <a:cubicBezTo>
                    <a:pt x="74" y="2268"/>
                    <a:pt x="99" y="2256"/>
                    <a:pt x="105" y="2232"/>
                  </a:cubicBezTo>
                  <a:lnTo>
                    <a:pt x="867" y="68"/>
                  </a:lnTo>
                  <a:cubicBezTo>
                    <a:pt x="874" y="56"/>
                    <a:pt x="874" y="37"/>
                    <a:pt x="867" y="25"/>
                  </a:cubicBezTo>
                  <a:cubicBezTo>
                    <a:pt x="855" y="13"/>
                    <a:pt x="843" y="6"/>
                    <a:pt x="82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4" name="Google Shape;2344;p42"/>
            <p:cNvSpPr/>
            <p:nvPr/>
          </p:nvSpPr>
          <p:spPr>
            <a:xfrm rot="-394620">
              <a:off x="1521357" y="3466271"/>
              <a:ext cx="13541" cy="119517"/>
            </a:xfrm>
            <a:custGeom>
              <a:avLst/>
              <a:gdLst/>
              <a:ahLst/>
              <a:cxnLst/>
              <a:rect l="l" t="t" r="r" b="b"/>
              <a:pathLst>
                <a:path w="271" h="2392" extrusionOk="0">
                  <a:moveTo>
                    <a:pt x="56" y="0"/>
                  </a:moveTo>
                  <a:cubicBezTo>
                    <a:pt x="43" y="0"/>
                    <a:pt x="25" y="7"/>
                    <a:pt x="13" y="13"/>
                  </a:cubicBezTo>
                  <a:cubicBezTo>
                    <a:pt x="7" y="25"/>
                    <a:pt x="0" y="37"/>
                    <a:pt x="0" y="56"/>
                  </a:cubicBezTo>
                  <a:lnTo>
                    <a:pt x="160" y="2342"/>
                  </a:lnTo>
                  <a:cubicBezTo>
                    <a:pt x="160" y="2373"/>
                    <a:pt x="185" y="2385"/>
                    <a:pt x="209" y="2392"/>
                  </a:cubicBezTo>
                  <a:cubicBezTo>
                    <a:pt x="228" y="2392"/>
                    <a:pt x="240" y="2385"/>
                    <a:pt x="252" y="2379"/>
                  </a:cubicBezTo>
                  <a:cubicBezTo>
                    <a:pt x="259" y="2373"/>
                    <a:pt x="271" y="2361"/>
                    <a:pt x="271" y="2336"/>
                  </a:cubicBezTo>
                  <a:lnTo>
                    <a:pt x="105" y="50"/>
                  </a:lnTo>
                  <a:cubicBezTo>
                    <a:pt x="105" y="19"/>
                    <a:pt x="80" y="7"/>
                    <a:pt x="5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5" name="Google Shape;2345;p42"/>
            <p:cNvSpPr/>
            <p:nvPr/>
          </p:nvSpPr>
          <p:spPr>
            <a:xfrm rot="-394620">
              <a:off x="835168" y="3574260"/>
              <a:ext cx="55361" cy="43370"/>
            </a:xfrm>
            <a:custGeom>
              <a:avLst/>
              <a:gdLst/>
              <a:ahLst/>
              <a:cxnLst/>
              <a:rect l="l" t="t" r="r" b="b"/>
              <a:pathLst>
                <a:path w="1108" h="868" extrusionOk="0">
                  <a:moveTo>
                    <a:pt x="1064" y="0"/>
                  </a:moveTo>
                  <a:cubicBezTo>
                    <a:pt x="1052" y="0"/>
                    <a:pt x="1040" y="0"/>
                    <a:pt x="1027" y="13"/>
                  </a:cubicBezTo>
                  <a:lnTo>
                    <a:pt x="19" y="781"/>
                  </a:lnTo>
                  <a:cubicBezTo>
                    <a:pt x="7" y="793"/>
                    <a:pt x="1" y="812"/>
                    <a:pt x="7" y="830"/>
                  </a:cubicBezTo>
                  <a:cubicBezTo>
                    <a:pt x="13" y="849"/>
                    <a:pt x="32" y="867"/>
                    <a:pt x="50" y="867"/>
                  </a:cubicBezTo>
                  <a:cubicBezTo>
                    <a:pt x="62" y="867"/>
                    <a:pt x="68" y="867"/>
                    <a:pt x="81" y="861"/>
                  </a:cubicBezTo>
                  <a:lnTo>
                    <a:pt x="1089" y="86"/>
                  </a:lnTo>
                  <a:cubicBezTo>
                    <a:pt x="1101" y="74"/>
                    <a:pt x="1107" y="56"/>
                    <a:pt x="1107" y="37"/>
                  </a:cubicBezTo>
                  <a:cubicBezTo>
                    <a:pt x="1101" y="19"/>
                    <a:pt x="1083" y="0"/>
                    <a:pt x="106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6" name="Google Shape;2346;p42"/>
            <p:cNvSpPr/>
            <p:nvPr/>
          </p:nvSpPr>
          <p:spPr>
            <a:xfrm rot="-394620">
              <a:off x="1551761" y="3574128"/>
              <a:ext cx="44569" cy="54262"/>
            </a:xfrm>
            <a:custGeom>
              <a:avLst/>
              <a:gdLst/>
              <a:ahLst/>
              <a:cxnLst/>
              <a:rect l="l" t="t" r="r" b="b"/>
              <a:pathLst>
                <a:path w="892" h="1086" extrusionOk="0">
                  <a:moveTo>
                    <a:pt x="52" y="1"/>
                  </a:moveTo>
                  <a:cubicBezTo>
                    <a:pt x="36" y="1"/>
                    <a:pt x="18" y="12"/>
                    <a:pt x="13" y="27"/>
                  </a:cubicBezTo>
                  <a:cubicBezTo>
                    <a:pt x="1" y="45"/>
                    <a:pt x="1" y="64"/>
                    <a:pt x="13" y="76"/>
                  </a:cubicBezTo>
                  <a:lnTo>
                    <a:pt x="806" y="1072"/>
                  </a:lnTo>
                  <a:cubicBezTo>
                    <a:pt x="812" y="1078"/>
                    <a:pt x="824" y="1084"/>
                    <a:pt x="837" y="1084"/>
                  </a:cubicBezTo>
                  <a:cubicBezTo>
                    <a:pt x="840" y="1085"/>
                    <a:pt x="843" y="1086"/>
                    <a:pt x="846" y="1086"/>
                  </a:cubicBezTo>
                  <a:cubicBezTo>
                    <a:pt x="861" y="1086"/>
                    <a:pt x="876" y="1075"/>
                    <a:pt x="886" y="1060"/>
                  </a:cubicBezTo>
                  <a:cubicBezTo>
                    <a:pt x="892" y="1041"/>
                    <a:pt x="892" y="1023"/>
                    <a:pt x="880" y="1010"/>
                  </a:cubicBezTo>
                  <a:lnTo>
                    <a:pt x="93" y="15"/>
                  </a:lnTo>
                  <a:cubicBezTo>
                    <a:pt x="81" y="8"/>
                    <a:pt x="74" y="2"/>
                    <a:pt x="62" y="2"/>
                  </a:cubicBezTo>
                  <a:cubicBezTo>
                    <a:pt x="59" y="1"/>
                    <a:pt x="55" y="1"/>
                    <a:pt x="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7" name="Google Shape;2347;p42"/>
            <p:cNvSpPr/>
            <p:nvPr/>
          </p:nvSpPr>
          <p:spPr>
            <a:xfrm rot="-394620">
              <a:off x="1492295" y="4013855"/>
              <a:ext cx="17538" cy="455982"/>
            </a:xfrm>
            <a:custGeom>
              <a:avLst/>
              <a:gdLst/>
              <a:ahLst/>
              <a:cxnLst/>
              <a:rect l="l" t="t" r="r" b="b"/>
              <a:pathLst>
                <a:path w="351" h="9126" extrusionOk="0">
                  <a:moveTo>
                    <a:pt x="277" y="1"/>
                  </a:moveTo>
                  <a:cubicBezTo>
                    <a:pt x="261" y="1"/>
                    <a:pt x="249" y="7"/>
                    <a:pt x="240" y="16"/>
                  </a:cubicBezTo>
                  <a:cubicBezTo>
                    <a:pt x="222" y="28"/>
                    <a:pt x="209" y="46"/>
                    <a:pt x="209" y="71"/>
                  </a:cubicBezTo>
                  <a:lnTo>
                    <a:pt x="0" y="9045"/>
                  </a:lnTo>
                  <a:cubicBezTo>
                    <a:pt x="0" y="9082"/>
                    <a:pt x="19" y="9107"/>
                    <a:pt x="50" y="9119"/>
                  </a:cubicBezTo>
                  <a:lnTo>
                    <a:pt x="56" y="9125"/>
                  </a:lnTo>
                  <a:cubicBezTo>
                    <a:pt x="80" y="9125"/>
                    <a:pt x="99" y="9119"/>
                    <a:pt x="111" y="9107"/>
                  </a:cubicBezTo>
                  <a:cubicBezTo>
                    <a:pt x="130" y="9094"/>
                    <a:pt x="142" y="9076"/>
                    <a:pt x="142" y="9051"/>
                  </a:cubicBezTo>
                  <a:lnTo>
                    <a:pt x="351" y="77"/>
                  </a:lnTo>
                  <a:cubicBezTo>
                    <a:pt x="351" y="40"/>
                    <a:pt x="332" y="16"/>
                    <a:pt x="295" y="3"/>
                  </a:cubicBezTo>
                  <a:cubicBezTo>
                    <a:pt x="289" y="2"/>
                    <a:pt x="283" y="1"/>
                    <a:pt x="27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8" name="Google Shape;2348;p42"/>
            <p:cNvSpPr/>
            <p:nvPr/>
          </p:nvSpPr>
          <p:spPr>
            <a:xfrm rot="-394620">
              <a:off x="999734" y="3223059"/>
              <a:ext cx="396223" cy="153793"/>
            </a:xfrm>
            <a:custGeom>
              <a:avLst/>
              <a:gdLst/>
              <a:ahLst/>
              <a:cxnLst/>
              <a:rect l="l" t="t" r="r" b="b"/>
              <a:pathLst>
                <a:path w="7930" h="3078" extrusionOk="0">
                  <a:moveTo>
                    <a:pt x="2961" y="0"/>
                  </a:moveTo>
                  <a:cubicBezTo>
                    <a:pt x="1155" y="0"/>
                    <a:pt x="7" y="488"/>
                    <a:pt x="7" y="488"/>
                  </a:cubicBezTo>
                  <a:lnTo>
                    <a:pt x="1" y="488"/>
                  </a:lnTo>
                  <a:cubicBezTo>
                    <a:pt x="468" y="1864"/>
                    <a:pt x="2822" y="2928"/>
                    <a:pt x="4635" y="3069"/>
                  </a:cubicBezTo>
                  <a:cubicBezTo>
                    <a:pt x="4709" y="3075"/>
                    <a:pt x="4782" y="3078"/>
                    <a:pt x="4854" y="3078"/>
                  </a:cubicBezTo>
                  <a:cubicBezTo>
                    <a:pt x="6716" y="3078"/>
                    <a:pt x="7930" y="1237"/>
                    <a:pt x="7930" y="1237"/>
                  </a:cubicBezTo>
                  <a:cubicBezTo>
                    <a:pt x="6042" y="275"/>
                    <a:pt x="4316" y="0"/>
                    <a:pt x="296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49" name="Google Shape;2349;p42"/>
            <p:cNvSpPr/>
            <p:nvPr/>
          </p:nvSpPr>
          <p:spPr>
            <a:xfrm rot="-394620">
              <a:off x="1080920" y="3314330"/>
              <a:ext cx="106026" cy="50015"/>
            </a:xfrm>
            <a:custGeom>
              <a:avLst/>
              <a:gdLst/>
              <a:ahLst/>
              <a:cxnLst/>
              <a:rect l="l" t="t" r="r" b="b"/>
              <a:pathLst>
                <a:path w="2122" h="1001" extrusionOk="0">
                  <a:moveTo>
                    <a:pt x="65" y="1"/>
                  </a:moveTo>
                  <a:cubicBezTo>
                    <a:pt x="47" y="1"/>
                    <a:pt x="30" y="10"/>
                    <a:pt x="19" y="30"/>
                  </a:cubicBezTo>
                  <a:cubicBezTo>
                    <a:pt x="0" y="54"/>
                    <a:pt x="7" y="91"/>
                    <a:pt x="37" y="109"/>
                  </a:cubicBezTo>
                  <a:cubicBezTo>
                    <a:pt x="492" y="411"/>
                    <a:pt x="1974" y="970"/>
                    <a:pt x="2035" y="995"/>
                  </a:cubicBezTo>
                  <a:cubicBezTo>
                    <a:pt x="2041" y="1001"/>
                    <a:pt x="2053" y="1001"/>
                    <a:pt x="2060" y="1001"/>
                  </a:cubicBezTo>
                  <a:cubicBezTo>
                    <a:pt x="2078" y="1001"/>
                    <a:pt x="2103" y="988"/>
                    <a:pt x="2109" y="964"/>
                  </a:cubicBezTo>
                  <a:cubicBezTo>
                    <a:pt x="2121" y="933"/>
                    <a:pt x="2109" y="902"/>
                    <a:pt x="2078" y="890"/>
                  </a:cubicBezTo>
                  <a:cubicBezTo>
                    <a:pt x="2066" y="884"/>
                    <a:pt x="547" y="306"/>
                    <a:pt x="99" y="11"/>
                  </a:cubicBezTo>
                  <a:cubicBezTo>
                    <a:pt x="87" y="4"/>
                    <a:pt x="76" y="1"/>
                    <a:pt x="6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0" name="Google Shape;2350;p42"/>
            <p:cNvSpPr/>
            <p:nvPr/>
          </p:nvSpPr>
          <p:spPr>
            <a:xfrm rot="-394620">
              <a:off x="1249844" y="3324263"/>
              <a:ext cx="87289" cy="38723"/>
            </a:xfrm>
            <a:custGeom>
              <a:avLst/>
              <a:gdLst/>
              <a:ahLst/>
              <a:cxnLst/>
              <a:rect l="l" t="t" r="r" b="b"/>
              <a:pathLst>
                <a:path w="1747" h="775" extrusionOk="0">
                  <a:moveTo>
                    <a:pt x="1678" y="0"/>
                  </a:moveTo>
                  <a:cubicBezTo>
                    <a:pt x="1668" y="0"/>
                    <a:pt x="1658" y="2"/>
                    <a:pt x="1648" y="6"/>
                  </a:cubicBezTo>
                  <a:cubicBezTo>
                    <a:pt x="1285" y="240"/>
                    <a:pt x="56" y="658"/>
                    <a:pt x="50" y="664"/>
                  </a:cubicBezTo>
                  <a:cubicBezTo>
                    <a:pt x="19" y="670"/>
                    <a:pt x="0" y="701"/>
                    <a:pt x="13" y="732"/>
                  </a:cubicBezTo>
                  <a:cubicBezTo>
                    <a:pt x="19" y="756"/>
                    <a:pt x="42" y="774"/>
                    <a:pt x="66" y="775"/>
                  </a:cubicBezTo>
                  <a:lnTo>
                    <a:pt x="66" y="775"/>
                  </a:lnTo>
                  <a:cubicBezTo>
                    <a:pt x="71" y="775"/>
                    <a:pt x="75" y="774"/>
                    <a:pt x="80" y="769"/>
                  </a:cubicBezTo>
                  <a:cubicBezTo>
                    <a:pt x="136" y="750"/>
                    <a:pt x="1334" y="345"/>
                    <a:pt x="1709" y="105"/>
                  </a:cubicBezTo>
                  <a:cubicBezTo>
                    <a:pt x="1740" y="86"/>
                    <a:pt x="1746" y="56"/>
                    <a:pt x="1728" y="25"/>
                  </a:cubicBezTo>
                  <a:cubicBezTo>
                    <a:pt x="1715" y="9"/>
                    <a:pt x="1698" y="0"/>
                    <a:pt x="1678" y="0"/>
                  </a:cubicBezTo>
                  <a:close/>
                  <a:moveTo>
                    <a:pt x="66" y="775"/>
                  </a:moveTo>
                  <a:lnTo>
                    <a:pt x="66" y="775"/>
                  </a:lnTo>
                  <a:cubicBezTo>
                    <a:pt x="64" y="775"/>
                    <a:pt x="63" y="775"/>
                    <a:pt x="62" y="775"/>
                  </a:cubicBezTo>
                  <a:lnTo>
                    <a:pt x="68" y="775"/>
                  </a:lnTo>
                  <a:cubicBezTo>
                    <a:pt x="67" y="775"/>
                    <a:pt x="66" y="775"/>
                    <a:pt x="66" y="775"/>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1" name="Google Shape;2351;p42"/>
            <p:cNvSpPr/>
            <p:nvPr/>
          </p:nvSpPr>
          <p:spPr>
            <a:xfrm rot="-394620">
              <a:off x="1100165" y="3385382"/>
              <a:ext cx="136555" cy="137904"/>
            </a:xfrm>
            <a:custGeom>
              <a:avLst/>
              <a:gdLst/>
              <a:ahLst/>
              <a:cxnLst/>
              <a:rect l="l" t="t" r="r" b="b"/>
              <a:pathLst>
                <a:path w="2733" h="2760" extrusionOk="0">
                  <a:moveTo>
                    <a:pt x="2625" y="0"/>
                  </a:moveTo>
                  <a:cubicBezTo>
                    <a:pt x="2625" y="0"/>
                    <a:pt x="0" y="1531"/>
                    <a:pt x="553" y="2484"/>
                  </a:cubicBezTo>
                  <a:cubicBezTo>
                    <a:pt x="666" y="2675"/>
                    <a:pt x="822" y="2760"/>
                    <a:pt x="998" y="2760"/>
                  </a:cubicBezTo>
                  <a:cubicBezTo>
                    <a:pt x="1702" y="2760"/>
                    <a:pt x="2733" y="1406"/>
                    <a:pt x="26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2" name="Google Shape;2352;p42"/>
            <p:cNvSpPr/>
            <p:nvPr/>
          </p:nvSpPr>
          <p:spPr>
            <a:xfrm rot="-394620">
              <a:off x="1234081" y="3372118"/>
              <a:ext cx="101429" cy="183522"/>
            </a:xfrm>
            <a:custGeom>
              <a:avLst/>
              <a:gdLst/>
              <a:ahLst/>
              <a:cxnLst/>
              <a:rect l="l" t="t" r="r" b="b"/>
              <a:pathLst>
                <a:path w="2030" h="3673" extrusionOk="0">
                  <a:moveTo>
                    <a:pt x="49" y="0"/>
                  </a:moveTo>
                  <a:lnTo>
                    <a:pt x="49" y="0"/>
                  </a:lnTo>
                  <a:cubicBezTo>
                    <a:pt x="49" y="0"/>
                    <a:pt x="0" y="3166"/>
                    <a:pt x="1039" y="3627"/>
                  </a:cubicBezTo>
                  <a:cubicBezTo>
                    <a:pt x="1110" y="3658"/>
                    <a:pt x="1174" y="3673"/>
                    <a:pt x="1232" y="3673"/>
                  </a:cubicBezTo>
                  <a:cubicBezTo>
                    <a:pt x="2030" y="3673"/>
                    <a:pt x="1654" y="894"/>
                    <a:pt x="4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3" name="Google Shape;2353;p42"/>
            <p:cNvSpPr/>
            <p:nvPr/>
          </p:nvSpPr>
          <p:spPr>
            <a:xfrm rot="-394620">
              <a:off x="1182592" y="3328172"/>
              <a:ext cx="86639" cy="81443"/>
            </a:xfrm>
            <a:custGeom>
              <a:avLst/>
              <a:gdLst/>
              <a:ahLst/>
              <a:cxnLst/>
              <a:rect l="l" t="t" r="r" b="b"/>
              <a:pathLst>
                <a:path w="1734" h="1630" extrusionOk="0">
                  <a:moveTo>
                    <a:pt x="864" y="0"/>
                  </a:moveTo>
                  <a:cubicBezTo>
                    <a:pt x="456" y="0"/>
                    <a:pt x="100" y="305"/>
                    <a:pt x="49" y="720"/>
                  </a:cubicBezTo>
                  <a:cubicBezTo>
                    <a:pt x="0" y="1162"/>
                    <a:pt x="314" y="1568"/>
                    <a:pt x="762" y="1623"/>
                  </a:cubicBezTo>
                  <a:cubicBezTo>
                    <a:pt x="797" y="1627"/>
                    <a:pt x="831" y="1629"/>
                    <a:pt x="865" y="1629"/>
                  </a:cubicBezTo>
                  <a:cubicBezTo>
                    <a:pt x="1272" y="1629"/>
                    <a:pt x="1627" y="1330"/>
                    <a:pt x="1678" y="916"/>
                  </a:cubicBezTo>
                  <a:cubicBezTo>
                    <a:pt x="1733" y="468"/>
                    <a:pt x="1414" y="62"/>
                    <a:pt x="965" y="7"/>
                  </a:cubicBezTo>
                  <a:cubicBezTo>
                    <a:pt x="931" y="2"/>
                    <a:pt x="897" y="0"/>
                    <a:pt x="864" y="0"/>
                  </a:cubicBezTo>
                  <a:close/>
                </a:path>
              </a:pathLst>
            </a:custGeom>
            <a:solidFill>
              <a:srgbClr val="255B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4" name="Google Shape;2354;p42"/>
            <p:cNvSpPr/>
            <p:nvPr/>
          </p:nvSpPr>
          <p:spPr>
            <a:xfrm rot="-394620">
              <a:off x="1180442" y="3325392"/>
              <a:ext cx="90637" cy="86989"/>
            </a:xfrm>
            <a:custGeom>
              <a:avLst/>
              <a:gdLst/>
              <a:ahLst/>
              <a:cxnLst/>
              <a:rect l="l" t="t" r="r" b="b"/>
              <a:pathLst>
                <a:path w="1814" h="1741" extrusionOk="0">
                  <a:moveTo>
                    <a:pt x="904" y="112"/>
                  </a:moveTo>
                  <a:cubicBezTo>
                    <a:pt x="959" y="112"/>
                    <a:pt x="1008" y="118"/>
                    <a:pt x="1063" y="130"/>
                  </a:cubicBezTo>
                  <a:cubicBezTo>
                    <a:pt x="1260" y="167"/>
                    <a:pt x="1432" y="284"/>
                    <a:pt x="1543" y="456"/>
                  </a:cubicBezTo>
                  <a:cubicBezTo>
                    <a:pt x="1654" y="622"/>
                    <a:pt x="1690" y="825"/>
                    <a:pt x="1654" y="1021"/>
                  </a:cubicBezTo>
                  <a:cubicBezTo>
                    <a:pt x="1578" y="1381"/>
                    <a:pt x="1260" y="1628"/>
                    <a:pt x="907" y="1628"/>
                  </a:cubicBezTo>
                  <a:cubicBezTo>
                    <a:pt x="855" y="1628"/>
                    <a:pt x="802" y="1623"/>
                    <a:pt x="750" y="1612"/>
                  </a:cubicBezTo>
                  <a:cubicBezTo>
                    <a:pt x="553" y="1575"/>
                    <a:pt x="381" y="1458"/>
                    <a:pt x="271" y="1286"/>
                  </a:cubicBezTo>
                  <a:cubicBezTo>
                    <a:pt x="160" y="1120"/>
                    <a:pt x="123" y="917"/>
                    <a:pt x="160" y="714"/>
                  </a:cubicBezTo>
                  <a:cubicBezTo>
                    <a:pt x="234" y="358"/>
                    <a:pt x="553" y="112"/>
                    <a:pt x="904" y="112"/>
                  </a:cubicBezTo>
                  <a:close/>
                  <a:moveTo>
                    <a:pt x="902" y="1"/>
                  </a:moveTo>
                  <a:cubicBezTo>
                    <a:pt x="497" y="1"/>
                    <a:pt x="135" y="283"/>
                    <a:pt x="49" y="696"/>
                  </a:cubicBezTo>
                  <a:cubicBezTo>
                    <a:pt x="0" y="923"/>
                    <a:pt x="49" y="1157"/>
                    <a:pt x="178" y="1347"/>
                  </a:cubicBezTo>
                  <a:cubicBezTo>
                    <a:pt x="307" y="1544"/>
                    <a:pt x="504" y="1679"/>
                    <a:pt x="732" y="1722"/>
                  </a:cubicBezTo>
                  <a:cubicBezTo>
                    <a:pt x="787" y="1734"/>
                    <a:pt x="848" y="1741"/>
                    <a:pt x="910" y="1741"/>
                  </a:cubicBezTo>
                  <a:cubicBezTo>
                    <a:pt x="1315" y="1741"/>
                    <a:pt x="1678" y="1458"/>
                    <a:pt x="1764" y="1046"/>
                  </a:cubicBezTo>
                  <a:cubicBezTo>
                    <a:pt x="1813" y="819"/>
                    <a:pt x="1764" y="585"/>
                    <a:pt x="1635" y="394"/>
                  </a:cubicBezTo>
                  <a:cubicBezTo>
                    <a:pt x="1512" y="198"/>
                    <a:pt x="1315" y="63"/>
                    <a:pt x="1082" y="20"/>
                  </a:cubicBezTo>
                  <a:cubicBezTo>
                    <a:pt x="1021" y="7"/>
                    <a:pt x="961" y="1"/>
                    <a:pt x="9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5" name="Google Shape;2355;p42"/>
            <p:cNvSpPr/>
            <p:nvPr/>
          </p:nvSpPr>
          <p:spPr>
            <a:xfrm rot="-394620">
              <a:off x="727872" y="2345972"/>
              <a:ext cx="980415" cy="805437"/>
            </a:xfrm>
            <a:custGeom>
              <a:avLst/>
              <a:gdLst/>
              <a:ahLst/>
              <a:cxnLst/>
              <a:rect l="l" t="t" r="r" b="b"/>
              <a:pathLst>
                <a:path w="19622" h="16120" extrusionOk="0">
                  <a:moveTo>
                    <a:pt x="10287" y="1"/>
                  </a:moveTo>
                  <a:cubicBezTo>
                    <a:pt x="8851" y="1"/>
                    <a:pt x="7573" y="314"/>
                    <a:pt x="6787" y="878"/>
                  </a:cubicBezTo>
                  <a:lnTo>
                    <a:pt x="6670" y="902"/>
                  </a:lnTo>
                  <a:cubicBezTo>
                    <a:pt x="6670" y="902"/>
                    <a:pt x="6257" y="781"/>
                    <a:pt x="5626" y="781"/>
                  </a:cubicBezTo>
                  <a:cubicBezTo>
                    <a:pt x="4896" y="781"/>
                    <a:pt x="3874" y="944"/>
                    <a:pt x="2865" y="1646"/>
                  </a:cubicBezTo>
                  <a:cubicBezTo>
                    <a:pt x="1304" y="2728"/>
                    <a:pt x="1" y="5303"/>
                    <a:pt x="523" y="8930"/>
                  </a:cubicBezTo>
                  <a:cubicBezTo>
                    <a:pt x="615" y="9575"/>
                    <a:pt x="837" y="10626"/>
                    <a:pt x="960" y="11130"/>
                  </a:cubicBezTo>
                  <a:cubicBezTo>
                    <a:pt x="1869" y="14904"/>
                    <a:pt x="4629" y="15138"/>
                    <a:pt x="8360" y="15839"/>
                  </a:cubicBezTo>
                  <a:cubicBezTo>
                    <a:pt x="9466" y="16048"/>
                    <a:pt x="10469" y="16120"/>
                    <a:pt x="11328" y="16120"/>
                  </a:cubicBezTo>
                  <a:cubicBezTo>
                    <a:pt x="13248" y="16120"/>
                    <a:pt x="14446" y="15759"/>
                    <a:pt x="14446" y="15759"/>
                  </a:cubicBezTo>
                  <a:lnTo>
                    <a:pt x="14446" y="15765"/>
                  </a:lnTo>
                  <a:cubicBezTo>
                    <a:pt x="14446" y="15765"/>
                    <a:pt x="16400" y="14917"/>
                    <a:pt x="17544" y="12765"/>
                  </a:cubicBezTo>
                  <a:cubicBezTo>
                    <a:pt x="18687" y="10614"/>
                    <a:pt x="19621" y="5113"/>
                    <a:pt x="16726" y="2365"/>
                  </a:cubicBezTo>
                  <a:cubicBezTo>
                    <a:pt x="14984" y="716"/>
                    <a:pt x="12455" y="1"/>
                    <a:pt x="102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6" name="Google Shape;2356;p42"/>
            <p:cNvSpPr/>
            <p:nvPr/>
          </p:nvSpPr>
          <p:spPr>
            <a:xfrm rot="-394620">
              <a:off x="1111536" y="3192012"/>
              <a:ext cx="188019" cy="129160"/>
            </a:xfrm>
            <a:custGeom>
              <a:avLst/>
              <a:gdLst/>
              <a:ahLst/>
              <a:cxnLst/>
              <a:rect l="l" t="t" r="r" b="b"/>
              <a:pathLst>
                <a:path w="3763" h="2585" extrusionOk="0">
                  <a:moveTo>
                    <a:pt x="541" y="0"/>
                  </a:moveTo>
                  <a:cubicBezTo>
                    <a:pt x="404" y="0"/>
                    <a:pt x="281" y="104"/>
                    <a:pt x="259" y="243"/>
                  </a:cubicBezTo>
                  <a:lnTo>
                    <a:pt x="31" y="1706"/>
                  </a:lnTo>
                  <a:cubicBezTo>
                    <a:pt x="0" y="1928"/>
                    <a:pt x="148" y="2130"/>
                    <a:pt x="363" y="2167"/>
                  </a:cubicBezTo>
                  <a:lnTo>
                    <a:pt x="3055" y="2579"/>
                  </a:lnTo>
                  <a:cubicBezTo>
                    <a:pt x="3077" y="2583"/>
                    <a:pt x="3098" y="2585"/>
                    <a:pt x="3120" y="2585"/>
                  </a:cubicBezTo>
                  <a:cubicBezTo>
                    <a:pt x="3311" y="2585"/>
                    <a:pt x="3482" y="2441"/>
                    <a:pt x="3510" y="2247"/>
                  </a:cubicBezTo>
                  <a:lnTo>
                    <a:pt x="3738" y="784"/>
                  </a:lnTo>
                  <a:cubicBezTo>
                    <a:pt x="3762" y="625"/>
                    <a:pt x="3652" y="477"/>
                    <a:pt x="3498" y="459"/>
                  </a:cubicBezTo>
                  <a:lnTo>
                    <a:pt x="584" y="4"/>
                  </a:lnTo>
                  <a:cubicBezTo>
                    <a:pt x="570" y="1"/>
                    <a:pt x="555" y="0"/>
                    <a:pt x="541" y="0"/>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7" name="Google Shape;2357;p42"/>
            <p:cNvSpPr/>
            <p:nvPr/>
          </p:nvSpPr>
          <p:spPr>
            <a:xfrm rot="-394620">
              <a:off x="699855" y="2535833"/>
              <a:ext cx="1024335" cy="698862"/>
            </a:xfrm>
            <a:custGeom>
              <a:avLst/>
              <a:gdLst/>
              <a:ahLst/>
              <a:cxnLst/>
              <a:rect l="l" t="t" r="r" b="b"/>
              <a:pathLst>
                <a:path w="20501" h="13987" extrusionOk="0">
                  <a:moveTo>
                    <a:pt x="10133" y="0"/>
                  </a:moveTo>
                  <a:cubicBezTo>
                    <a:pt x="7481" y="0"/>
                    <a:pt x="5069" y="1341"/>
                    <a:pt x="3640" y="3447"/>
                  </a:cubicBezTo>
                  <a:cubicBezTo>
                    <a:pt x="3498" y="3656"/>
                    <a:pt x="3369" y="3871"/>
                    <a:pt x="3246" y="4098"/>
                  </a:cubicBezTo>
                  <a:cubicBezTo>
                    <a:pt x="3099" y="3976"/>
                    <a:pt x="2927" y="3889"/>
                    <a:pt x="2749" y="3834"/>
                  </a:cubicBezTo>
                  <a:cubicBezTo>
                    <a:pt x="2669" y="3810"/>
                    <a:pt x="2576" y="3791"/>
                    <a:pt x="2490" y="3779"/>
                  </a:cubicBezTo>
                  <a:cubicBezTo>
                    <a:pt x="2408" y="3767"/>
                    <a:pt x="2324" y="3761"/>
                    <a:pt x="2241" y="3761"/>
                  </a:cubicBezTo>
                  <a:cubicBezTo>
                    <a:pt x="1463" y="3761"/>
                    <a:pt x="703" y="4266"/>
                    <a:pt x="370" y="4977"/>
                  </a:cubicBezTo>
                  <a:cubicBezTo>
                    <a:pt x="1" y="5764"/>
                    <a:pt x="148" y="6742"/>
                    <a:pt x="671" y="7436"/>
                  </a:cubicBezTo>
                  <a:cubicBezTo>
                    <a:pt x="1083" y="7983"/>
                    <a:pt x="1691" y="8346"/>
                    <a:pt x="2355" y="8506"/>
                  </a:cubicBezTo>
                  <a:cubicBezTo>
                    <a:pt x="2454" y="9268"/>
                    <a:pt x="2693" y="9944"/>
                    <a:pt x="3056" y="10534"/>
                  </a:cubicBezTo>
                  <a:cubicBezTo>
                    <a:pt x="3068" y="10553"/>
                    <a:pt x="3080" y="10571"/>
                    <a:pt x="3093" y="10589"/>
                  </a:cubicBezTo>
                  <a:cubicBezTo>
                    <a:pt x="3492" y="11253"/>
                    <a:pt x="4052" y="11806"/>
                    <a:pt x="4728" y="12261"/>
                  </a:cubicBezTo>
                  <a:cubicBezTo>
                    <a:pt x="4777" y="12292"/>
                    <a:pt x="4826" y="12323"/>
                    <a:pt x="4875" y="12360"/>
                  </a:cubicBezTo>
                  <a:cubicBezTo>
                    <a:pt x="6092" y="13153"/>
                    <a:pt x="7666" y="13644"/>
                    <a:pt x="9399" y="13866"/>
                  </a:cubicBezTo>
                  <a:cubicBezTo>
                    <a:pt x="10013" y="13945"/>
                    <a:pt x="10613" y="13986"/>
                    <a:pt x="11194" y="13986"/>
                  </a:cubicBezTo>
                  <a:cubicBezTo>
                    <a:pt x="14212" y="13986"/>
                    <a:pt x="16696" y="12873"/>
                    <a:pt x="17624" y="10208"/>
                  </a:cubicBezTo>
                  <a:cubicBezTo>
                    <a:pt x="18281" y="10202"/>
                    <a:pt x="18933" y="9999"/>
                    <a:pt x="19443" y="9587"/>
                  </a:cubicBezTo>
                  <a:cubicBezTo>
                    <a:pt x="20119" y="9047"/>
                    <a:pt x="20500" y="8131"/>
                    <a:pt x="20341" y="7276"/>
                  </a:cubicBezTo>
                  <a:cubicBezTo>
                    <a:pt x="20181" y="6422"/>
                    <a:pt x="19443" y="5690"/>
                    <a:pt x="18576" y="5598"/>
                  </a:cubicBezTo>
                  <a:cubicBezTo>
                    <a:pt x="18509" y="5589"/>
                    <a:pt x="18440" y="5584"/>
                    <a:pt x="18371" y="5584"/>
                  </a:cubicBezTo>
                  <a:cubicBezTo>
                    <a:pt x="18301" y="5584"/>
                    <a:pt x="18232" y="5589"/>
                    <a:pt x="18165" y="5598"/>
                  </a:cubicBezTo>
                  <a:cubicBezTo>
                    <a:pt x="18011" y="5623"/>
                    <a:pt x="17857" y="5666"/>
                    <a:pt x="17722" y="5740"/>
                  </a:cubicBezTo>
                  <a:cubicBezTo>
                    <a:pt x="17704" y="5678"/>
                    <a:pt x="17685" y="5617"/>
                    <a:pt x="17667" y="5549"/>
                  </a:cubicBezTo>
                  <a:cubicBezTo>
                    <a:pt x="16794" y="2697"/>
                    <a:pt x="14317" y="472"/>
                    <a:pt x="11151" y="66"/>
                  </a:cubicBezTo>
                  <a:cubicBezTo>
                    <a:pt x="10809" y="22"/>
                    <a:pt x="10469" y="0"/>
                    <a:pt x="10133" y="0"/>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8" name="Google Shape;2358;p42"/>
            <p:cNvSpPr/>
            <p:nvPr/>
          </p:nvSpPr>
          <p:spPr>
            <a:xfrm rot="-394620">
              <a:off x="820922" y="2906530"/>
              <a:ext cx="21535" cy="98032"/>
            </a:xfrm>
            <a:custGeom>
              <a:avLst/>
              <a:gdLst/>
              <a:ahLst/>
              <a:cxnLst/>
              <a:rect l="l" t="t" r="r" b="b"/>
              <a:pathLst>
                <a:path w="431" h="1962" extrusionOk="0">
                  <a:moveTo>
                    <a:pt x="375" y="1"/>
                  </a:moveTo>
                  <a:cubicBezTo>
                    <a:pt x="351" y="1"/>
                    <a:pt x="332" y="13"/>
                    <a:pt x="320" y="31"/>
                  </a:cubicBezTo>
                  <a:cubicBezTo>
                    <a:pt x="92" y="628"/>
                    <a:pt x="0" y="1279"/>
                    <a:pt x="62" y="1918"/>
                  </a:cubicBezTo>
                  <a:cubicBezTo>
                    <a:pt x="62" y="1943"/>
                    <a:pt x="80" y="1962"/>
                    <a:pt x="105" y="1962"/>
                  </a:cubicBezTo>
                  <a:cubicBezTo>
                    <a:pt x="123" y="1962"/>
                    <a:pt x="142" y="1955"/>
                    <a:pt x="154" y="1943"/>
                  </a:cubicBezTo>
                  <a:cubicBezTo>
                    <a:pt x="166" y="1937"/>
                    <a:pt x="172" y="1918"/>
                    <a:pt x="172" y="1900"/>
                  </a:cubicBezTo>
                  <a:cubicBezTo>
                    <a:pt x="111" y="1285"/>
                    <a:pt x="203" y="652"/>
                    <a:pt x="424" y="74"/>
                  </a:cubicBezTo>
                  <a:cubicBezTo>
                    <a:pt x="430" y="62"/>
                    <a:pt x="430" y="44"/>
                    <a:pt x="418" y="25"/>
                  </a:cubicBezTo>
                  <a:cubicBezTo>
                    <a:pt x="412" y="13"/>
                    <a:pt x="394" y="1"/>
                    <a:pt x="3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59" name="Google Shape;2359;p42"/>
            <p:cNvSpPr/>
            <p:nvPr/>
          </p:nvSpPr>
          <p:spPr>
            <a:xfrm rot="-394620">
              <a:off x="1591530" y="2899132"/>
              <a:ext cx="16938" cy="100380"/>
            </a:xfrm>
            <a:custGeom>
              <a:avLst/>
              <a:gdLst/>
              <a:ahLst/>
              <a:cxnLst/>
              <a:rect l="l" t="t" r="r" b="b"/>
              <a:pathLst>
                <a:path w="339" h="2009" extrusionOk="0">
                  <a:moveTo>
                    <a:pt x="238" y="1"/>
                  </a:moveTo>
                  <a:cubicBezTo>
                    <a:pt x="224" y="1"/>
                    <a:pt x="212" y="7"/>
                    <a:pt x="203" y="16"/>
                  </a:cubicBezTo>
                  <a:cubicBezTo>
                    <a:pt x="191" y="28"/>
                    <a:pt x="185" y="46"/>
                    <a:pt x="185" y="65"/>
                  </a:cubicBezTo>
                  <a:cubicBezTo>
                    <a:pt x="228" y="698"/>
                    <a:pt x="166" y="1331"/>
                    <a:pt x="6" y="1946"/>
                  </a:cubicBezTo>
                  <a:cubicBezTo>
                    <a:pt x="0" y="1964"/>
                    <a:pt x="6" y="1983"/>
                    <a:pt x="13" y="1989"/>
                  </a:cubicBezTo>
                  <a:cubicBezTo>
                    <a:pt x="19" y="2001"/>
                    <a:pt x="31" y="2007"/>
                    <a:pt x="49" y="2007"/>
                  </a:cubicBezTo>
                  <a:cubicBezTo>
                    <a:pt x="53" y="2008"/>
                    <a:pt x="56" y="2008"/>
                    <a:pt x="59" y="2008"/>
                  </a:cubicBezTo>
                  <a:cubicBezTo>
                    <a:pt x="82" y="2008"/>
                    <a:pt x="106" y="1991"/>
                    <a:pt x="117" y="1964"/>
                  </a:cubicBezTo>
                  <a:cubicBezTo>
                    <a:pt x="277" y="1343"/>
                    <a:pt x="338" y="698"/>
                    <a:pt x="295" y="46"/>
                  </a:cubicBezTo>
                  <a:cubicBezTo>
                    <a:pt x="295" y="22"/>
                    <a:pt x="277" y="3"/>
                    <a:pt x="252" y="3"/>
                  </a:cubicBezTo>
                  <a:cubicBezTo>
                    <a:pt x="247" y="2"/>
                    <a:pt x="242" y="1"/>
                    <a:pt x="23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0" name="Google Shape;2360;p42"/>
            <p:cNvSpPr/>
            <p:nvPr/>
          </p:nvSpPr>
          <p:spPr>
            <a:xfrm rot="-394620">
              <a:off x="1619421" y="2838856"/>
              <a:ext cx="43969" cy="108174"/>
            </a:xfrm>
            <a:custGeom>
              <a:avLst/>
              <a:gdLst/>
              <a:ahLst/>
              <a:cxnLst/>
              <a:rect l="l" t="t" r="r" b="b"/>
              <a:pathLst>
                <a:path w="880" h="2165" extrusionOk="0">
                  <a:moveTo>
                    <a:pt x="824" y="1"/>
                  </a:moveTo>
                  <a:cubicBezTo>
                    <a:pt x="806" y="1"/>
                    <a:pt x="787" y="7"/>
                    <a:pt x="775" y="25"/>
                  </a:cubicBezTo>
                  <a:cubicBezTo>
                    <a:pt x="283" y="591"/>
                    <a:pt x="1" y="1353"/>
                    <a:pt x="7" y="2103"/>
                  </a:cubicBezTo>
                  <a:cubicBezTo>
                    <a:pt x="7" y="2140"/>
                    <a:pt x="37" y="2158"/>
                    <a:pt x="62" y="2165"/>
                  </a:cubicBezTo>
                  <a:cubicBezTo>
                    <a:pt x="62" y="2165"/>
                    <a:pt x="93" y="2165"/>
                    <a:pt x="105" y="2152"/>
                  </a:cubicBezTo>
                  <a:cubicBezTo>
                    <a:pt x="111" y="2146"/>
                    <a:pt x="117" y="2134"/>
                    <a:pt x="117" y="2115"/>
                  </a:cubicBezTo>
                  <a:cubicBezTo>
                    <a:pt x="111" y="1372"/>
                    <a:pt x="376" y="652"/>
                    <a:pt x="861" y="93"/>
                  </a:cubicBezTo>
                  <a:cubicBezTo>
                    <a:pt x="873" y="75"/>
                    <a:pt x="880" y="56"/>
                    <a:pt x="873" y="38"/>
                  </a:cubicBezTo>
                  <a:cubicBezTo>
                    <a:pt x="867" y="19"/>
                    <a:pt x="843" y="7"/>
                    <a:pt x="8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1" name="Google Shape;2361;p42"/>
            <p:cNvSpPr/>
            <p:nvPr/>
          </p:nvSpPr>
          <p:spPr>
            <a:xfrm rot="-394620">
              <a:off x="765892" y="2830364"/>
              <a:ext cx="27081" cy="111222"/>
            </a:xfrm>
            <a:custGeom>
              <a:avLst/>
              <a:gdLst/>
              <a:ahLst/>
              <a:cxnLst/>
              <a:rect l="l" t="t" r="r" b="b"/>
              <a:pathLst>
                <a:path w="542" h="2226" extrusionOk="0">
                  <a:moveTo>
                    <a:pt x="68" y="1"/>
                  </a:moveTo>
                  <a:cubicBezTo>
                    <a:pt x="44" y="1"/>
                    <a:pt x="25" y="13"/>
                    <a:pt x="13" y="25"/>
                  </a:cubicBezTo>
                  <a:cubicBezTo>
                    <a:pt x="1" y="44"/>
                    <a:pt x="1" y="62"/>
                    <a:pt x="7" y="81"/>
                  </a:cubicBezTo>
                  <a:cubicBezTo>
                    <a:pt x="302" y="732"/>
                    <a:pt x="425" y="1451"/>
                    <a:pt x="370" y="2164"/>
                  </a:cubicBezTo>
                  <a:cubicBezTo>
                    <a:pt x="363" y="2201"/>
                    <a:pt x="388" y="2226"/>
                    <a:pt x="419" y="2226"/>
                  </a:cubicBezTo>
                  <a:cubicBezTo>
                    <a:pt x="419" y="2226"/>
                    <a:pt x="450" y="2226"/>
                    <a:pt x="462" y="2214"/>
                  </a:cubicBezTo>
                  <a:cubicBezTo>
                    <a:pt x="468" y="2207"/>
                    <a:pt x="474" y="2195"/>
                    <a:pt x="480" y="2177"/>
                  </a:cubicBezTo>
                  <a:cubicBezTo>
                    <a:pt x="542" y="1445"/>
                    <a:pt x="413" y="708"/>
                    <a:pt x="111" y="38"/>
                  </a:cubicBezTo>
                  <a:cubicBezTo>
                    <a:pt x="99" y="19"/>
                    <a:pt x="87" y="7"/>
                    <a:pt x="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2" name="Google Shape;2362;p42"/>
            <p:cNvSpPr/>
            <p:nvPr/>
          </p:nvSpPr>
          <p:spPr>
            <a:xfrm rot="-394620">
              <a:off x="1421843" y="2918681"/>
              <a:ext cx="158789" cy="150195"/>
            </a:xfrm>
            <a:custGeom>
              <a:avLst/>
              <a:gdLst/>
              <a:ahLst/>
              <a:cxnLst/>
              <a:rect l="l" t="t" r="r" b="b"/>
              <a:pathLst>
                <a:path w="3178" h="3006" extrusionOk="0">
                  <a:moveTo>
                    <a:pt x="1577" y="1"/>
                  </a:moveTo>
                  <a:cubicBezTo>
                    <a:pt x="817" y="1"/>
                    <a:pt x="166" y="571"/>
                    <a:pt x="86" y="1344"/>
                  </a:cubicBezTo>
                  <a:cubicBezTo>
                    <a:pt x="0" y="2168"/>
                    <a:pt x="596" y="2905"/>
                    <a:pt x="1426" y="2998"/>
                  </a:cubicBezTo>
                  <a:cubicBezTo>
                    <a:pt x="1480" y="3003"/>
                    <a:pt x="1533" y="3006"/>
                    <a:pt x="1585" y="3006"/>
                  </a:cubicBezTo>
                  <a:cubicBezTo>
                    <a:pt x="2349" y="3006"/>
                    <a:pt x="3005" y="2434"/>
                    <a:pt x="3086" y="1664"/>
                  </a:cubicBezTo>
                  <a:cubicBezTo>
                    <a:pt x="3178" y="840"/>
                    <a:pt x="2576" y="96"/>
                    <a:pt x="1746" y="10"/>
                  </a:cubicBezTo>
                  <a:cubicBezTo>
                    <a:pt x="1689" y="4"/>
                    <a:pt x="1632" y="1"/>
                    <a:pt x="157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3" name="Google Shape;2363;p42"/>
            <p:cNvSpPr/>
            <p:nvPr/>
          </p:nvSpPr>
          <p:spPr>
            <a:xfrm rot="-394620">
              <a:off x="1278228" y="2784571"/>
              <a:ext cx="225792" cy="213551"/>
            </a:xfrm>
            <a:custGeom>
              <a:avLst/>
              <a:gdLst/>
              <a:ahLst/>
              <a:cxnLst/>
              <a:rect l="l" t="t" r="r" b="b"/>
              <a:pathLst>
                <a:path w="4519" h="4274" extrusionOk="0">
                  <a:moveTo>
                    <a:pt x="2253" y="1"/>
                  </a:moveTo>
                  <a:cubicBezTo>
                    <a:pt x="1171" y="1"/>
                    <a:pt x="244" y="812"/>
                    <a:pt x="123" y="1907"/>
                  </a:cubicBezTo>
                  <a:cubicBezTo>
                    <a:pt x="0" y="3081"/>
                    <a:pt x="855" y="4138"/>
                    <a:pt x="2029" y="4261"/>
                  </a:cubicBezTo>
                  <a:cubicBezTo>
                    <a:pt x="2109" y="4270"/>
                    <a:pt x="2188" y="4274"/>
                    <a:pt x="2266" y="4274"/>
                  </a:cubicBezTo>
                  <a:cubicBezTo>
                    <a:pt x="3348" y="4274"/>
                    <a:pt x="4275" y="3462"/>
                    <a:pt x="4395" y="2368"/>
                  </a:cubicBezTo>
                  <a:cubicBezTo>
                    <a:pt x="4518" y="1194"/>
                    <a:pt x="3664" y="143"/>
                    <a:pt x="2490" y="14"/>
                  </a:cubicBezTo>
                  <a:cubicBezTo>
                    <a:pt x="2410" y="5"/>
                    <a:pt x="2331" y="1"/>
                    <a:pt x="225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4" name="Google Shape;2364;p42"/>
            <p:cNvSpPr/>
            <p:nvPr/>
          </p:nvSpPr>
          <p:spPr>
            <a:xfrm rot="-394620">
              <a:off x="1295116" y="2798861"/>
              <a:ext cx="192016" cy="184971"/>
            </a:xfrm>
            <a:custGeom>
              <a:avLst/>
              <a:gdLst/>
              <a:ahLst/>
              <a:cxnLst/>
              <a:rect l="l" t="t" r="r" b="b"/>
              <a:pathLst>
                <a:path w="3843" h="3702" extrusionOk="0">
                  <a:moveTo>
                    <a:pt x="1922" y="1"/>
                  </a:moveTo>
                  <a:cubicBezTo>
                    <a:pt x="1884" y="1"/>
                    <a:pt x="1846" y="2"/>
                    <a:pt x="1808" y="4"/>
                  </a:cubicBezTo>
                  <a:cubicBezTo>
                    <a:pt x="781" y="66"/>
                    <a:pt x="0" y="945"/>
                    <a:pt x="68" y="1965"/>
                  </a:cubicBezTo>
                  <a:cubicBezTo>
                    <a:pt x="127" y="2947"/>
                    <a:pt x="944" y="3702"/>
                    <a:pt x="1921" y="3702"/>
                  </a:cubicBezTo>
                  <a:cubicBezTo>
                    <a:pt x="1959" y="3702"/>
                    <a:pt x="1997" y="3701"/>
                    <a:pt x="2035" y="3698"/>
                  </a:cubicBezTo>
                  <a:cubicBezTo>
                    <a:pt x="3062" y="3637"/>
                    <a:pt x="3842" y="2758"/>
                    <a:pt x="3775" y="1738"/>
                  </a:cubicBezTo>
                  <a:cubicBezTo>
                    <a:pt x="3715" y="755"/>
                    <a:pt x="2898" y="1"/>
                    <a:pt x="19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5" name="Google Shape;2365;p42"/>
            <p:cNvSpPr/>
            <p:nvPr/>
          </p:nvSpPr>
          <p:spPr>
            <a:xfrm rot="-394620">
              <a:off x="1295037" y="2776078"/>
              <a:ext cx="203858" cy="100230"/>
            </a:xfrm>
            <a:custGeom>
              <a:avLst/>
              <a:gdLst/>
              <a:ahLst/>
              <a:cxnLst/>
              <a:rect l="l" t="t" r="r" b="b"/>
              <a:pathLst>
                <a:path w="4080" h="2006" extrusionOk="0">
                  <a:moveTo>
                    <a:pt x="1666" y="1"/>
                  </a:moveTo>
                  <a:cubicBezTo>
                    <a:pt x="1054" y="1"/>
                    <a:pt x="455" y="264"/>
                    <a:pt x="75" y="752"/>
                  </a:cubicBezTo>
                  <a:lnTo>
                    <a:pt x="81" y="752"/>
                  </a:lnTo>
                  <a:cubicBezTo>
                    <a:pt x="1" y="850"/>
                    <a:pt x="92" y="958"/>
                    <a:pt x="188" y="958"/>
                  </a:cubicBezTo>
                  <a:cubicBezTo>
                    <a:pt x="224" y="958"/>
                    <a:pt x="261" y="942"/>
                    <a:pt x="290" y="905"/>
                  </a:cubicBezTo>
                  <a:cubicBezTo>
                    <a:pt x="626" y="480"/>
                    <a:pt x="1141" y="269"/>
                    <a:pt x="1665" y="269"/>
                  </a:cubicBezTo>
                  <a:cubicBezTo>
                    <a:pt x="1868" y="269"/>
                    <a:pt x="2073" y="301"/>
                    <a:pt x="2269" y="364"/>
                  </a:cubicBezTo>
                  <a:cubicBezTo>
                    <a:pt x="3007" y="610"/>
                    <a:pt x="3529" y="1219"/>
                    <a:pt x="3800" y="1926"/>
                  </a:cubicBezTo>
                  <a:cubicBezTo>
                    <a:pt x="3821" y="1982"/>
                    <a:pt x="3865" y="2005"/>
                    <a:pt x="3910" y="2005"/>
                  </a:cubicBezTo>
                  <a:cubicBezTo>
                    <a:pt x="3992" y="2005"/>
                    <a:pt x="4079" y="1925"/>
                    <a:pt x="4039" y="1821"/>
                  </a:cubicBezTo>
                  <a:cubicBezTo>
                    <a:pt x="3910" y="1477"/>
                    <a:pt x="3726" y="1151"/>
                    <a:pt x="3486" y="875"/>
                  </a:cubicBezTo>
                  <a:cubicBezTo>
                    <a:pt x="3044" y="371"/>
                    <a:pt x="2404" y="26"/>
                    <a:pt x="1728" y="2"/>
                  </a:cubicBezTo>
                  <a:cubicBezTo>
                    <a:pt x="1708" y="1"/>
                    <a:pt x="1687" y="1"/>
                    <a:pt x="166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6" name="Google Shape;2366;p42"/>
            <p:cNvSpPr/>
            <p:nvPr/>
          </p:nvSpPr>
          <p:spPr>
            <a:xfrm rot="-394620">
              <a:off x="862456" y="2922970"/>
              <a:ext cx="158839" cy="150445"/>
            </a:xfrm>
            <a:custGeom>
              <a:avLst/>
              <a:gdLst/>
              <a:ahLst/>
              <a:cxnLst/>
              <a:rect l="l" t="t" r="r" b="b"/>
              <a:pathLst>
                <a:path w="3179" h="3011" extrusionOk="0">
                  <a:moveTo>
                    <a:pt x="1593" y="0"/>
                  </a:moveTo>
                  <a:cubicBezTo>
                    <a:pt x="829" y="0"/>
                    <a:pt x="173" y="572"/>
                    <a:pt x="93" y="1342"/>
                  </a:cubicBezTo>
                  <a:cubicBezTo>
                    <a:pt x="0" y="2172"/>
                    <a:pt x="603" y="2910"/>
                    <a:pt x="1433" y="3002"/>
                  </a:cubicBezTo>
                  <a:cubicBezTo>
                    <a:pt x="1486" y="3008"/>
                    <a:pt x="1539" y="3010"/>
                    <a:pt x="1592" y="3010"/>
                  </a:cubicBezTo>
                  <a:cubicBezTo>
                    <a:pt x="2355" y="3010"/>
                    <a:pt x="3012" y="2439"/>
                    <a:pt x="3092" y="1668"/>
                  </a:cubicBezTo>
                  <a:cubicBezTo>
                    <a:pt x="3178" y="838"/>
                    <a:pt x="2582" y="101"/>
                    <a:pt x="1752" y="9"/>
                  </a:cubicBezTo>
                  <a:cubicBezTo>
                    <a:pt x="1699" y="3"/>
                    <a:pt x="1646" y="0"/>
                    <a:pt x="15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7" name="Google Shape;2367;p42"/>
            <p:cNvSpPr/>
            <p:nvPr/>
          </p:nvSpPr>
          <p:spPr>
            <a:xfrm rot="-394620">
              <a:off x="937528" y="2787137"/>
              <a:ext cx="225792" cy="213751"/>
            </a:xfrm>
            <a:custGeom>
              <a:avLst/>
              <a:gdLst/>
              <a:ahLst/>
              <a:cxnLst/>
              <a:rect l="l" t="t" r="r" b="b"/>
              <a:pathLst>
                <a:path w="4519" h="4278" extrusionOk="0">
                  <a:moveTo>
                    <a:pt x="2258" y="0"/>
                  </a:moveTo>
                  <a:cubicBezTo>
                    <a:pt x="1177" y="0"/>
                    <a:pt x="244" y="813"/>
                    <a:pt x="123" y="1911"/>
                  </a:cubicBezTo>
                  <a:cubicBezTo>
                    <a:pt x="1" y="3085"/>
                    <a:pt x="849" y="4137"/>
                    <a:pt x="2029" y="4266"/>
                  </a:cubicBezTo>
                  <a:cubicBezTo>
                    <a:pt x="2105" y="4274"/>
                    <a:pt x="2181" y="4277"/>
                    <a:pt x="2256" y="4277"/>
                  </a:cubicBezTo>
                  <a:cubicBezTo>
                    <a:pt x="3342" y="4277"/>
                    <a:pt x="4274" y="3464"/>
                    <a:pt x="4389" y="2366"/>
                  </a:cubicBezTo>
                  <a:cubicBezTo>
                    <a:pt x="4518" y="1192"/>
                    <a:pt x="3664" y="141"/>
                    <a:pt x="2484" y="12"/>
                  </a:cubicBezTo>
                  <a:cubicBezTo>
                    <a:pt x="2408" y="4"/>
                    <a:pt x="2332" y="0"/>
                    <a:pt x="22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8" name="Google Shape;2368;p42"/>
            <p:cNvSpPr/>
            <p:nvPr/>
          </p:nvSpPr>
          <p:spPr>
            <a:xfrm rot="-394620">
              <a:off x="950133" y="2801373"/>
              <a:ext cx="206756" cy="185171"/>
            </a:xfrm>
            <a:custGeom>
              <a:avLst/>
              <a:gdLst/>
              <a:ahLst/>
              <a:cxnLst/>
              <a:rect l="l" t="t" r="r" b="b"/>
              <a:pathLst>
                <a:path w="4138" h="3706" extrusionOk="0">
                  <a:moveTo>
                    <a:pt x="2070" y="1"/>
                  </a:moveTo>
                  <a:cubicBezTo>
                    <a:pt x="1258" y="1"/>
                    <a:pt x="512" y="533"/>
                    <a:pt x="277" y="1349"/>
                  </a:cubicBezTo>
                  <a:cubicBezTo>
                    <a:pt x="1" y="2332"/>
                    <a:pt x="578" y="3359"/>
                    <a:pt x="1568" y="3636"/>
                  </a:cubicBezTo>
                  <a:cubicBezTo>
                    <a:pt x="1736" y="3683"/>
                    <a:pt x="1905" y="3705"/>
                    <a:pt x="2071" y="3705"/>
                  </a:cubicBezTo>
                  <a:cubicBezTo>
                    <a:pt x="2882" y="3705"/>
                    <a:pt x="3631" y="3173"/>
                    <a:pt x="3861" y="2357"/>
                  </a:cubicBezTo>
                  <a:cubicBezTo>
                    <a:pt x="4137" y="1374"/>
                    <a:pt x="3560" y="353"/>
                    <a:pt x="2576" y="70"/>
                  </a:cubicBezTo>
                  <a:cubicBezTo>
                    <a:pt x="2407" y="23"/>
                    <a:pt x="2237" y="1"/>
                    <a:pt x="20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69" name="Google Shape;2369;p42"/>
            <p:cNvSpPr/>
            <p:nvPr/>
          </p:nvSpPr>
          <p:spPr>
            <a:xfrm rot="-394620">
              <a:off x="932785" y="2782268"/>
              <a:ext cx="210653" cy="76646"/>
            </a:xfrm>
            <a:custGeom>
              <a:avLst/>
              <a:gdLst/>
              <a:ahLst/>
              <a:cxnLst/>
              <a:rect l="l" t="t" r="r" b="b"/>
              <a:pathLst>
                <a:path w="4216" h="1534" extrusionOk="0">
                  <a:moveTo>
                    <a:pt x="2320" y="0"/>
                  </a:moveTo>
                  <a:cubicBezTo>
                    <a:pt x="1779" y="0"/>
                    <a:pt x="1245" y="194"/>
                    <a:pt x="811" y="515"/>
                  </a:cubicBezTo>
                  <a:cubicBezTo>
                    <a:pt x="516" y="737"/>
                    <a:pt x="264" y="1013"/>
                    <a:pt x="67" y="1321"/>
                  </a:cubicBezTo>
                  <a:cubicBezTo>
                    <a:pt x="1" y="1422"/>
                    <a:pt x="93" y="1533"/>
                    <a:pt x="184" y="1533"/>
                  </a:cubicBezTo>
                  <a:cubicBezTo>
                    <a:pt x="220" y="1533"/>
                    <a:pt x="256" y="1516"/>
                    <a:pt x="282" y="1474"/>
                  </a:cubicBezTo>
                  <a:cubicBezTo>
                    <a:pt x="694" y="841"/>
                    <a:pt x="1333" y="356"/>
                    <a:pt x="2108" y="276"/>
                  </a:cubicBezTo>
                  <a:cubicBezTo>
                    <a:pt x="2176" y="268"/>
                    <a:pt x="2245" y="264"/>
                    <a:pt x="2314" y="264"/>
                  </a:cubicBezTo>
                  <a:cubicBezTo>
                    <a:pt x="2977" y="264"/>
                    <a:pt x="3626" y="610"/>
                    <a:pt x="3927" y="1222"/>
                  </a:cubicBezTo>
                  <a:cubicBezTo>
                    <a:pt x="3953" y="1275"/>
                    <a:pt x="3998" y="1298"/>
                    <a:pt x="4043" y="1298"/>
                  </a:cubicBezTo>
                  <a:cubicBezTo>
                    <a:pt x="4129" y="1298"/>
                    <a:pt x="4215" y="1218"/>
                    <a:pt x="4167" y="1118"/>
                  </a:cubicBezTo>
                  <a:cubicBezTo>
                    <a:pt x="3890" y="546"/>
                    <a:pt x="3337" y="153"/>
                    <a:pt x="2716" y="36"/>
                  </a:cubicBezTo>
                  <a:cubicBezTo>
                    <a:pt x="2585" y="12"/>
                    <a:pt x="2452" y="0"/>
                    <a:pt x="232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0" name="Google Shape;2370;p42"/>
            <p:cNvSpPr/>
            <p:nvPr/>
          </p:nvSpPr>
          <p:spPr>
            <a:xfrm rot="-394620">
              <a:off x="1096633" y="3002023"/>
              <a:ext cx="174228" cy="123164"/>
            </a:xfrm>
            <a:custGeom>
              <a:avLst/>
              <a:gdLst/>
              <a:ahLst/>
              <a:cxnLst/>
              <a:rect l="l" t="t" r="r" b="b"/>
              <a:pathLst>
                <a:path w="3487" h="2465" extrusionOk="0">
                  <a:moveTo>
                    <a:pt x="958" y="0"/>
                  </a:moveTo>
                  <a:cubicBezTo>
                    <a:pt x="755" y="0"/>
                    <a:pt x="554" y="57"/>
                    <a:pt x="388" y="180"/>
                  </a:cubicBezTo>
                  <a:cubicBezTo>
                    <a:pt x="130" y="370"/>
                    <a:pt x="1" y="708"/>
                    <a:pt x="25" y="1028"/>
                  </a:cubicBezTo>
                  <a:cubicBezTo>
                    <a:pt x="25" y="1102"/>
                    <a:pt x="38" y="1175"/>
                    <a:pt x="56" y="1249"/>
                  </a:cubicBezTo>
                  <a:cubicBezTo>
                    <a:pt x="130" y="1532"/>
                    <a:pt x="302" y="1778"/>
                    <a:pt x="517" y="1974"/>
                  </a:cubicBezTo>
                  <a:cubicBezTo>
                    <a:pt x="881" y="2296"/>
                    <a:pt x="1347" y="2465"/>
                    <a:pt x="1819" y="2465"/>
                  </a:cubicBezTo>
                  <a:cubicBezTo>
                    <a:pt x="2024" y="2465"/>
                    <a:pt x="2230" y="2433"/>
                    <a:pt x="2429" y="2368"/>
                  </a:cubicBezTo>
                  <a:cubicBezTo>
                    <a:pt x="2472" y="2355"/>
                    <a:pt x="2521" y="2337"/>
                    <a:pt x="2564" y="2319"/>
                  </a:cubicBezTo>
                  <a:cubicBezTo>
                    <a:pt x="2871" y="2190"/>
                    <a:pt x="3173" y="1974"/>
                    <a:pt x="3332" y="1673"/>
                  </a:cubicBezTo>
                  <a:cubicBezTo>
                    <a:pt x="3480" y="1390"/>
                    <a:pt x="3486" y="1059"/>
                    <a:pt x="3320" y="782"/>
                  </a:cubicBezTo>
                  <a:cubicBezTo>
                    <a:pt x="3166" y="511"/>
                    <a:pt x="2878" y="327"/>
                    <a:pt x="2558" y="327"/>
                  </a:cubicBezTo>
                  <a:cubicBezTo>
                    <a:pt x="2533" y="327"/>
                    <a:pt x="2509" y="333"/>
                    <a:pt x="2484" y="333"/>
                  </a:cubicBezTo>
                  <a:cubicBezTo>
                    <a:pt x="2419" y="339"/>
                    <a:pt x="2354" y="342"/>
                    <a:pt x="2289" y="342"/>
                  </a:cubicBezTo>
                  <a:cubicBezTo>
                    <a:pt x="2022" y="342"/>
                    <a:pt x="1759" y="288"/>
                    <a:pt x="1531" y="155"/>
                  </a:cubicBezTo>
                  <a:cubicBezTo>
                    <a:pt x="1507" y="143"/>
                    <a:pt x="1482" y="130"/>
                    <a:pt x="1458" y="118"/>
                  </a:cubicBezTo>
                  <a:cubicBezTo>
                    <a:pt x="1305" y="42"/>
                    <a:pt x="1131" y="0"/>
                    <a:pt x="9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1" name="Google Shape;2371;p42"/>
            <p:cNvSpPr/>
            <p:nvPr/>
          </p:nvSpPr>
          <p:spPr>
            <a:xfrm rot="-394620">
              <a:off x="1102674" y="3058458"/>
              <a:ext cx="118867" cy="69402"/>
            </a:xfrm>
            <a:custGeom>
              <a:avLst/>
              <a:gdLst/>
              <a:ahLst/>
              <a:cxnLst/>
              <a:rect l="l" t="t" r="r" b="b"/>
              <a:pathLst>
                <a:path w="2379" h="1389" extrusionOk="0">
                  <a:moveTo>
                    <a:pt x="809" y="0"/>
                  </a:moveTo>
                  <a:cubicBezTo>
                    <a:pt x="532" y="0"/>
                    <a:pt x="253" y="59"/>
                    <a:pt x="0" y="173"/>
                  </a:cubicBezTo>
                  <a:cubicBezTo>
                    <a:pt x="74" y="456"/>
                    <a:pt x="246" y="702"/>
                    <a:pt x="461" y="898"/>
                  </a:cubicBezTo>
                  <a:cubicBezTo>
                    <a:pt x="825" y="1220"/>
                    <a:pt x="1291" y="1389"/>
                    <a:pt x="1763" y="1389"/>
                  </a:cubicBezTo>
                  <a:cubicBezTo>
                    <a:pt x="1968" y="1389"/>
                    <a:pt x="2174" y="1357"/>
                    <a:pt x="2373" y="1292"/>
                  </a:cubicBezTo>
                  <a:cubicBezTo>
                    <a:pt x="2379" y="1150"/>
                    <a:pt x="2354" y="1003"/>
                    <a:pt x="2305" y="868"/>
                  </a:cubicBezTo>
                  <a:cubicBezTo>
                    <a:pt x="2127" y="419"/>
                    <a:pt x="1641" y="136"/>
                    <a:pt x="1187" y="38"/>
                  </a:cubicBezTo>
                  <a:cubicBezTo>
                    <a:pt x="1063" y="13"/>
                    <a:pt x="936" y="0"/>
                    <a:pt x="80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2" name="Google Shape;2372;p42"/>
            <p:cNvSpPr/>
            <p:nvPr/>
          </p:nvSpPr>
          <p:spPr>
            <a:xfrm rot="-394620">
              <a:off x="1339635" y="2707880"/>
              <a:ext cx="135505" cy="69302"/>
            </a:xfrm>
            <a:custGeom>
              <a:avLst/>
              <a:gdLst/>
              <a:ahLst/>
              <a:cxnLst/>
              <a:rect l="l" t="t" r="r" b="b"/>
              <a:pathLst>
                <a:path w="2712" h="1387" extrusionOk="0">
                  <a:moveTo>
                    <a:pt x="540" y="1"/>
                  </a:moveTo>
                  <a:cubicBezTo>
                    <a:pt x="51" y="1"/>
                    <a:pt x="0" y="781"/>
                    <a:pt x="516" y="840"/>
                  </a:cubicBezTo>
                  <a:cubicBezTo>
                    <a:pt x="996" y="895"/>
                    <a:pt x="1438" y="1049"/>
                    <a:pt x="1838" y="1313"/>
                  </a:cubicBezTo>
                  <a:cubicBezTo>
                    <a:pt x="1916" y="1364"/>
                    <a:pt x="1996" y="1386"/>
                    <a:pt x="2072" y="1386"/>
                  </a:cubicBezTo>
                  <a:cubicBezTo>
                    <a:pt x="2436" y="1386"/>
                    <a:pt x="2712" y="881"/>
                    <a:pt x="2336" y="637"/>
                  </a:cubicBezTo>
                  <a:cubicBezTo>
                    <a:pt x="1807" y="287"/>
                    <a:pt x="1223" y="78"/>
                    <a:pt x="596" y="4"/>
                  </a:cubicBezTo>
                  <a:cubicBezTo>
                    <a:pt x="577" y="2"/>
                    <a:pt x="558" y="1"/>
                    <a:pt x="5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3" name="Google Shape;2373;p42"/>
            <p:cNvSpPr/>
            <p:nvPr/>
          </p:nvSpPr>
          <p:spPr>
            <a:xfrm rot="-394620">
              <a:off x="944085" y="2721856"/>
              <a:ext cx="136255" cy="54012"/>
            </a:xfrm>
            <a:custGeom>
              <a:avLst/>
              <a:gdLst/>
              <a:ahLst/>
              <a:cxnLst/>
              <a:rect l="l" t="t" r="r" b="b"/>
              <a:pathLst>
                <a:path w="2727" h="1081" extrusionOk="0">
                  <a:moveTo>
                    <a:pt x="2000" y="0"/>
                  </a:moveTo>
                  <a:cubicBezTo>
                    <a:pt x="1470" y="0"/>
                    <a:pt x="954" y="94"/>
                    <a:pt x="454" y="287"/>
                  </a:cubicBezTo>
                  <a:cubicBezTo>
                    <a:pt x="0" y="456"/>
                    <a:pt x="226" y="1081"/>
                    <a:pt x="635" y="1081"/>
                  </a:cubicBezTo>
                  <a:cubicBezTo>
                    <a:pt x="687" y="1081"/>
                    <a:pt x="741" y="1071"/>
                    <a:pt x="798" y="1049"/>
                  </a:cubicBezTo>
                  <a:cubicBezTo>
                    <a:pt x="1177" y="906"/>
                    <a:pt x="1570" y="837"/>
                    <a:pt x="1970" y="837"/>
                  </a:cubicBezTo>
                  <a:cubicBezTo>
                    <a:pt x="2017" y="837"/>
                    <a:pt x="2065" y="838"/>
                    <a:pt x="2113" y="840"/>
                  </a:cubicBezTo>
                  <a:cubicBezTo>
                    <a:pt x="2121" y="840"/>
                    <a:pt x="2129" y="841"/>
                    <a:pt x="2136" y="841"/>
                  </a:cubicBezTo>
                  <a:cubicBezTo>
                    <a:pt x="2656" y="841"/>
                    <a:pt x="2726" y="28"/>
                    <a:pt x="2187" y="4"/>
                  </a:cubicBezTo>
                  <a:cubicBezTo>
                    <a:pt x="2124" y="2"/>
                    <a:pt x="2062" y="0"/>
                    <a:pt x="20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4" name="Google Shape;2374;p42"/>
            <p:cNvSpPr/>
            <p:nvPr/>
          </p:nvSpPr>
          <p:spPr>
            <a:xfrm rot="-394620">
              <a:off x="702366" y="2799944"/>
              <a:ext cx="116469" cy="217498"/>
            </a:xfrm>
            <a:custGeom>
              <a:avLst/>
              <a:gdLst/>
              <a:ahLst/>
              <a:cxnLst/>
              <a:rect l="l" t="t" r="r" b="b"/>
              <a:pathLst>
                <a:path w="2331" h="4353" extrusionOk="0">
                  <a:moveTo>
                    <a:pt x="760" y="1"/>
                  </a:moveTo>
                  <a:cubicBezTo>
                    <a:pt x="749" y="1"/>
                    <a:pt x="737" y="6"/>
                    <a:pt x="726" y="16"/>
                  </a:cubicBezTo>
                  <a:cubicBezTo>
                    <a:pt x="455" y="256"/>
                    <a:pt x="271" y="582"/>
                    <a:pt x="166" y="932"/>
                  </a:cubicBezTo>
                  <a:cubicBezTo>
                    <a:pt x="56" y="1277"/>
                    <a:pt x="0" y="1651"/>
                    <a:pt x="49" y="2014"/>
                  </a:cubicBezTo>
                  <a:cubicBezTo>
                    <a:pt x="92" y="2383"/>
                    <a:pt x="258" y="2721"/>
                    <a:pt x="461" y="3022"/>
                  </a:cubicBezTo>
                  <a:cubicBezTo>
                    <a:pt x="658" y="3311"/>
                    <a:pt x="898" y="3569"/>
                    <a:pt x="1174" y="3784"/>
                  </a:cubicBezTo>
                  <a:cubicBezTo>
                    <a:pt x="1488" y="4036"/>
                    <a:pt x="1850" y="4227"/>
                    <a:pt x="2238" y="4350"/>
                  </a:cubicBezTo>
                  <a:cubicBezTo>
                    <a:pt x="2243" y="4351"/>
                    <a:pt x="2248" y="4352"/>
                    <a:pt x="2253" y="4352"/>
                  </a:cubicBezTo>
                  <a:cubicBezTo>
                    <a:pt x="2305" y="4352"/>
                    <a:pt x="2330" y="4268"/>
                    <a:pt x="2268" y="4245"/>
                  </a:cubicBezTo>
                  <a:lnTo>
                    <a:pt x="2268" y="4245"/>
                  </a:lnTo>
                  <a:lnTo>
                    <a:pt x="2268" y="4252"/>
                  </a:lnTo>
                  <a:cubicBezTo>
                    <a:pt x="1617" y="4043"/>
                    <a:pt x="1045" y="3631"/>
                    <a:pt x="633" y="3090"/>
                  </a:cubicBezTo>
                  <a:cubicBezTo>
                    <a:pt x="431" y="2813"/>
                    <a:pt x="252" y="2494"/>
                    <a:pt x="179" y="2155"/>
                  </a:cubicBezTo>
                  <a:cubicBezTo>
                    <a:pt x="105" y="1805"/>
                    <a:pt x="142" y="1436"/>
                    <a:pt x="228" y="1092"/>
                  </a:cubicBezTo>
                  <a:cubicBezTo>
                    <a:pt x="326" y="717"/>
                    <a:pt x="504" y="354"/>
                    <a:pt x="793" y="90"/>
                  </a:cubicBezTo>
                  <a:cubicBezTo>
                    <a:pt x="836" y="57"/>
                    <a:pt x="801" y="1"/>
                    <a:pt x="7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5" name="Google Shape;2375;p42"/>
            <p:cNvSpPr/>
            <p:nvPr/>
          </p:nvSpPr>
          <p:spPr>
            <a:xfrm rot="-394620">
              <a:off x="1558009" y="2761195"/>
              <a:ext cx="167483" cy="286050"/>
            </a:xfrm>
            <a:custGeom>
              <a:avLst/>
              <a:gdLst/>
              <a:ahLst/>
              <a:cxnLst/>
              <a:rect l="l" t="t" r="r" b="b"/>
              <a:pathLst>
                <a:path w="3352" h="5725" extrusionOk="0">
                  <a:moveTo>
                    <a:pt x="1335" y="1"/>
                  </a:moveTo>
                  <a:cubicBezTo>
                    <a:pt x="1268" y="1"/>
                    <a:pt x="1262" y="105"/>
                    <a:pt x="1329" y="105"/>
                  </a:cubicBezTo>
                  <a:cubicBezTo>
                    <a:pt x="1790" y="124"/>
                    <a:pt x="2251" y="357"/>
                    <a:pt x="2589" y="658"/>
                  </a:cubicBezTo>
                  <a:cubicBezTo>
                    <a:pt x="2915" y="947"/>
                    <a:pt x="3149" y="1328"/>
                    <a:pt x="3210" y="1759"/>
                  </a:cubicBezTo>
                  <a:cubicBezTo>
                    <a:pt x="3247" y="2005"/>
                    <a:pt x="3235" y="2250"/>
                    <a:pt x="3192" y="2490"/>
                  </a:cubicBezTo>
                  <a:cubicBezTo>
                    <a:pt x="3155" y="2748"/>
                    <a:pt x="3093" y="3013"/>
                    <a:pt x="3001" y="3252"/>
                  </a:cubicBezTo>
                  <a:cubicBezTo>
                    <a:pt x="2829" y="3695"/>
                    <a:pt x="2497" y="4064"/>
                    <a:pt x="2092" y="4303"/>
                  </a:cubicBezTo>
                  <a:cubicBezTo>
                    <a:pt x="1637" y="4574"/>
                    <a:pt x="1114" y="4685"/>
                    <a:pt x="592" y="4691"/>
                  </a:cubicBezTo>
                  <a:cubicBezTo>
                    <a:pt x="582" y="4683"/>
                    <a:pt x="568" y="4679"/>
                    <a:pt x="555" y="4679"/>
                  </a:cubicBezTo>
                  <a:cubicBezTo>
                    <a:pt x="536" y="4679"/>
                    <a:pt x="516" y="4688"/>
                    <a:pt x="506" y="4709"/>
                  </a:cubicBezTo>
                  <a:cubicBezTo>
                    <a:pt x="377" y="5035"/>
                    <a:pt x="217" y="5348"/>
                    <a:pt x="26" y="5643"/>
                  </a:cubicBezTo>
                  <a:cubicBezTo>
                    <a:pt x="0" y="5682"/>
                    <a:pt x="38" y="5724"/>
                    <a:pt x="76" y="5724"/>
                  </a:cubicBezTo>
                  <a:cubicBezTo>
                    <a:pt x="92" y="5724"/>
                    <a:pt x="108" y="5717"/>
                    <a:pt x="118" y="5699"/>
                  </a:cubicBezTo>
                  <a:cubicBezTo>
                    <a:pt x="303" y="5416"/>
                    <a:pt x="456" y="5109"/>
                    <a:pt x="586" y="4795"/>
                  </a:cubicBezTo>
                  <a:cubicBezTo>
                    <a:pt x="1551" y="4789"/>
                    <a:pt x="2571" y="4377"/>
                    <a:pt x="3020" y="3468"/>
                  </a:cubicBezTo>
                  <a:cubicBezTo>
                    <a:pt x="3143" y="3216"/>
                    <a:pt x="3216" y="2945"/>
                    <a:pt x="3266" y="2668"/>
                  </a:cubicBezTo>
                  <a:lnTo>
                    <a:pt x="3272" y="2668"/>
                  </a:lnTo>
                  <a:cubicBezTo>
                    <a:pt x="3321" y="2423"/>
                    <a:pt x="3352" y="2164"/>
                    <a:pt x="3333" y="1906"/>
                  </a:cubicBezTo>
                  <a:cubicBezTo>
                    <a:pt x="3302" y="1445"/>
                    <a:pt x="3100" y="1021"/>
                    <a:pt x="2774" y="689"/>
                  </a:cubicBezTo>
                  <a:cubicBezTo>
                    <a:pt x="2405" y="314"/>
                    <a:pt x="1870" y="25"/>
                    <a:pt x="13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6" name="Google Shape;2376;p42"/>
            <p:cNvSpPr/>
            <p:nvPr/>
          </p:nvSpPr>
          <p:spPr>
            <a:xfrm rot="-394620">
              <a:off x="1198082" y="2901738"/>
              <a:ext cx="45168" cy="73798"/>
            </a:xfrm>
            <a:custGeom>
              <a:avLst/>
              <a:gdLst/>
              <a:ahLst/>
              <a:cxnLst/>
              <a:rect l="l" t="t" r="r" b="b"/>
              <a:pathLst>
                <a:path w="904" h="1477" extrusionOk="0">
                  <a:moveTo>
                    <a:pt x="541" y="1"/>
                  </a:moveTo>
                  <a:cubicBezTo>
                    <a:pt x="515" y="1"/>
                    <a:pt x="491" y="18"/>
                    <a:pt x="486" y="45"/>
                  </a:cubicBezTo>
                  <a:lnTo>
                    <a:pt x="363" y="524"/>
                  </a:lnTo>
                  <a:cubicBezTo>
                    <a:pt x="357" y="549"/>
                    <a:pt x="369" y="573"/>
                    <a:pt x="393" y="586"/>
                  </a:cubicBezTo>
                  <a:cubicBezTo>
                    <a:pt x="645" y="709"/>
                    <a:pt x="781" y="967"/>
                    <a:pt x="695" y="1164"/>
                  </a:cubicBezTo>
                  <a:cubicBezTo>
                    <a:pt x="664" y="1243"/>
                    <a:pt x="596" y="1305"/>
                    <a:pt x="510" y="1336"/>
                  </a:cubicBezTo>
                  <a:cubicBezTo>
                    <a:pt x="460" y="1352"/>
                    <a:pt x="407" y="1361"/>
                    <a:pt x="353" y="1361"/>
                  </a:cubicBezTo>
                  <a:cubicBezTo>
                    <a:pt x="267" y="1361"/>
                    <a:pt x="179" y="1340"/>
                    <a:pt x="92" y="1299"/>
                  </a:cubicBezTo>
                  <a:cubicBezTo>
                    <a:pt x="84" y="1296"/>
                    <a:pt x="76" y="1294"/>
                    <a:pt x="68" y="1294"/>
                  </a:cubicBezTo>
                  <a:cubicBezTo>
                    <a:pt x="44" y="1294"/>
                    <a:pt x="21" y="1307"/>
                    <a:pt x="12" y="1329"/>
                  </a:cubicBezTo>
                  <a:cubicBezTo>
                    <a:pt x="0" y="1354"/>
                    <a:pt x="12" y="1391"/>
                    <a:pt x="43" y="1403"/>
                  </a:cubicBezTo>
                  <a:cubicBezTo>
                    <a:pt x="141" y="1452"/>
                    <a:pt x="246" y="1477"/>
                    <a:pt x="350" y="1477"/>
                  </a:cubicBezTo>
                  <a:cubicBezTo>
                    <a:pt x="418" y="1477"/>
                    <a:pt x="486" y="1465"/>
                    <a:pt x="547" y="1440"/>
                  </a:cubicBezTo>
                  <a:cubicBezTo>
                    <a:pt x="664" y="1397"/>
                    <a:pt x="756" y="1317"/>
                    <a:pt x="799" y="1213"/>
                  </a:cubicBezTo>
                  <a:cubicBezTo>
                    <a:pt x="904" y="967"/>
                    <a:pt x="768" y="659"/>
                    <a:pt x="486" y="506"/>
                  </a:cubicBezTo>
                  <a:lnTo>
                    <a:pt x="596" y="76"/>
                  </a:lnTo>
                  <a:cubicBezTo>
                    <a:pt x="602" y="45"/>
                    <a:pt x="584" y="14"/>
                    <a:pt x="553" y="2"/>
                  </a:cubicBezTo>
                  <a:cubicBezTo>
                    <a:pt x="549" y="1"/>
                    <a:pt x="545" y="1"/>
                    <a:pt x="541" y="1"/>
                  </a:cubicBezTo>
                  <a:close/>
                </a:path>
              </a:pathLst>
            </a:custGeom>
            <a:solidFill>
              <a:srgbClr val="0304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7" name="Google Shape;2377;p42"/>
            <p:cNvSpPr/>
            <p:nvPr/>
          </p:nvSpPr>
          <p:spPr>
            <a:xfrm rot="-394620">
              <a:off x="798803" y="2389005"/>
              <a:ext cx="796843" cy="513791"/>
            </a:xfrm>
            <a:custGeom>
              <a:avLst/>
              <a:gdLst/>
              <a:ahLst/>
              <a:cxnLst/>
              <a:rect l="l" t="t" r="r" b="b"/>
              <a:pathLst>
                <a:path w="15948" h="10283" extrusionOk="0">
                  <a:moveTo>
                    <a:pt x="6860" y="1"/>
                  </a:moveTo>
                  <a:cubicBezTo>
                    <a:pt x="5131" y="1"/>
                    <a:pt x="3597" y="201"/>
                    <a:pt x="2996" y="628"/>
                  </a:cubicBezTo>
                  <a:cubicBezTo>
                    <a:pt x="2246" y="1157"/>
                    <a:pt x="1644" y="1809"/>
                    <a:pt x="961" y="3032"/>
                  </a:cubicBezTo>
                  <a:cubicBezTo>
                    <a:pt x="138" y="4504"/>
                    <a:pt x="0" y="7951"/>
                    <a:pt x="314" y="7951"/>
                  </a:cubicBezTo>
                  <a:cubicBezTo>
                    <a:pt x="319" y="7951"/>
                    <a:pt x="323" y="7951"/>
                    <a:pt x="328" y="7949"/>
                  </a:cubicBezTo>
                  <a:cubicBezTo>
                    <a:pt x="863" y="7777"/>
                    <a:pt x="1601" y="6099"/>
                    <a:pt x="1601" y="6099"/>
                  </a:cubicBezTo>
                  <a:cubicBezTo>
                    <a:pt x="3285" y="5534"/>
                    <a:pt x="3660" y="3450"/>
                    <a:pt x="3660" y="3450"/>
                  </a:cubicBezTo>
                  <a:cubicBezTo>
                    <a:pt x="3660" y="3450"/>
                    <a:pt x="4677" y="6520"/>
                    <a:pt x="5877" y="6520"/>
                  </a:cubicBezTo>
                  <a:cubicBezTo>
                    <a:pt x="5900" y="6520"/>
                    <a:pt x="5923" y="6519"/>
                    <a:pt x="5946" y="6517"/>
                  </a:cubicBezTo>
                  <a:cubicBezTo>
                    <a:pt x="7120" y="6394"/>
                    <a:pt x="6309" y="3549"/>
                    <a:pt x="6309" y="3548"/>
                  </a:cubicBezTo>
                  <a:lnTo>
                    <a:pt x="6309" y="3548"/>
                  </a:lnTo>
                  <a:cubicBezTo>
                    <a:pt x="6309" y="3549"/>
                    <a:pt x="7403" y="6825"/>
                    <a:pt x="8387" y="6825"/>
                  </a:cubicBezTo>
                  <a:cubicBezTo>
                    <a:pt x="8395" y="6825"/>
                    <a:pt x="8403" y="6825"/>
                    <a:pt x="8411" y="6824"/>
                  </a:cubicBezTo>
                  <a:cubicBezTo>
                    <a:pt x="9401" y="6775"/>
                    <a:pt x="9094" y="3641"/>
                    <a:pt x="9093" y="3640"/>
                  </a:cubicBezTo>
                  <a:lnTo>
                    <a:pt x="9093" y="3640"/>
                  </a:lnTo>
                  <a:cubicBezTo>
                    <a:pt x="9094" y="3641"/>
                    <a:pt x="9920" y="7148"/>
                    <a:pt x="10972" y="7148"/>
                  </a:cubicBezTo>
                  <a:cubicBezTo>
                    <a:pt x="10993" y="7148"/>
                    <a:pt x="11014" y="7147"/>
                    <a:pt x="11036" y="7144"/>
                  </a:cubicBezTo>
                  <a:cubicBezTo>
                    <a:pt x="11866" y="7027"/>
                    <a:pt x="12001" y="5202"/>
                    <a:pt x="12025" y="4353"/>
                  </a:cubicBezTo>
                  <a:cubicBezTo>
                    <a:pt x="12062" y="5269"/>
                    <a:pt x="12413" y="7365"/>
                    <a:pt x="14724" y="7556"/>
                  </a:cubicBezTo>
                  <a:cubicBezTo>
                    <a:pt x="14767" y="8355"/>
                    <a:pt x="14675" y="9560"/>
                    <a:pt x="14853" y="10131"/>
                  </a:cubicBezTo>
                  <a:cubicBezTo>
                    <a:pt x="14874" y="10200"/>
                    <a:pt x="14939" y="10283"/>
                    <a:pt x="15023" y="10283"/>
                  </a:cubicBezTo>
                  <a:cubicBezTo>
                    <a:pt x="15111" y="10283"/>
                    <a:pt x="15220" y="10193"/>
                    <a:pt x="15320" y="9904"/>
                  </a:cubicBezTo>
                  <a:cubicBezTo>
                    <a:pt x="15529" y="9295"/>
                    <a:pt x="15947" y="8011"/>
                    <a:pt x="15898" y="6419"/>
                  </a:cubicBezTo>
                  <a:lnTo>
                    <a:pt x="15898" y="6413"/>
                  </a:lnTo>
                  <a:cubicBezTo>
                    <a:pt x="15898" y="6382"/>
                    <a:pt x="15898" y="6351"/>
                    <a:pt x="15892" y="6314"/>
                  </a:cubicBezTo>
                  <a:lnTo>
                    <a:pt x="15892" y="6308"/>
                  </a:lnTo>
                  <a:cubicBezTo>
                    <a:pt x="15873" y="5872"/>
                    <a:pt x="15818" y="5411"/>
                    <a:pt x="15714" y="4937"/>
                  </a:cubicBezTo>
                  <a:cubicBezTo>
                    <a:pt x="15646" y="4630"/>
                    <a:pt x="15664" y="3929"/>
                    <a:pt x="15511" y="3646"/>
                  </a:cubicBezTo>
                  <a:cubicBezTo>
                    <a:pt x="15117" y="2546"/>
                    <a:pt x="14337" y="1766"/>
                    <a:pt x="13267" y="1108"/>
                  </a:cubicBezTo>
                  <a:cubicBezTo>
                    <a:pt x="12094" y="394"/>
                    <a:pt x="9284" y="1"/>
                    <a:pt x="68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8" name="Google Shape;2378;p42"/>
            <p:cNvSpPr/>
            <p:nvPr/>
          </p:nvSpPr>
          <p:spPr>
            <a:xfrm rot="-394620">
              <a:off x="1570732" y="3233986"/>
              <a:ext cx="459479" cy="513691"/>
            </a:xfrm>
            <a:custGeom>
              <a:avLst/>
              <a:gdLst/>
              <a:ahLst/>
              <a:cxnLst/>
              <a:rect l="l" t="t" r="r" b="b"/>
              <a:pathLst>
                <a:path w="9196" h="10281" extrusionOk="0">
                  <a:moveTo>
                    <a:pt x="6430" y="0"/>
                  </a:moveTo>
                  <a:cubicBezTo>
                    <a:pt x="6430" y="0"/>
                    <a:pt x="6239" y="1482"/>
                    <a:pt x="4653" y="3596"/>
                  </a:cubicBezTo>
                  <a:cubicBezTo>
                    <a:pt x="2994" y="5828"/>
                    <a:pt x="1856" y="5951"/>
                    <a:pt x="1856" y="5951"/>
                  </a:cubicBezTo>
                  <a:lnTo>
                    <a:pt x="1721" y="7051"/>
                  </a:lnTo>
                  <a:cubicBezTo>
                    <a:pt x="1721" y="7051"/>
                    <a:pt x="0" y="9528"/>
                    <a:pt x="2201" y="10143"/>
                  </a:cubicBezTo>
                  <a:cubicBezTo>
                    <a:pt x="2534" y="10236"/>
                    <a:pt x="2853" y="10280"/>
                    <a:pt x="3160" y="10280"/>
                  </a:cubicBezTo>
                  <a:cubicBezTo>
                    <a:pt x="7572" y="10280"/>
                    <a:pt x="9196" y="1175"/>
                    <a:pt x="9196" y="1175"/>
                  </a:cubicBezTo>
                  <a:lnTo>
                    <a:pt x="643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79" name="Google Shape;2379;p42"/>
            <p:cNvSpPr/>
            <p:nvPr/>
          </p:nvSpPr>
          <p:spPr>
            <a:xfrm rot="-394620">
              <a:off x="241419" y="3417001"/>
              <a:ext cx="548567" cy="401020"/>
            </a:xfrm>
            <a:custGeom>
              <a:avLst/>
              <a:gdLst/>
              <a:ahLst/>
              <a:cxnLst/>
              <a:rect l="l" t="t" r="r" b="b"/>
              <a:pathLst>
                <a:path w="10979" h="8026" extrusionOk="0">
                  <a:moveTo>
                    <a:pt x="2631" y="0"/>
                  </a:moveTo>
                  <a:lnTo>
                    <a:pt x="0" y="3123"/>
                  </a:lnTo>
                  <a:cubicBezTo>
                    <a:pt x="0" y="3123"/>
                    <a:pt x="3262" y="8025"/>
                    <a:pt x="8459" y="8025"/>
                  </a:cubicBezTo>
                  <a:cubicBezTo>
                    <a:pt x="8538" y="8025"/>
                    <a:pt x="8618" y="8024"/>
                    <a:pt x="8698" y="8022"/>
                  </a:cubicBezTo>
                  <a:cubicBezTo>
                    <a:pt x="10978" y="7954"/>
                    <a:pt x="9675" y="4039"/>
                    <a:pt x="9675" y="4039"/>
                  </a:cubicBezTo>
                  <a:cubicBezTo>
                    <a:pt x="9675" y="4039"/>
                    <a:pt x="9527" y="3492"/>
                    <a:pt x="9251" y="3492"/>
                  </a:cubicBezTo>
                  <a:cubicBezTo>
                    <a:pt x="9239" y="3492"/>
                    <a:pt x="9228" y="3492"/>
                    <a:pt x="9217" y="3492"/>
                  </a:cubicBezTo>
                  <a:cubicBezTo>
                    <a:pt x="5951" y="3492"/>
                    <a:pt x="2631" y="0"/>
                    <a:pt x="263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0" name="Google Shape;2380;p42"/>
            <p:cNvSpPr/>
            <p:nvPr/>
          </p:nvSpPr>
          <p:spPr>
            <a:xfrm rot="-394620">
              <a:off x="60550" y="3696895"/>
              <a:ext cx="259719" cy="222445"/>
            </a:xfrm>
            <a:custGeom>
              <a:avLst/>
              <a:gdLst/>
              <a:ahLst/>
              <a:cxnLst/>
              <a:rect l="l" t="t" r="r" b="b"/>
              <a:pathLst>
                <a:path w="5198" h="4452" extrusionOk="0">
                  <a:moveTo>
                    <a:pt x="2231" y="1"/>
                  </a:moveTo>
                  <a:lnTo>
                    <a:pt x="2096" y="19"/>
                  </a:lnTo>
                  <a:cubicBezTo>
                    <a:pt x="2096" y="19"/>
                    <a:pt x="855" y="1568"/>
                    <a:pt x="154" y="3375"/>
                  </a:cubicBezTo>
                  <a:cubicBezTo>
                    <a:pt x="0" y="3775"/>
                    <a:pt x="283" y="4211"/>
                    <a:pt x="713" y="4236"/>
                  </a:cubicBezTo>
                  <a:lnTo>
                    <a:pt x="1764" y="4297"/>
                  </a:lnTo>
                  <a:lnTo>
                    <a:pt x="3387" y="4389"/>
                  </a:lnTo>
                  <a:lnTo>
                    <a:pt x="4438" y="4451"/>
                  </a:lnTo>
                  <a:cubicBezTo>
                    <a:pt x="4451" y="4451"/>
                    <a:pt x="4463" y="4452"/>
                    <a:pt x="4476" y="4452"/>
                  </a:cubicBezTo>
                  <a:cubicBezTo>
                    <a:pt x="4888" y="4452"/>
                    <a:pt x="5197" y="4064"/>
                    <a:pt x="5090" y="3664"/>
                  </a:cubicBezTo>
                  <a:cubicBezTo>
                    <a:pt x="4598" y="1783"/>
                    <a:pt x="3541" y="105"/>
                    <a:pt x="3541" y="105"/>
                  </a:cubicBezTo>
                  <a:lnTo>
                    <a:pt x="223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1" name="Google Shape;2381;p42"/>
            <p:cNvSpPr/>
            <p:nvPr/>
          </p:nvSpPr>
          <p:spPr>
            <a:xfrm rot="-394620">
              <a:off x="105203" y="3905188"/>
              <a:ext cx="192316" cy="16339"/>
            </a:xfrm>
            <a:custGeom>
              <a:avLst/>
              <a:gdLst/>
              <a:ahLst/>
              <a:cxnLst/>
              <a:rect l="l" t="t" r="r" b="b"/>
              <a:pathLst>
                <a:path w="3849" h="327" extrusionOk="0">
                  <a:moveTo>
                    <a:pt x="62" y="0"/>
                  </a:moveTo>
                  <a:cubicBezTo>
                    <a:pt x="31" y="0"/>
                    <a:pt x="7" y="25"/>
                    <a:pt x="7" y="56"/>
                  </a:cubicBezTo>
                  <a:cubicBezTo>
                    <a:pt x="1" y="86"/>
                    <a:pt x="25" y="111"/>
                    <a:pt x="56" y="111"/>
                  </a:cubicBezTo>
                  <a:lnTo>
                    <a:pt x="3787" y="326"/>
                  </a:lnTo>
                  <a:cubicBezTo>
                    <a:pt x="3818" y="326"/>
                    <a:pt x="3842" y="308"/>
                    <a:pt x="3842" y="277"/>
                  </a:cubicBezTo>
                  <a:cubicBezTo>
                    <a:pt x="3849" y="246"/>
                    <a:pt x="3824" y="215"/>
                    <a:pt x="3793" y="215"/>
                  </a:cubicBezTo>
                  <a:lnTo>
                    <a:pt x="62" y="0"/>
                  </a:lnTo>
                  <a:close/>
                </a:path>
              </a:pathLst>
            </a:custGeom>
            <a:solidFill>
              <a:srgbClr val="0304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2" name="Google Shape;2382;p42"/>
            <p:cNvSpPr/>
            <p:nvPr/>
          </p:nvSpPr>
          <p:spPr>
            <a:xfrm rot="-394620">
              <a:off x="97254" y="3693884"/>
              <a:ext cx="183672" cy="102628"/>
            </a:xfrm>
            <a:custGeom>
              <a:avLst/>
              <a:gdLst/>
              <a:ahLst/>
              <a:cxnLst/>
              <a:rect l="l" t="t" r="r" b="b"/>
              <a:pathLst>
                <a:path w="3676" h="2054" extrusionOk="0">
                  <a:moveTo>
                    <a:pt x="1340" y="0"/>
                  </a:moveTo>
                  <a:lnTo>
                    <a:pt x="1211" y="19"/>
                  </a:lnTo>
                  <a:cubicBezTo>
                    <a:pt x="1193" y="25"/>
                    <a:pt x="1180" y="31"/>
                    <a:pt x="1174" y="43"/>
                  </a:cubicBezTo>
                  <a:cubicBezTo>
                    <a:pt x="1168" y="49"/>
                    <a:pt x="596" y="762"/>
                    <a:pt x="19" y="1770"/>
                  </a:cubicBezTo>
                  <a:cubicBezTo>
                    <a:pt x="0" y="1795"/>
                    <a:pt x="12" y="1832"/>
                    <a:pt x="37" y="1850"/>
                  </a:cubicBezTo>
                  <a:cubicBezTo>
                    <a:pt x="45" y="1854"/>
                    <a:pt x="54" y="1856"/>
                    <a:pt x="63" y="1856"/>
                  </a:cubicBezTo>
                  <a:cubicBezTo>
                    <a:pt x="83" y="1856"/>
                    <a:pt x="104" y="1847"/>
                    <a:pt x="117" y="1826"/>
                  </a:cubicBezTo>
                  <a:cubicBezTo>
                    <a:pt x="639" y="916"/>
                    <a:pt x="1162" y="240"/>
                    <a:pt x="1248" y="129"/>
                  </a:cubicBezTo>
                  <a:lnTo>
                    <a:pt x="1346" y="111"/>
                  </a:lnTo>
                  <a:lnTo>
                    <a:pt x="2631" y="215"/>
                  </a:lnTo>
                  <a:cubicBezTo>
                    <a:pt x="2717" y="351"/>
                    <a:pt x="3147" y="1070"/>
                    <a:pt x="3559" y="2022"/>
                  </a:cubicBezTo>
                  <a:cubicBezTo>
                    <a:pt x="3565" y="2041"/>
                    <a:pt x="3584" y="2053"/>
                    <a:pt x="3608" y="2053"/>
                  </a:cubicBezTo>
                  <a:cubicBezTo>
                    <a:pt x="3614" y="2053"/>
                    <a:pt x="3627" y="2053"/>
                    <a:pt x="3633" y="2047"/>
                  </a:cubicBezTo>
                  <a:cubicBezTo>
                    <a:pt x="3664" y="2035"/>
                    <a:pt x="3676" y="2004"/>
                    <a:pt x="3664" y="1973"/>
                  </a:cubicBezTo>
                  <a:cubicBezTo>
                    <a:pt x="3203" y="910"/>
                    <a:pt x="2717" y="135"/>
                    <a:pt x="2711" y="129"/>
                  </a:cubicBezTo>
                  <a:cubicBezTo>
                    <a:pt x="2705" y="117"/>
                    <a:pt x="2686" y="105"/>
                    <a:pt x="2668" y="105"/>
                  </a:cubicBezTo>
                  <a:lnTo>
                    <a:pt x="1340"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3" name="Google Shape;2383;p42"/>
            <p:cNvSpPr/>
            <p:nvPr/>
          </p:nvSpPr>
          <p:spPr>
            <a:xfrm rot="-394620">
              <a:off x="131288" y="3069838"/>
              <a:ext cx="147547" cy="393675"/>
            </a:xfrm>
            <a:custGeom>
              <a:avLst/>
              <a:gdLst/>
              <a:ahLst/>
              <a:cxnLst/>
              <a:rect l="l" t="t" r="r" b="b"/>
              <a:pathLst>
                <a:path w="2953" h="7879" extrusionOk="0">
                  <a:moveTo>
                    <a:pt x="1934" y="0"/>
                  </a:moveTo>
                  <a:cubicBezTo>
                    <a:pt x="1758" y="0"/>
                    <a:pt x="1560" y="69"/>
                    <a:pt x="1347" y="220"/>
                  </a:cubicBezTo>
                  <a:cubicBezTo>
                    <a:pt x="1" y="1172"/>
                    <a:pt x="523" y="7872"/>
                    <a:pt x="523" y="7872"/>
                  </a:cubicBezTo>
                  <a:lnTo>
                    <a:pt x="1513" y="7879"/>
                  </a:lnTo>
                  <a:cubicBezTo>
                    <a:pt x="1513" y="7879"/>
                    <a:pt x="2656" y="3613"/>
                    <a:pt x="2822" y="2113"/>
                  </a:cubicBezTo>
                  <a:cubicBezTo>
                    <a:pt x="2953" y="933"/>
                    <a:pt x="2585" y="0"/>
                    <a:pt x="193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4" name="Google Shape;2384;p42"/>
            <p:cNvSpPr/>
            <p:nvPr/>
          </p:nvSpPr>
          <p:spPr>
            <a:xfrm rot="-394620">
              <a:off x="130000" y="3082372"/>
              <a:ext cx="72849" cy="388079"/>
            </a:xfrm>
            <a:custGeom>
              <a:avLst/>
              <a:gdLst/>
              <a:ahLst/>
              <a:cxnLst/>
              <a:rect l="l" t="t" r="r" b="b"/>
              <a:pathLst>
                <a:path w="1458" h="7767" extrusionOk="0">
                  <a:moveTo>
                    <a:pt x="1387" y="1"/>
                  </a:moveTo>
                  <a:cubicBezTo>
                    <a:pt x="1377" y="1"/>
                    <a:pt x="1367" y="3"/>
                    <a:pt x="1359" y="10"/>
                  </a:cubicBezTo>
                  <a:cubicBezTo>
                    <a:pt x="1" y="968"/>
                    <a:pt x="486" y="7441"/>
                    <a:pt x="511" y="7711"/>
                  </a:cubicBezTo>
                  <a:cubicBezTo>
                    <a:pt x="511" y="7742"/>
                    <a:pt x="535" y="7767"/>
                    <a:pt x="566" y="7767"/>
                  </a:cubicBezTo>
                  <a:cubicBezTo>
                    <a:pt x="603" y="7761"/>
                    <a:pt x="621" y="7736"/>
                    <a:pt x="621" y="7705"/>
                  </a:cubicBezTo>
                  <a:cubicBezTo>
                    <a:pt x="615" y="7638"/>
                    <a:pt x="117" y="1024"/>
                    <a:pt x="1420" y="108"/>
                  </a:cubicBezTo>
                  <a:cubicBezTo>
                    <a:pt x="1451" y="89"/>
                    <a:pt x="1457" y="53"/>
                    <a:pt x="1439" y="28"/>
                  </a:cubicBezTo>
                  <a:cubicBezTo>
                    <a:pt x="1427" y="12"/>
                    <a:pt x="1406" y="1"/>
                    <a:pt x="138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5" name="Google Shape;2385;p42"/>
            <p:cNvSpPr/>
            <p:nvPr/>
          </p:nvSpPr>
          <p:spPr>
            <a:xfrm rot="-394620">
              <a:off x="5815" y="3083340"/>
              <a:ext cx="183072" cy="386730"/>
            </a:xfrm>
            <a:custGeom>
              <a:avLst/>
              <a:gdLst/>
              <a:ahLst/>
              <a:cxnLst/>
              <a:rect l="l" t="t" r="r" b="b"/>
              <a:pathLst>
                <a:path w="3664" h="7740" extrusionOk="0">
                  <a:moveTo>
                    <a:pt x="2201" y="0"/>
                  </a:moveTo>
                  <a:cubicBezTo>
                    <a:pt x="2063" y="0"/>
                    <a:pt x="1919" y="35"/>
                    <a:pt x="1771" y="105"/>
                  </a:cubicBezTo>
                  <a:cubicBezTo>
                    <a:pt x="0" y="941"/>
                    <a:pt x="2367" y="7740"/>
                    <a:pt x="2367" y="7740"/>
                  </a:cubicBezTo>
                  <a:lnTo>
                    <a:pt x="3406" y="7715"/>
                  </a:lnTo>
                  <a:cubicBezTo>
                    <a:pt x="3406" y="7715"/>
                    <a:pt x="3664" y="4752"/>
                    <a:pt x="3559" y="2724"/>
                  </a:cubicBezTo>
                  <a:cubicBezTo>
                    <a:pt x="3472" y="941"/>
                    <a:pt x="2917" y="0"/>
                    <a:pt x="2201"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6" name="Google Shape;2386;p42"/>
            <p:cNvSpPr/>
            <p:nvPr/>
          </p:nvSpPr>
          <p:spPr>
            <a:xfrm rot="-394620">
              <a:off x="90560" y="3075462"/>
              <a:ext cx="100780" cy="391427"/>
            </a:xfrm>
            <a:custGeom>
              <a:avLst/>
              <a:gdLst/>
              <a:ahLst/>
              <a:cxnLst/>
              <a:rect l="l" t="t" r="r" b="b"/>
              <a:pathLst>
                <a:path w="2017" h="7834" extrusionOk="0">
                  <a:moveTo>
                    <a:pt x="492" y="1"/>
                  </a:moveTo>
                  <a:cubicBezTo>
                    <a:pt x="347" y="1"/>
                    <a:pt x="197" y="36"/>
                    <a:pt x="43" y="107"/>
                  </a:cubicBezTo>
                  <a:cubicBezTo>
                    <a:pt x="12" y="126"/>
                    <a:pt x="0" y="156"/>
                    <a:pt x="19" y="187"/>
                  </a:cubicBezTo>
                  <a:cubicBezTo>
                    <a:pt x="28" y="205"/>
                    <a:pt x="46" y="216"/>
                    <a:pt x="68" y="216"/>
                  </a:cubicBezTo>
                  <a:cubicBezTo>
                    <a:pt x="76" y="216"/>
                    <a:pt x="84" y="215"/>
                    <a:pt x="92" y="212"/>
                  </a:cubicBezTo>
                  <a:cubicBezTo>
                    <a:pt x="232" y="146"/>
                    <a:pt x="366" y="114"/>
                    <a:pt x="494" y="114"/>
                  </a:cubicBezTo>
                  <a:cubicBezTo>
                    <a:pt x="631" y="114"/>
                    <a:pt x="761" y="151"/>
                    <a:pt x="885" y="224"/>
                  </a:cubicBezTo>
                  <a:cubicBezTo>
                    <a:pt x="1402" y="531"/>
                    <a:pt x="1733" y="1466"/>
                    <a:pt x="1801" y="2787"/>
                  </a:cubicBezTo>
                  <a:cubicBezTo>
                    <a:pt x="1899" y="4785"/>
                    <a:pt x="1647" y="7741"/>
                    <a:pt x="1641" y="7772"/>
                  </a:cubicBezTo>
                  <a:cubicBezTo>
                    <a:pt x="1641" y="7803"/>
                    <a:pt x="1666" y="7827"/>
                    <a:pt x="1697" y="7834"/>
                  </a:cubicBezTo>
                  <a:lnTo>
                    <a:pt x="1703" y="7834"/>
                  </a:lnTo>
                  <a:cubicBezTo>
                    <a:pt x="1727" y="7834"/>
                    <a:pt x="1758" y="7809"/>
                    <a:pt x="1758" y="7778"/>
                  </a:cubicBezTo>
                  <a:cubicBezTo>
                    <a:pt x="1758" y="7748"/>
                    <a:pt x="2016" y="4785"/>
                    <a:pt x="1912" y="2781"/>
                  </a:cubicBezTo>
                  <a:cubicBezTo>
                    <a:pt x="1844" y="1404"/>
                    <a:pt x="1500" y="458"/>
                    <a:pt x="941" y="126"/>
                  </a:cubicBezTo>
                  <a:cubicBezTo>
                    <a:pt x="800" y="43"/>
                    <a:pt x="649" y="1"/>
                    <a:pt x="49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7" name="Google Shape;2387;p42"/>
            <p:cNvSpPr/>
            <p:nvPr/>
          </p:nvSpPr>
          <p:spPr>
            <a:xfrm rot="-394620">
              <a:off x="29586" y="3447701"/>
              <a:ext cx="334217" cy="265814"/>
            </a:xfrm>
            <a:custGeom>
              <a:avLst/>
              <a:gdLst/>
              <a:ahLst/>
              <a:cxnLst/>
              <a:rect l="l" t="t" r="r" b="b"/>
              <a:pathLst>
                <a:path w="6689" h="5320" extrusionOk="0">
                  <a:moveTo>
                    <a:pt x="3268" y="1"/>
                  </a:moveTo>
                  <a:cubicBezTo>
                    <a:pt x="1571" y="1"/>
                    <a:pt x="169" y="1068"/>
                    <a:pt x="87" y="2466"/>
                  </a:cubicBezTo>
                  <a:cubicBezTo>
                    <a:pt x="1" y="3929"/>
                    <a:pt x="1390" y="5202"/>
                    <a:pt x="3191" y="5312"/>
                  </a:cubicBezTo>
                  <a:cubicBezTo>
                    <a:pt x="3270" y="5317"/>
                    <a:pt x="3349" y="5319"/>
                    <a:pt x="3427" y="5319"/>
                  </a:cubicBezTo>
                  <a:cubicBezTo>
                    <a:pt x="5123" y="5319"/>
                    <a:pt x="6520" y="4252"/>
                    <a:pt x="6602" y="2854"/>
                  </a:cubicBezTo>
                  <a:cubicBezTo>
                    <a:pt x="6689" y="1385"/>
                    <a:pt x="5305" y="112"/>
                    <a:pt x="3504" y="8"/>
                  </a:cubicBezTo>
                  <a:cubicBezTo>
                    <a:pt x="3425" y="3"/>
                    <a:pt x="3346" y="1"/>
                    <a:pt x="326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8" name="Google Shape;2388;p42"/>
            <p:cNvSpPr/>
            <p:nvPr/>
          </p:nvSpPr>
          <p:spPr>
            <a:xfrm rot="-394620">
              <a:off x="121683" y="3690157"/>
              <a:ext cx="131458" cy="27331"/>
            </a:xfrm>
            <a:custGeom>
              <a:avLst/>
              <a:gdLst/>
              <a:ahLst/>
              <a:cxnLst/>
              <a:rect l="l" t="t" r="r" b="b"/>
              <a:pathLst>
                <a:path w="2631" h="547" extrusionOk="0">
                  <a:moveTo>
                    <a:pt x="67" y="1"/>
                  </a:moveTo>
                  <a:cubicBezTo>
                    <a:pt x="44" y="1"/>
                    <a:pt x="21" y="12"/>
                    <a:pt x="12" y="30"/>
                  </a:cubicBezTo>
                  <a:cubicBezTo>
                    <a:pt x="0" y="61"/>
                    <a:pt x="6" y="92"/>
                    <a:pt x="37" y="110"/>
                  </a:cubicBezTo>
                  <a:cubicBezTo>
                    <a:pt x="516" y="362"/>
                    <a:pt x="1064" y="510"/>
                    <a:pt x="1629" y="540"/>
                  </a:cubicBezTo>
                  <a:cubicBezTo>
                    <a:pt x="1707" y="546"/>
                    <a:pt x="1785" y="547"/>
                    <a:pt x="1863" y="547"/>
                  </a:cubicBezTo>
                  <a:lnTo>
                    <a:pt x="1863" y="547"/>
                  </a:lnTo>
                  <a:cubicBezTo>
                    <a:pt x="2109" y="546"/>
                    <a:pt x="2348" y="528"/>
                    <a:pt x="2582" y="485"/>
                  </a:cubicBezTo>
                  <a:cubicBezTo>
                    <a:pt x="2612" y="479"/>
                    <a:pt x="2631" y="448"/>
                    <a:pt x="2625" y="417"/>
                  </a:cubicBezTo>
                  <a:cubicBezTo>
                    <a:pt x="2625" y="391"/>
                    <a:pt x="2601" y="373"/>
                    <a:pt x="2575" y="373"/>
                  </a:cubicBezTo>
                  <a:cubicBezTo>
                    <a:pt x="2571" y="373"/>
                    <a:pt x="2567" y="374"/>
                    <a:pt x="2563" y="374"/>
                  </a:cubicBezTo>
                  <a:cubicBezTo>
                    <a:pt x="2337" y="416"/>
                    <a:pt x="2105" y="437"/>
                    <a:pt x="1870" y="437"/>
                  </a:cubicBezTo>
                  <a:cubicBezTo>
                    <a:pt x="1792" y="437"/>
                    <a:pt x="1714" y="434"/>
                    <a:pt x="1635" y="430"/>
                  </a:cubicBezTo>
                  <a:cubicBezTo>
                    <a:pt x="1088" y="399"/>
                    <a:pt x="553" y="251"/>
                    <a:pt x="92" y="6"/>
                  </a:cubicBezTo>
                  <a:cubicBezTo>
                    <a:pt x="84" y="2"/>
                    <a:pt x="75" y="1"/>
                    <a:pt x="67" y="1"/>
                  </a:cubicBezTo>
                  <a:close/>
                  <a:moveTo>
                    <a:pt x="1863" y="547"/>
                  </a:moveTo>
                  <a:cubicBezTo>
                    <a:pt x="1863" y="547"/>
                    <a:pt x="1863" y="547"/>
                    <a:pt x="1863" y="547"/>
                  </a:cubicBezTo>
                  <a:lnTo>
                    <a:pt x="1869" y="547"/>
                  </a:lnTo>
                  <a:cubicBezTo>
                    <a:pt x="1867" y="547"/>
                    <a:pt x="1865" y="547"/>
                    <a:pt x="1863" y="547"/>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89" name="Google Shape;2389;p42"/>
            <p:cNvSpPr/>
            <p:nvPr/>
          </p:nvSpPr>
          <p:spPr>
            <a:xfrm rot="-394620">
              <a:off x="67499" y="3444165"/>
              <a:ext cx="250375" cy="61157"/>
            </a:xfrm>
            <a:custGeom>
              <a:avLst/>
              <a:gdLst/>
              <a:ahLst/>
              <a:cxnLst/>
              <a:rect l="l" t="t" r="r" b="b"/>
              <a:pathLst>
                <a:path w="5011" h="1224" extrusionOk="0">
                  <a:moveTo>
                    <a:pt x="2275" y="0"/>
                  </a:moveTo>
                  <a:cubicBezTo>
                    <a:pt x="1437" y="0"/>
                    <a:pt x="630" y="256"/>
                    <a:pt x="25" y="725"/>
                  </a:cubicBezTo>
                  <a:cubicBezTo>
                    <a:pt x="1" y="744"/>
                    <a:pt x="1" y="781"/>
                    <a:pt x="19" y="805"/>
                  </a:cubicBezTo>
                  <a:cubicBezTo>
                    <a:pt x="30" y="820"/>
                    <a:pt x="48" y="828"/>
                    <a:pt x="66" y="828"/>
                  </a:cubicBezTo>
                  <a:cubicBezTo>
                    <a:pt x="78" y="828"/>
                    <a:pt x="89" y="825"/>
                    <a:pt x="99" y="817"/>
                  </a:cubicBezTo>
                  <a:cubicBezTo>
                    <a:pt x="676" y="370"/>
                    <a:pt x="1451" y="116"/>
                    <a:pt x="2254" y="116"/>
                  </a:cubicBezTo>
                  <a:cubicBezTo>
                    <a:pt x="2332" y="116"/>
                    <a:pt x="2411" y="118"/>
                    <a:pt x="2490" y="123"/>
                  </a:cubicBezTo>
                  <a:cubicBezTo>
                    <a:pt x="3449" y="178"/>
                    <a:pt x="4328" y="572"/>
                    <a:pt x="4906" y="1205"/>
                  </a:cubicBezTo>
                  <a:cubicBezTo>
                    <a:pt x="4918" y="1217"/>
                    <a:pt x="4930" y="1223"/>
                    <a:pt x="4949" y="1223"/>
                  </a:cubicBezTo>
                  <a:cubicBezTo>
                    <a:pt x="4961" y="1223"/>
                    <a:pt x="4973" y="1223"/>
                    <a:pt x="4986" y="1211"/>
                  </a:cubicBezTo>
                  <a:cubicBezTo>
                    <a:pt x="5010" y="1186"/>
                    <a:pt x="5010" y="1156"/>
                    <a:pt x="4992" y="1131"/>
                  </a:cubicBezTo>
                  <a:cubicBezTo>
                    <a:pt x="4390" y="473"/>
                    <a:pt x="3486" y="68"/>
                    <a:pt x="2496" y="6"/>
                  </a:cubicBezTo>
                  <a:cubicBezTo>
                    <a:pt x="2423" y="2"/>
                    <a:pt x="2349" y="0"/>
                    <a:pt x="22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0" name="Google Shape;2390;p42"/>
            <p:cNvSpPr/>
            <p:nvPr/>
          </p:nvSpPr>
          <p:spPr>
            <a:xfrm rot="-394620">
              <a:off x="187447" y="3574859"/>
              <a:ext cx="12042" cy="65454"/>
            </a:xfrm>
            <a:custGeom>
              <a:avLst/>
              <a:gdLst/>
              <a:ahLst/>
              <a:cxnLst/>
              <a:rect l="l" t="t" r="r" b="b"/>
              <a:pathLst>
                <a:path w="241" h="1310" extrusionOk="0">
                  <a:moveTo>
                    <a:pt x="191" y="0"/>
                  </a:moveTo>
                  <a:cubicBezTo>
                    <a:pt x="154" y="0"/>
                    <a:pt x="130" y="18"/>
                    <a:pt x="124" y="49"/>
                  </a:cubicBezTo>
                  <a:lnTo>
                    <a:pt x="1" y="1242"/>
                  </a:lnTo>
                  <a:cubicBezTo>
                    <a:pt x="1" y="1272"/>
                    <a:pt x="25" y="1303"/>
                    <a:pt x="56" y="1309"/>
                  </a:cubicBezTo>
                  <a:lnTo>
                    <a:pt x="62" y="1309"/>
                  </a:lnTo>
                  <a:cubicBezTo>
                    <a:pt x="87" y="1309"/>
                    <a:pt x="111" y="1285"/>
                    <a:pt x="118" y="1254"/>
                  </a:cubicBezTo>
                  <a:lnTo>
                    <a:pt x="241" y="61"/>
                  </a:lnTo>
                  <a:cubicBezTo>
                    <a:pt x="241" y="31"/>
                    <a:pt x="222" y="6"/>
                    <a:pt x="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1" name="Google Shape;2391;p42"/>
            <p:cNvSpPr/>
            <p:nvPr/>
          </p:nvSpPr>
          <p:spPr>
            <a:xfrm rot="-394620">
              <a:off x="159438" y="3552401"/>
              <a:ext cx="67003" cy="39273"/>
            </a:xfrm>
            <a:custGeom>
              <a:avLst/>
              <a:gdLst/>
              <a:ahLst/>
              <a:cxnLst/>
              <a:rect l="l" t="t" r="r" b="b"/>
              <a:pathLst>
                <a:path w="1341" h="786" extrusionOk="0">
                  <a:moveTo>
                    <a:pt x="615" y="1"/>
                  </a:moveTo>
                  <a:cubicBezTo>
                    <a:pt x="286" y="1"/>
                    <a:pt x="24" y="153"/>
                    <a:pt x="13" y="354"/>
                  </a:cubicBezTo>
                  <a:cubicBezTo>
                    <a:pt x="0" y="569"/>
                    <a:pt x="283" y="759"/>
                    <a:pt x="646" y="784"/>
                  </a:cubicBezTo>
                  <a:cubicBezTo>
                    <a:pt x="665" y="785"/>
                    <a:pt x="684" y="786"/>
                    <a:pt x="703" y="786"/>
                  </a:cubicBezTo>
                  <a:cubicBezTo>
                    <a:pt x="1040" y="786"/>
                    <a:pt x="1316" y="631"/>
                    <a:pt x="1328" y="428"/>
                  </a:cubicBezTo>
                  <a:cubicBezTo>
                    <a:pt x="1340" y="212"/>
                    <a:pt x="1051" y="22"/>
                    <a:pt x="689" y="3"/>
                  </a:cubicBezTo>
                  <a:cubicBezTo>
                    <a:pt x="664" y="2"/>
                    <a:pt x="640" y="1"/>
                    <a:pt x="6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2" name="Google Shape;2392;p42"/>
            <p:cNvSpPr/>
            <p:nvPr/>
          </p:nvSpPr>
          <p:spPr>
            <a:xfrm rot="-394620">
              <a:off x="245272" y="3508147"/>
              <a:ext cx="43969" cy="46717"/>
            </a:xfrm>
            <a:custGeom>
              <a:avLst/>
              <a:gdLst/>
              <a:ahLst/>
              <a:cxnLst/>
              <a:rect l="l" t="t" r="r" b="b"/>
              <a:pathLst>
                <a:path w="880" h="935" extrusionOk="0">
                  <a:moveTo>
                    <a:pt x="462" y="0"/>
                  </a:moveTo>
                  <a:cubicBezTo>
                    <a:pt x="349" y="0"/>
                    <a:pt x="237" y="86"/>
                    <a:pt x="148" y="252"/>
                  </a:cubicBezTo>
                  <a:cubicBezTo>
                    <a:pt x="68" y="406"/>
                    <a:pt x="13" y="609"/>
                    <a:pt x="0" y="830"/>
                  </a:cubicBezTo>
                  <a:cubicBezTo>
                    <a:pt x="0" y="861"/>
                    <a:pt x="25" y="892"/>
                    <a:pt x="56" y="892"/>
                  </a:cubicBezTo>
                  <a:cubicBezTo>
                    <a:pt x="86" y="892"/>
                    <a:pt x="111" y="867"/>
                    <a:pt x="117" y="836"/>
                  </a:cubicBezTo>
                  <a:cubicBezTo>
                    <a:pt x="129" y="634"/>
                    <a:pt x="172" y="443"/>
                    <a:pt x="246" y="302"/>
                  </a:cubicBezTo>
                  <a:cubicBezTo>
                    <a:pt x="311" y="184"/>
                    <a:pt x="387" y="117"/>
                    <a:pt x="458" y="117"/>
                  </a:cubicBezTo>
                  <a:cubicBezTo>
                    <a:pt x="461" y="117"/>
                    <a:pt x="464" y="117"/>
                    <a:pt x="468" y="117"/>
                  </a:cubicBezTo>
                  <a:cubicBezTo>
                    <a:pt x="615" y="123"/>
                    <a:pt x="763" y="437"/>
                    <a:pt x="738" y="873"/>
                  </a:cubicBezTo>
                  <a:cubicBezTo>
                    <a:pt x="732" y="904"/>
                    <a:pt x="756" y="935"/>
                    <a:pt x="787" y="935"/>
                  </a:cubicBezTo>
                  <a:lnTo>
                    <a:pt x="793" y="935"/>
                  </a:lnTo>
                  <a:cubicBezTo>
                    <a:pt x="824" y="935"/>
                    <a:pt x="849" y="910"/>
                    <a:pt x="849" y="879"/>
                  </a:cubicBezTo>
                  <a:cubicBezTo>
                    <a:pt x="879" y="400"/>
                    <a:pt x="713" y="13"/>
                    <a:pt x="474" y="0"/>
                  </a:cubicBezTo>
                  <a:cubicBezTo>
                    <a:pt x="470" y="0"/>
                    <a:pt x="466" y="0"/>
                    <a:pt x="4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3" name="Google Shape;2393;p42"/>
            <p:cNvSpPr/>
            <p:nvPr/>
          </p:nvSpPr>
          <p:spPr>
            <a:xfrm rot="-394620">
              <a:off x="99665" y="3516585"/>
              <a:ext cx="43969" cy="46418"/>
            </a:xfrm>
            <a:custGeom>
              <a:avLst/>
              <a:gdLst/>
              <a:ahLst/>
              <a:cxnLst/>
              <a:rect l="l" t="t" r="r" b="b"/>
              <a:pathLst>
                <a:path w="880" h="929" extrusionOk="0">
                  <a:moveTo>
                    <a:pt x="462" y="0"/>
                  </a:moveTo>
                  <a:cubicBezTo>
                    <a:pt x="343" y="0"/>
                    <a:pt x="231" y="86"/>
                    <a:pt x="148" y="246"/>
                  </a:cubicBezTo>
                  <a:cubicBezTo>
                    <a:pt x="68" y="400"/>
                    <a:pt x="13" y="609"/>
                    <a:pt x="1" y="830"/>
                  </a:cubicBezTo>
                  <a:cubicBezTo>
                    <a:pt x="1" y="861"/>
                    <a:pt x="25" y="886"/>
                    <a:pt x="56" y="892"/>
                  </a:cubicBezTo>
                  <a:cubicBezTo>
                    <a:pt x="87" y="892"/>
                    <a:pt x="111" y="867"/>
                    <a:pt x="118" y="836"/>
                  </a:cubicBezTo>
                  <a:cubicBezTo>
                    <a:pt x="130" y="627"/>
                    <a:pt x="173" y="443"/>
                    <a:pt x="247" y="302"/>
                  </a:cubicBezTo>
                  <a:cubicBezTo>
                    <a:pt x="312" y="183"/>
                    <a:pt x="388" y="111"/>
                    <a:pt x="459" y="111"/>
                  </a:cubicBezTo>
                  <a:cubicBezTo>
                    <a:pt x="462" y="111"/>
                    <a:pt x="465" y="111"/>
                    <a:pt x="468" y="111"/>
                  </a:cubicBezTo>
                  <a:cubicBezTo>
                    <a:pt x="615" y="123"/>
                    <a:pt x="763" y="437"/>
                    <a:pt x="738" y="873"/>
                  </a:cubicBezTo>
                  <a:cubicBezTo>
                    <a:pt x="732" y="904"/>
                    <a:pt x="757" y="929"/>
                    <a:pt x="788" y="929"/>
                  </a:cubicBezTo>
                  <a:lnTo>
                    <a:pt x="794" y="929"/>
                  </a:lnTo>
                  <a:cubicBezTo>
                    <a:pt x="824" y="929"/>
                    <a:pt x="849" y="910"/>
                    <a:pt x="849" y="879"/>
                  </a:cubicBezTo>
                  <a:cubicBezTo>
                    <a:pt x="880" y="400"/>
                    <a:pt x="714" y="13"/>
                    <a:pt x="474" y="0"/>
                  </a:cubicBezTo>
                  <a:cubicBezTo>
                    <a:pt x="470" y="0"/>
                    <a:pt x="466" y="0"/>
                    <a:pt x="4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4" name="Google Shape;2394;p42"/>
            <p:cNvSpPr/>
            <p:nvPr/>
          </p:nvSpPr>
          <p:spPr>
            <a:xfrm rot="-394620">
              <a:off x="283859" y="3550026"/>
              <a:ext cx="49166" cy="47467"/>
            </a:xfrm>
            <a:custGeom>
              <a:avLst/>
              <a:gdLst/>
              <a:ahLst/>
              <a:cxnLst/>
              <a:rect l="l" t="t" r="r" b="b"/>
              <a:pathLst>
                <a:path w="984" h="950" extrusionOk="0">
                  <a:moveTo>
                    <a:pt x="483" y="0"/>
                  </a:moveTo>
                  <a:cubicBezTo>
                    <a:pt x="234" y="0"/>
                    <a:pt x="30" y="197"/>
                    <a:pt x="13" y="444"/>
                  </a:cubicBezTo>
                  <a:cubicBezTo>
                    <a:pt x="0" y="708"/>
                    <a:pt x="203" y="936"/>
                    <a:pt x="461" y="948"/>
                  </a:cubicBezTo>
                  <a:cubicBezTo>
                    <a:pt x="473" y="949"/>
                    <a:pt x="484" y="949"/>
                    <a:pt x="495" y="949"/>
                  </a:cubicBezTo>
                  <a:cubicBezTo>
                    <a:pt x="745" y="949"/>
                    <a:pt x="954" y="753"/>
                    <a:pt x="965" y="499"/>
                  </a:cubicBezTo>
                  <a:cubicBezTo>
                    <a:pt x="984" y="241"/>
                    <a:pt x="781" y="14"/>
                    <a:pt x="517" y="2"/>
                  </a:cubicBezTo>
                  <a:cubicBezTo>
                    <a:pt x="505" y="1"/>
                    <a:pt x="494" y="0"/>
                    <a:pt x="48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5" name="Google Shape;2395;p42"/>
            <p:cNvSpPr/>
            <p:nvPr/>
          </p:nvSpPr>
          <p:spPr>
            <a:xfrm rot="-394620">
              <a:off x="57808" y="3562811"/>
              <a:ext cx="49166" cy="47717"/>
            </a:xfrm>
            <a:custGeom>
              <a:avLst/>
              <a:gdLst/>
              <a:ahLst/>
              <a:cxnLst/>
              <a:rect l="l" t="t" r="r" b="b"/>
              <a:pathLst>
                <a:path w="984" h="955" extrusionOk="0">
                  <a:moveTo>
                    <a:pt x="499" y="1"/>
                  </a:moveTo>
                  <a:cubicBezTo>
                    <a:pt x="245" y="1"/>
                    <a:pt x="31" y="194"/>
                    <a:pt x="19" y="450"/>
                  </a:cubicBezTo>
                  <a:cubicBezTo>
                    <a:pt x="0" y="708"/>
                    <a:pt x="203" y="936"/>
                    <a:pt x="467" y="954"/>
                  </a:cubicBezTo>
                  <a:cubicBezTo>
                    <a:pt x="475" y="954"/>
                    <a:pt x="483" y="955"/>
                    <a:pt x="490" y="955"/>
                  </a:cubicBezTo>
                  <a:cubicBezTo>
                    <a:pt x="744" y="955"/>
                    <a:pt x="954" y="756"/>
                    <a:pt x="972" y="505"/>
                  </a:cubicBezTo>
                  <a:cubicBezTo>
                    <a:pt x="984" y="241"/>
                    <a:pt x="787" y="20"/>
                    <a:pt x="523" y="1"/>
                  </a:cubicBezTo>
                  <a:cubicBezTo>
                    <a:pt x="515" y="1"/>
                    <a:pt x="507" y="1"/>
                    <a:pt x="49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6" name="Google Shape;2396;p42"/>
            <p:cNvSpPr/>
            <p:nvPr/>
          </p:nvSpPr>
          <p:spPr>
            <a:xfrm rot="-394620">
              <a:off x="144597" y="3576649"/>
              <a:ext cx="103228" cy="63656"/>
            </a:xfrm>
            <a:custGeom>
              <a:avLst/>
              <a:gdLst/>
              <a:ahLst/>
              <a:cxnLst/>
              <a:rect l="l" t="t" r="r" b="b"/>
              <a:pathLst>
                <a:path w="2066" h="1274" extrusionOk="0">
                  <a:moveTo>
                    <a:pt x="114" y="0"/>
                  </a:moveTo>
                  <a:cubicBezTo>
                    <a:pt x="88" y="0"/>
                    <a:pt x="67" y="23"/>
                    <a:pt x="62" y="50"/>
                  </a:cubicBezTo>
                  <a:cubicBezTo>
                    <a:pt x="0" y="671"/>
                    <a:pt x="400" y="1218"/>
                    <a:pt x="953" y="1267"/>
                  </a:cubicBezTo>
                  <a:cubicBezTo>
                    <a:pt x="984" y="1273"/>
                    <a:pt x="1014" y="1273"/>
                    <a:pt x="1039" y="1273"/>
                  </a:cubicBezTo>
                  <a:lnTo>
                    <a:pt x="1045" y="1273"/>
                  </a:lnTo>
                  <a:cubicBezTo>
                    <a:pt x="1279" y="1273"/>
                    <a:pt x="1506" y="1181"/>
                    <a:pt x="1697" y="1009"/>
                  </a:cubicBezTo>
                  <a:cubicBezTo>
                    <a:pt x="1900" y="812"/>
                    <a:pt x="2035" y="542"/>
                    <a:pt x="2059" y="247"/>
                  </a:cubicBezTo>
                  <a:cubicBezTo>
                    <a:pt x="2066" y="216"/>
                    <a:pt x="2041" y="185"/>
                    <a:pt x="2010" y="185"/>
                  </a:cubicBezTo>
                  <a:cubicBezTo>
                    <a:pt x="2007" y="185"/>
                    <a:pt x="2004" y="184"/>
                    <a:pt x="2001" y="184"/>
                  </a:cubicBezTo>
                  <a:cubicBezTo>
                    <a:pt x="1973" y="184"/>
                    <a:pt x="1949" y="207"/>
                    <a:pt x="1949" y="235"/>
                  </a:cubicBezTo>
                  <a:cubicBezTo>
                    <a:pt x="1924" y="505"/>
                    <a:pt x="1801" y="751"/>
                    <a:pt x="1617" y="923"/>
                  </a:cubicBezTo>
                  <a:cubicBezTo>
                    <a:pt x="1450" y="1079"/>
                    <a:pt x="1242" y="1159"/>
                    <a:pt x="1031" y="1159"/>
                  </a:cubicBezTo>
                  <a:cubicBezTo>
                    <a:pt x="1009" y="1159"/>
                    <a:pt x="987" y="1158"/>
                    <a:pt x="965" y="1157"/>
                  </a:cubicBezTo>
                  <a:cubicBezTo>
                    <a:pt x="474" y="1107"/>
                    <a:pt x="123" y="616"/>
                    <a:pt x="179" y="63"/>
                  </a:cubicBezTo>
                  <a:cubicBezTo>
                    <a:pt x="179" y="32"/>
                    <a:pt x="154" y="1"/>
                    <a:pt x="123" y="1"/>
                  </a:cubicBezTo>
                  <a:cubicBezTo>
                    <a:pt x="120" y="0"/>
                    <a:pt x="117" y="0"/>
                    <a:pt x="1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7" name="Google Shape;2397;p42"/>
            <p:cNvSpPr/>
            <p:nvPr/>
          </p:nvSpPr>
          <p:spPr>
            <a:xfrm rot="-394620">
              <a:off x="48972" y="3306645"/>
              <a:ext cx="108774" cy="167783"/>
            </a:xfrm>
            <a:custGeom>
              <a:avLst/>
              <a:gdLst/>
              <a:ahLst/>
              <a:cxnLst/>
              <a:rect l="l" t="t" r="r" b="b"/>
              <a:pathLst>
                <a:path w="2177" h="3358" extrusionOk="0">
                  <a:moveTo>
                    <a:pt x="952" y="1"/>
                  </a:moveTo>
                  <a:cubicBezTo>
                    <a:pt x="631" y="1"/>
                    <a:pt x="146" y="259"/>
                    <a:pt x="75" y="776"/>
                  </a:cubicBezTo>
                  <a:cubicBezTo>
                    <a:pt x="1" y="1317"/>
                    <a:pt x="302" y="1477"/>
                    <a:pt x="302" y="1477"/>
                  </a:cubicBezTo>
                  <a:lnTo>
                    <a:pt x="314" y="1477"/>
                  </a:lnTo>
                  <a:cubicBezTo>
                    <a:pt x="148" y="2061"/>
                    <a:pt x="695" y="2270"/>
                    <a:pt x="695" y="2270"/>
                  </a:cubicBezTo>
                  <a:lnTo>
                    <a:pt x="726" y="2282"/>
                  </a:lnTo>
                  <a:cubicBezTo>
                    <a:pt x="658" y="2380"/>
                    <a:pt x="615" y="2503"/>
                    <a:pt x="603" y="2657"/>
                  </a:cubicBezTo>
                  <a:cubicBezTo>
                    <a:pt x="591" y="2909"/>
                    <a:pt x="646" y="3124"/>
                    <a:pt x="738" y="3302"/>
                  </a:cubicBezTo>
                  <a:cubicBezTo>
                    <a:pt x="745" y="3321"/>
                    <a:pt x="769" y="3358"/>
                    <a:pt x="769" y="3358"/>
                  </a:cubicBezTo>
                  <a:lnTo>
                    <a:pt x="1083" y="3210"/>
                  </a:lnTo>
                  <a:cubicBezTo>
                    <a:pt x="2177" y="3087"/>
                    <a:pt x="2146" y="2245"/>
                    <a:pt x="1722" y="2049"/>
                  </a:cubicBezTo>
                  <a:lnTo>
                    <a:pt x="1722" y="2042"/>
                  </a:lnTo>
                  <a:cubicBezTo>
                    <a:pt x="1685" y="2030"/>
                    <a:pt x="1636" y="2012"/>
                    <a:pt x="1593" y="1999"/>
                  </a:cubicBezTo>
                  <a:lnTo>
                    <a:pt x="1636" y="1962"/>
                  </a:lnTo>
                  <a:cubicBezTo>
                    <a:pt x="1802" y="1495"/>
                    <a:pt x="1728" y="1188"/>
                    <a:pt x="1556" y="1022"/>
                  </a:cubicBezTo>
                  <a:lnTo>
                    <a:pt x="1574" y="997"/>
                  </a:lnTo>
                  <a:cubicBezTo>
                    <a:pt x="1771" y="260"/>
                    <a:pt x="1310" y="14"/>
                    <a:pt x="984" y="2"/>
                  </a:cubicBezTo>
                  <a:cubicBezTo>
                    <a:pt x="974" y="1"/>
                    <a:pt x="963" y="1"/>
                    <a:pt x="952" y="1"/>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8" name="Google Shape;2398;p42"/>
            <p:cNvSpPr/>
            <p:nvPr/>
          </p:nvSpPr>
          <p:spPr>
            <a:xfrm rot="-394620">
              <a:off x="81241" y="3400871"/>
              <a:ext cx="77746" cy="74098"/>
            </a:xfrm>
            <a:custGeom>
              <a:avLst/>
              <a:gdLst/>
              <a:ahLst/>
              <a:cxnLst/>
              <a:rect l="l" t="t" r="r" b="b"/>
              <a:pathLst>
                <a:path w="1556" h="1483" extrusionOk="0">
                  <a:moveTo>
                    <a:pt x="837" y="0"/>
                  </a:moveTo>
                  <a:cubicBezTo>
                    <a:pt x="678" y="0"/>
                    <a:pt x="510" y="37"/>
                    <a:pt x="363" y="124"/>
                  </a:cubicBezTo>
                  <a:cubicBezTo>
                    <a:pt x="216" y="217"/>
                    <a:pt x="37" y="389"/>
                    <a:pt x="13" y="733"/>
                  </a:cubicBezTo>
                  <a:cubicBezTo>
                    <a:pt x="1" y="985"/>
                    <a:pt x="56" y="1231"/>
                    <a:pt x="179" y="1452"/>
                  </a:cubicBezTo>
                  <a:cubicBezTo>
                    <a:pt x="191" y="1471"/>
                    <a:pt x="210" y="1483"/>
                    <a:pt x="228" y="1483"/>
                  </a:cubicBezTo>
                  <a:cubicBezTo>
                    <a:pt x="240" y="1483"/>
                    <a:pt x="246" y="1477"/>
                    <a:pt x="259" y="1477"/>
                  </a:cubicBezTo>
                  <a:cubicBezTo>
                    <a:pt x="283" y="1458"/>
                    <a:pt x="296" y="1427"/>
                    <a:pt x="277" y="1397"/>
                  </a:cubicBezTo>
                  <a:cubicBezTo>
                    <a:pt x="167" y="1194"/>
                    <a:pt x="117" y="973"/>
                    <a:pt x="130" y="739"/>
                  </a:cubicBezTo>
                  <a:cubicBezTo>
                    <a:pt x="142" y="505"/>
                    <a:pt x="240" y="333"/>
                    <a:pt x="425" y="223"/>
                  </a:cubicBezTo>
                  <a:cubicBezTo>
                    <a:pt x="549" y="147"/>
                    <a:pt x="699" y="116"/>
                    <a:pt x="839" y="116"/>
                  </a:cubicBezTo>
                  <a:cubicBezTo>
                    <a:pt x="961" y="116"/>
                    <a:pt x="1076" y="140"/>
                    <a:pt x="1162" y="180"/>
                  </a:cubicBezTo>
                  <a:cubicBezTo>
                    <a:pt x="1334" y="260"/>
                    <a:pt x="1433" y="456"/>
                    <a:pt x="1402" y="653"/>
                  </a:cubicBezTo>
                  <a:cubicBezTo>
                    <a:pt x="1353" y="948"/>
                    <a:pt x="1033" y="1163"/>
                    <a:pt x="548" y="1218"/>
                  </a:cubicBezTo>
                  <a:cubicBezTo>
                    <a:pt x="517" y="1218"/>
                    <a:pt x="498" y="1249"/>
                    <a:pt x="498" y="1280"/>
                  </a:cubicBezTo>
                  <a:cubicBezTo>
                    <a:pt x="504" y="1307"/>
                    <a:pt x="529" y="1330"/>
                    <a:pt x="552" y="1330"/>
                  </a:cubicBezTo>
                  <a:cubicBezTo>
                    <a:pt x="555" y="1330"/>
                    <a:pt x="557" y="1330"/>
                    <a:pt x="560" y="1329"/>
                  </a:cubicBezTo>
                  <a:cubicBezTo>
                    <a:pt x="1101" y="1268"/>
                    <a:pt x="1457" y="1022"/>
                    <a:pt x="1513" y="671"/>
                  </a:cubicBezTo>
                  <a:cubicBezTo>
                    <a:pt x="1556" y="419"/>
                    <a:pt x="1427" y="174"/>
                    <a:pt x="1211" y="75"/>
                  </a:cubicBezTo>
                  <a:cubicBezTo>
                    <a:pt x="1110" y="29"/>
                    <a:pt x="978" y="0"/>
                    <a:pt x="8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399" name="Google Shape;2399;p42"/>
            <p:cNvSpPr/>
            <p:nvPr/>
          </p:nvSpPr>
          <p:spPr>
            <a:xfrm rot="-394620">
              <a:off x="58168" y="3346652"/>
              <a:ext cx="89138" cy="76547"/>
            </a:xfrm>
            <a:custGeom>
              <a:avLst/>
              <a:gdLst/>
              <a:ahLst/>
              <a:cxnLst/>
              <a:rect l="l" t="t" r="r" b="b"/>
              <a:pathLst>
                <a:path w="1784" h="1532" extrusionOk="0">
                  <a:moveTo>
                    <a:pt x="917" y="0"/>
                  </a:moveTo>
                  <a:cubicBezTo>
                    <a:pt x="600" y="0"/>
                    <a:pt x="271" y="182"/>
                    <a:pt x="136" y="468"/>
                  </a:cubicBezTo>
                  <a:cubicBezTo>
                    <a:pt x="19" y="714"/>
                    <a:pt x="0" y="935"/>
                    <a:pt x="74" y="1126"/>
                  </a:cubicBezTo>
                  <a:cubicBezTo>
                    <a:pt x="191" y="1408"/>
                    <a:pt x="468" y="1519"/>
                    <a:pt x="480" y="1525"/>
                  </a:cubicBezTo>
                  <a:lnTo>
                    <a:pt x="498" y="1525"/>
                  </a:lnTo>
                  <a:lnTo>
                    <a:pt x="498" y="1531"/>
                  </a:lnTo>
                  <a:cubicBezTo>
                    <a:pt x="523" y="1531"/>
                    <a:pt x="548" y="1513"/>
                    <a:pt x="554" y="1494"/>
                  </a:cubicBezTo>
                  <a:cubicBezTo>
                    <a:pt x="566" y="1464"/>
                    <a:pt x="548" y="1427"/>
                    <a:pt x="523" y="1421"/>
                  </a:cubicBezTo>
                  <a:cubicBezTo>
                    <a:pt x="517" y="1414"/>
                    <a:pt x="277" y="1322"/>
                    <a:pt x="179" y="1083"/>
                  </a:cubicBezTo>
                  <a:cubicBezTo>
                    <a:pt x="117" y="923"/>
                    <a:pt x="136" y="732"/>
                    <a:pt x="234" y="517"/>
                  </a:cubicBezTo>
                  <a:cubicBezTo>
                    <a:pt x="360" y="256"/>
                    <a:pt x="663" y="119"/>
                    <a:pt x="928" y="119"/>
                  </a:cubicBezTo>
                  <a:cubicBezTo>
                    <a:pt x="1012" y="119"/>
                    <a:pt x="1093" y="132"/>
                    <a:pt x="1162" y="161"/>
                  </a:cubicBezTo>
                  <a:cubicBezTo>
                    <a:pt x="1482" y="290"/>
                    <a:pt x="1562" y="646"/>
                    <a:pt x="1390" y="1144"/>
                  </a:cubicBezTo>
                  <a:cubicBezTo>
                    <a:pt x="1377" y="1175"/>
                    <a:pt x="1396" y="1206"/>
                    <a:pt x="1427" y="1218"/>
                  </a:cubicBezTo>
                  <a:cubicBezTo>
                    <a:pt x="1431" y="1219"/>
                    <a:pt x="1435" y="1219"/>
                    <a:pt x="1440" y="1219"/>
                  </a:cubicBezTo>
                  <a:cubicBezTo>
                    <a:pt x="1463" y="1219"/>
                    <a:pt x="1489" y="1207"/>
                    <a:pt x="1494" y="1181"/>
                  </a:cubicBezTo>
                  <a:cubicBezTo>
                    <a:pt x="1783" y="363"/>
                    <a:pt x="1347" y="111"/>
                    <a:pt x="1205" y="56"/>
                  </a:cubicBezTo>
                  <a:cubicBezTo>
                    <a:pt x="1114" y="18"/>
                    <a:pt x="1016" y="0"/>
                    <a:pt x="9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00" name="Google Shape;2400;p42"/>
            <p:cNvSpPr/>
            <p:nvPr/>
          </p:nvSpPr>
          <p:spPr>
            <a:xfrm rot="-394620">
              <a:off x="40912" y="3305384"/>
              <a:ext cx="88488" cy="79644"/>
            </a:xfrm>
            <a:custGeom>
              <a:avLst/>
              <a:gdLst/>
              <a:ahLst/>
              <a:cxnLst/>
              <a:rect l="l" t="t" r="r" b="b"/>
              <a:pathLst>
                <a:path w="1771" h="1594" extrusionOk="0">
                  <a:moveTo>
                    <a:pt x="1022" y="1"/>
                  </a:moveTo>
                  <a:cubicBezTo>
                    <a:pt x="660" y="1"/>
                    <a:pt x="146" y="278"/>
                    <a:pt x="74" y="831"/>
                  </a:cubicBezTo>
                  <a:cubicBezTo>
                    <a:pt x="0" y="1397"/>
                    <a:pt x="320" y="1575"/>
                    <a:pt x="332" y="1587"/>
                  </a:cubicBezTo>
                  <a:cubicBezTo>
                    <a:pt x="345" y="1587"/>
                    <a:pt x="351" y="1593"/>
                    <a:pt x="363" y="1593"/>
                  </a:cubicBezTo>
                  <a:cubicBezTo>
                    <a:pt x="382" y="1593"/>
                    <a:pt x="400" y="1581"/>
                    <a:pt x="412" y="1562"/>
                  </a:cubicBezTo>
                  <a:cubicBezTo>
                    <a:pt x="425" y="1532"/>
                    <a:pt x="418" y="1501"/>
                    <a:pt x="388" y="1483"/>
                  </a:cubicBezTo>
                  <a:cubicBezTo>
                    <a:pt x="388" y="1483"/>
                    <a:pt x="123" y="1335"/>
                    <a:pt x="185" y="843"/>
                  </a:cubicBezTo>
                  <a:cubicBezTo>
                    <a:pt x="251" y="369"/>
                    <a:pt x="716" y="118"/>
                    <a:pt x="1018" y="118"/>
                  </a:cubicBezTo>
                  <a:cubicBezTo>
                    <a:pt x="1025" y="118"/>
                    <a:pt x="1032" y="118"/>
                    <a:pt x="1039" y="118"/>
                  </a:cubicBezTo>
                  <a:cubicBezTo>
                    <a:pt x="1113" y="118"/>
                    <a:pt x="1353" y="143"/>
                    <a:pt x="1506" y="345"/>
                  </a:cubicBezTo>
                  <a:cubicBezTo>
                    <a:pt x="1629" y="511"/>
                    <a:pt x="1654" y="745"/>
                    <a:pt x="1574" y="1040"/>
                  </a:cubicBezTo>
                  <a:cubicBezTo>
                    <a:pt x="1568" y="1071"/>
                    <a:pt x="1586" y="1101"/>
                    <a:pt x="1617" y="1114"/>
                  </a:cubicBezTo>
                  <a:cubicBezTo>
                    <a:pt x="1621" y="1115"/>
                    <a:pt x="1625" y="1115"/>
                    <a:pt x="1629" y="1115"/>
                  </a:cubicBezTo>
                  <a:cubicBezTo>
                    <a:pt x="1655" y="1115"/>
                    <a:pt x="1679" y="1097"/>
                    <a:pt x="1685" y="1071"/>
                  </a:cubicBezTo>
                  <a:cubicBezTo>
                    <a:pt x="1771" y="739"/>
                    <a:pt x="1740" y="474"/>
                    <a:pt x="1599" y="278"/>
                  </a:cubicBezTo>
                  <a:cubicBezTo>
                    <a:pt x="1476" y="112"/>
                    <a:pt x="1267" y="13"/>
                    <a:pt x="1045" y="1"/>
                  </a:cubicBezTo>
                  <a:cubicBezTo>
                    <a:pt x="1038" y="1"/>
                    <a:pt x="1030" y="1"/>
                    <a:pt x="10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01" name="Google Shape;2401;p42"/>
            <p:cNvSpPr/>
            <p:nvPr/>
          </p:nvSpPr>
          <p:spPr>
            <a:xfrm rot="-394620">
              <a:off x="205145" y="3291221"/>
              <a:ext cx="115869" cy="129360"/>
            </a:xfrm>
            <a:custGeom>
              <a:avLst/>
              <a:gdLst/>
              <a:ahLst/>
              <a:cxnLst/>
              <a:rect l="l" t="t" r="r" b="b"/>
              <a:pathLst>
                <a:path w="2319" h="2589" extrusionOk="0">
                  <a:moveTo>
                    <a:pt x="586" y="0"/>
                  </a:moveTo>
                  <a:cubicBezTo>
                    <a:pt x="453" y="0"/>
                    <a:pt x="338" y="77"/>
                    <a:pt x="259" y="216"/>
                  </a:cubicBezTo>
                  <a:cubicBezTo>
                    <a:pt x="1" y="671"/>
                    <a:pt x="394" y="1360"/>
                    <a:pt x="394" y="1360"/>
                  </a:cubicBezTo>
                  <a:cubicBezTo>
                    <a:pt x="265" y="2140"/>
                    <a:pt x="591" y="2546"/>
                    <a:pt x="591" y="2546"/>
                  </a:cubicBezTo>
                  <a:lnTo>
                    <a:pt x="2318" y="2589"/>
                  </a:lnTo>
                  <a:lnTo>
                    <a:pt x="1550" y="1323"/>
                  </a:lnTo>
                  <a:cubicBezTo>
                    <a:pt x="1277" y="390"/>
                    <a:pt x="886" y="0"/>
                    <a:pt x="586" y="0"/>
                  </a:cubicBezTo>
                  <a:close/>
                </a:path>
              </a:pathLst>
            </a:custGeom>
            <a:solidFill>
              <a:srgbClr val="9F583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02" name="Google Shape;2402;p42"/>
            <p:cNvSpPr/>
            <p:nvPr/>
          </p:nvSpPr>
          <p:spPr>
            <a:xfrm rot="-394620">
              <a:off x="-56870" y="3801572"/>
              <a:ext cx="471771" cy="527382"/>
            </a:xfrm>
            <a:custGeom>
              <a:avLst/>
              <a:gdLst/>
              <a:ahLst/>
              <a:cxnLst/>
              <a:rect l="l" t="t" r="r" b="b"/>
              <a:pathLst>
                <a:path w="9442" h="10555" extrusionOk="0">
                  <a:moveTo>
                    <a:pt x="1543" y="0"/>
                  </a:moveTo>
                  <a:lnTo>
                    <a:pt x="0" y="9638"/>
                  </a:lnTo>
                  <a:lnTo>
                    <a:pt x="9005" y="10554"/>
                  </a:lnTo>
                  <a:lnTo>
                    <a:pt x="9441" y="805"/>
                  </a:lnTo>
                  <a:lnTo>
                    <a:pt x="1543"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03" name="Google Shape;2403;p42"/>
            <p:cNvSpPr/>
            <p:nvPr/>
          </p:nvSpPr>
          <p:spPr>
            <a:xfrm rot="-394620">
              <a:off x="-20001" y="3799453"/>
              <a:ext cx="414061" cy="166784"/>
            </a:xfrm>
            <a:custGeom>
              <a:avLst/>
              <a:gdLst/>
              <a:ahLst/>
              <a:cxnLst/>
              <a:rect l="l" t="t" r="r" b="b"/>
              <a:pathLst>
                <a:path w="8287" h="3338" extrusionOk="0">
                  <a:moveTo>
                    <a:pt x="388" y="0"/>
                  </a:moveTo>
                  <a:lnTo>
                    <a:pt x="1" y="2416"/>
                  </a:lnTo>
                  <a:lnTo>
                    <a:pt x="8170" y="3338"/>
                  </a:lnTo>
                  <a:lnTo>
                    <a:pt x="8286" y="805"/>
                  </a:lnTo>
                  <a:lnTo>
                    <a:pt x="38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04" name="Google Shape;2404;p42"/>
            <p:cNvSpPr/>
            <p:nvPr/>
          </p:nvSpPr>
          <p:spPr>
            <a:xfrm rot="-394620">
              <a:off x="-138079" y="3697101"/>
              <a:ext cx="649297" cy="181173"/>
            </a:xfrm>
            <a:custGeom>
              <a:avLst/>
              <a:gdLst/>
              <a:ahLst/>
              <a:cxnLst/>
              <a:rect l="l" t="t" r="r" b="b"/>
              <a:pathLst>
                <a:path w="12995" h="3626" extrusionOk="0">
                  <a:moveTo>
                    <a:pt x="574" y="1"/>
                  </a:moveTo>
                  <a:cubicBezTo>
                    <a:pt x="379" y="1"/>
                    <a:pt x="208" y="144"/>
                    <a:pt x="191" y="347"/>
                  </a:cubicBezTo>
                  <a:lnTo>
                    <a:pt x="25" y="1976"/>
                  </a:lnTo>
                  <a:cubicBezTo>
                    <a:pt x="0" y="2185"/>
                    <a:pt x="154" y="2375"/>
                    <a:pt x="363" y="2394"/>
                  </a:cubicBezTo>
                  <a:lnTo>
                    <a:pt x="12392" y="3623"/>
                  </a:lnTo>
                  <a:cubicBezTo>
                    <a:pt x="12407" y="3625"/>
                    <a:pt x="12422" y="3626"/>
                    <a:pt x="12436" y="3626"/>
                  </a:cubicBezTo>
                  <a:cubicBezTo>
                    <a:pt x="12627" y="3626"/>
                    <a:pt x="12787" y="3479"/>
                    <a:pt x="12810" y="3285"/>
                  </a:cubicBezTo>
                  <a:lnTo>
                    <a:pt x="12976" y="1650"/>
                  </a:lnTo>
                  <a:cubicBezTo>
                    <a:pt x="12995" y="1441"/>
                    <a:pt x="12847" y="1250"/>
                    <a:pt x="12632" y="1232"/>
                  </a:cubicBezTo>
                  <a:lnTo>
                    <a:pt x="609" y="3"/>
                  </a:lnTo>
                  <a:cubicBezTo>
                    <a:pt x="597" y="1"/>
                    <a:pt x="585" y="1"/>
                    <a:pt x="57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05" name="Google Shape;2405;p42"/>
            <p:cNvSpPr/>
            <p:nvPr/>
          </p:nvSpPr>
          <p:spPr>
            <a:xfrm rot="-394620">
              <a:off x="-77966" y="3814454"/>
              <a:ext cx="536026" cy="63056"/>
            </a:xfrm>
            <a:custGeom>
              <a:avLst/>
              <a:gdLst/>
              <a:ahLst/>
              <a:cxnLst/>
              <a:rect l="l" t="t" r="r" b="b"/>
              <a:pathLst>
                <a:path w="10728" h="1262" extrusionOk="0">
                  <a:moveTo>
                    <a:pt x="59" y="1"/>
                  </a:moveTo>
                  <a:cubicBezTo>
                    <a:pt x="32" y="1"/>
                    <a:pt x="7" y="23"/>
                    <a:pt x="7" y="51"/>
                  </a:cubicBezTo>
                  <a:cubicBezTo>
                    <a:pt x="1" y="81"/>
                    <a:pt x="26" y="112"/>
                    <a:pt x="56" y="112"/>
                  </a:cubicBezTo>
                  <a:lnTo>
                    <a:pt x="10666" y="1262"/>
                  </a:lnTo>
                  <a:lnTo>
                    <a:pt x="10672" y="1262"/>
                  </a:lnTo>
                  <a:cubicBezTo>
                    <a:pt x="10696" y="1262"/>
                    <a:pt x="10721" y="1243"/>
                    <a:pt x="10727" y="1212"/>
                  </a:cubicBezTo>
                  <a:cubicBezTo>
                    <a:pt x="10727" y="1182"/>
                    <a:pt x="10709" y="1151"/>
                    <a:pt x="10678" y="1151"/>
                  </a:cubicBezTo>
                  <a:lnTo>
                    <a:pt x="69" y="2"/>
                  </a:lnTo>
                  <a:cubicBezTo>
                    <a:pt x="65" y="1"/>
                    <a:pt x="62" y="1"/>
                    <a:pt x="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06" name="Google Shape;2406;p42"/>
            <p:cNvSpPr/>
            <p:nvPr/>
          </p:nvSpPr>
          <p:spPr>
            <a:xfrm rot="-394620">
              <a:off x="598824" y="3575711"/>
              <a:ext cx="69751" cy="127711"/>
            </a:xfrm>
            <a:custGeom>
              <a:avLst/>
              <a:gdLst/>
              <a:ahLst/>
              <a:cxnLst/>
              <a:rect l="l" t="t" r="r" b="b"/>
              <a:pathLst>
                <a:path w="1396" h="2556" extrusionOk="0">
                  <a:moveTo>
                    <a:pt x="1331" y="1"/>
                  </a:moveTo>
                  <a:cubicBezTo>
                    <a:pt x="1315" y="1"/>
                    <a:pt x="1298" y="7"/>
                    <a:pt x="1285" y="17"/>
                  </a:cubicBezTo>
                  <a:cubicBezTo>
                    <a:pt x="1236" y="78"/>
                    <a:pt x="0" y="1461"/>
                    <a:pt x="596" y="2525"/>
                  </a:cubicBezTo>
                  <a:cubicBezTo>
                    <a:pt x="609" y="2543"/>
                    <a:pt x="627" y="2555"/>
                    <a:pt x="646" y="2555"/>
                  </a:cubicBezTo>
                  <a:cubicBezTo>
                    <a:pt x="658" y="2555"/>
                    <a:pt x="664" y="2555"/>
                    <a:pt x="676" y="2549"/>
                  </a:cubicBezTo>
                  <a:cubicBezTo>
                    <a:pt x="701" y="2531"/>
                    <a:pt x="713" y="2500"/>
                    <a:pt x="695" y="2469"/>
                  </a:cubicBezTo>
                  <a:cubicBezTo>
                    <a:pt x="135" y="1480"/>
                    <a:pt x="1359" y="109"/>
                    <a:pt x="1371" y="97"/>
                  </a:cubicBezTo>
                  <a:cubicBezTo>
                    <a:pt x="1396" y="72"/>
                    <a:pt x="1389" y="35"/>
                    <a:pt x="1371" y="17"/>
                  </a:cubicBezTo>
                  <a:cubicBezTo>
                    <a:pt x="1360" y="5"/>
                    <a:pt x="1345" y="1"/>
                    <a:pt x="13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07" name="Google Shape;2407;p42"/>
            <p:cNvSpPr/>
            <p:nvPr/>
          </p:nvSpPr>
          <p:spPr>
            <a:xfrm rot="-394620">
              <a:off x="1689362" y="3507890"/>
              <a:ext cx="44319" cy="117668"/>
            </a:xfrm>
            <a:custGeom>
              <a:avLst/>
              <a:gdLst/>
              <a:ahLst/>
              <a:cxnLst/>
              <a:rect l="l" t="t" r="r" b="b"/>
              <a:pathLst>
                <a:path w="887" h="2355" extrusionOk="0">
                  <a:moveTo>
                    <a:pt x="828" y="0"/>
                  </a:moveTo>
                  <a:cubicBezTo>
                    <a:pt x="808" y="0"/>
                    <a:pt x="788" y="8"/>
                    <a:pt x="775" y="25"/>
                  </a:cubicBezTo>
                  <a:cubicBezTo>
                    <a:pt x="769" y="37"/>
                    <a:pt x="1" y="1156"/>
                    <a:pt x="493" y="2318"/>
                  </a:cubicBezTo>
                  <a:cubicBezTo>
                    <a:pt x="505" y="2336"/>
                    <a:pt x="523" y="2354"/>
                    <a:pt x="548" y="2354"/>
                  </a:cubicBezTo>
                  <a:lnTo>
                    <a:pt x="548" y="2348"/>
                  </a:lnTo>
                  <a:lnTo>
                    <a:pt x="566" y="2348"/>
                  </a:lnTo>
                  <a:cubicBezTo>
                    <a:pt x="597" y="2336"/>
                    <a:pt x="609" y="2299"/>
                    <a:pt x="597" y="2275"/>
                  </a:cubicBezTo>
                  <a:cubicBezTo>
                    <a:pt x="130" y="1174"/>
                    <a:pt x="861" y="99"/>
                    <a:pt x="868" y="86"/>
                  </a:cubicBezTo>
                  <a:cubicBezTo>
                    <a:pt x="886" y="62"/>
                    <a:pt x="880" y="25"/>
                    <a:pt x="855" y="6"/>
                  </a:cubicBezTo>
                  <a:cubicBezTo>
                    <a:pt x="847" y="2"/>
                    <a:pt x="838" y="0"/>
                    <a:pt x="82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grpSp>
      <p:grpSp>
        <p:nvGrpSpPr>
          <p:cNvPr id="2408" name="Google Shape;2408;p42"/>
          <p:cNvGrpSpPr/>
          <p:nvPr/>
        </p:nvGrpSpPr>
        <p:grpSpPr>
          <a:xfrm flipH="1">
            <a:off x="-74854" y="478291"/>
            <a:ext cx="1580217" cy="1464343"/>
            <a:chOff x="5935350" y="2447325"/>
            <a:chExt cx="1420675" cy="1316500"/>
          </a:xfrm>
        </p:grpSpPr>
        <p:sp>
          <p:nvSpPr>
            <p:cNvPr id="2409" name="Google Shape;2409;p42"/>
            <p:cNvSpPr/>
            <p:nvPr/>
          </p:nvSpPr>
          <p:spPr>
            <a:xfrm>
              <a:off x="6610525" y="3069400"/>
              <a:ext cx="745500" cy="694425"/>
            </a:xfrm>
            <a:custGeom>
              <a:avLst/>
              <a:gdLst/>
              <a:ahLst/>
              <a:cxnLst/>
              <a:rect l="l" t="t" r="r" b="b"/>
              <a:pathLst>
                <a:path w="29820" h="27777" fill="none" extrusionOk="0">
                  <a:moveTo>
                    <a:pt x="159" y="0"/>
                  </a:moveTo>
                  <a:cubicBezTo>
                    <a:pt x="159" y="0"/>
                    <a:pt x="0" y="4563"/>
                    <a:pt x="6977" y="10214"/>
                  </a:cubicBezTo>
                  <a:cubicBezTo>
                    <a:pt x="11408" y="13769"/>
                    <a:pt x="17430" y="13238"/>
                    <a:pt x="20561" y="18571"/>
                  </a:cubicBezTo>
                  <a:cubicBezTo>
                    <a:pt x="23691" y="23877"/>
                    <a:pt x="28679" y="27777"/>
                    <a:pt x="29819" y="27193"/>
                  </a:cubicBez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0" name="Google Shape;2410;p42"/>
            <p:cNvSpPr/>
            <p:nvPr/>
          </p:nvSpPr>
          <p:spPr>
            <a:xfrm>
              <a:off x="5935350" y="2447325"/>
              <a:ext cx="772025" cy="695000"/>
            </a:xfrm>
            <a:custGeom>
              <a:avLst/>
              <a:gdLst/>
              <a:ahLst/>
              <a:cxnLst/>
              <a:rect l="l" t="t" r="r" b="b"/>
              <a:pathLst>
                <a:path w="30881" h="27800" extrusionOk="0">
                  <a:moveTo>
                    <a:pt x="14173" y="0"/>
                  </a:moveTo>
                  <a:cubicBezTo>
                    <a:pt x="10840" y="0"/>
                    <a:pt x="7605" y="1201"/>
                    <a:pt x="5173" y="3633"/>
                  </a:cubicBezTo>
                  <a:cubicBezTo>
                    <a:pt x="0" y="8806"/>
                    <a:pt x="398" y="17614"/>
                    <a:pt x="6075" y="23265"/>
                  </a:cubicBezTo>
                  <a:cubicBezTo>
                    <a:pt x="9084" y="26273"/>
                    <a:pt x="12964" y="27799"/>
                    <a:pt x="16717" y="27799"/>
                  </a:cubicBezTo>
                  <a:cubicBezTo>
                    <a:pt x="20046" y="27799"/>
                    <a:pt x="23275" y="26599"/>
                    <a:pt x="25707" y="24167"/>
                  </a:cubicBezTo>
                  <a:cubicBezTo>
                    <a:pt x="30880" y="18994"/>
                    <a:pt x="30482" y="10186"/>
                    <a:pt x="24805" y="4535"/>
                  </a:cubicBezTo>
                  <a:cubicBezTo>
                    <a:pt x="21811" y="1526"/>
                    <a:pt x="17930" y="0"/>
                    <a:pt x="1417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1" name="Google Shape;2411;p42"/>
            <p:cNvSpPr/>
            <p:nvPr/>
          </p:nvSpPr>
          <p:spPr>
            <a:xfrm>
              <a:off x="6204625" y="2674775"/>
              <a:ext cx="104150" cy="97225"/>
            </a:xfrm>
            <a:custGeom>
              <a:avLst/>
              <a:gdLst/>
              <a:ahLst/>
              <a:cxnLst/>
              <a:rect l="l" t="t" r="r" b="b"/>
              <a:pathLst>
                <a:path w="4166" h="3889" extrusionOk="0">
                  <a:moveTo>
                    <a:pt x="3184" y="0"/>
                  </a:moveTo>
                  <a:lnTo>
                    <a:pt x="0" y="3157"/>
                  </a:lnTo>
                  <a:cubicBezTo>
                    <a:pt x="485" y="3642"/>
                    <a:pt x="1121" y="3888"/>
                    <a:pt x="1744" y="3888"/>
                  </a:cubicBezTo>
                  <a:cubicBezTo>
                    <a:pt x="2313" y="3888"/>
                    <a:pt x="2871" y="3682"/>
                    <a:pt x="3290" y="3263"/>
                  </a:cubicBezTo>
                  <a:cubicBezTo>
                    <a:pt x="4165" y="2388"/>
                    <a:pt x="4112" y="929"/>
                    <a:pt x="31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2" name="Google Shape;2412;p42"/>
            <p:cNvSpPr/>
            <p:nvPr/>
          </p:nvSpPr>
          <p:spPr>
            <a:xfrm>
              <a:off x="6294150" y="2531500"/>
              <a:ext cx="139975" cy="139975"/>
            </a:xfrm>
            <a:custGeom>
              <a:avLst/>
              <a:gdLst/>
              <a:ahLst/>
              <a:cxnLst/>
              <a:rect l="l" t="t" r="r" b="b"/>
              <a:pathLst>
                <a:path w="5599" h="5599" fill="none" extrusionOk="0">
                  <a:moveTo>
                    <a:pt x="5598" y="2017"/>
                  </a:moveTo>
                  <a:cubicBezTo>
                    <a:pt x="4113" y="452"/>
                    <a:pt x="2070" y="1"/>
                    <a:pt x="1035" y="982"/>
                  </a:cubicBezTo>
                  <a:cubicBezTo>
                    <a:pt x="1" y="1990"/>
                    <a:pt x="345" y="4060"/>
                    <a:pt x="1831" y="5598"/>
                  </a:cubicBezTo>
                </a:path>
              </a:pathLst>
            </a:custGeom>
            <a:noFill/>
            <a:ln w="5975" cap="flat" cmpd="sng">
              <a:solidFill>
                <a:schemeClr val="dk1"/>
              </a:solidFill>
              <a:prstDash val="solid"/>
              <a:miter lim="2652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3" name="Google Shape;2413;p42"/>
            <p:cNvSpPr/>
            <p:nvPr/>
          </p:nvSpPr>
          <p:spPr>
            <a:xfrm>
              <a:off x="6058025" y="2755675"/>
              <a:ext cx="140650" cy="139975"/>
            </a:xfrm>
            <a:custGeom>
              <a:avLst/>
              <a:gdLst/>
              <a:ahLst/>
              <a:cxnLst/>
              <a:rect l="l" t="t" r="r" b="b"/>
              <a:pathLst>
                <a:path w="5626" h="5599" fill="none" extrusionOk="0">
                  <a:moveTo>
                    <a:pt x="5625" y="2017"/>
                  </a:moveTo>
                  <a:cubicBezTo>
                    <a:pt x="4140" y="478"/>
                    <a:pt x="2097" y="1"/>
                    <a:pt x="1062" y="1009"/>
                  </a:cubicBezTo>
                  <a:cubicBezTo>
                    <a:pt x="1" y="1990"/>
                    <a:pt x="372" y="4060"/>
                    <a:pt x="1858" y="5598"/>
                  </a:cubicBezTo>
                </a:path>
              </a:pathLst>
            </a:custGeom>
            <a:noFill/>
            <a:ln w="5975" cap="flat" cmpd="sng">
              <a:solidFill>
                <a:schemeClr val="dk1"/>
              </a:solidFill>
              <a:prstDash val="solid"/>
              <a:miter lim="26529"/>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4" name="Google Shape;2414;p42"/>
            <p:cNvSpPr/>
            <p:nvPr/>
          </p:nvSpPr>
          <p:spPr>
            <a:xfrm>
              <a:off x="6074625" y="2905575"/>
              <a:ext cx="106125" cy="105475"/>
            </a:xfrm>
            <a:custGeom>
              <a:avLst/>
              <a:gdLst/>
              <a:ahLst/>
              <a:cxnLst/>
              <a:rect l="l" t="t" r="r" b="b"/>
              <a:pathLst>
                <a:path w="4245" h="4219" extrusionOk="0">
                  <a:moveTo>
                    <a:pt x="2123" y="0"/>
                  </a:moveTo>
                  <a:cubicBezTo>
                    <a:pt x="955" y="0"/>
                    <a:pt x="0" y="955"/>
                    <a:pt x="0" y="2123"/>
                  </a:cubicBezTo>
                  <a:cubicBezTo>
                    <a:pt x="0" y="3290"/>
                    <a:pt x="955" y="4219"/>
                    <a:pt x="2123" y="4219"/>
                  </a:cubicBezTo>
                  <a:cubicBezTo>
                    <a:pt x="3290" y="4219"/>
                    <a:pt x="4245" y="3290"/>
                    <a:pt x="4245" y="2123"/>
                  </a:cubicBezTo>
                  <a:cubicBezTo>
                    <a:pt x="4245" y="955"/>
                    <a:pt x="3290" y="0"/>
                    <a:pt x="212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5" name="Google Shape;2415;p42"/>
            <p:cNvSpPr/>
            <p:nvPr/>
          </p:nvSpPr>
          <p:spPr>
            <a:xfrm>
              <a:off x="6430125" y="2544600"/>
              <a:ext cx="116750" cy="106325"/>
            </a:xfrm>
            <a:custGeom>
              <a:avLst/>
              <a:gdLst/>
              <a:ahLst/>
              <a:cxnLst/>
              <a:rect l="l" t="t" r="r" b="b"/>
              <a:pathLst>
                <a:path w="4670" h="4253" extrusionOk="0">
                  <a:moveTo>
                    <a:pt x="2338" y="1"/>
                  </a:moveTo>
                  <a:cubicBezTo>
                    <a:pt x="1797" y="1"/>
                    <a:pt x="1260" y="206"/>
                    <a:pt x="849" y="618"/>
                  </a:cubicBezTo>
                  <a:cubicBezTo>
                    <a:pt x="0" y="1466"/>
                    <a:pt x="0" y="2793"/>
                    <a:pt x="849" y="3615"/>
                  </a:cubicBezTo>
                  <a:cubicBezTo>
                    <a:pt x="1260" y="4040"/>
                    <a:pt x="1797" y="4252"/>
                    <a:pt x="2338" y="4252"/>
                  </a:cubicBezTo>
                  <a:cubicBezTo>
                    <a:pt x="2879" y="4252"/>
                    <a:pt x="3422" y="4040"/>
                    <a:pt x="3847" y="3615"/>
                  </a:cubicBezTo>
                  <a:cubicBezTo>
                    <a:pt x="4669" y="2793"/>
                    <a:pt x="4669" y="1466"/>
                    <a:pt x="3847" y="618"/>
                  </a:cubicBezTo>
                  <a:cubicBezTo>
                    <a:pt x="3422" y="206"/>
                    <a:pt x="2879" y="1"/>
                    <a:pt x="233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6" name="Google Shape;2416;p42"/>
            <p:cNvSpPr/>
            <p:nvPr/>
          </p:nvSpPr>
          <p:spPr>
            <a:xfrm>
              <a:off x="5997675" y="2564000"/>
              <a:ext cx="92875" cy="254050"/>
            </a:xfrm>
            <a:custGeom>
              <a:avLst/>
              <a:gdLst/>
              <a:ahLst/>
              <a:cxnLst/>
              <a:rect l="l" t="t" r="r" b="b"/>
              <a:pathLst>
                <a:path w="3715" h="10162" fill="none" extrusionOk="0">
                  <a:moveTo>
                    <a:pt x="611" y="10161"/>
                  </a:moveTo>
                  <a:cubicBezTo>
                    <a:pt x="1" y="6474"/>
                    <a:pt x="1009" y="2680"/>
                    <a:pt x="3715" y="1"/>
                  </a:cubicBezTo>
                </a:path>
              </a:pathLst>
            </a:custGeom>
            <a:solidFill>
              <a:schemeClr val="lt1"/>
            </a:solidFill>
            <a:ln w="862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7" name="Google Shape;2417;p42"/>
            <p:cNvSpPr/>
            <p:nvPr/>
          </p:nvSpPr>
          <p:spPr>
            <a:xfrm>
              <a:off x="6018900" y="2845875"/>
              <a:ext cx="11975" cy="36500"/>
            </a:xfrm>
            <a:custGeom>
              <a:avLst/>
              <a:gdLst/>
              <a:ahLst/>
              <a:cxnLst/>
              <a:rect l="l" t="t" r="r" b="b"/>
              <a:pathLst>
                <a:path w="479" h="1460" fill="none" extrusionOk="0">
                  <a:moveTo>
                    <a:pt x="478" y="1460"/>
                  </a:moveTo>
                  <a:cubicBezTo>
                    <a:pt x="293" y="982"/>
                    <a:pt x="133" y="505"/>
                    <a:pt x="1" y="1"/>
                  </a:cubicBezTo>
                </a:path>
              </a:pathLst>
            </a:custGeom>
            <a:solidFill>
              <a:schemeClr val="lt1"/>
            </a:solidFill>
            <a:ln w="862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8" name="Google Shape;2418;p42"/>
            <p:cNvSpPr/>
            <p:nvPr/>
          </p:nvSpPr>
          <p:spPr>
            <a:xfrm>
              <a:off x="6552150" y="2831300"/>
              <a:ext cx="81600" cy="194350"/>
            </a:xfrm>
            <a:custGeom>
              <a:avLst/>
              <a:gdLst/>
              <a:ahLst/>
              <a:cxnLst/>
              <a:rect l="l" t="t" r="r" b="b"/>
              <a:pathLst>
                <a:path w="3264" h="7774" fill="none" extrusionOk="0">
                  <a:moveTo>
                    <a:pt x="3264" y="0"/>
                  </a:moveTo>
                  <a:cubicBezTo>
                    <a:pt x="3237" y="1804"/>
                    <a:pt x="2786" y="3582"/>
                    <a:pt x="1937" y="5173"/>
                  </a:cubicBezTo>
                  <a:cubicBezTo>
                    <a:pt x="1433" y="6102"/>
                    <a:pt x="796" y="6977"/>
                    <a:pt x="1" y="7773"/>
                  </a:cubicBezTo>
                </a:path>
              </a:pathLst>
            </a:custGeom>
            <a:solidFill>
              <a:schemeClr val="lt1"/>
            </a:solidFill>
            <a:ln w="862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19" name="Google Shape;2419;p42"/>
            <p:cNvSpPr/>
            <p:nvPr/>
          </p:nvSpPr>
          <p:spPr>
            <a:xfrm>
              <a:off x="6552825" y="3026275"/>
              <a:ext cx="128025" cy="122475"/>
            </a:xfrm>
            <a:custGeom>
              <a:avLst/>
              <a:gdLst/>
              <a:ahLst/>
              <a:cxnLst/>
              <a:rect l="l" t="t" r="r" b="b"/>
              <a:pathLst>
                <a:path w="5121" h="4899" extrusionOk="0">
                  <a:moveTo>
                    <a:pt x="1724" y="1"/>
                  </a:moveTo>
                  <a:lnTo>
                    <a:pt x="0" y="1725"/>
                  </a:lnTo>
                  <a:lnTo>
                    <a:pt x="1141" y="4166"/>
                  </a:lnTo>
                  <a:cubicBezTo>
                    <a:pt x="1344" y="4609"/>
                    <a:pt x="1792" y="4899"/>
                    <a:pt x="2180" y="4899"/>
                  </a:cubicBezTo>
                  <a:cubicBezTo>
                    <a:pt x="2348" y="4899"/>
                    <a:pt x="2506" y="4844"/>
                    <a:pt x="2626" y="4723"/>
                  </a:cubicBezTo>
                  <a:lnTo>
                    <a:pt x="3555" y="3794"/>
                  </a:lnTo>
                  <a:lnTo>
                    <a:pt x="3794" y="3556"/>
                  </a:lnTo>
                  <a:lnTo>
                    <a:pt x="4722" y="2627"/>
                  </a:lnTo>
                  <a:cubicBezTo>
                    <a:pt x="5120" y="2229"/>
                    <a:pt x="4802" y="1433"/>
                    <a:pt x="4165" y="1142"/>
                  </a:cubicBezTo>
                  <a:lnTo>
                    <a:pt x="172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20" name="Google Shape;2420;p42"/>
            <p:cNvSpPr/>
            <p:nvPr/>
          </p:nvSpPr>
          <p:spPr>
            <a:xfrm>
              <a:off x="6542200" y="3016325"/>
              <a:ext cx="65025" cy="65025"/>
            </a:xfrm>
            <a:custGeom>
              <a:avLst/>
              <a:gdLst/>
              <a:ahLst/>
              <a:cxnLst/>
              <a:rect l="l" t="t" r="r" b="b"/>
              <a:pathLst>
                <a:path w="2601" h="2601" fill="none" extrusionOk="0">
                  <a:moveTo>
                    <a:pt x="1" y="2601"/>
                  </a:moveTo>
                  <a:cubicBezTo>
                    <a:pt x="1" y="2601"/>
                    <a:pt x="1221" y="2097"/>
                    <a:pt x="2600" y="1"/>
                  </a:cubicBez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sp>
          <p:nvSpPr>
            <p:cNvPr id="2421" name="Google Shape;2421;p42"/>
            <p:cNvSpPr/>
            <p:nvPr/>
          </p:nvSpPr>
          <p:spPr>
            <a:xfrm>
              <a:off x="6555475" y="3025625"/>
              <a:ext cx="59050" cy="77625"/>
            </a:xfrm>
            <a:custGeom>
              <a:avLst/>
              <a:gdLst/>
              <a:ahLst/>
              <a:cxnLst/>
              <a:rect l="l" t="t" r="r" b="b"/>
              <a:pathLst>
                <a:path w="2362" h="3105" fill="none" extrusionOk="0">
                  <a:moveTo>
                    <a:pt x="0" y="3104"/>
                  </a:moveTo>
                  <a:cubicBezTo>
                    <a:pt x="0" y="3104"/>
                    <a:pt x="1061" y="2521"/>
                    <a:pt x="2361" y="0"/>
                  </a:cubicBezTo>
                </a:path>
              </a:pathLst>
            </a:custGeom>
            <a:noFill/>
            <a:ln w="59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latin typeface="+mj-lt"/>
              </a:endParaRP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72"/>
        <p:cNvGrpSpPr/>
        <p:nvPr/>
      </p:nvGrpSpPr>
      <p:grpSpPr>
        <a:xfrm>
          <a:off x="0" y="0"/>
          <a:ext cx="0" cy="0"/>
          <a:chOff x="0" y="0"/>
          <a:chExt cx="0" cy="0"/>
        </a:xfrm>
      </p:grpSpPr>
      <p:grpSp>
        <p:nvGrpSpPr>
          <p:cNvPr id="2675" name="Google Shape;2675;p50"/>
          <p:cNvGrpSpPr/>
          <p:nvPr/>
        </p:nvGrpSpPr>
        <p:grpSpPr>
          <a:xfrm>
            <a:off x="8018070" y="332451"/>
            <a:ext cx="822298" cy="1113191"/>
            <a:chOff x="213150" y="936913"/>
            <a:chExt cx="237425" cy="321425"/>
          </a:xfrm>
        </p:grpSpPr>
        <p:sp>
          <p:nvSpPr>
            <p:cNvPr id="2676" name="Google Shape;2676;p50"/>
            <p:cNvSpPr/>
            <p:nvPr/>
          </p:nvSpPr>
          <p:spPr>
            <a:xfrm>
              <a:off x="314350" y="1194463"/>
              <a:ext cx="6525" cy="37725"/>
            </a:xfrm>
            <a:custGeom>
              <a:avLst/>
              <a:gdLst/>
              <a:ahLst/>
              <a:cxnLst/>
              <a:rect l="l" t="t" r="r" b="b"/>
              <a:pathLst>
                <a:path w="261" h="1509" extrusionOk="0">
                  <a:moveTo>
                    <a:pt x="67" y="1"/>
                  </a:moveTo>
                  <a:lnTo>
                    <a:pt x="0" y="21"/>
                  </a:lnTo>
                  <a:lnTo>
                    <a:pt x="187" y="1501"/>
                  </a:lnTo>
                  <a:cubicBezTo>
                    <a:pt x="187" y="1501"/>
                    <a:pt x="187" y="1508"/>
                    <a:pt x="187" y="1508"/>
                  </a:cubicBezTo>
                  <a:lnTo>
                    <a:pt x="194" y="1508"/>
                  </a:lnTo>
                  <a:lnTo>
                    <a:pt x="261" y="1495"/>
                  </a:lnTo>
                  <a:lnTo>
                    <a:pt x="6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7" name="Google Shape;2677;p50"/>
            <p:cNvSpPr/>
            <p:nvPr/>
          </p:nvSpPr>
          <p:spPr>
            <a:xfrm>
              <a:off x="330025" y="1195638"/>
              <a:ext cx="2025" cy="37875"/>
            </a:xfrm>
            <a:custGeom>
              <a:avLst/>
              <a:gdLst/>
              <a:ahLst/>
              <a:cxnLst/>
              <a:rect l="l" t="t" r="r" b="b"/>
              <a:pathLst>
                <a:path w="81" h="1515" extrusionOk="0">
                  <a:moveTo>
                    <a:pt x="74" y="1"/>
                  </a:moveTo>
                  <a:lnTo>
                    <a:pt x="0" y="7"/>
                  </a:lnTo>
                  <a:lnTo>
                    <a:pt x="7" y="1514"/>
                  </a:lnTo>
                  <a:lnTo>
                    <a:pt x="80" y="1514"/>
                  </a:lnTo>
                  <a:cubicBezTo>
                    <a:pt x="80" y="1508"/>
                    <a:pt x="80" y="1508"/>
                    <a:pt x="80" y="1508"/>
                  </a:cubicBezTo>
                  <a:lnTo>
                    <a:pt x="7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8" name="Google Shape;2678;p50"/>
            <p:cNvSpPr/>
            <p:nvPr/>
          </p:nvSpPr>
          <p:spPr>
            <a:xfrm>
              <a:off x="341025" y="1194638"/>
              <a:ext cx="6200" cy="37550"/>
            </a:xfrm>
            <a:custGeom>
              <a:avLst/>
              <a:gdLst/>
              <a:ahLst/>
              <a:cxnLst/>
              <a:rect l="l" t="t" r="r" b="b"/>
              <a:pathLst>
                <a:path w="248" h="1502" extrusionOk="0">
                  <a:moveTo>
                    <a:pt x="180" y="1"/>
                  </a:moveTo>
                  <a:lnTo>
                    <a:pt x="0" y="1481"/>
                  </a:lnTo>
                  <a:lnTo>
                    <a:pt x="0" y="1488"/>
                  </a:lnTo>
                  <a:lnTo>
                    <a:pt x="0" y="1494"/>
                  </a:lnTo>
                  <a:cubicBezTo>
                    <a:pt x="0" y="1494"/>
                    <a:pt x="60" y="1501"/>
                    <a:pt x="60" y="1501"/>
                  </a:cubicBezTo>
                  <a:lnTo>
                    <a:pt x="67" y="1501"/>
                  </a:lnTo>
                  <a:cubicBezTo>
                    <a:pt x="67" y="1501"/>
                    <a:pt x="67" y="1501"/>
                    <a:pt x="67" y="1494"/>
                  </a:cubicBezTo>
                  <a:lnTo>
                    <a:pt x="24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9" name="Google Shape;2679;p50"/>
            <p:cNvSpPr/>
            <p:nvPr/>
          </p:nvSpPr>
          <p:spPr>
            <a:xfrm>
              <a:off x="313175" y="1233313"/>
              <a:ext cx="35550" cy="25025"/>
            </a:xfrm>
            <a:custGeom>
              <a:avLst/>
              <a:gdLst/>
              <a:ahLst/>
              <a:cxnLst/>
              <a:rect l="l" t="t" r="r" b="b"/>
              <a:pathLst>
                <a:path w="1422" h="1001" extrusionOk="0">
                  <a:moveTo>
                    <a:pt x="1" y="1"/>
                  </a:moveTo>
                  <a:lnTo>
                    <a:pt x="254" y="1001"/>
                  </a:lnTo>
                  <a:lnTo>
                    <a:pt x="1161" y="1001"/>
                  </a:lnTo>
                  <a:lnTo>
                    <a:pt x="142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0" name="Google Shape;2680;p50"/>
            <p:cNvSpPr/>
            <p:nvPr/>
          </p:nvSpPr>
          <p:spPr>
            <a:xfrm>
              <a:off x="310675" y="1228488"/>
              <a:ext cx="40375" cy="4850"/>
            </a:xfrm>
            <a:custGeom>
              <a:avLst/>
              <a:gdLst/>
              <a:ahLst/>
              <a:cxnLst/>
              <a:rect l="l" t="t" r="r" b="b"/>
              <a:pathLst>
                <a:path w="1615" h="194" extrusionOk="0">
                  <a:moveTo>
                    <a:pt x="1" y="0"/>
                  </a:moveTo>
                  <a:lnTo>
                    <a:pt x="1" y="194"/>
                  </a:lnTo>
                  <a:lnTo>
                    <a:pt x="1615" y="194"/>
                  </a:lnTo>
                  <a:lnTo>
                    <a:pt x="161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1" name="Google Shape;2681;p50"/>
            <p:cNvSpPr/>
            <p:nvPr/>
          </p:nvSpPr>
          <p:spPr>
            <a:xfrm>
              <a:off x="328175" y="936913"/>
              <a:ext cx="122400" cy="262600"/>
            </a:xfrm>
            <a:custGeom>
              <a:avLst/>
              <a:gdLst/>
              <a:ahLst/>
              <a:cxnLst/>
              <a:rect l="l" t="t" r="r" b="b"/>
              <a:pathLst>
                <a:path w="4896" h="10504" extrusionOk="0">
                  <a:moveTo>
                    <a:pt x="88" y="0"/>
                  </a:moveTo>
                  <a:lnTo>
                    <a:pt x="1" y="134"/>
                  </a:lnTo>
                  <a:lnTo>
                    <a:pt x="1508" y="1607"/>
                  </a:lnTo>
                  <a:lnTo>
                    <a:pt x="2542" y="1174"/>
                  </a:lnTo>
                  <a:cubicBezTo>
                    <a:pt x="2815" y="1574"/>
                    <a:pt x="3002" y="2107"/>
                    <a:pt x="3008" y="2821"/>
                  </a:cubicBezTo>
                  <a:cubicBezTo>
                    <a:pt x="3035" y="5688"/>
                    <a:pt x="621" y="10423"/>
                    <a:pt x="581" y="10503"/>
                  </a:cubicBezTo>
                  <a:lnTo>
                    <a:pt x="774" y="10503"/>
                  </a:lnTo>
                  <a:cubicBezTo>
                    <a:pt x="774" y="10503"/>
                    <a:pt x="3535" y="7962"/>
                    <a:pt x="4309" y="5015"/>
                  </a:cubicBezTo>
                  <a:lnTo>
                    <a:pt x="4315" y="5008"/>
                  </a:lnTo>
                  <a:cubicBezTo>
                    <a:pt x="4896" y="2788"/>
                    <a:pt x="3695" y="1227"/>
                    <a:pt x="2742" y="674"/>
                  </a:cubicBezTo>
                  <a:cubicBezTo>
                    <a:pt x="2722" y="660"/>
                    <a:pt x="2708" y="654"/>
                    <a:pt x="2688" y="647"/>
                  </a:cubicBezTo>
                  <a:cubicBezTo>
                    <a:pt x="1601" y="0"/>
                    <a:pt x="88" y="0"/>
                    <a:pt x="8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50"/>
            <p:cNvSpPr/>
            <p:nvPr/>
          </p:nvSpPr>
          <p:spPr>
            <a:xfrm>
              <a:off x="213150" y="936913"/>
              <a:ext cx="120575" cy="262600"/>
            </a:xfrm>
            <a:custGeom>
              <a:avLst/>
              <a:gdLst/>
              <a:ahLst/>
              <a:cxnLst/>
              <a:rect l="l" t="t" r="r" b="b"/>
              <a:pathLst>
                <a:path w="4823" h="10504" extrusionOk="0">
                  <a:moveTo>
                    <a:pt x="4729" y="0"/>
                  </a:moveTo>
                  <a:cubicBezTo>
                    <a:pt x="4729" y="0"/>
                    <a:pt x="3215" y="0"/>
                    <a:pt x="2135" y="640"/>
                  </a:cubicBezTo>
                  <a:cubicBezTo>
                    <a:pt x="2115" y="654"/>
                    <a:pt x="2101" y="660"/>
                    <a:pt x="2081" y="674"/>
                  </a:cubicBezTo>
                  <a:cubicBezTo>
                    <a:pt x="1141" y="1221"/>
                    <a:pt x="1" y="2761"/>
                    <a:pt x="508" y="5015"/>
                  </a:cubicBezTo>
                  <a:cubicBezTo>
                    <a:pt x="1208" y="8116"/>
                    <a:pt x="4042" y="10503"/>
                    <a:pt x="4042" y="10503"/>
                  </a:cubicBezTo>
                  <a:lnTo>
                    <a:pt x="4235" y="10503"/>
                  </a:lnTo>
                  <a:cubicBezTo>
                    <a:pt x="4235" y="10503"/>
                    <a:pt x="1781" y="5715"/>
                    <a:pt x="1808" y="2821"/>
                  </a:cubicBezTo>
                  <a:cubicBezTo>
                    <a:pt x="1815" y="2107"/>
                    <a:pt x="2001" y="1574"/>
                    <a:pt x="2275" y="1174"/>
                  </a:cubicBezTo>
                  <a:lnTo>
                    <a:pt x="3308" y="1614"/>
                  </a:lnTo>
                  <a:lnTo>
                    <a:pt x="4822" y="134"/>
                  </a:lnTo>
                  <a:lnTo>
                    <a:pt x="4729"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50"/>
            <p:cNvSpPr/>
            <p:nvPr/>
          </p:nvSpPr>
          <p:spPr>
            <a:xfrm>
              <a:off x="257675" y="936913"/>
              <a:ext cx="146400" cy="262600"/>
            </a:xfrm>
            <a:custGeom>
              <a:avLst/>
              <a:gdLst/>
              <a:ahLst/>
              <a:cxnLst/>
              <a:rect l="l" t="t" r="r" b="b"/>
              <a:pathLst>
                <a:path w="5856" h="10504" extrusionOk="0">
                  <a:moveTo>
                    <a:pt x="2914" y="0"/>
                  </a:moveTo>
                  <a:cubicBezTo>
                    <a:pt x="2741" y="0"/>
                    <a:pt x="1987" y="34"/>
                    <a:pt x="1287" y="434"/>
                  </a:cubicBezTo>
                  <a:cubicBezTo>
                    <a:pt x="1287" y="440"/>
                    <a:pt x="1281" y="440"/>
                    <a:pt x="1281" y="440"/>
                  </a:cubicBezTo>
                  <a:cubicBezTo>
                    <a:pt x="634" y="820"/>
                    <a:pt x="47" y="1521"/>
                    <a:pt x="27" y="2821"/>
                  </a:cubicBezTo>
                  <a:cubicBezTo>
                    <a:pt x="0" y="5715"/>
                    <a:pt x="2454" y="10503"/>
                    <a:pt x="2454" y="10503"/>
                  </a:cubicBezTo>
                  <a:lnTo>
                    <a:pt x="3401" y="10503"/>
                  </a:lnTo>
                  <a:cubicBezTo>
                    <a:pt x="3441" y="10430"/>
                    <a:pt x="5855" y="5688"/>
                    <a:pt x="5828" y="2821"/>
                  </a:cubicBezTo>
                  <a:cubicBezTo>
                    <a:pt x="5815" y="1521"/>
                    <a:pt x="5222" y="820"/>
                    <a:pt x="4581" y="440"/>
                  </a:cubicBezTo>
                  <a:cubicBezTo>
                    <a:pt x="4575" y="440"/>
                    <a:pt x="4568" y="440"/>
                    <a:pt x="4568" y="434"/>
                  </a:cubicBezTo>
                  <a:cubicBezTo>
                    <a:pt x="3875" y="34"/>
                    <a:pt x="3114" y="0"/>
                    <a:pt x="294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50"/>
            <p:cNvSpPr/>
            <p:nvPr/>
          </p:nvSpPr>
          <p:spPr>
            <a:xfrm>
              <a:off x="256675" y="937738"/>
              <a:ext cx="63525" cy="262775"/>
            </a:xfrm>
            <a:custGeom>
              <a:avLst/>
              <a:gdLst/>
              <a:ahLst/>
              <a:cxnLst/>
              <a:rect l="l" t="t" r="r" b="b"/>
              <a:pathLst>
                <a:path w="2541" h="10511" extrusionOk="0">
                  <a:moveTo>
                    <a:pt x="2287" y="1"/>
                  </a:moveTo>
                  <a:cubicBezTo>
                    <a:pt x="1987" y="54"/>
                    <a:pt x="1721" y="134"/>
                    <a:pt x="1307" y="367"/>
                  </a:cubicBezTo>
                  <a:lnTo>
                    <a:pt x="1314" y="374"/>
                  </a:lnTo>
                  <a:lnTo>
                    <a:pt x="1294" y="374"/>
                  </a:lnTo>
                  <a:cubicBezTo>
                    <a:pt x="467" y="867"/>
                    <a:pt x="40" y="1674"/>
                    <a:pt x="27" y="2788"/>
                  </a:cubicBezTo>
                  <a:cubicBezTo>
                    <a:pt x="0" y="5655"/>
                    <a:pt x="2434" y="10437"/>
                    <a:pt x="2461" y="10483"/>
                  </a:cubicBezTo>
                  <a:cubicBezTo>
                    <a:pt x="2468" y="10497"/>
                    <a:pt x="2481" y="10510"/>
                    <a:pt x="2494" y="10510"/>
                  </a:cubicBezTo>
                  <a:cubicBezTo>
                    <a:pt x="2494" y="10510"/>
                    <a:pt x="2514" y="10503"/>
                    <a:pt x="2514" y="10503"/>
                  </a:cubicBezTo>
                  <a:cubicBezTo>
                    <a:pt x="2534" y="10497"/>
                    <a:pt x="2541" y="10470"/>
                    <a:pt x="2534" y="10450"/>
                  </a:cubicBezTo>
                  <a:cubicBezTo>
                    <a:pt x="2508" y="10403"/>
                    <a:pt x="80" y="5622"/>
                    <a:pt x="107" y="2788"/>
                  </a:cubicBezTo>
                  <a:cubicBezTo>
                    <a:pt x="120" y="1708"/>
                    <a:pt x="534" y="914"/>
                    <a:pt x="1347" y="434"/>
                  </a:cubicBezTo>
                  <a:cubicBezTo>
                    <a:pt x="1747" y="207"/>
                    <a:pt x="2001" y="127"/>
                    <a:pt x="2301" y="81"/>
                  </a:cubicBezTo>
                  <a:cubicBezTo>
                    <a:pt x="2314" y="81"/>
                    <a:pt x="2321" y="74"/>
                    <a:pt x="2327" y="67"/>
                  </a:cubicBezTo>
                  <a:cubicBezTo>
                    <a:pt x="2334" y="54"/>
                    <a:pt x="2334" y="47"/>
                    <a:pt x="2334" y="34"/>
                  </a:cubicBezTo>
                  <a:cubicBezTo>
                    <a:pt x="2334" y="14"/>
                    <a:pt x="2314" y="1"/>
                    <a:pt x="22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50"/>
            <p:cNvSpPr/>
            <p:nvPr/>
          </p:nvSpPr>
          <p:spPr>
            <a:xfrm>
              <a:off x="341525" y="937738"/>
              <a:ext cx="63550" cy="262775"/>
            </a:xfrm>
            <a:custGeom>
              <a:avLst/>
              <a:gdLst/>
              <a:ahLst/>
              <a:cxnLst/>
              <a:rect l="l" t="t" r="r" b="b"/>
              <a:pathLst>
                <a:path w="2542" h="10511" extrusionOk="0">
                  <a:moveTo>
                    <a:pt x="247" y="1"/>
                  </a:moveTo>
                  <a:cubicBezTo>
                    <a:pt x="227" y="1"/>
                    <a:pt x="207" y="14"/>
                    <a:pt x="207" y="34"/>
                  </a:cubicBezTo>
                  <a:cubicBezTo>
                    <a:pt x="207" y="47"/>
                    <a:pt x="207" y="54"/>
                    <a:pt x="214" y="67"/>
                  </a:cubicBezTo>
                  <a:cubicBezTo>
                    <a:pt x="220" y="74"/>
                    <a:pt x="227" y="81"/>
                    <a:pt x="240" y="81"/>
                  </a:cubicBezTo>
                  <a:cubicBezTo>
                    <a:pt x="541" y="127"/>
                    <a:pt x="794" y="207"/>
                    <a:pt x="1201" y="441"/>
                  </a:cubicBezTo>
                  <a:cubicBezTo>
                    <a:pt x="2008" y="914"/>
                    <a:pt x="2421" y="1708"/>
                    <a:pt x="2428" y="2788"/>
                  </a:cubicBezTo>
                  <a:cubicBezTo>
                    <a:pt x="2461" y="5655"/>
                    <a:pt x="34" y="10403"/>
                    <a:pt x="7" y="10450"/>
                  </a:cubicBezTo>
                  <a:cubicBezTo>
                    <a:pt x="0" y="10470"/>
                    <a:pt x="7" y="10497"/>
                    <a:pt x="27" y="10503"/>
                  </a:cubicBezTo>
                  <a:cubicBezTo>
                    <a:pt x="27" y="10503"/>
                    <a:pt x="47" y="10510"/>
                    <a:pt x="47" y="10510"/>
                  </a:cubicBezTo>
                  <a:cubicBezTo>
                    <a:pt x="60" y="10510"/>
                    <a:pt x="74" y="10497"/>
                    <a:pt x="80" y="10483"/>
                  </a:cubicBezTo>
                  <a:cubicBezTo>
                    <a:pt x="107" y="10437"/>
                    <a:pt x="2541" y="5655"/>
                    <a:pt x="2514" y="2788"/>
                  </a:cubicBezTo>
                  <a:cubicBezTo>
                    <a:pt x="2501" y="1674"/>
                    <a:pt x="2074" y="867"/>
                    <a:pt x="1247" y="381"/>
                  </a:cubicBezTo>
                  <a:lnTo>
                    <a:pt x="1247" y="374"/>
                  </a:lnTo>
                  <a:lnTo>
                    <a:pt x="1234" y="367"/>
                  </a:lnTo>
                  <a:cubicBezTo>
                    <a:pt x="827" y="134"/>
                    <a:pt x="554" y="54"/>
                    <a:pt x="24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50"/>
            <p:cNvSpPr/>
            <p:nvPr/>
          </p:nvSpPr>
          <p:spPr>
            <a:xfrm>
              <a:off x="423875" y="1036938"/>
              <a:ext cx="10525" cy="38200"/>
            </a:xfrm>
            <a:custGeom>
              <a:avLst/>
              <a:gdLst/>
              <a:ahLst/>
              <a:cxnLst/>
              <a:rect l="l" t="t" r="r" b="b"/>
              <a:pathLst>
                <a:path w="421" h="1528" extrusionOk="0">
                  <a:moveTo>
                    <a:pt x="381" y="0"/>
                  </a:moveTo>
                  <a:cubicBezTo>
                    <a:pt x="367" y="0"/>
                    <a:pt x="341" y="14"/>
                    <a:pt x="341" y="34"/>
                  </a:cubicBezTo>
                  <a:cubicBezTo>
                    <a:pt x="334" y="267"/>
                    <a:pt x="307" y="500"/>
                    <a:pt x="261" y="720"/>
                  </a:cubicBezTo>
                  <a:cubicBezTo>
                    <a:pt x="201" y="981"/>
                    <a:pt x="121" y="1227"/>
                    <a:pt x="14" y="1467"/>
                  </a:cubicBezTo>
                  <a:cubicBezTo>
                    <a:pt x="1" y="1487"/>
                    <a:pt x="14" y="1514"/>
                    <a:pt x="34" y="1521"/>
                  </a:cubicBezTo>
                  <a:cubicBezTo>
                    <a:pt x="34" y="1521"/>
                    <a:pt x="47" y="1527"/>
                    <a:pt x="47" y="1527"/>
                  </a:cubicBezTo>
                  <a:cubicBezTo>
                    <a:pt x="67" y="1527"/>
                    <a:pt x="81" y="1514"/>
                    <a:pt x="87" y="1501"/>
                  </a:cubicBezTo>
                  <a:cubicBezTo>
                    <a:pt x="194" y="1261"/>
                    <a:pt x="281" y="1001"/>
                    <a:pt x="334" y="740"/>
                  </a:cubicBezTo>
                  <a:cubicBezTo>
                    <a:pt x="387" y="507"/>
                    <a:pt x="414" y="274"/>
                    <a:pt x="421" y="40"/>
                  </a:cubicBezTo>
                  <a:cubicBezTo>
                    <a:pt x="421" y="27"/>
                    <a:pt x="421" y="20"/>
                    <a:pt x="414" y="14"/>
                  </a:cubicBezTo>
                  <a:lnTo>
                    <a:pt x="414" y="7"/>
                  </a:lnTo>
                  <a:cubicBezTo>
                    <a:pt x="407" y="0"/>
                    <a:pt x="394" y="0"/>
                    <a:pt x="3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7" name="Google Shape;2687;p50"/>
            <p:cNvSpPr/>
            <p:nvPr/>
          </p:nvSpPr>
          <p:spPr>
            <a:xfrm>
              <a:off x="237000" y="1079788"/>
              <a:ext cx="19200" cy="37350"/>
            </a:xfrm>
            <a:custGeom>
              <a:avLst/>
              <a:gdLst/>
              <a:ahLst/>
              <a:cxnLst/>
              <a:rect l="l" t="t" r="r" b="b"/>
              <a:pathLst>
                <a:path w="768" h="1494" extrusionOk="0">
                  <a:moveTo>
                    <a:pt x="27" y="0"/>
                  </a:moveTo>
                  <a:cubicBezTo>
                    <a:pt x="14" y="7"/>
                    <a:pt x="7" y="13"/>
                    <a:pt x="0" y="20"/>
                  </a:cubicBezTo>
                  <a:cubicBezTo>
                    <a:pt x="0" y="33"/>
                    <a:pt x="0" y="47"/>
                    <a:pt x="0" y="53"/>
                  </a:cubicBezTo>
                  <a:cubicBezTo>
                    <a:pt x="100" y="327"/>
                    <a:pt x="214" y="594"/>
                    <a:pt x="340" y="847"/>
                  </a:cubicBezTo>
                  <a:cubicBezTo>
                    <a:pt x="447" y="1060"/>
                    <a:pt x="560" y="1274"/>
                    <a:pt x="687" y="1474"/>
                  </a:cubicBezTo>
                  <a:cubicBezTo>
                    <a:pt x="700" y="1487"/>
                    <a:pt x="707" y="1494"/>
                    <a:pt x="727" y="1494"/>
                  </a:cubicBezTo>
                  <a:cubicBezTo>
                    <a:pt x="727" y="1494"/>
                    <a:pt x="747" y="1487"/>
                    <a:pt x="747" y="1487"/>
                  </a:cubicBezTo>
                  <a:cubicBezTo>
                    <a:pt x="754" y="1480"/>
                    <a:pt x="761" y="1474"/>
                    <a:pt x="761" y="1460"/>
                  </a:cubicBezTo>
                  <a:cubicBezTo>
                    <a:pt x="767" y="1454"/>
                    <a:pt x="761" y="1440"/>
                    <a:pt x="761" y="1434"/>
                  </a:cubicBezTo>
                  <a:cubicBezTo>
                    <a:pt x="634" y="1234"/>
                    <a:pt x="514" y="1020"/>
                    <a:pt x="407" y="814"/>
                  </a:cubicBezTo>
                  <a:cubicBezTo>
                    <a:pt x="287" y="560"/>
                    <a:pt x="174" y="294"/>
                    <a:pt x="80" y="27"/>
                  </a:cubicBezTo>
                  <a:cubicBezTo>
                    <a:pt x="74" y="13"/>
                    <a:pt x="60" y="0"/>
                    <a:pt x="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50"/>
            <p:cNvSpPr/>
            <p:nvPr/>
          </p:nvSpPr>
          <p:spPr>
            <a:xfrm>
              <a:off x="251325" y="1098938"/>
              <a:ext cx="7375" cy="12550"/>
            </a:xfrm>
            <a:custGeom>
              <a:avLst/>
              <a:gdLst/>
              <a:ahLst/>
              <a:cxnLst/>
              <a:rect l="l" t="t" r="r" b="b"/>
              <a:pathLst>
                <a:path w="295" h="502" extrusionOk="0">
                  <a:moveTo>
                    <a:pt x="34" y="1"/>
                  </a:moveTo>
                  <a:cubicBezTo>
                    <a:pt x="14" y="8"/>
                    <a:pt x="1" y="28"/>
                    <a:pt x="7" y="48"/>
                  </a:cubicBezTo>
                  <a:cubicBezTo>
                    <a:pt x="41" y="134"/>
                    <a:pt x="74" y="214"/>
                    <a:pt x="114" y="294"/>
                  </a:cubicBezTo>
                  <a:cubicBezTo>
                    <a:pt x="148" y="361"/>
                    <a:pt x="181" y="421"/>
                    <a:pt x="221" y="481"/>
                  </a:cubicBezTo>
                  <a:cubicBezTo>
                    <a:pt x="228" y="494"/>
                    <a:pt x="241" y="501"/>
                    <a:pt x="254" y="501"/>
                  </a:cubicBezTo>
                  <a:cubicBezTo>
                    <a:pt x="254" y="501"/>
                    <a:pt x="274" y="494"/>
                    <a:pt x="274" y="494"/>
                  </a:cubicBezTo>
                  <a:cubicBezTo>
                    <a:pt x="281" y="488"/>
                    <a:pt x="288" y="481"/>
                    <a:pt x="294" y="474"/>
                  </a:cubicBezTo>
                  <a:cubicBezTo>
                    <a:pt x="294" y="461"/>
                    <a:pt x="294" y="448"/>
                    <a:pt x="288" y="441"/>
                  </a:cubicBezTo>
                  <a:cubicBezTo>
                    <a:pt x="248" y="381"/>
                    <a:pt x="214" y="321"/>
                    <a:pt x="181" y="254"/>
                  </a:cubicBezTo>
                  <a:lnTo>
                    <a:pt x="181" y="254"/>
                  </a:lnTo>
                  <a:lnTo>
                    <a:pt x="188" y="261"/>
                  </a:lnTo>
                  <a:cubicBezTo>
                    <a:pt x="148" y="181"/>
                    <a:pt x="114" y="101"/>
                    <a:pt x="87" y="28"/>
                  </a:cubicBezTo>
                  <a:cubicBezTo>
                    <a:pt x="81" y="8"/>
                    <a:pt x="67" y="1"/>
                    <a:pt x="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50"/>
            <p:cNvSpPr/>
            <p:nvPr/>
          </p:nvSpPr>
          <p:spPr>
            <a:xfrm>
              <a:off x="326025" y="978588"/>
              <a:ext cx="4175" cy="165225"/>
            </a:xfrm>
            <a:custGeom>
              <a:avLst/>
              <a:gdLst/>
              <a:ahLst/>
              <a:cxnLst/>
              <a:rect l="l" t="t" r="r" b="b"/>
              <a:pathLst>
                <a:path w="167" h="6609" extrusionOk="0">
                  <a:moveTo>
                    <a:pt x="87" y="0"/>
                  </a:moveTo>
                  <a:cubicBezTo>
                    <a:pt x="67" y="0"/>
                    <a:pt x="47" y="14"/>
                    <a:pt x="47" y="40"/>
                  </a:cubicBezTo>
                  <a:cubicBezTo>
                    <a:pt x="14" y="1087"/>
                    <a:pt x="0" y="2154"/>
                    <a:pt x="0" y="3208"/>
                  </a:cubicBezTo>
                  <a:cubicBezTo>
                    <a:pt x="7" y="4321"/>
                    <a:pt x="40" y="5455"/>
                    <a:pt x="87" y="6575"/>
                  </a:cubicBezTo>
                  <a:cubicBezTo>
                    <a:pt x="87" y="6595"/>
                    <a:pt x="107" y="6609"/>
                    <a:pt x="127" y="6609"/>
                  </a:cubicBezTo>
                  <a:cubicBezTo>
                    <a:pt x="154" y="6609"/>
                    <a:pt x="167" y="6589"/>
                    <a:pt x="167" y="6569"/>
                  </a:cubicBezTo>
                  <a:cubicBezTo>
                    <a:pt x="120" y="5462"/>
                    <a:pt x="87" y="4328"/>
                    <a:pt x="80" y="3208"/>
                  </a:cubicBezTo>
                  <a:cubicBezTo>
                    <a:pt x="80" y="2148"/>
                    <a:pt x="94" y="1087"/>
                    <a:pt x="127" y="40"/>
                  </a:cubicBezTo>
                  <a:cubicBezTo>
                    <a:pt x="127" y="20"/>
                    <a:pt x="107" y="0"/>
                    <a:pt x="8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90" name="Google Shape;2690;p50"/>
          <p:cNvGrpSpPr/>
          <p:nvPr/>
        </p:nvGrpSpPr>
        <p:grpSpPr>
          <a:xfrm>
            <a:off x="303632" y="332462"/>
            <a:ext cx="1189604" cy="1931073"/>
            <a:chOff x="4054275" y="1401575"/>
            <a:chExt cx="1343275" cy="2180525"/>
          </a:xfrm>
        </p:grpSpPr>
        <p:sp>
          <p:nvSpPr>
            <p:cNvPr id="2691" name="Google Shape;2691;p50"/>
            <p:cNvSpPr/>
            <p:nvPr/>
          </p:nvSpPr>
          <p:spPr>
            <a:xfrm>
              <a:off x="4350150" y="2611950"/>
              <a:ext cx="458250" cy="970150"/>
            </a:xfrm>
            <a:custGeom>
              <a:avLst/>
              <a:gdLst/>
              <a:ahLst/>
              <a:cxnLst/>
              <a:rect l="l" t="t" r="r" b="b"/>
              <a:pathLst>
                <a:path w="18330" h="38806" fill="none" extrusionOk="0">
                  <a:moveTo>
                    <a:pt x="18330" y="1"/>
                  </a:moveTo>
                  <a:cubicBezTo>
                    <a:pt x="18330" y="1"/>
                    <a:pt x="13721" y="1257"/>
                    <a:pt x="10213" y="9924"/>
                  </a:cubicBezTo>
                  <a:cubicBezTo>
                    <a:pt x="7987" y="15423"/>
                    <a:pt x="8746" y="20739"/>
                    <a:pt x="4374" y="25478"/>
                  </a:cubicBezTo>
                  <a:cubicBezTo>
                    <a:pt x="1" y="30191"/>
                    <a:pt x="5264" y="37837"/>
                    <a:pt x="6180" y="38806"/>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92" name="Google Shape;2692;p50"/>
            <p:cNvGrpSpPr/>
            <p:nvPr/>
          </p:nvGrpSpPr>
          <p:grpSpPr>
            <a:xfrm>
              <a:off x="4054275" y="1401575"/>
              <a:ext cx="691950" cy="1847325"/>
              <a:chOff x="1120525" y="753900"/>
              <a:chExt cx="691950" cy="1847325"/>
            </a:xfrm>
          </p:grpSpPr>
          <p:sp>
            <p:nvSpPr>
              <p:cNvPr id="2693" name="Google Shape;2693;p50"/>
              <p:cNvSpPr/>
              <p:nvPr/>
            </p:nvSpPr>
            <p:spPr>
              <a:xfrm>
                <a:off x="1120525" y="753900"/>
                <a:ext cx="691950" cy="758075"/>
              </a:xfrm>
              <a:custGeom>
                <a:avLst/>
                <a:gdLst/>
                <a:ahLst/>
                <a:cxnLst/>
                <a:rect l="l" t="t" r="r" b="b"/>
                <a:pathLst>
                  <a:path w="27678" h="30323" extrusionOk="0">
                    <a:moveTo>
                      <a:pt x="13826" y="1"/>
                    </a:moveTo>
                    <a:cubicBezTo>
                      <a:pt x="6206" y="1"/>
                      <a:pt x="1" y="6809"/>
                      <a:pt x="1" y="15162"/>
                    </a:cubicBezTo>
                    <a:cubicBezTo>
                      <a:pt x="1" y="23541"/>
                      <a:pt x="6206" y="30322"/>
                      <a:pt x="13826" y="30322"/>
                    </a:cubicBezTo>
                    <a:cubicBezTo>
                      <a:pt x="21472" y="30322"/>
                      <a:pt x="27677" y="23541"/>
                      <a:pt x="27677" y="15162"/>
                    </a:cubicBezTo>
                    <a:cubicBezTo>
                      <a:pt x="27677" y="6809"/>
                      <a:pt x="21472" y="1"/>
                      <a:pt x="138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4" name="Google Shape;2694;p50"/>
              <p:cNvSpPr/>
              <p:nvPr/>
            </p:nvSpPr>
            <p:spPr>
              <a:xfrm>
                <a:off x="1410525" y="1017050"/>
                <a:ext cx="117200" cy="62225"/>
              </a:xfrm>
              <a:custGeom>
                <a:avLst/>
                <a:gdLst/>
                <a:ahLst/>
                <a:cxnLst/>
                <a:rect l="l" t="t" r="r" b="b"/>
                <a:pathLst>
                  <a:path w="4688" h="2489" extrusionOk="0">
                    <a:moveTo>
                      <a:pt x="0" y="1"/>
                    </a:moveTo>
                    <a:cubicBezTo>
                      <a:pt x="0" y="1363"/>
                      <a:pt x="1048" y="2488"/>
                      <a:pt x="2357" y="2488"/>
                    </a:cubicBezTo>
                    <a:cubicBezTo>
                      <a:pt x="3640" y="2488"/>
                      <a:pt x="4687" y="1363"/>
                      <a:pt x="468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5" name="Google Shape;2695;p50"/>
              <p:cNvSpPr/>
              <p:nvPr/>
            </p:nvSpPr>
            <p:spPr>
              <a:xfrm>
                <a:off x="1570900" y="955525"/>
                <a:ext cx="137500" cy="103450"/>
              </a:xfrm>
              <a:custGeom>
                <a:avLst/>
                <a:gdLst/>
                <a:ahLst/>
                <a:cxnLst/>
                <a:rect l="l" t="t" r="r" b="b"/>
                <a:pathLst>
                  <a:path w="5500" h="4138" fill="none" extrusionOk="0">
                    <a:moveTo>
                      <a:pt x="5447" y="4138"/>
                    </a:moveTo>
                    <a:cubicBezTo>
                      <a:pt x="5499" y="1912"/>
                      <a:pt x="4321" y="53"/>
                      <a:pt x="2828" y="27"/>
                    </a:cubicBezTo>
                    <a:cubicBezTo>
                      <a:pt x="1336" y="1"/>
                      <a:pt x="53" y="1781"/>
                      <a:pt x="0" y="4007"/>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50"/>
              <p:cNvSpPr/>
              <p:nvPr/>
            </p:nvSpPr>
            <p:spPr>
              <a:xfrm>
                <a:off x="1231800" y="947025"/>
                <a:ext cx="136850" cy="104100"/>
              </a:xfrm>
              <a:custGeom>
                <a:avLst/>
                <a:gdLst/>
                <a:ahLst/>
                <a:cxnLst/>
                <a:rect l="l" t="t" r="r" b="b"/>
                <a:pathLst>
                  <a:path w="5474" h="4164" fill="none" extrusionOk="0">
                    <a:moveTo>
                      <a:pt x="5421" y="4164"/>
                    </a:moveTo>
                    <a:cubicBezTo>
                      <a:pt x="5473" y="1912"/>
                      <a:pt x="4295" y="53"/>
                      <a:pt x="2803" y="26"/>
                    </a:cubicBezTo>
                    <a:cubicBezTo>
                      <a:pt x="1310" y="0"/>
                      <a:pt x="53" y="1781"/>
                      <a:pt x="1" y="4006"/>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7" name="Google Shape;2697;p50"/>
              <p:cNvSpPr/>
              <p:nvPr/>
            </p:nvSpPr>
            <p:spPr>
              <a:xfrm>
                <a:off x="1147375" y="1055675"/>
                <a:ext cx="110650" cy="110650"/>
              </a:xfrm>
              <a:custGeom>
                <a:avLst/>
                <a:gdLst/>
                <a:ahLst/>
                <a:cxnLst/>
                <a:rect l="l" t="t" r="r" b="b"/>
                <a:pathLst>
                  <a:path w="4426" h="4426" extrusionOk="0">
                    <a:moveTo>
                      <a:pt x="2226" y="1"/>
                    </a:moveTo>
                    <a:cubicBezTo>
                      <a:pt x="995" y="1"/>
                      <a:pt x="0" y="996"/>
                      <a:pt x="0" y="2226"/>
                    </a:cubicBezTo>
                    <a:cubicBezTo>
                      <a:pt x="0" y="3431"/>
                      <a:pt x="995" y="4426"/>
                      <a:pt x="2226" y="4426"/>
                    </a:cubicBezTo>
                    <a:cubicBezTo>
                      <a:pt x="3456" y="4426"/>
                      <a:pt x="4425" y="3431"/>
                      <a:pt x="4425" y="2226"/>
                    </a:cubicBezTo>
                    <a:cubicBezTo>
                      <a:pt x="4425" y="996"/>
                      <a:pt x="3456" y="1"/>
                      <a:pt x="22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8" name="Google Shape;2698;p50"/>
              <p:cNvSpPr/>
              <p:nvPr/>
            </p:nvSpPr>
            <p:spPr>
              <a:xfrm>
                <a:off x="1680225" y="1055675"/>
                <a:ext cx="110650" cy="110650"/>
              </a:xfrm>
              <a:custGeom>
                <a:avLst/>
                <a:gdLst/>
                <a:ahLst/>
                <a:cxnLst/>
                <a:rect l="l" t="t" r="r" b="b"/>
                <a:pathLst>
                  <a:path w="4426" h="4426" extrusionOk="0">
                    <a:moveTo>
                      <a:pt x="2200" y="1"/>
                    </a:moveTo>
                    <a:cubicBezTo>
                      <a:pt x="995" y="1"/>
                      <a:pt x="0" y="996"/>
                      <a:pt x="0" y="2226"/>
                    </a:cubicBezTo>
                    <a:cubicBezTo>
                      <a:pt x="0" y="3431"/>
                      <a:pt x="995" y="4426"/>
                      <a:pt x="2200" y="4426"/>
                    </a:cubicBezTo>
                    <a:cubicBezTo>
                      <a:pt x="3430" y="4426"/>
                      <a:pt x="4425" y="3431"/>
                      <a:pt x="4425" y="2226"/>
                    </a:cubicBezTo>
                    <a:cubicBezTo>
                      <a:pt x="4425" y="996"/>
                      <a:pt x="3430" y="1"/>
                      <a:pt x="22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50"/>
              <p:cNvSpPr/>
              <p:nvPr/>
            </p:nvSpPr>
            <p:spPr>
              <a:xfrm>
                <a:off x="1221325" y="792525"/>
                <a:ext cx="245525" cy="130300"/>
              </a:xfrm>
              <a:custGeom>
                <a:avLst/>
                <a:gdLst/>
                <a:ahLst/>
                <a:cxnLst/>
                <a:rect l="l" t="t" r="r" b="b"/>
                <a:pathLst>
                  <a:path w="9821" h="5212" fill="none" extrusionOk="0">
                    <a:moveTo>
                      <a:pt x="1" y="5211"/>
                    </a:moveTo>
                    <a:cubicBezTo>
                      <a:pt x="2279" y="2043"/>
                      <a:pt x="5840" y="1"/>
                      <a:pt x="9820" y="1"/>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50"/>
              <p:cNvSpPr/>
              <p:nvPr/>
            </p:nvSpPr>
            <p:spPr>
              <a:xfrm>
                <a:off x="1187300" y="947675"/>
                <a:ext cx="18350" cy="36025"/>
              </a:xfrm>
              <a:custGeom>
                <a:avLst/>
                <a:gdLst/>
                <a:ahLst/>
                <a:cxnLst/>
                <a:rect l="l" t="t" r="r" b="b"/>
                <a:pathLst>
                  <a:path w="734" h="1441" fill="none" extrusionOk="0">
                    <a:moveTo>
                      <a:pt x="0" y="1441"/>
                    </a:moveTo>
                    <a:cubicBezTo>
                      <a:pt x="210" y="943"/>
                      <a:pt x="472" y="446"/>
                      <a:pt x="733"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50"/>
              <p:cNvSpPr/>
              <p:nvPr/>
            </p:nvSpPr>
            <p:spPr>
              <a:xfrm>
                <a:off x="1466150" y="1390175"/>
                <a:ext cx="204275" cy="83825"/>
              </a:xfrm>
              <a:custGeom>
                <a:avLst/>
                <a:gdLst/>
                <a:ahLst/>
                <a:cxnLst/>
                <a:rect l="l" t="t" r="r" b="b"/>
                <a:pathLst>
                  <a:path w="8171" h="3353" fill="none" extrusionOk="0">
                    <a:moveTo>
                      <a:pt x="8170" y="1"/>
                    </a:moveTo>
                    <a:cubicBezTo>
                      <a:pt x="6809" y="1310"/>
                      <a:pt x="5159" y="2305"/>
                      <a:pt x="3352" y="2855"/>
                    </a:cubicBezTo>
                    <a:cubicBezTo>
                      <a:pt x="2305" y="3169"/>
                      <a:pt x="1179" y="3353"/>
                      <a:pt x="1" y="3353"/>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50"/>
              <p:cNvSpPr/>
              <p:nvPr/>
            </p:nvSpPr>
            <p:spPr>
              <a:xfrm>
                <a:off x="1392850" y="1551875"/>
                <a:ext cx="161700" cy="1049350"/>
              </a:xfrm>
              <a:custGeom>
                <a:avLst/>
                <a:gdLst/>
                <a:ahLst/>
                <a:cxnLst/>
                <a:rect l="l" t="t" r="r" b="b"/>
                <a:pathLst>
                  <a:path w="6468" h="41974" fill="none" extrusionOk="0">
                    <a:moveTo>
                      <a:pt x="3483" y="0"/>
                    </a:moveTo>
                    <a:cubicBezTo>
                      <a:pt x="3483" y="0"/>
                      <a:pt x="0" y="3274"/>
                      <a:pt x="995" y="12569"/>
                    </a:cubicBezTo>
                    <a:cubicBezTo>
                      <a:pt x="1624" y="18460"/>
                      <a:pt x="6468" y="22519"/>
                      <a:pt x="4844" y="28751"/>
                    </a:cubicBezTo>
                    <a:cubicBezTo>
                      <a:pt x="3221" y="34983"/>
                      <a:pt x="4033" y="41555"/>
                      <a:pt x="5316" y="41974"/>
                    </a:cubicBezTo>
                  </a:path>
                </a:pathLst>
              </a:custGeom>
              <a:solidFill>
                <a:schemeClr val="dk1"/>
              </a:solidFill>
              <a:ln w="5900" cap="rnd" cmpd="sng">
                <a:solidFill>
                  <a:srgbClr val="03040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50"/>
              <p:cNvSpPr/>
              <p:nvPr/>
            </p:nvSpPr>
            <p:spPr>
              <a:xfrm>
                <a:off x="1403975" y="1506700"/>
                <a:ext cx="125050" cy="103450"/>
              </a:xfrm>
              <a:custGeom>
                <a:avLst/>
                <a:gdLst/>
                <a:ahLst/>
                <a:cxnLst/>
                <a:rect l="l" t="t" r="r" b="b"/>
                <a:pathLst>
                  <a:path w="5002" h="4138" extrusionOk="0">
                    <a:moveTo>
                      <a:pt x="1231" y="1"/>
                    </a:moveTo>
                    <a:lnTo>
                      <a:pt x="262" y="2645"/>
                    </a:lnTo>
                    <a:cubicBezTo>
                      <a:pt x="0" y="3326"/>
                      <a:pt x="367" y="4138"/>
                      <a:pt x="943" y="4138"/>
                    </a:cubicBezTo>
                    <a:lnTo>
                      <a:pt x="4059" y="4138"/>
                    </a:lnTo>
                    <a:cubicBezTo>
                      <a:pt x="4635" y="4138"/>
                      <a:pt x="5002" y="3326"/>
                      <a:pt x="4740" y="2645"/>
                    </a:cubicBezTo>
                    <a:lnTo>
                      <a:pt x="377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50"/>
              <p:cNvSpPr/>
              <p:nvPr/>
            </p:nvSpPr>
            <p:spPr>
              <a:xfrm>
                <a:off x="1417725" y="1507350"/>
                <a:ext cx="96250" cy="13125"/>
              </a:xfrm>
              <a:custGeom>
                <a:avLst/>
                <a:gdLst/>
                <a:ahLst/>
                <a:cxnLst/>
                <a:rect l="l" t="t" r="r" b="b"/>
                <a:pathLst>
                  <a:path w="3850" h="525" fill="none" extrusionOk="0">
                    <a:moveTo>
                      <a:pt x="0" y="27"/>
                    </a:moveTo>
                    <a:cubicBezTo>
                      <a:pt x="0" y="27"/>
                      <a:pt x="1283" y="525"/>
                      <a:pt x="3849" y="1"/>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50"/>
              <p:cNvSpPr/>
              <p:nvPr/>
            </p:nvSpPr>
            <p:spPr>
              <a:xfrm>
                <a:off x="1411825" y="1520450"/>
                <a:ext cx="100825" cy="22275"/>
              </a:xfrm>
              <a:custGeom>
                <a:avLst/>
                <a:gdLst/>
                <a:ahLst/>
                <a:cxnLst/>
                <a:rect l="l" t="t" r="r" b="b"/>
                <a:pathLst>
                  <a:path w="4033" h="891" fill="none" extrusionOk="0">
                    <a:moveTo>
                      <a:pt x="1" y="524"/>
                    </a:moveTo>
                    <a:cubicBezTo>
                      <a:pt x="1" y="524"/>
                      <a:pt x="1205" y="891"/>
                      <a:pt x="4033" y="1"/>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06" name="Google Shape;2706;p50"/>
            <p:cNvGrpSpPr/>
            <p:nvPr/>
          </p:nvGrpSpPr>
          <p:grpSpPr>
            <a:xfrm>
              <a:off x="4589750" y="1864200"/>
              <a:ext cx="807800" cy="812975"/>
              <a:chOff x="1656000" y="1216525"/>
              <a:chExt cx="807800" cy="812975"/>
            </a:xfrm>
          </p:grpSpPr>
          <p:sp>
            <p:nvSpPr>
              <p:cNvPr id="2707" name="Google Shape;2707;p50"/>
              <p:cNvSpPr/>
              <p:nvPr/>
            </p:nvSpPr>
            <p:spPr>
              <a:xfrm>
                <a:off x="1656000" y="1216525"/>
                <a:ext cx="807800" cy="744050"/>
              </a:xfrm>
              <a:custGeom>
                <a:avLst/>
                <a:gdLst/>
                <a:ahLst/>
                <a:cxnLst/>
                <a:rect l="l" t="t" r="r" b="b"/>
                <a:pathLst>
                  <a:path w="32312" h="29762" extrusionOk="0">
                    <a:moveTo>
                      <a:pt x="17243" y="0"/>
                    </a:moveTo>
                    <a:cubicBezTo>
                      <a:pt x="12011" y="0"/>
                      <a:pt x="6767" y="3073"/>
                      <a:pt x="3954" y="8361"/>
                    </a:cubicBezTo>
                    <a:cubicBezTo>
                      <a:pt x="0" y="15745"/>
                      <a:pt x="2278" y="24648"/>
                      <a:pt x="9008" y="28261"/>
                    </a:cubicBezTo>
                    <a:cubicBezTo>
                      <a:pt x="10925" y="29279"/>
                      <a:pt x="12994" y="29761"/>
                      <a:pt x="15065" y="29761"/>
                    </a:cubicBezTo>
                    <a:cubicBezTo>
                      <a:pt x="20290" y="29761"/>
                      <a:pt x="25526" y="26689"/>
                      <a:pt x="28358" y="21401"/>
                    </a:cubicBezTo>
                    <a:cubicBezTo>
                      <a:pt x="32312" y="14017"/>
                      <a:pt x="30034" y="5114"/>
                      <a:pt x="23304" y="1501"/>
                    </a:cubicBezTo>
                    <a:cubicBezTo>
                      <a:pt x="21387" y="483"/>
                      <a:pt x="19316" y="0"/>
                      <a:pt x="172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50"/>
              <p:cNvSpPr/>
              <p:nvPr/>
            </p:nvSpPr>
            <p:spPr>
              <a:xfrm>
                <a:off x="2049425" y="1459575"/>
                <a:ext cx="119150" cy="89325"/>
              </a:xfrm>
              <a:custGeom>
                <a:avLst/>
                <a:gdLst/>
                <a:ahLst/>
                <a:cxnLst/>
                <a:rect l="l" t="t" r="r" b="b"/>
                <a:pathLst>
                  <a:path w="4766" h="3573" extrusionOk="0">
                    <a:moveTo>
                      <a:pt x="629" y="1"/>
                    </a:moveTo>
                    <a:lnTo>
                      <a:pt x="629" y="1"/>
                    </a:lnTo>
                    <a:cubicBezTo>
                      <a:pt x="0" y="1231"/>
                      <a:pt x="393" y="2697"/>
                      <a:pt x="1519" y="3300"/>
                    </a:cubicBezTo>
                    <a:cubicBezTo>
                      <a:pt x="1858" y="3485"/>
                      <a:pt x="2222" y="3572"/>
                      <a:pt x="2583" y="3572"/>
                    </a:cubicBezTo>
                    <a:cubicBezTo>
                      <a:pt x="3450" y="3572"/>
                      <a:pt x="4304" y="3069"/>
                      <a:pt x="4766" y="2200"/>
                    </a:cubicBezTo>
                    <a:lnTo>
                      <a:pt x="629"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50"/>
              <p:cNvSpPr/>
              <p:nvPr/>
            </p:nvSpPr>
            <p:spPr>
              <a:xfrm>
                <a:off x="2188850" y="1496225"/>
                <a:ext cx="145350" cy="140125"/>
              </a:xfrm>
              <a:custGeom>
                <a:avLst/>
                <a:gdLst/>
                <a:ahLst/>
                <a:cxnLst/>
                <a:rect l="l" t="t" r="r" b="b"/>
                <a:pathLst>
                  <a:path w="5814" h="5605" fill="none" extrusionOk="0">
                    <a:moveTo>
                      <a:pt x="4714" y="5604"/>
                    </a:moveTo>
                    <a:cubicBezTo>
                      <a:pt x="5813" y="3667"/>
                      <a:pt x="5656" y="1467"/>
                      <a:pt x="4347" y="734"/>
                    </a:cubicBezTo>
                    <a:cubicBezTo>
                      <a:pt x="3038" y="1"/>
                      <a:pt x="1100" y="996"/>
                      <a:pt x="0" y="2933"/>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50"/>
              <p:cNvSpPr/>
              <p:nvPr/>
            </p:nvSpPr>
            <p:spPr>
              <a:xfrm>
                <a:off x="1892975" y="1328650"/>
                <a:ext cx="145350" cy="140775"/>
              </a:xfrm>
              <a:custGeom>
                <a:avLst/>
                <a:gdLst/>
                <a:ahLst/>
                <a:cxnLst/>
                <a:rect l="l" t="t" r="r" b="b"/>
                <a:pathLst>
                  <a:path w="5814" h="5631" fill="none" extrusionOk="0">
                    <a:moveTo>
                      <a:pt x="4713" y="5630"/>
                    </a:moveTo>
                    <a:cubicBezTo>
                      <a:pt x="5813" y="3666"/>
                      <a:pt x="5656" y="1493"/>
                      <a:pt x="4347" y="760"/>
                    </a:cubicBezTo>
                    <a:cubicBezTo>
                      <a:pt x="3037" y="1"/>
                      <a:pt x="1100" y="996"/>
                      <a:pt x="0" y="2933"/>
                    </a:cubicBezTo>
                  </a:path>
                </a:pathLst>
              </a:custGeom>
              <a:noFill/>
              <a:ln w="5900" cap="flat" cmpd="sng">
                <a:solidFill>
                  <a:schemeClr val="dk1"/>
                </a:solidFill>
                <a:prstDash val="solid"/>
                <a:miter lim="2618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50"/>
              <p:cNvSpPr/>
              <p:nvPr/>
            </p:nvSpPr>
            <p:spPr>
              <a:xfrm>
                <a:off x="1774475" y="1389600"/>
                <a:ext cx="126375" cy="110650"/>
              </a:xfrm>
              <a:custGeom>
                <a:avLst/>
                <a:gdLst/>
                <a:ahLst/>
                <a:cxnLst/>
                <a:rect l="l" t="t" r="r" b="b"/>
                <a:pathLst>
                  <a:path w="5055" h="4426" extrusionOk="0">
                    <a:moveTo>
                      <a:pt x="2534" y="1"/>
                    </a:moveTo>
                    <a:cubicBezTo>
                      <a:pt x="1743" y="1"/>
                      <a:pt x="977" y="430"/>
                      <a:pt x="577" y="1176"/>
                    </a:cubicBezTo>
                    <a:cubicBezTo>
                      <a:pt x="1" y="2250"/>
                      <a:pt x="420" y="3585"/>
                      <a:pt x="1493" y="4161"/>
                    </a:cubicBezTo>
                    <a:cubicBezTo>
                      <a:pt x="1826" y="4340"/>
                      <a:pt x="2185" y="4425"/>
                      <a:pt x="2538" y="4425"/>
                    </a:cubicBezTo>
                    <a:cubicBezTo>
                      <a:pt x="3322" y="4425"/>
                      <a:pt x="4081" y="4003"/>
                      <a:pt x="4478" y="3245"/>
                    </a:cubicBezTo>
                    <a:cubicBezTo>
                      <a:pt x="5054" y="2171"/>
                      <a:pt x="4662" y="836"/>
                      <a:pt x="3562" y="260"/>
                    </a:cubicBezTo>
                    <a:cubicBezTo>
                      <a:pt x="3234" y="84"/>
                      <a:pt x="2882" y="1"/>
                      <a:pt x="253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50"/>
              <p:cNvSpPr/>
              <p:nvPr/>
            </p:nvSpPr>
            <p:spPr>
              <a:xfrm>
                <a:off x="2244500" y="1640325"/>
                <a:ext cx="126350" cy="110625"/>
              </a:xfrm>
              <a:custGeom>
                <a:avLst/>
                <a:gdLst/>
                <a:ahLst/>
                <a:cxnLst/>
                <a:rect l="l" t="t" r="r" b="b"/>
                <a:pathLst>
                  <a:path w="5054" h="4425" extrusionOk="0">
                    <a:moveTo>
                      <a:pt x="2528" y="0"/>
                    </a:moveTo>
                    <a:cubicBezTo>
                      <a:pt x="1732" y="0"/>
                      <a:pt x="958" y="430"/>
                      <a:pt x="576" y="1176"/>
                    </a:cubicBezTo>
                    <a:cubicBezTo>
                      <a:pt x="0" y="2249"/>
                      <a:pt x="393" y="3585"/>
                      <a:pt x="1466" y="4161"/>
                    </a:cubicBezTo>
                    <a:cubicBezTo>
                      <a:pt x="1800" y="4339"/>
                      <a:pt x="2160" y="4425"/>
                      <a:pt x="2516" y="4425"/>
                    </a:cubicBezTo>
                    <a:cubicBezTo>
                      <a:pt x="3307" y="4425"/>
                      <a:pt x="4072" y="4003"/>
                      <a:pt x="4451" y="3244"/>
                    </a:cubicBezTo>
                    <a:cubicBezTo>
                      <a:pt x="5054" y="2171"/>
                      <a:pt x="4635" y="835"/>
                      <a:pt x="3561" y="259"/>
                    </a:cubicBezTo>
                    <a:cubicBezTo>
                      <a:pt x="3233" y="83"/>
                      <a:pt x="2878" y="0"/>
                      <a:pt x="252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50"/>
              <p:cNvSpPr/>
              <p:nvPr/>
            </p:nvSpPr>
            <p:spPr>
              <a:xfrm>
                <a:off x="1942725" y="1240925"/>
                <a:ext cx="277575" cy="47175"/>
              </a:xfrm>
              <a:custGeom>
                <a:avLst/>
                <a:gdLst/>
                <a:ahLst/>
                <a:cxnLst/>
                <a:rect l="l" t="t" r="r" b="b"/>
                <a:pathLst>
                  <a:path w="11103" h="1887" fill="none" extrusionOk="0">
                    <a:moveTo>
                      <a:pt x="0" y="1886"/>
                    </a:moveTo>
                    <a:cubicBezTo>
                      <a:pt x="3509" y="132"/>
                      <a:pt x="7594" y="1"/>
                      <a:pt x="11102" y="1886"/>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50"/>
              <p:cNvSpPr/>
              <p:nvPr/>
            </p:nvSpPr>
            <p:spPr>
              <a:xfrm>
                <a:off x="1883800" y="1301825"/>
                <a:ext cx="33400" cy="22925"/>
              </a:xfrm>
              <a:custGeom>
                <a:avLst/>
                <a:gdLst/>
                <a:ahLst/>
                <a:cxnLst/>
                <a:rect l="l" t="t" r="r" b="b"/>
                <a:pathLst>
                  <a:path w="1336" h="917" fill="none" extrusionOk="0">
                    <a:moveTo>
                      <a:pt x="1" y="917"/>
                    </a:moveTo>
                    <a:cubicBezTo>
                      <a:pt x="419" y="576"/>
                      <a:pt x="865" y="288"/>
                      <a:pt x="1336"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50"/>
              <p:cNvSpPr/>
              <p:nvPr/>
            </p:nvSpPr>
            <p:spPr>
              <a:xfrm>
                <a:off x="1899500" y="1889000"/>
                <a:ext cx="219325" cy="38000"/>
              </a:xfrm>
              <a:custGeom>
                <a:avLst/>
                <a:gdLst/>
                <a:ahLst/>
                <a:cxnLst/>
                <a:rect l="l" t="t" r="r" b="b"/>
                <a:pathLst>
                  <a:path w="8773" h="1520" fill="none" extrusionOk="0">
                    <a:moveTo>
                      <a:pt x="8773" y="917"/>
                    </a:moveTo>
                    <a:cubicBezTo>
                      <a:pt x="6940" y="1414"/>
                      <a:pt x="5028" y="1519"/>
                      <a:pt x="3195" y="1152"/>
                    </a:cubicBezTo>
                    <a:cubicBezTo>
                      <a:pt x="2096" y="943"/>
                      <a:pt x="1022" y="550"/>
                      <a:pt x="1" y="0"/>
                    </a:cubicBezTo>
                  </a:path>
                </a:pathLst>
              </a:custGeom>
              <a:solidFill>
                <a:schemeClr val="lt1"/>
              </a:solidFill>
              <a:ln w="8500"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50"/>
              <p:cNvSpPr/>
              <p:nvPr/>
            </p:nvSpPr>
            <p:spPr>
              <a:xfrm>
                <a:off x="1788225" y="1902750"/>
                <a:ext cx="123750" cy="126750"/>
              </a:xfrm>
              <a:custGeom>
                <a:avLst/>
                <a:gdLst/>
                <a:ahLst/>
                <a:cxnLst/>
                <a:rect l="l" t="t" r="r" b="b"/>
                <a:pathLst>
                  <a:path w="4950" h="5070" extrusionOk="0">
                    <a:moveTo>
                      <a:pt x="2724" y="0"/>
                    </a:moveTo>
                    <a:lnTo>
                      <a:pt x="603" y="1886"/>
                    </a:lnTo>
                    <a:cubicBezTo>
                      <a:pt x="53" y="2383"/>
                      <a:pt x="1" y="3273"/>
                      <a:pt x="498" y="3535"/>
                    </a:cubicBezTo>
                    <a:lnTo>
                      <a:pt x="1703" y="4190"/>
                    </a:lnTo>
                    <a:lnTo>
                      <a:pt x="2043" y="4373"/>
                    </a:lnTo>
                    <a:lnTo>
                      <a:pt x="3247" y="5001"/>
                    </a:lnTo>
                    <a:cubicBezTo>
                      <a:pt x="3336" y="5048"/>
                      <a:pt x="3432" y="5070"/>
                      <a:pt x="3529" y="5070"/>
                    </a:cubicBezTo>
                    <a:cubicBezTo>
                      <a:pt x="3978" y="5070"/>
                      <a:pt x="4471" y="4609"/>
                      <a:pt x="4557" y="4006"/>
                    </a:cubicBezTo>
                    <a:lnTo>
                      <a:pt x="4949" y="1205"/>
                    </a:lnTo>
                    <a:lnTo>
                      <a:pt x="272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50"/>
              <p:cNvSpPr/>
              <p:nvPr/>
            </p:nvSpPr>
            <p:spPr>
              <a:xfrm>
                <a:off x="1840600" y="1896200"/>
                <a:ext cx="85125" cy="45200"/>
              </a:xfrm>
              <a:custGeom>
                <a:avLst/>
                <a:gdLst/>
                <a:ahLst/>
                <a:cxnLst/>
                <a:rect l="l" t="t" r="r" b="b"/>
                <a:pathLst>
                  <a:path w="3405" h="1808" fill="none" extrusionOk="0">
                    <a:moveTo>
                      <a:pt x="0" y="0"/>
                    </a:moveTo>
                    <a:cubicBezTo>
                      <a:pt x="0" y="0"/>
                      <a:pt x="864" y="1048"/>
                      <a:pt x="3404" y="1807"/>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50"/>
              <p:cNvSpPr/>
              <p:nvPr/>
            </p:nvSpPr>
            <p:spPr>
              <a:xfrm>
                <a:off x="1822925" y="1915825"/>
                <a:ext cx="94950" cy="35375"/>
              </a:xfrm>
              <a:custGeom>
                <a:avLst/>
                <a:gdLst/>
                <a:ahLst/>
                <a:cxnLst/>
                <a:rect l="l" t="t" r="r" b="b"/>
                <a:pathLst>
                  <a:path w="3798" h="1415" fill="none" extrusionOk="0">
                    <a:moveTo>
                      <a:pt x="0" y="1"/>
                    </a:moveTo>
                    <a:cubicBezTo>
                      <a:pt x="0" y="1"/>
                      <a:pt x="891" y="865"/>
                      <a:pt x="3797" y="1415"/>
                    </a:cubicBezTo>
                  </a:path>
                </a:pathLst>
              </a:custGeom>
              <a:noFill/>
              <a:ln w="5900"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0" name="Rounded Rectangle 49"/>
          <p:cNvSpPr/>
          <p:nvPr/>
        </p:nvSpPr>
        <p:spPr>
          <a:xfrm>
            <a:off x="1537893" y="874023"/>
            <a:ext cx="6437490" cy="966809"/>
          </a:xfrm>
          <a:prstGeom prst="roundRect">
            <a:avLst>
              <a:gd name="adj" fmla="val 10631"/>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vi-VN" sz="1800" b="1">
                <a:solidFill>
                  <a:schemeClr val="accent2">
                    <a:lumMod val="75000"/>
                  </a:schemeClr>
                </a:solidFill>
              </a:rPr>
              <a:t>Nói về một con vật có điểm đặc biệt về hình dáng hoặc hoạt động</a:t>
            </a:r>
            <a:endParaRPr lang="en-US" sz="1800" b="1">
              <a:solidFill>
                <a:schemeClr val="accent2">
                  <a:lumMod val="75000"/>
                </a:schemeClr>
              </a:solidFill>
            </a:endParaRPr>
          </a:p>
        </p:txBody>
      </p:sp>
      <p:sp>
        <p:nvSpPr>
          <p:cNvPr id="51"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BÀI TẬP 1 </a:t>
            </a:r>
          </a:p>
        </p:txBody>
      </p:sp>
      <p:pic>
        <p:nvPicPr>
          <p:cNvPr id="4" name="Picture 3"/>
          <p:cNvPicPr>
            <a:picLocks noChangeAspect="1"/>
          </p:cNvPicPr>
          <p:nvPr/>
        </p:nvPicPr>
        <p:blipFill rotWithShape="1">
          <a:blip r:embed="rId3"/>
          <a:srcRect l="5102" r="5931"/>
          <a:stretch/>
        </p:blipFill>
        <p:spPr>
          <a:xfrm>
            <a:off x="1493236" y="1937473"/>
            <a:ext cx="6482147" cy="3138361"/>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500"/>
                                        <p:tgtEl>
                                          <p:spTgt spid="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35"/>
        <p:cNvGrpSpPr/>
        <p:nvPr/>
      </p:nvGrpSpPr>
      <p:grpSpPr>
        <a:xfrm>
          <a:off x="0" y="0"/>
          <a:ext cx="0" cy="0"/>
          <a:chOff x="0" y="0"/>
          <a:chExt cx="0" cy="0"/>
        </a:xfrm>
      </p:grpSpPr>
      <p:sp>
        <p:nvSpPr>
          <p:cNvPr id="32"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BÀI TẬP 1 </a:t>
            </a:r>
          </a:p>
        </p:txBody>
      </p:sp>
      <p:sp>
        <p:nvSpPr>
          <p:cNvPr id="33" name="Rectangle 32"/>
          <p:cNvSpPr/>
          <p:nvPr/>
        </p:nvSpPr>
        <p:spPr>
          <a:xfrm>
            <a:off x="1030537" y="742427"/>
            <a:ext cx="7255041" cy="553998"/>
          </a:xfrm>
          <a:prstGeom prst="rect">
            <a:avLst/>
          </a:prstGeom>
        </p:spPr>
        <p:txBody>
          <a:bodyPr wrap="square">
            <a:spAutoFit/>
          </a:bodyPr>
          <a:lstStyle/>
          <a:p>
            <a:pPr algn="ctr">
              <a:lnSpc>
                <a:spcPct val="150000"/>
              </a:lnSpc>
            </a:pPr>
            <a:r>
              <a:rPr lang="nl-NL" sz="2000" b="1" u="sng" kern="1200">
                <a:solidFill>
                  <a:schemeClr val="tx1">
                    <a:lumMod val="50000"/>
                  </a:schemeClr>
                </a:solidFill>
                <a:latin typeface="Arial" panose="020B0604020202020204" pitchFamily="34" charset="0"/>
                <a:ea typeface="+mn-ea"/>
                <a:cs typeface="Arial" panose="020B0604020202020204" pitchFamily="34" charset="0"/>
              </a:rPr>
              <a:t>Tham khảo:</a:t>
            </a:r>
            <a:endParaRPr lang="en-US" sz="2000" b="1" u="sng" kern="1200">
              <a:solidFill>
                <a:schemeClr val="tx1">
                  <a:lumMod val="50000"/>
                </a:schemeClr>
              </a:solidFill>
              <a:latin typeface="Arial" panose="020B0604020202020204" pitchFamily="34" charset="0"/>
              <a:ea typeface="+mn-ea"/>
              <a:cs typeface="Arial" panose="020B0604020202020204" pitchFamily="34" charset="0"/>
            </a:endParaRPr>
          </a:p>
        </p:txBody>
      </p:sp>
      <p:sp>
        <p:nvSpPr>
          <p:cNvPr id="3" name="Rectangle 2"/>
          <p:cNvSpPr/>
          <p:nvPr/>
        </p:nvSpPr>
        <p:spPr>
          <a:xfrm>
            <a:off x="854242" y="1296425"/>
            <a:ext cx="7431336" cy="2805320"/>
          </a:xfrm>
          <a:prstGeom prst="rect">
            <a:avLst/>
          </a:prstGeom>
        </p:spPr>
        <p:txBody>
          <a:bodyPr wrap="square">
            <a:spAutoFit/>
          </a:bodyPr>
          <a:lstStyle/>
          <a:p>
            <a:pPr algn="just">
              <a:lnSpc>
                <a:spcPct val="150000"/>
              </a:lnSpc>
            </a:pPr>
            <a:r>
              <a:rPr lang="en-US" sz="2000">
                <a:latin typeface="+mn-lt"/>
              </a:rPr>
              <a:t>       </a:t>
            </a:r>
            <a:r>
              <a:rPr lang="vi-VN" sz="2000">
                <a:latin typeface="+mn-lt"/>
              </a:rPr>
              <a:t>Con trâu là loài vật nuôi gắn liền với ruộng đồng và những người nông dân Việt Nam. Tuy nhiên, vì sinh ra và lớn lên ở thành phố nên chỉ biết đến con trâu qua sách báo, ti vi. Thứ bảy tuần vừa qua, khi cùng bố lên thăm người bạn cũ ở Hà Nam, em đã tình cờ trông thấy con trâu đang ăn cỏ, lần đầu tiên nhìn thấy con trâu ngoài đời thực khiến em vô cùng háo hức.</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35"/>
        <p:cNvGrpSpPr/>
        <p:nvPr/>
      </p:nvGrpSpPr>
      <p:grpSpPr>
        <a:xfrm>
          <a:off x="0" y="0"/>
          <a:ext cx="0" cy="0"/>
          <a:chOff x="0" y="0"/>
          <a:chExt cx="0" cy="0"/>
        </a:xfrm>
      </p:grpSpPr>
      <p:sp>
        <p:nvSpPr>
          <p:cNvPr id="32"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BÀI TẬP 1 </a:t>
            </a:r>
          </a:p>
        </p:txBody>
      </p:sp>
      <p:sp>
        <p:nvSpPr>
          <p:cNvPr id="33" name="Rectangle 32"/>
          <p:cNvSpPr/>
          <p:nvPr/>
        </p:nvSpPr>
        <p:spPr>
          <a:xfrm>
            <a:off x="1030537" y="738735"/>
            <a:ext cx="7255041" cy="553998"/>
          </a:xfrm>
          <a:prstGeom prst="rect">
            <a:avLst/>
          </a:prstGeom>
        </p:spPr>
        <p:txBody>
          <a:bodyPr wrap="square">
            <a:spAutoFit/>
          </a:bodyPr>
          <a:lstStyle/>
          <a:p>
            <a:pPr algn="ctr">
              <a:lnSpc>
                <a:spcPct val="150000"/>
              </a:lnSpc>
            </a:pPr>
            <a:r>
              <a:rPr lang="nl-NL" sz="2000" b="1" u="sng" kern="1200">
                <a:solidFill>
                  <a:schemeClr val="tx1">
                    <a:lumMod val="50000"/>
                  </a:schemeClr>
                </a:solidFill>
                <a:latin typeface="Arial" panose="020B0604020202020204" pitchFamily="34" charset="0"/>
                <a:ea typeface="+mn-ea"/>
                <a:cs typeface="Arial" panose="020B0604020202020204" pitchFamily="34" charset="0"/>
              </a:rPr>
              <a:t>Tham khảo:</a:t>
            </a:r>
            <a:endParaRPr lang="en-US" sz="2000" b="1" u="sng" kern="1200">
              <a:solidFill>
                <a:schemeClr val="tx1">
                  <a:lumMod val="50000"/>
                </a:schemeClr>
              </a:solidFill>
              <a:latin typeface="Arial" panose="020B0604020202020204" pitchFamily="34" charset="0"/>
              <a:ea typeface="+mn-ea"/>
              <a:cs typeface="Arial" panose="020B0604020202020204" pitchFamily="34" charset="0"/>
            </a:endParaRPr>
          </a:p>
        </p:txBody>
      </p:sp>
      <p:sp>
        <p:nvSpPr>
          <p:cNvPr id="3" name="Rectangle 2"/>
          <p:cNvSpPr/>
          <p:nvPr/>
        </p:nvSpPr>
        <p:spPr>
          <a:xfrm>
            <a:off x="794084" y="1204092"/>
            <a:ext cx="7491494" cy="3785652"/>
          </a:xfrm>
          <a:prstGeom prst="rect">
            <a:avLst/>
          </a:prstGeom>
        </p:spPr>
        <p:txBody>
          <a:bodyPr wrap="square">
            <a:spAutoFit/>
          </a:bodyPr>
          <a:lstStyle/>
          <a:p>
            <a:pPr algn="just">
              <a:lnSpc>
                <a:spcPct val="150000"/>
              </a:lnSpc>
            </a:pPr>
            <a:r>
              <a:rPr lang="en-US" sz="2000">
                <a:latin typeface="+mn-lt"/>
              </a:rPr>
              <a:t>       </a:t>
            </a:r>
            <a:r>
              <a:rPr lang="vi-VN" sz="2000">
                <a:latin typeface="+mn-lt"/>
              </a:rPr>
              <a:t>Con trâu đang ăn cỏ bên bờ ruộng có thân hình to lớn hơn rất nhiều so với tưởng tượng của em. Trâu có bộ lông đen bóng, trên đầu là cặp sừng to, cứng cáp và cong như vầng trăng bị khuyết. Mắt trâu to tròn, đen nhánh,  điều khiến em ấn tượng hơn cả ở đôi mắt của trâu là cặp lông mi đen, dài hơi rũ xuống làm cho ánh nhìn của con trâu trở nên hiền lành, dễ mến. Mũi trâu to, hơi hếch lên trên và được các bác nông dân buộc vào một sợi dây thừng để dắt đi.</a:t>
            </a:r>
          </a:p>
        </p:txBody>
      </p:sp>
    </p:spTree>
    <p:extLst>
      <p:ext uri="{BB962C8B-B14F-4D97-AF65-F5344CB8AC3E}">
        <p14:creationId xmlns:p14="http://schemas.microsoft.com/office/powerpoint/2010/main" val="556934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335"/>
        <p:cNvGrpSpPr/>
        <p:nvPr/>
      </p:nvGrpSpPr>
      <p:grpSpPr>
        <a:xfrm>
          <a:off x="0" y="0"/>
          <a:ext cx="0" cy="0"/>
          <a:chOff x="0" y="0"/>
          <a:chExt cx="0" cy="0"/>
        </a:xfrm>
      </p:grpSpPr>
      <p:sp>
        <p:nvSpPr>
          <p:cNvPr id="32" name="TextBox 11">
            <a:extLst>
              <a:ext uri="{FF2B5EF4-FFF2-40B4-BE49-F238E27FC236}">
                <a16:creationId xmlns:a16="http://schemas.microsoft.com/office/drawing/2014/main" id="{27DF2B8C-8F3D-55D7-8C03-55D41324E176}"/>
              </a:ext>
            </a:extLst>
          </p:cNvPr>
          <p:cNvSpPr txBox="1"/>
          <p:nvPr/>
        </p:nvSpPr>
        <p:spPr>
          <a:xfrm>
            <a:off x="2572538" y="131051"/>
            <a:ext cx="4171040" cy="646331"/>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600" b="1">
                <a:solidFill>
                  <a:schemeClr val="bg2"/>
                </a:solidFill>
                <a:latin typeface="+mj-lt"/>
                <a:cs typeface="Arial" panose="020B0604020202020204" pitchFamily="34" charset="0"/>
              </a:rPr>
              <a:t>BÀI TẬP 1 </a:t>
            </a:r>
          </a:p>
        </p:txBody>
      </p:sp>
      <p:sp>
        <p:nvSpPr>
          <p:cNvPr id="33" name="Rectangle 32"/>
          <p:cNvSpPr/>
          <p:nvPr/>
        </p:nvSpPr>
        <p:spPr>
          <a:xfrm>
            <a:off x="1030537" y="650094"/>
            <a:ext cx="7255041" cy="553998"/>
          </a:xfrm>
          <a:prstGeom prst="rect">
            <a:avLst/>
          </a:prstGeom>
        </p:spPr>
        <p:txBody>
          <a:bodyPr wrap="square">
            <a:spAutoFit/>
          </a:bodyPr>
          <a:lstStyle/>
          <a:p>
            <a:pPr algn="ctr">
              <a:lnSpc>
                <a:spcPct val="150000"/>
              </a:lnSpc>
            </a:pPr>
            <a:r>
              <a:rPr lang="nl-NL" sz="2000" b="1" u="sng" kern="1200">
                <a:solidFill>
                  <a:schemeClr val="tx1">
                    <a:lumMod val="50000"/>
                  </a:schemeClr>
                </a:solidFill>
                <a:latin typeface="Arial" panose="020B0604020202020204" pitchFamily="34" charset="0"/>
                <a:ea typeface="+mn-ea"/>
                <a:cs typeface="Arial" panose="020B0604020202020204" pitchFamily="34" charset="0"/>
              </a:rPr>
              <a:t>Tham khảo:</a:t>
            </a:r>
            <a:endParaRPr lang="en-US" sz="2000" b="1" u="sng" kern="1200">
              <a:solidFill>
                <a:schemeClr val="tx1">
                  <a:lumMod val="50000"/>
                </a:schemeClr>
              </a:solidFill>
              <a:latin typeface="Arial" panose="020B0604020202020204" pitchFamily="34" charset="0"/>
              <a:ea typeface="+mn-ea"/>
              <a:cs typeface="Arial" panose="020B0604020202020204" pitchFamily="34" charset="0"/>
            </a:endParaRPr>
          </a:p>
        </p:txBody>
      </p:sp>
      <p:sp>
        <p:nvSpPr>
          <p:cNvPr id="3" name="Rectangle 2"/>
          <p:cNvSpPr/>
          <p:nvPr/>
        </p:nvSpPr>
        <p:spPr>
          <a:xfrm>
            <a:off x="794084" y="1204092"/>
            <a:ext cx="7491494" cy="3462486"/>
          </a:xfrm>
          <a:prstGeom prst="rect">
            <a:avLst/>
          </a:prstGeom>
        </p:spPr>
        <p:txBody>
          <a:bodyPr wrap="square">
            <a:spAutoFit/>
          </a:bodyPr>
          <a:lstStyle/>
          <a:p>
            <a:pPr algn="just">
              <a:lnSpc>
                <a:spcPct val="150000"/>
              </a:lnSpc>
            </a:pPr>
            <a:r>
              <a:rPr lang="en-US" sz="1800"/>
              <a:t>       </a:t>
            </a:r>
            <a:r>
              <a:rPr lang="vi-VN" sz="1800">
                <a:latin typeface="+mn-lt"/>
              </a:rPr>
              <a:t>Tai của trâu to như hai chiếc lá bàng, đuôi của trâu dài thường xuyên phe phẩy để đuổi ruồi bọ, côn trùng. Chân của con trâu to lớn, vững chãi với những bước đi chậm dãi, thong dong trên bãi cỏ. Con trâu ăn những đám cỏ non bên bờ ruộng, em nghe được âm thanh nhai cỏ “sực sực”, có lẽ con trâu đang ăn ngon miệng lắm.</a:t>
            </a:r>
          </a:p>
          <a:p>
            <a:pPr algn="just">
              <a:lnSpc>
                <a:spcPct val="150000"/>
              </a:lnSpc>
            </a:pPr>
            <a:r>
              <a:rPr lang="en-US" sz="1800"/>
              <a:t>       </a:t>
            </a:r>
            <a:r>
              <a:rPr lang="vi-VN" sz="1800">
                <a:latin typeface="+mn-lt"/>
              </a:rPr>
              <a:t>Qua lần gặp mặt tình cờ, em cảm thấy yêu quý con trâu hơn bởi đây là loài động vật chăm chỉ, hiền lành, không những thế con trâu còn là người bạn thân thiết của người nông dân Việt Nam.</a:t>
            </a:r>
          </a:p>
        </p:txBody>
      </p:sp>
    </p:spTree>
    <p:extLst>
      <p:ext uri="{BB962C8B-B14F-4D97-AF65-F5344CB8AC3E}">
        <p14:creationId xmlns:p14="http://schemas.microsoft.com/office/powerpoint/2010/main" val="3602041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Lst>
  </p:timing>
</p:sld>
</file>

<file path=ppt/theme/theme1.xml><?xml version="1.0" encoding="utf-8"?>
<a:theme xmlns:a="http://schemas.openxmlformats.org/drawingml/2006/main" name="Children's Day in Brazil by Slidesgo">
  <a:themeElements>
    <a:clrScheme name="Simple Light">
      <a:dk1>
        <a:srgbClr val="030401"/>
      </a:dk1>
      <a:lt1>
        <a:srgbClr val="F8F5E9"/>
      </a:lt1>
      <a:dk2>
        <a:srgbClr val="F4A142"/>
      </a:dk2>
      <a:lt2>
        <a:srgbClr val="FCDB8E"/>
      </a:lt2>
      <a:accent1>
        <a:srgbClr val="ABCFD5"/>
      </a:accent1>
      <a:accent2>
        <a:srgbClr val="255B72"/>
      </a:accent2>
      <a:accent3>
        <a:srgbClr val="D06973"/>
      </a:accent3>
      <a:accent4>
        <a:srgbClr val="EAA98F"/>
      </a:accent4>
      <a:accent5>
        <a:srgbClr val="769B89"/>
      </a:accent5>
      <a:accent6>
        <a:srgbClr val="D9E8B8"/>
      </a:accent6>
      <a:hlink>
        <a:srgbClr val="03040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922</Words>
  <Application>Microsoft Office PowerPoint</Application>
  <PresentationFormat>On-screen Show (16:9)</PresentationFormat>
  <Paragraphs>53</Paragraphs>
  <Slides>16</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Fredoka One</vt:lpstr>
      <vt:lpstr>Mulish</vt:lpstr>
      <vt:lpstr>Palanquin Dark</vt:lpstr>
      <vt:lpstr>Titan One</vt:lpstr>
      <vt:lpstr>Children's Day in Brazil by Slidesgo</vt:lpstr>
      <vt:lpstr>PowerPoint Presentation</vt:lpstr>
      <vt:lpstr>PowerPoint Presentation</vt:lpstr>
      <vt:lpstr>PowerPoint Presentation</vt:lpstr>
      <vt:lpstr>01</vt:lpstr>
      <vt:lpstr>BÀI TẬP 1 </vt:lpstr>
      <vt:lpstr>PowerPoint Presentation</vt:lpstr>
      <vt:lpstr>PowerPoint Presentation</vt:lpstr>
      <vt:lpstr>PowerPoint Presentation</vt:lpstr>
      <vt:lpstr>PowerPoint Presentation</vt:lpstr>
      <vt:lpstr>BÀI TẬP 2 </vt:lpstr>
      <vt:lpstr>PowerPoint Presentation</vt:lpstr>
      <vt:lpstr>PowerPoint Presentation</vt:lpstr>
      <vt:lpstr>PowerPoint Presentation</vt:lpstr>
      <vt:lpstr>BÀI TẬP 3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5</cp:revision>
  <dcterms:modified xsi:type="dcterms:W3CDTF">2026-01-03T09:24:04Z</dcterms:modified>
</cp:coreProperties>
</file>