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5" r:id="rId1"/>
  </p:sldMasterIdLst>
  <p:notesMasterIdLst>
    <p:notesMasterId r:id="rId24"/>
  </p:notesMasterIdLst>
  <p:sldIdLst>
    <p:sldId id="261" r:id="rId2"/>
    <p:sldId id="266" r:id="rId3"/>
    <p:sldId id="265" r:id="rId4"/>
    <p:sldId id="267" r:id="rId5"/>
    <p:sldId id="270" r:id="rId6"/>
    <p:sldId id="257" r:id="rId7"/>
    <p:sldId id="293" r:id="rId8"/>
    <p:sldId id="275" r:id="rId9"/>
    <p:sldId id="294" r:id="rId10"/>
    <p:sldId id="292" r:id="rId11"/>
    <p:sldId id="279" r:id="rId12"/>
    <p:sldId id="295" r:id="rId13"/>
    <p:sldId id="296" r:id="rId14"/>
    <p:sldId id="297" r:id="rId15"/>
    <p:sldId id="298" r:id="rId16"/>
    <p:sldId id="299" r:id="rId17"/>
    <p:sldId id="300" r:id="rId18"/>
    <p:sldId id="301" r:id="rId19"/>
    <p:sldId id="302" r:id="rId20"/>
    <p:sldId id="303" r:id="rId21"/>
    <p:sldId id="273" r:id="rId22"/>
    <p:sldId id="291"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A7076F6-138F-4DB0-BBCE-07753DA39F88}">
  <a:tblStyle styleId="{2A7076F6-138F-4DB0-BBCE-07753DA39F88}"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3307" autoAdjust="0"/>
  </p:normalViewPr>
  <p:slideViewPr>
    <p:cSldViewPr snapToGrid="0">
      <p:cViewPr varScale="1">
        <p:scale>
          <a:sx n="114" d="100"/>
          <a:sy n="114" d="100"/>
        </p:scale>
        <p:origin x="55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6"/>
        <p:cNvGrpSpPr/>
        <p:nvPr/>
      </p:nvGrpSpPr>
      <p:grpSpPr>
        <a:xfrm>
          <a:off x="0" y="0"/>
          <a:ext cx="0" cy="0"/>
          <a:chOff x="0" y="0"/>
          <a:chExt cx="0" cy="0"/>
        </a:xfrm>
      </p:grpSpPr>
      <p:sp>
        <p:nvSpPr>
          <p:cNvPr id="617" name="Google Shape;617;g8d9254678f_0_5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8" name="Google Shape;618;g8d9254678f_0_5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8"/>
        <p:cNvGrpSpPr/>
        <p:nvPr/>
      </p:nvGrpSpPr>
      <p:grpSpPr>
        <a:xfrm>
          <a:off x="0" y="0"/>
          <a:ext cx="0" cy="0"/>
          <a:chOff x="0" y="0"/>
          <a:chExt cx="0" cy="0"/>
        </a:xfrm>
      </p:grpSpPr>
      <p:sp>
        <p:nvSpPr>
          <p:cNvPr id="869" name="Google Shape;869;g8ec3fc35dc_3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0" name="Google Shape;870;g8ec3fc35dc_3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6534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0"/>
        <p:cNvGrpSpPr/>
        <p:nvPr/>
      </p:nvGrpSpPr>
      <p:grpSpPr>
        <a:xfrm>
          <a:off x="0" y="0"/>
          <a:ext cx="0" cy="0"/>
          <a:chOff x="0" y="0"/>
          <a:chExt cx="0" cy="0"/>
        </a:xfrm>
      </p:grpSpPr>
      <p:sp>
        <p:nvSpPr>
          <p:cNvPr id="1181" name="Google Shape;1181;g8d9a4a45d0_3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2" name="Google Shape;1182;g8d9a4a45d0_3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0"/>
        <p:cNvGrpSpPr/>
        <p:nvPr/>
      </p:nvGrpSpPr>
      <p:grpSpPr>
        <a:xfrm>
          <a:off x="0" y="0"/>
          <a:ext cx="0" cy="0"/>
          <a:chOff x="0" y="0"/>
          <a:chExt cx="0" cy="0"/>
        </a:xfrm>
      </p:grpSpPr>
      <p:sp>
        <p:nvSpPr>
          <p:cNvPr id="1181" name="Google Shape;1181;g8d9a4a45d0_3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2" name="Google Shape;1182;g8d9a4a45d0_3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00724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0"/>
        <p:cNvGrpSpPr/>
        <p:nvPr/>
      </p:nvGrpSpPr>
      <p:grpSpPr>
        <a:xfrm>
          <a:off x="0" y="0"/>
          <a:ext cx="0" cy="0"/>
          <a:chOff x="0" y="0"/>
          <a:chExt cx="0" cy="0"/>
        </a:xfrm>
      </p:grpSpPr>
      <p:sp>
        <p:nvSpPr>
          <p:cNvPr id="1181" name="Google Shape;1181;g8d9a4a45d0_3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2" name="Google Shape;1182;g8d9a4a45d0_3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16676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0"/>
        <p:cNvGrpSpPr/>
        <p:nvPr/>
      </p:nvGrpSpPr>
      <p:grpSpPr>
        <a:xfrm>
          <a:off x="0" y="0"/>
          <a:ext cx="0" cy="0"/>
          <a:chOff x="0" y="0"/>
          <a:chExt cx="0" cy="0"/>
        </a:xfrm>
      </p:grpSpPr>
      <p:sp>
        <p:nvSpPr>
          <p:cNvPr id="1181" name="Google Shape;1181;g8d9a4a45d0_3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2" name="Google Shape;1182;g8d9a4a45d0_3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97037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0"/>
        <p:cNvGrpSpPr/>
        <p:nvPr/>
      </p:nvGrpSpPr>
      <p:grpSpPr>
        <a:xfrm>
          <a:off x="0" y="0"/>
          <a:ext cx="0" cy="0"/>
          <a:chOff x="0" y="0"/>
          <a:chExt cx="0" cy="0"/>
        </a:xfrm>
      </p:grpSpPr>
      <p:sp>
        <p:nvSpPr>
          <p:cNvPr id="1181" name="Google Shape;1181;g8d9a4a45d0_3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2" name="Google Shape;1182;g8d9a4a45d0_3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060741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0"/>
        <p:cNvGrpSpPr/>
        <p:nvPr/>
      </p:nvGrpSpPr>
      <p:grpSpPr>
        <a:xfrm>
          <a:off x="0" y="0"/>
          <a:ext cx="0" cy="0"/>
          <a:chOff x="0" y="0"/>
          <a:chExt cx="0" cy="0"/>
        </a:xfrm>
      </p:grpSpPr>
      <p:sp>
        <p:nvSpPr>
          <p:cNvPr id="1181" name="Google Shape;1181;g8d9a4a45d0_3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2" name="Google Shape;1182;g8d9a4a45d0_3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187131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0"/>
        <p:cNvGrpSpPr/>
        <p:nvPr/>
      </p:nvGrpSpPr>
      <p:grpSpPr>
        <a:xfrm>
          <a:off x="0" y="0"/>
          <a:ext cx="0" cy="0"/>
          <a:chOff x="0" y="0"/>
          <a:chExt cx="0" cy="0"/>
        </a:xfrm>
      </p:grpSpPr>
      <p:sp>
        <p:nvSpPr>
          <p:cNvPr id="1181" name="Google Shape;1181;g8d9a4a45d0_3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2" name="Google Shape;1182;g8d9a4a45d0_3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81870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0"/>
        <p:cNvGrpSpPr/>
        <p:nvPr/>
      </p:nvGrpSpPr>
      <p:grpSpPr>
        <a:xfrm>
          <a:off x="0" y="0"/>
          <a:ext cx="0" cy="0"/>
          <a:chOff x="0" y="0"/>
          <a:chExt cx="0" cy="0"/>
        </a:xfrm>
      </p:grpSpPr>
      <p:sp>
        <p:nvSpPr>
          <p:cNvPr id="1181" name="Google Shape;1181;g8d9a4a45d0_3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2" name="Google Shape;1182;g8d9a4a45d0_3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981534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0"/>
        <p:cNvGrpSpPr/>
        <p:nvPr/>
      </p:nvGrpSpPr>
      <p:grpSpPr>
        <a:xfrm>
          <a:off x="0" y="0"/>
          <a:ext cx="0" cy="0"/>
          <a:chOff x="0" y="0"/>
          <a:chExt cx="0" cy="0"/>
        </a:xfrm>
      </p:grpSpPr>
      <p:sp>
        <p:nvSpPr>
          <p:cNvPr id="1181" name="Google Shape;1181;g8d9a4a45d0_3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2" name="Google Shape;1182;g8d9a4a45d0_3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140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3"/>
        <p:cNvGrpSpPr/>
        <p:nvPr/>
      </p:nvGrpSpPr>
      <p:grpSpPr>
        <a:xfrm>
          <a:off x="0" y="0"/>
          <a:ext cx="0" cy="0"/>
          <a:chOff x="0" y="0"/>
          <a:chExt cx="0" cy="0"/>
        </a:xfrm>
      </p:grpSpPr>
      <p:sp>
        <p:nvSpPr>
          <p:cNvPr id="804" name="Google Shape;804;g8d9254678f_2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5" name="Google Shape;805;g8d9254678f_2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0"/>
        <p:cNvGrpSpPr/>
        <p:nvPr/>
      </p:nvGrpSpPr>
      <p:grpSpPr>
        <a:xfrm>
          <a:off x="0" y="0"/>
          <a:ext cx="0" cy="0"/>
          <a:chOff x="0" y="0"/>
          <a:chExt cx="0" cy="0"/>
        </a:xfrm>
      </p:grpSpPr>
      <p:sp>
        <p:nvSpPr>
          <p:cNvPr id="1181" name="Google Shape;1181;g8d9a4a45d0_3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2" name="Google Shape;1182;g8d9a4a45d0_3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895972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8"/>
        <p:cNvGrpSpPr/>
        <p:nvPr/>
      </p:nvGrpSpPr>
      <p:grpSpPr>
        <a:xfrm>
          <a:off x="0" y="0"/>
          <a:ext cx="0" cy="0"/>
          <a:chOff x="0" y="0"/>
          <a:chExt cx="0" cy="0"/>
        </a:xfrm>
      </p:grpSpPr>
      <p:sp>
        <p:nvSpPr>
          <p:cNvPr id="989" name="Google Shape;989;g8ec3fc35dc_3_1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0" name="Google Shape;990;g8ec3fc35dc_3_1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6"/>
        <p:cNvGrpSpPr/>
        <p:nvPr/>
      </p:nvGrpSpPr>
      <p:grpSpPr>
        <a:xfrm>
          <a:off x="0" y="0"/>
          <a:ext cx="0" cy="0"/>
          <a:chOff x="0" y="0"/>
          <a:chExt cx="0" cy="0"/>
        </a:xfrm>
      </p:grpSpPr>
      <p:sp>
        <p:nvSpPr>
          <p:cNvPr id="617" name="Google Shape;617;g8d9254678f_0_5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8" name="Google Shape;618;g8d9254678f_0_5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7042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8"/>
        <p:cNvGrpSpPr/>
        <p:nvPr/>
      </p:nvGrpSpPr>
      <p:grpSpPr>
        <a:xfrm>
          <a:off x="0" y="0"/>
          <a:ext cx="0" cy="0"/>
          <a:chOff x="0" y="0"/>
          <a:chExt cx="0" cy="0"/>
        </a:xfrm>
      </p:grpSpPr>
      <p:sp>
        <p:nvSpPr>
          <p:cNvPr id="739" name="Google Shape;739;g8d9254678f_0_7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0" name="Google Shape;740;g8d9254678f_0_7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5"/>
        <p:cNvGrpSpPr/>
        <p:nvPr/>
      </p:nvGrpSpPr>
      <p:grpSpPr>
        <a:xfrm>
          <a:off x="0" y="0"/>
          <a:ext cx="0" cy="0"/>
          <a:chOff x="0" y="0"/>
          <a:chExt cx="0" cy="0"/>
        </a:xfrm>
      </p:grpSpPr>
      <p:sp>
        <p:nvSpPr>
          <p:cNvPr id="826" name="Google Shape;826;g8d9a4a45d0_3_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7" name="Google Shape;827;g8d9a4a45d0_3_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8"/>
        <p:cNvGrpSpPr/>
        <p:nvPr/>
      </p:nvGrpSpPr>
      <p:grpSpPr>
        <a:xfrm>
          <a:off x="0" y="0"/>
          <a:ext cx="0" cy="0"/>
          <a:chOff x="0" y="0"/>
          <a:chExt cx="0" cy="0"/>
        </a:xfrm>
      </p:grpSpPr>
      <p:sp>
        <p:nvSpPr>
          <p:cNvPr id="869" name="Google Shape;869;g8ec3fc35dc_3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0" name="Google Shape;870;g8ec3fc35dc_3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Google Shape;565;g8d9a4a45d0_3_6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6" name="Google Shape;566;g8d9a4a45d0_3_6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Google Shape;565;g8d9a4a45d0_3_6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6" name="Google Shape;566;g8d9a4a45d0_3_6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329886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8"/>
        <p:cNvGrpSpPr/>
        <p:nvPr/>
      </p:nvGrpSpPr>
      <p:grpSpPr>
        <a:xfrm>
          <a:off x="0" y="0"/>
          <a:ext cx="0" cy="0"/>
          <a:chOff x="0" y="0"/>
          <a:chExt cx="0" cy="0"/>
        </a:xfrm>
      </p:grpSpPr>
      <p:sp>
        <p:nvSpPr>
          <p:cNvPr id="1009" name="Google Shape;1009;g869ca5bd05_3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0" name="Google Shape;1010;g869ca5bd05_3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8"/>
        <p:cNvGrpSpPr/>
        <p:nvPr/>
      </p:nvGrpSpPr>
      <p:grpSpPr>
        <a:xfrm>
          <a:off x="0" y="0"/>
          <a:ext cx="0" cy="0"/>
          <a:chOff x="0" y="0"/>
          <a:chExt cx="0" cy="0"/>
        </a:xfrm>
      </p:grpSpPr>
      <p:sp>
        <p:nvSpPr>
          <p:cNvPr id="1009" name="Google Shape;1009;g869ca5bd05_3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0" name="Google Shape;1010;g869ca5bd05_3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79379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21"/>
        <p:cNvGrpSpPr/>
        <p:nvPr/>
      </p:nvGrpSpPr>
      <p:grpSpPr>
        <a:xfrm>
          <a:off x="0" y="0"/>
          <a:ext cx="0" cy="0"/>
          <a:chOff x="0" y="0"/>
          <a:chExt cx="0" cy="0"/>
        </a:xfrm>
      </p:grpSpPr>
      <p:sp>
        <p:nvSpPr>
          <p:cNvPr id="222" name="Google Shape;222;p3"/>
          <p:cNvSpPr/>
          <p:nvPr/>
        </p:nvSpPr>
        <p:spPr>
          <a:xfrm>
            <a:off x="465549" y="148583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
          <p:cNvSpPr txBox="1">
            <a:spLocks noGrp="1"/>
          </p:cNvSpPr>
          <p:nvPr>
            <p:ph type="title"/>
          </p:nvPr>
        </p:nvSpPr>
        <p:spPr>
          <a:xfrm>
            <a:off x="311700" y="1813800"/>
            <a:ext cx="8520600" cy="15159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
        <p:nvSpPr>
          <p:cNvPr id="224" name="Google Shape;224;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25" name="Google Shape;225;p3"/>
          <p:cNvSpPr/>
          <p:nvPr/>
        </p:nvSpPr>
        <p:spPr>
          <a:xfrm>
            <a:off x="4673763" y="457891"/>
            <a:ext cx="925253" cy="313741"/>
          </a:xfrm>
          <a:custGeom>
            <a:avLst/>
            <a:gdLst/>
            <a:ahLst/>
            <a:cxnLst/>
            <a:rect l="l" t="t" r="r" b="b"/>
            <a:pathLst>
              <a:path w="20859" h="7073" extrusionOk="0">
                <a:moveTo>
                  <a:pt x="12121" y="0"/>
                </a:moveTo>
                <a:cubicBezTo>
                  <a:pt x="11778" y="0"/>
                  <a:pt x="11401" y="33"/>
                  <a:pt x="10985" y="102"/>
                </a:cubicBezTo>
                <a:cubicBezTo>
                  <a:pt x="9493" y="346"/>
                  <a:pt x="8680" y="1512"/>
                  <a:pt x="8680" y="1512"/>
                </a:cubicBezTo>
                <a:cubicBezTo>
                  <a:pt x="8680" y="1512"/>
                  <a:pt x="7724" y="909"/>
                  <a:pt x="6309" y="909"/>
                </a:cubicBezTo>
                <a:cubicBezTo>
                  <a:pt x="5646" y="909"/>
                  <a:pt x="4882" y="1041"/>
                  <a:pt x="4069" y="1431"/>
                </a:cubicBezTo>
                <a:cubicBezTo>
                  <a:pt x="2170" y="2353"/>
                  <a:pt x="2740" y="4903"/>
                  <a:pt x="2740" y="4903"/>
                </a:cubicBezTo>
                <a:cubicBezTo>
                  <a:pt x="2740" y="4903"/>
                  <a:pt x="2543" y="4843"/>
                  <a:pt x="2251" y="4843"/>
                </a:cubicBezTo>
                <a:cubicBezTo>
                  <a:pt x="1599" y="4843"/>
                  <a:pt x="469" y="5141"/>
                  <a:pt x="0" y="7073"/>
                </a:cubicBezTo>
                <a:lnTo>
                  <a:pt x="20858" y="7073"/>
                </a:lnTo>
                <a:cubicBezTo>
                  <a:pt x="20858" y="7073"/>
                  <a:pt x="19681" y="3359"/>
                  <a:pt x="16850" y="3359"/>
                </a:cubicBezTo>
                <a:cubicBezTo>
                  <a:pt x="16583" y="3359"/>
                  <a:pt x="16301" y="3393"/>
                  <a:pt x="16003" y="3465"/>
                </a:cubicBezTo>
                <a:cubicBezTo>
                  <a:pt x="15157" y="1396"/>
                  <a:pt x="14351" y="0"/>
                  <a:pt x="1212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3"/>
          <p:cNvSpPr/>
          <p:nvPr/>
        </p:nvSpPr>
        <p:spPr>
          <a:xfrm>
            <a:off x="7685692" y="1815353"/>
            <a:ext cx="798967" cy="270936"/>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3"/>
          <p:cNvSpPr/>
          <p:nvPr/>
        </p:nvSpPr>
        <p:spPr>
          <a:xfrm>
            <a:off x="-264475" y="2959375"/>
            <a:ext cx="9522563" cy="2334129"/>
          </a:xfrm>
          <a:custGeom>
            <a:avLst/>
            <a:gdLst/>
            <a:ahLst/>
            <a:cxnLst/>
            <a:rect l="l" t="t" r="r" b="b"/>
            <a:pathLst>
              <a:path w="205871" h="45584" extrusionOk="0">
                <a:moveTo>
                  <a:pt x="204514" y="0"/>
                </a:moveTo>
                <a:cubicBezTo>
                  <a:pt x="203501" y="0"/>
                  <a:pt x="202472" y="344"/>
                  <a:pt x="201558" y="829"/>
                </a:cubicBezTo>
                <a:cubicBezTo>
                  <a:pt x="200229" y="1534"/>
                  <a:pt x="199117" y="2538"/>
                  <a:pt x="197788" y="3270"/>
                </a:cubicBezTo>
                <a:cubicBezTo>
                  <a:pt x="196162" y="4186"/>
                  <a:pt x="194304" y="4677"/>
                  <a:pt x="192443" y="4677"/>
                </a:cubicBezTo>
                <a:cubicBezTo>
                  <a:pt x="192099" y="4677"/>
                  <a:pt x="191756" y="4660"/>
                  <a:pt x="191414" y="4627"/>
                </a:cubicBezTo>
                <a:cubicBezTo>
                  <a:pt x="191081" y="4595"/>
                  <a:pt x="190766" y="4580"/>
                  <a:pt x="190466" y="4580"/>
                </a:cubicBezTo>
                <a:cubicBezTo>
                  <a:pt x="187094" y="4580"/>
                  <a:pt x="185664" y="6487"/>
                  <a:pt x="183846" y="9102"/>
                </a:cubicBezTo>
                <a:cubicBezTo>
                  <a:pt x="181948" y="11814"/>
                  <a:pt x="178883" y="13713"/>
                  <a:pt x="175546" y="13984"/>
                </a:cubicBezTo>
                <a:cubicBezTo>
                  <a:pt x="175220" y="14010"/>
                  <a:pt x="174891" y="14021"/>
                  <a:pt x="174561" y="14021"/>
                </a:cubicBezTo>
                <a:cubicBezTo>
                  <a:pt x="172259" y="14021"/>
                  <a:pt x="169880" y="13484"/>
                  <a:pt x="167607" y="13484"/>
                </a:cubicBezTo>
                <a:cubicBezTo>
                  <a:pt x="166360" y="13484"/>
                  <a:pt x="165144" y="13645"/>
                  <a:pt x="163992" y="14147"/>
                </a:cubicBezTo>
                <a:cubicBezTo>
                  <a:pt x="160465" y="15720"/>
                  <a:pt x="158811" y="19951"/>
                  <a:pt x="155475" y="21904"/>
                </a:cubicBezTo>
                <a:cubicBezTo>
                  <a:pt x="153865" y="22870"/>
                  <a:pt x="152002" y="23201"/>
                  <a:pt x="150103" y="23201"/>
                </a:cubicBezTo>
                <a:cubicBezTo>
                  <a:pt x="148962" y="23201"/>
                  <a:pt x="147807" y="23081"/>
                  <a:pt x="146687" y="22908"/>
                </a:cubicBezTo>
                <a:cubicBezTo>
                  <a:pt x="144042" y="22475"/>
                  <a:pt x="141441" y="21787"/>
                  <a:pt x="138769" y="21787"/>
                </a:cubicBezTo>
                <a:cubicBezTo>
                  <a:pt x="138426" y="21787"/>
                  <a:pt x="138081" y="21798"/>
                  <a:pt x="137736" y="21823"/>
                </a:cubicBezTo>
                <a:cubicBezTo>
                  <a:pt x="131985" y="22176"/>
                  <a:pt x="129680" y="27573"/>
                  <a:pt x="123577" y="27655"/>
                </a:cubicBezTo>
                <a:cubicBezTo>
                  <a:pt x="123463" y="27656"/>
                  <a:pt x="123349" y="27657"/>
                  <a:pt x="123234" y="27657"/>
                </a:cubicBezTo>
                <a:cubicBezTo>
                  <a:pt x="121163" y="27657"/>
                  <a:pt x="118963" y="27436"/>
                  <a:pt x="116959" y="27410"/>
                </a:cubicBezTo>
                <a:cubicBezTo>
                  <a:pt x="116935" y="27410"/>
                  <a:pt x="116912" y="27410"/>
                  <a:pt x="116888" y="27410"/>
                </a:cubicBezTo>
                <a:cubicBezTo>
                  <a:pt x="112405" y="27410"/>
                  <a:pt x="107560" y="29977"/>
                  <a:pt x="104916" y="33215"/>
                </a:cubicBezTo>
                <a:cubicBezTo>
                  <a:pt x="104021" y="34327"/>
                  <a:pt x="103343" y="35710"/>
                  <a:pt x="102963" y="35846"/>
                </a:cubicBezTo>
                <a:cubicBezTo>
                  <a:pt x="102767" y="35913"/>
                  <a:pt x="102604" y="35952"/>
                  <a:pt x="102454" y="35952"/>
                </a:cubicBezTo>
                <a:cubicBezTo>
                  <a:pt x="101816" y="35952"/>
                  <a:pt x="101431" y="35249"/>
                  <a:pt x="99871" y="33052"/>
                </a:cubicBezTo>
                <a:cubicBezTo>
                  <a:pt x="97647" y="29933"/>
                  <a:pt x="94148" y="28170"/>
                  <a:pt x="90269" y="27790"/>
                </a:cubicBezTo>
                <a:cubicBezTo>
                  <a:pt x="89695" y="27735"/>
                  <a:pt x="89116" y="27716"/>
                  <a:pt x="88536" y="27716"/>
                </a:cubicBezTo>
                <a:cubicBezTo>
                  <a:pt x="87210" y="27716"/>
                  <a:pt x="85874" y="27816"/>
                  <a:pt x="84553" y="27816"/>
                </a:cubicBezTo>
                <a:cubicBezTo>
                  <a:pt x="83308" y="27816"/>
                  <a:pt x="82077" y="27727"/>
                  <a:pt x="80884" y="27383"/>
                </a:cubicBezTo>
                <a:cubicBezTo>
                  <a:pt x="78931" y="26841"/>
                  <a:pt x="77222" y="25620"/>
                  <a:pt x="75351" y="24861"/>
                </a:cubicBezTo>
                <a:cubicBezTo>
                  <a:pt x="74514" y="24521"/>
                  <a:pt x="73708" y="24419"/>
                  <a:pt x="72914" y="24419"/>
                </a:cubicBezTo>
                <a:cubicBezTo>
                  <a:pt x="71725" y="24419"/>
                  <a:pt x="70565" y="24648"/>
                  <a:pt x="69373" y="24648"/>
                </a:cubicBezTo>
                <a:cubicBezTo>
                  <a:pt x="68755" y="24648"/>
                  <a:pt x="68128" y="24586"/>
                  <a:pt x="67485" y="24400"/>
                </a:cubicBezTo>
                <a:cubicBezTo>
                  <a:pt x="64854" y="23640"/>
                  <a:pt x="62874" y="21660"/>
                  <a:pt x="60622" y="20196"/>
                </a:cubicBezTo>
                <a:cubicBezTo>
                  <a:pt x="59416" y="19444"/>
                  <a:pt x="58078" y="19201"/>
                  <a:pt x="56697" y="19201"/>
                </a:cubicBezTo>
                <a:cubicBezTo>
                  <a:pt x="54536" y="19201"/>
                  <a:pt x="52269" y="19797"/>
                  <a:pt x="50234" y="19979"/>
                </a:cubicBezTo>
                <a:cubicBezTo>
                  <a:pt x="49867" y="20013"/>
                  <a:pt x="49497" y="20030"/>
                  <a:pt x="49126" y="20030"/>
                </a:cubicBezTo>
                <a:cubicBezTo>
                  <a:pt x="44567" y="20030"/>
                  <a:pt x="39820" y="17481"/>
                  <a:pt x="36835" y="14120"/>
                </a:cubicBezTo>
                <a:cubicBezTo>
                  <a:pt x="34990" y="12031"/>
                  <a:pt x="33824" y="10024"/>
                  <a:pt x="31220" y="8641"/>
                </a:cubicBezTo>
                <a:cubicBezTo>
                  <a:pt x="29360" y="7653"/>
                  <a:pt x="27266" y="7093"/>
                  <a:pt x="25169" y="7093"/>
                </a:cubicBezTo>
                <a:cubicBezTo>
                  <a:pt x="24790" y="7093"/>
                  <a:pt x="24410" y="7112"/>
                  <a:pt x="24032" y="7149"/>
                </a:cubicBezTo>
                <a:cubicBezTo>
                  <a:pt x="22270" y="7288"/>
                  <a:pt x="20488" y="7824"/>
                  <a:pt x="18720" y="7824"/>
                </a:cubicBezTo>
                <a:cubicBezTo>
                  <a:pt x="18420" y="7824"/>
                  <a:pt x="18120" y="7808"/>
                  <a:pt x="17821" y="7773"/>
                </a:cubicBezTo>
                <a:cubicBezTo>
                  <a:pt x="15271" y="7502"/>
                  <a:pt x="13101" y="5874"/>
                  <a:pt x="10932" y="4464"/>
                </a:cubicBezTo>
                <a:cubicBezTo>
                  <a:pt x="7948" y="2484"/>
                  <a:pt x="4666" y="1860"/>
                  <a:pt x="1140" y="1860"/>
                </a:cubicBezTo>
                <a:cubicBezTo>
                  <a:pt x="1140" y="1860"/>
                  <a:pt x="3" y="45529"/>
                  <a:pt x="1" y="45583"/>
                </a:cubicBezTo>
                <a:lnTo>
                  <a:pt x="205871" y="45583"/>
                </a:lnTo>
                <a:lnTo>
                  <a:pt x="205871" y="232"/>
                </a:lnTo>
                <a:cubicBezTo>
                  <a:pt x="205430" y="71"/>
                  <a:pt x="204974" y="0"/>
                  <a:pt x="204514" y="0"/>
                </a:cubicBezTo>
                <a:close/>
                <a:moveTo>
                  <a:pt x="1" y="45583"/>
                </a:moveTo>
                <a:cubicBezTo>
                  <a:pt x="1" y="45583"/>
                  <a:pt x="1" y="45583"/>
                  <a:pt x="1" y="45583"/>
                </a:cubicBezTo>
                <a:cubicBezTo>
                  <a:pt x="1" y="45583"/>
                  <a:pt x="1" y="45583"/>
                  <a:pt x="1" y="4558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3"/>
          <p:cNvSpPr/>
          <p:nvPr/>
        </p:nvSpPr>
        <p:spPr>
          <a:xfrm>
            <a:off x="-264475" y="3748600"/>
            <a:ext cx="9661011" cy="1593108"/>
          </a:xfrm>
          <a:custGeom>
            <a:avLst/>
            <a:gdLst/>
            <a:ahLst/>
            <a:cxnLst/>
            <a:rect l="l" t="t" r="r" b="b"/>
            <a:pathLst>
              <a:path w="205871" h="27609" extrusionOk="0">
                <a:moveTo>
                  <a:pt x="204545" y="1"/>
                </a:moveTo>
                <a:cubicBezTo>
                  <a:pt x="203523" y="1"/>
                  <a:pt x="202481" y="211"/>
                  <a:pt x="201558" y="512"/>
                </a:cubicBezTo>
                <a:cubicBezTo>
                  <a:pt x="200229" y="919"/>
                  <a:pt x="199117" y="1543"/>
                  <a:pt x="197788" y="1977"/>
                </a:cubicBezTo>
                <a:cubicBezTo>
                  <a:pt x="196168" y="2525"/>
                  <a:pt x="194317" y="2823"/>
                  <a:pt x="192462" y="2823"/>
                </a:cubicBezTo>
                <a:cubicBezTo>
                  <a:pt x="192112" y="2823"/>
                  <a:pt x="191762" y="2812"/>
                  <a:pt x="191414" y="2791"/>
                </a:cubicBezTo>
                <a:cubicBezTo>
                  <a:pt x="191093" y="2774"/>
                  <a:pt x="190788" y="2765"/>
                  <a:pt x="190498" y="2765"/>
                </a:cubicBezTo>
                <a:cubicBezTo>
                  <a:pt x="187103" y="2765"/>
                  <a:pt x="185670" y="3904"/>
                  <a:pt x="183846" y="5503"/>
                </a:cubicBezTo>
                <a:cubicBezTo>
                  <a:pt x="181948" y="7130"/>
                  <a:pt x="178883" y="8270"/>
                  <a:pt x="175546" y="8460"/>
                </a:cubicBezTo>
                <a:cubicBezTo>
                  <a:pt x="175254" y="8472"/>
                  <a:pt x="174961" y="8477"/>
                  <a:pt x="174665" y="8477"/>
                </a:cubicBezTo>
                <a:cubicBezTo>
                  <a:pt x="172329" y="8477"/>
                  <a:pt x="169909" y="8134"/>
                  <a:pt x="167599" y="8134"/>
                </a:cubicBezTo>
                <a:cubicBezTo>
                  <a:pt x="166354" y="8134"/>
                  <a:pt x="165142" y="8234"/>
                  <a:pt x="163992" y="8541"/>
                </a:cubicBezTo>
                <a:cubicBezTo>
                  <a:pt x="160465" y="9463"/>
                  <a:pt x="158811" y="12040"/>
                  <a:pt x="155475" y="13233"/>
                </a:cubicBezTo>
                <a:cubicBezTo>
                  <a:pt x="153891" y="13817"/>
                  <a:pt x="152061" y="14011"/>
                  <a:pt x="150194" y="14011"/>
                </a:cubicBezTo>
                <a:cubicBezTo>
                  <a:pt x="149023" y="14011"/>
                  <a:pt x="147836" y="13935"/>
                  <a:pt x="146687" y="13830"/>
                </a:cubicBezTo>
                <a:cubicBezTo>
                  <a:pt x="144055" y="13591"/>
                  <a:pt x="141466" y="13183"/>
                  <a:pt x="138808" y="13183"/>
                </a:cubicBezTo>
                <a:cubicBezTo>
                  <a:pt x="138452" y="13183"/>
                  <a:pt x="138094" y="13190"/>
                  <a:pt x="137736" y="13206"/>
                </a:cubicBezTo>
                <a:cubicBezTo>
                  <a:pt x="132013" y="13423"/>
                  <a:pt x="129409" y="16949"/>
                  <a:pt x="123306" y="17004"/>
                </a:cubicBezTo>
                <a:cubicBezTo>
                  <a:pt x="123265" y="17004"/>
                  <a:pt x="123224" y="17004"/>
                  <a:pt x="123183" y="17004"/>
                </a:cubicBezTo>
                <a:cubicBezTo>
                  <a:pt x="121063" y="17004"/>
                  <a:pt x="119170" y="16325"/>
                  <a:pt x="117094" y="16325"/>
                </a:cubicBezTo>
                <a:cubicBezTo>
                  <a:pt x="117036" y="16325"/>
                  <a:pt x="116977" y="16324"/>
                  <a:pt x="116919" y="16324"/>
                </a:cubicBezTo>
                <a:cubicBezTo>
                  <a:pt x="112506" y="16324"/>
                  <a:pt x="108272" y="18331"/>
                  <a:pt x="105675" y="20286"/>
                </a:cubicBezTo>
                <a:cubicBezTo>
                  <a:pt x="104753" y="20964"/>
                  <a:pt x="103912" y="21669"/>
                  <a:pt x="103071" y="21750"/>
                </a:cubicBezTo>
                <a:cubicBezTo>
                  <a:pt x="102968" y="21755"/>
                  <a:pt x="102866" y="21759"/>
                  <a:pt x="102765" y="21759"/>
                </a:cubicBezTo>
                <a:cubicBezTo>
                  <a:pt x="101829" y="21759"/>
                  <a:pt x="100930" y="21483"/>
                  <a:pt x="99193" y="20014"/>
                </a:cubicBezTo>
                <a:cubicBezTo>
                  <a:pt x="96914" y="18088"/>
                  <a:pt x="94148" y="17031"/>
                  <a:pt x="90269" y="16787"/>
                </a:cubicBezTo>
                <a:cubicBezTo>
                  <a:pt x="89666" y="16750"/>
                  <a:pt x="89058" y="16737"/>
                  <a:pt x="88447" y="16737"/>
                </a:cubicBezTo>
                <a:cubicBezTo>
                  <a:pt x="87184" y="16737"/>
                  <a:pt x="85910" y="16790"/>
                  <a:pt x="84651" y="16790"/>
                </a:cubicBezTo>
                <a:cubicBezTo>
                  <a:pt x="83372" y="16790"/>
                  <a:pt x="82108" y="16736"/>
                  <a:pt x="80884" y="16515"/>
                </a:cubicBezTo>
                <a:cubicBezTo>
                  <a:pt x="78931" y="16190"/>
                  <a:pt x="77222" y="15457"/>
                  <a:pt x="75351" y="14996"/>
                </a:cubicBezTo>
                <a:cubicBezTo>
                  <a:pt x="74513" y="14797"/>
                  <a:pt x="73706" y="14738"/>
                  <a:pt x="72912" y="14738"/>
                </a:cubicBezTo>
                <a:cubicBezTo>
                  <a:pt x="71725" y="14738"/>
                  <a:pt x="70567" y="14871"/>
                  <a:pt x="69377" y="14871"/>
                </a:cubicBezTo>
                <a:cubicBezTo>
                  <a:pt x="68757" y="14871"/>
                  <a:pt x="68130" y="14835"/>
                  <a:pt x="67485" y="14725"/>
                </a:cubicBezTo>
                <a:cubicBezTo>
                  <a:pt x="64854" y="14237"/>
                  <a:pt x="62874" y="13071"/>
                  <a:pt x="60622" y="12175"/>
                </a:cubicBezTo>
                <a:cubicBezTo>
                  <a:pt x="59427" y="11714"/>
                  <a:pt x="58101" y="11565"/>
                  <a:pt x="56732" y="11565"/>
                </a:cubicBezTo>
                <a:cubicBezTo>
                  <a:pt x="54561" y="11565"/>
                  <a:pt x="52280" y="11940"/>
                  <a:pt x="50234" y="12040"/>
                </a:cubicBezTo>
                <a:cubicBezTo>
                  <a:pt x="49876" y="12060"/>
                  <a:pt x="49516" y="12069"/>
                  <a:pt x="49155" y="12069"/>
                </a:cubicBezTo>
                <a:cubicBezTo>
                  <a:pt x="44587" y="12069"/>
                  <a:pt x="39826" y="10523"/>
                  <a:pt x="36835" y="8487"/>
                </a:cubicBezTo>
                <a:cubicBezTo>
                  <a:pt x="34990" y="7185"/>
                  <a:pt x="33824" y="6018"/>
                  <a:pt x="31220" y="5150"/>
                </a:cubicBezTo>
                <a:cubicBezTo>
                  <a:pt x="29351" y="4550"/>
                  <a:pt x="27245" y="4225"/>
                  <a:pt x="25138" y="4225"/>
                </a:cubicBezTo>
                <a:cubicBezTo>
                  <a:pt x="24769" y="4225"/>
                  <a:pt x="24400" y="4235"/>
                  <a:pt x="24032" y="4255"/>
                </a:cubicBezTo>
                <a:cubicBezTo>
                  <a:pt x="22259" y="4372"/>
                  <a:pt x="20465" y="4689"/>
                  <a:pt x="18686" y="4689"/>
                </a:cubicBezTo>
                <a:cubicBezTo>
                  <a:pt x="18397" y="4689"/>
                  <a:pt x="18109" y="4681"/>
                  <a:pt x="17821" y="4662"/>
                </a:cubicBezTo>
                <a:cubicBezTo>
                  <a:pt x="15271" y="4472"/>
                  <a:pt x="13101" y="3496"/>
                  <a:pt x="10932" y="2655"/>
                </a:cubicBezTo>
                <a:cubicBezTo>
                  <a:pt x="7948" y="1462"/>
                  <a:pt x="4666" y="1055"/>
                  <a:pt x="1140" y="1055"/>
                </a:cubicBezTo>
                <a:cubicBezTo>
                  <a:pt x="1140" y="1055"/>
                  <a:pt x="1" y="27555"/>
                  <a:pt x="1" y="27609"/>
                </a:cubicBezTo>
                <a:lnTo>
                  <a:pt x="205871" y="27609"/>
                </a:lnTo>
                <a:lnTo>
                  <a:pt x="205871" y="133"/>
                </a:lnTo>
                <a:cubicBezTo>
                  <a:pt x="205440" y="41"/>
                  <a:pt x="204994" y="1"/>
                  <a:pt x="204545"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
          <p:cNvSpPr/>
          <p:nvPr/>
        </p:nvSpPr>
        <p:spPr>
          <a:xfrm>
            <a:off x="-101250" y="4715150"/>
            <a:ext cx="9245114" cy="500522"/>
          </a:xfrm>
          <a:custGeom>
            <a:avLst/>
            <a:gdLst/>
            <a:ahLst/>
            <a:cxnLst/>
            <a:rect l="l" t="t" r="r" b="b"/>
            <a:pathLst>
              <a:path w="198276" h="9657" extrusionOk="0">
                <a:moveTo>
                  <a:pt x="0" y="0"/>
                </a:moveTo>
                <a:lnTo>
                  <a:pt x="0" y="9656"/>
                </a:lnTo>
                <a:lnTo>
                  <a:pt x="198276" y="9656"/>
                </a:lnTo>
                <a:lnTo>
                  <a:pt x="1982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3"/>
          <p:cNvSpPr/>
          <p:nvPr/>
        </p:nvSpPr>
        <p:spPr>
          <a:xfrm>
            <a:off x="-101250" y="4963986"/>
            <a:ext cx="9245114" cy="248836"/>
          </a:xfrm>
          <a:custGeom>
            <a:avLst/>
            <a:gdLst/>
            <a:ahLst/>
            <a:cxnLst/>
            <a:rect l="l" t="t" r="r" b="b"/>
            <a:pathLst>
              <a:path w="198276" h="4801" extrusionOk="0">
                <a:moveTo>
                  <a:pt x="0" y="0"/>
                </a:moveTo>
                <a:lnTo>
                  <a:pt x="0" y="4801"/>
                </a:lnTo>
                <a:lnTo>
                  <a:pt x="198276" y="4801"/>
                </a:lnTo>
                <a:lnTo>
                  <a:pt x="198276"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5">
  <p:cSld name="CUSTOM_21">
    <p:spTree>
      <p:nvGrpSpPr>
        <p:cNvPr id="1" name="Shape 510"/>
        <p:cNvGrpSpPr/>
        <p:nvPr/>
      </p:nvGrpSpPr>
      <p:grpSpPr>
        <a:xfrm>
          <a:off x="0" y="0"/>
          <a:ext cx="0" cy="0"/>
          <a:chOff x="0" y="0"/>
          <a:chExt cx="0" cy="0"/>
        </a:xfrm>
      </p:grpSpPr>
      <p:sp>
        <p:nvSpPr>
          <p:cNvPr id="511" name="Google Shape;511;p32"/>
          <p:cNvSpPr/>
          <p:nvPr/>
        </p:nvSpPr>
        <p:spPr>
          <a:xfrm>
            <a:off x="3417288" y="457891"/>
            <a:ext cx="925253" cy="313741"/>
          </a:xfrm>
          <a:custGeom>
            <a:avLst/>
            <a:gdLst/>
            <a:ahLst/>
            <a:cxnLst/>
            <a:rect l="l" t="t" r="r" b="b"/>
            <a:pathLst>
              <a:path w="20859" h="7073" extrusionOk="0">
                <a:moveTo>
                  <a:pt x="12121" y="0"/>
                </a:moveTo>
                <a:cubicBezTo>
                  <a:pt x="11778" y="0"/>
                  <a:pt x="11401" y="33"/>
                  <a:pt x="10985" y="102"/>
                </a:cubicBezTo>
                <a:cubicBezTo>
                  <a:pt x="9493" y="346"/>
                  <a:pt x="8680" y="1512"/>
                  <a:pt x="8680" y="1512"/>
                </a:cubicBezTo>
                <a:cubicBezTo>
                  <a:pt x="8680" y="1512"/>
                  <a:pt x="7724" y="909"/>
                  <a:pt x="6309" y="909"/>
                </a:cubicBezTo>
                <a:cubicBezTo>
                  <a:pt x="5646" y="909"/>
                  <a:pt x="4882" y="1041"/>
                  <a:pt x="4069" y="1431"/>
                </a:cubicBezTo>
                <a:cubicBezTo>
                  <a:pt x="2170" y="2353"/>
                  <a:pt x="2740" y="4903"/>
                  <a:pt x="2740" y="4903"/>
                </a:cubicBezTo>
                <a:cubicBezTo>
                  <a:pt x="2740" y="4903"/>
                  <a:pt x="2543" y="4843"/>
                  <a:pt x="2251" y="4843"/>
                </a:cubicBezTo>
                <a:cubicBezTo>
                  <a:pt x="1599" y="4843"/>
                  <a:pt x="469" y="5141"/>
                  <a:pt x="0" y="7073"/>
                </a:cubicBezTo>
                <a:lnTo>
                  <a:pt x="20858" y="7073"/>
                </a:lnTo>
                <a:cubicBezTo>
                  <a:pt x="20858" y="7073"/>
                  <a:pt x="19681" y="3359"/>
                  <a:pt x="16850" y="3359"/>
                </a:cubicBezTo>
                <a:cubicBezTo>
                  <a:pt x="16583" y="3359"/>
                  <a:pt x="16301" y="3393"/>
                  <a:pt x="16003" y="3465"/>
                </a:cubicBezTo>
                <a:cubicBezTo>
                  <a:pt x="15157" y="1396"/>
                  <a:pt x="14351" y="0"/>
                  <a:pt x="1212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32"/>
          <p:cNvSpPr/>
          <p:nvPr/>
        </p:nvSpPr>
        <p:spPr>
          <a:xfrm>
            <a:off x="7685692" y="1815353"/>
            <a:ext cx="798967" cy="270936"/>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32"/>
          <p:cNvSpPr/>
          <p:nvPr/>
        </p:nvSpPr>
        <p:spPr>
          <a:xfrm>
            <a:off x="465549" y="148583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32"/>
          <p:cNvSpPr txBox="1">
            <a:spLocks noGrp="1"/>
          </p:cNvSpPr>
          <p:nvPr>
            <p:ph type="title"/>
          </p:nvPr>
        </p:nvSpPr>
        <p:spPr>
          <a:xfrm>
            <a:off x="1260500" y="1709663"/>
            <a:ext cx="6622800" cy="931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endParaRPr/>
          </a:p>
        </p:txBody>
      </p:sp>
      <p:sp>
        <p:nvSpPr>
          <p:cNvPr id="515" name="Google Shape;515;p32"/>
          <p:cNvSpPr txBox="1">
            <a:spLocks noGrp="1"/>
          </p:cNvSpPr>
          <p:nvPr>
            <p:ph type="subTitle" idx="1"/>
          </p:nvPr>
        </p:nvSpPr>
        <p:spPr>
          <a:xfrm>
            <a:off x="2006825" y="2641238"/>
            <a:ext cx="51303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600">
                <a:latin typeface="Open Sans"/>
                <a:ea typeface="Open Sans"/>
                <a:cs typeface="Open Sans"/>
                <a:sym typeface="Open Sans"/>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516" name="Google Shape;516;p32"/>
          <p:cNvSpPr/>
          <p:nvPr/>
        </p:nvSpPr>
        <p:spPr>
          <a:xfrm>
            <a:off x="-264475" y="2959375"/>
            <a:ext cx="9522563" cy="2334129"/>
          </a:xfrm>
          <a:custGeom>
            <a:avLst/>
            <a:gdLst/>
            <a:ahLst/>
            <a:cxnLst/>
            <a:rect l="l" t="t" r="r" b="b"/>
            <a:pathLst>
              <a:path w="205871" h="45584" extrusionOk="0">
                <a:moveTo>
                  <a:pt x="204514" y="0"/>
                </a:moveTo>
                <a:cubicBezTo>
                  <a:pt x="203501" y="0"/>
                  <a:pt x="202472" y="344"/>
                  <a:pt x="201558" y="829"/>
                </a:cubicBezTo>
                <a:cubicBezTo>
                  <a:pt x="200229" y="1534"/>
                  <a:pt x="199117" y="2538"/>
                  <a:pt x="197788" y="3270"/>
                </a:cubicBezTo>
                <a:cubicBezTo>
                  <a:pt x="196162" y="4186"/>
                  <a:pt x="194304" y="4677"/>
                  <a:pt x="192443" y="4677"/>
                </a:cubicBezTo>
                <a:cubicBezTo>
                  <a:pt x="192099" y="4677"/>
                  <a:pt x="191756" y="4660"/>
                  <a:pt x="191414" y="4627"/>
                </a:cubicBezTo>
                <a:cubicBezTo>
                  <a:pt x="191081" y="4595"/>
                  <a:pt x="190766" y="4580"/>
                  <a:pt x="190466" y="4580"/>
                </a:cubicBezTo>
                <a:cubicBezTo>
                  <a:pt x="187094" y="4580"/>
                  <a:pt x="185664" y="6487"/>
                  <a:pt x="183846" y="9102"/>
                </a:cubicBezTo>
                <a:cubicBezTo>
                  <a:pt x="181948" y="11814"/>
                  <a:pt x="178883" y="13713"/>
                  <a:pt x="175546" y="13984"/>
                </a:cubicBezTo>
                <a:cubicBezTo>
                  <a:pt x="175220" y="14010"/>
                  <a:pt x="174891" y="14021"/>
                  <a:pt x="174561" y="14021"/>
                </a:cubicBezTo>
                <a:cubicBezTo>
                  <a:pt x="172259" y="14021"/>
                  <a:pt x="169880" y="13484"/>
                  <a:pt x="167607" y="13484"/>
                </a:cubicBezTo>
                <a:cubicBezTo>
                  <a:pt x="166360" y="13484"/>
                  <a:pt x="165144" y="13645"/>
                  <a:pt x="163992" y="14147"/>
                </a:cubicBezTo>
                <a:cubicBezTo>
                  <a:pt x="160465" y="15720"/>
                  <a:pt x="158811" y="19951"/>
                  <a:pt x="155475" y="21904"/>
                </a:cubicBezTo>
                <a:cubicBezTo>
                  <a:pt x="153865" y="22870"/>
                  <a:pt x="152002" y="23201"/>
                  <a:pt x="150103" y="23201"/>
                </a:cubicBezTo>
                <a:cubicBezTo>
                  <a:pt x="148962" y="23201"/>
                  <a:pt x="147807" y="23081"/>
                  <a:pt x="146687" y="22908"/>
                </a:cubicBezTo>
                <a:cubicBezTo>
                  <a:pt x="144042" y="22475"/>
                  <a:pt x="141441" y="21787"/>
                  <a:pt x="138769" y="21787"/>
                </a:cubicBezTo>
                <a:cubicBezTo>
                  <a:pt x="138426" y="21787"/>
                  <a:pt x="138081" y="21798"/>
                  <a:pt x="137736" y="21823"/>
                </a:cubicBezTo>
                <a:cubicBezTo>
                  <a:pt x="131985" y="22176"/>
                  <a:pt x="129680" y="27573"/>
                  <a:pt x="123577" y="27655"/>
                </a:cubicBezTo>
                <a:cubicBezTo>
                  <a:pt x="123463" y="27656"/>
                  <a:pt x="123349" y="27657"/>
                  <a:pt x="123234" y="27657"/>
                </a:cubicBezTo>
                <a:cubicBezTo>
                  <a:pt x="121163" y="27657"/>
                  <a:pt x="118963" y="27436"/>
                  <a:pt x="116959" y="27410"/>
                </a:cubicBezTo>
                <a:cubicBezTo>
                  <a:pt x="116935" y="27410"/>
                  <a:pt x="116912" y="27410"/>
                  <a:pt x="116888" y="27410"/>
                </a:cubicBezTo>
                <a:cubicBezTo>
                  <a:pt x="112405" y="27410"/>
                  <a:pt x="107560" y="29977"/>
                  <a:pt x="104916" y="33215"/>
                </a:cubicBezTo>
                <a:cubicBezTo>
                  <a:pt x="104021" y="34327"/>
                  <a:pt x="103343" y="35710"/>
                  <a:pt x="102963" y="35846"/>
                </a:cubicBezTo>
                <a:cubicBezTo>
                  <a:pt x="102767" y="35913"/>
                  <a:pt x="102604" y="35952"/>
                  <a:pt x="102454" y="35952"/>
                </a:cubicBezTo>
                <a:cubicBezTo>
                  <a:pt x="101816" y="35952"/>
                  <a:pt x="101431" y="35249"/>
                  <a:pt x="99871" y="33052"/>
                </a:cubicBezTo>
                <a:cubicBezTo>
                  <a:pt x="97647" y="29933"/>
                  <a:pt x="94148" y="28170"/>
                  <a:pt x="90269" y="27790"/>
                </a:cubicBezTo>
                <a:cubicBezTo>
                  <a:pt x="89695" y="27735"/>
                  <a:pt x="89116" y="27716"/>
                  <a:pt x="88536" y="27716"/>
                </a:cubicBezTo>
                <a:cubicBezTo>
                  <a:pt x="87210" y="27716"/>
                  <a:pt x="85874" y="27816"/>
                  <a:pt x="84553" y="27816"/>
                </a:cubicBezTo>
                <a:cubicBezTo>
                  <a:pt x="83308" y="27816"/>
                  <a:pt x="82077" y="27727"/>
                  <a:pt x="80884" y="27383"/>
                </a:cubicBezTo>
                <a:cubicBezTo>
                  <a:pt x="78931" y="26841"/>
                  <a:pt x="77222" y="25620"/>
                  <a:pt x="75351" y="24861"/>
                </a:cubicBezTo>
                <a:cubicBezTo>
                  <a:pt x="74514" y="24521"/>
                  <a:pt x="73708" y="24419"/>
                  <a:pt x="72914" y="24419"/>
                </a:cubicBezTo>
                <a:cubicBezTo>
                  <a:pt x="71725" y="24419"/>
                  <a:pt x="70565" y="24648"/>
                  <a:pt x="69373" y="24648"/>
                </a:cubicBezTo>
                <a:cubicBezTo>
                  <a:pt x="68755" y="24648"/>
                  <a:pt x="68128" y="24586"/>
                  <a:pt x="67485" y="24400"/>
                </a:cubicBezTo>
                <a:cubicBezTo>
                  <a:pt x="64854" y="23640"/>
                  <a:pt x="62874" y="21660"/>
                  <a:pt x="60622" y="20196"/>
                </a:cubicBezTo>
                <a:cubicBezTo>
                  <a:pt x="59416" y="19444"/>
                  <a:pt x="58078" y="19201"/>
                  <a:pt x="56697" y="19201"/>
                </a:cubicBezTo>
                <a:cubicBezTo>
                  <a:pt x="54536" y="19201"/>
                  <a:pt x="52269" y="19797"/>
                  <a:pt x="50234" y="19979"/>
                </a:cubicBezTo>
                <a:cubicBezTo>
                  <a:pt x="49867" y="20013"/>
                  <a:pt x="49497" y="20030"/>
                  <a:pt x="49126" y="20030"/>
                </a:cubicBezTo>
                <a:cubicBezTo>
                  <a:pt x="44567" y="20030"/>
                  <a:pt x="39820" y="17481"/>
                  <a:pt x="36835" y="14120"/>
                </a:cubicBezTo>
                <a:cubicBezTo>
                  <a:pt x="34990" y="12031"/>
                  <a:pt x="33824" y="10024"/>
                  <a:pt x="31220" y="8641"/>
                </a:cubicBezTo>
                <a:cubicBezTo>
                  <a:pt x="29360" y="7653"/>
                  <a:pt x="27266" y="7093"/>
                  <a:pt x="25169" y="7093"/>
                </a:cubicBezTo>
                <a:cubicBezTo>
                  <a:pt x="24790" y="7093"/>
                  <a:pt x="24410" y="7112"/>
                  <a:pt x="24032" y="7149"/>
                </a:cubicBezTo>
                <a:cubicBezTo>
                  <a:pt x="22270" y="7288"/>
                  <a:pt x="20488" y="7824"/>
                  <a:pt x="18720" y="7824"/>
                </a:cubicBezTo>
                <a:cubicBezTo>
                  <a:pt x="18420" y="7824"/>
                  <a:pt x="18120" y="7808"/>
                  <a:pt x="17821" y="7773"/>
                </a:cubicBezTo>
                <a:cubicBezTo>
                  <a:pt x="15271" y="7502"/>
                  <a:pt x="13101" y="5874"/>
                  <a:pt x="10932" y="4464"/>
                </a:cubicBezTo>
                <a:cubicBezTo>
                  <a:pt x="7948" y="2484"/>
                  <a:pt x="4666" y="1860"/>
                  <a:pt x="1140" y="1860"/>
                </a:cubicBezTo>
                <a:cubicBezTo>
                  <a:pt x="1140" y="1860"/>
                  <a:pt x="3" y="45529"/>
                  <a:pt x="1" y="45583"/>
                </a:cubicBezTo>
                <a:lnTo>
                  <a:pt x="205871" y="45583"/>
                </a:lnTo>
                <a:lnTo>
                  <a:pt x="205871" y="232"/>
                </a:lnTo>
                <a:cubicBezTo>
                  <a:pt x="205430" y="71"/>
                  <a:pt x="204974" y="0"/>
                  <a:pt x="204514" y="0"/>
                </a:cubicBezTo>
                <a:close/>
                <a:moveTo>
                  <a:pt x="1" y="45583"/>
                </a:moveTo>
                <a:cubicBezTo>
                  <a:pt x="1" y="45583"/>
                  <a:pt x="1" y="45583"/>
                  <a:pt x="1" y="45583"/>
                </a:cubicBezTo>
                <a:cubicBezTo>
                  <a:pt x="1" y="45583"/>
                  <a:pt x="1" y="45583"/>
                  <a:pt x="1" y="4558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32"/>
          <p:cNvSpPr/>
          <p:nvPr/>
        </p:nvSpPr>
        <p:spPr>
          <a:xfrm>
            <a:off x="-264475" y="3748600"/>
            <a:ext cx="9661011" cy="1593108"/>
          </a:xfrm>
          <a:custGeom>
            <a:avLst/>
            <a:gdLst/>
            <a:ahLst/>
            <a:cxnLst/>
            <a:rect l="l" t="t" r="r" b="b"/>
            <a:pathLst>
              <a:path w="205871" h="27609" extrusionOk="0">
                <a:moveTo>
                  <a:pt x="204545" y="1"/>
                </a:moveTo>
                <a:cubicBezTo>
                  <a:pt x="203523" y="1"/>
                  <a:pt x="202481" y="211"/>
                  <a:pt x="201558" y="512"/>
                </a:cubicBezTo>
                <a:cubicBezTo>
                  <a:pt x="200229" y="919"/>
                  <a:pt x="199117" y="1543"/>
                  <a:pt x="197788" y="1977"/>
                </a:cubicBezTo>
                <a:cubicBezTo>
                  <a:pt x="196168" y="2525"/>
                  <a:pt x="194317" y="2823"/>
                  <a:pt x="192462" y="2823"/>
                </a:cubicBezTo>
                <a:cubicBezTo>
                  <a:pt x="192112" y="2823"/>
                  <a:pt x="191762" y="2812"/>
                  <a:pt x="191414" y="2791"/>
                </a:cubicBezTo>
                <a:cubicBezTo>
                  <a:pt x="191093" y="2774"/>
                  <a:pt x="190788" y="2765"/>
                  <a:pt x="190498" y="2765"/>
                </a:cubicBezTo>
                <a:cubicBezTo>
                  <a:pt x="187103" y="2765"/>
                  <a:pt x="185670" y="3904"/>
                  <a:pt x="183846" y="5503"/>
                </a:cubicBezTo>
                <a:cubicBezTo>
                  <a:pt x="181948" y="7130"/>
                  <a:pt x="178883" y="8270"/>
                  <a:pt x="175546" y="8460"/>
                </a:cubicBezTo>
                <a:cubicBezTo>
                  <a:pt x="175254" y="8472"/>
                  <a:pt x="174961" y="8477"/>
                  <a:pt x="174665" y="8477"/>
                </a:cubicBezTo>
                <a:cubicBezTo>
                  <a:pt x="172329" y="8477"/>
                  <a:pt x="169909" y="8134"/>
                  <a:pt x="167599" y="8134"/>
                </a:cubicBezTo>
                <a:cubicBezTo>
                  <a:pt x="166354" y="8134"/>
                  <a:pt x="165142" y="8234"/>
                  <a:pt x="163992" y="8541"/>
                </a:cubicBezTo>
                <a:cubicBezTo>
                  <a:pt x="160465" y="9463"/>
                  <a:pt x="158811" y="12040"/>
                  <a:pt x="155475" y="13233"/>
                </a:cubicBezTo>
                <a:cubicBezTo>
                  <a:pt x="153891" y="13817"/>
                  <a:pt x="152061" y="14011"/>
                  <a:pt x="150194" y="14011"/>
                </a:cubicBezTo>
                <a:cubicBezTo>
                  <a:pt x="149023" y="14011"/>
                  <a:pt x="147836" y="13935"/>
                  <a:pt x="146687" y="13830"/>
                </a:cubicBezTo>
                <a:cubicBezTo>
                  <a:pt x="144055" y="13591"/>
                  <a:pt x="141466" y="13183"/>
                  <a:pt x="138808" y="13183"/>
                </a:cubicBezTo>
                <a:cubicBezTo>
                  <a:pt x="138452" y="13183"/>
                  <a:pt x="138094" y="13190"/>
                  <a:pt x="137736" y="13206"/>
                </a:cubicBezTo>
                <a:cubicBezTo>
                  <a:pt x="132013" y="13423"/>
                  <a:pt x="129409" y="16949"/>
                  <a:pt x="123306" y="17004"/>
                </a:cubicBezTo>
                <a:cubicBezTo>
                  <a:pt x="123265" y="17004"/>
                  <a:pt x="123224" y="17004"/>
                  <a:pt x="123183" y="17004"/>
                </a:cubicBezTo>
                <a:cubicBezTo>
                  <a:pt x="121063" y="17004"/>
                  <a:pt x="119170" y="16325"/>
                  <a:pt x="117094" y="16325"/>
                </a:cubicBezTo>
                <a:cubicBezTo>
                  <a:pt x="117036" y="16325"/>
                  <a:pt x="116977" y="16324"/>
                  <a:pt x="116919" y="16324"/>
                </a:cubicBezTo>
                <a:cubicBezTo>
                  <a:pt x="112506" y="16324"/>
                  <a:pt x="108272" y="18331"/>
                  <a:pt x="105675" y="20286"/>
                </a:cubicBezTo>
                <a:cubicBezTo>
                  <a:pt x="104753" y="20964"/>
                  <a:pt x="103912" y="21669"/>
                  <a:pt x="103071" y="21750"/>
                </a:cubicBezTo>
                <a:cubicBezTo>
                  <a:pt x="102968" y="21755"/>
                  <a:pt x="102866" y="21759"/>
                  <a:pt x="102765" y="21759"/>
                </a:cubicBezTo>
                <a:cubicBezTo>
                  <a:pt x="101829" y="21759"/>
                  <a:pt x="100930" y="21483"/>
                  <a:pt x="99193" y="20014"/>
                </a:cubicBezTo>
                <a:cubicBezTo>
                  <a:pt x="96914" y="18088"/>
                  <a:pt x="94148" y="17031"/>
                  <a:pt x="90269" y="16787"/>
                </a:cubicBezTo>
                <a:cubicBezTo>
                  <a:pt x="89666" y="16750"/>
                  <a:pt x="89058" y="16737"/>
                  <a:pt x="88447" y="16737"/>
                </a:cubicBezTo>
                <a:cubicBezTo>
                  <a:pt x="87184" y="16737"/>
                  <a:pt x="85910" y="16790"/>
                  <a:pt x="84651" y="16790"/>
                </a:cubicBezTo>
                <a:cubicBezTo>
                  <a:pt x="83372" y="16790"/>
                  <a:pt x="82108" y="16736"/>
                  <a:pt x="80884" y="16515"/>
                </a:cubicBezTo>
                <a:cubicBezTo>
                  <a:pt x="78931" y="16190"/>
                  <a:pt x="77222" y="15457"/>
                  <a:pt x="75351" y="14996"/>
                </a:cubicBezTo>
                <a:cubicBezTo>
                  <a:pt x="74513" y="14797"/>
                  <a:pt x="73706" y="14738"/>
                  <a:pt x="72912" y="14738"/>
                </a:cubicBezTo>
                <a:cubicBezTo>
                  <a:pt x="71725" y="14738"/>
                  <a:pt x="70567" y="14871"/>
                  <a:pt x="69377" y="14871"/>
                </a:cubicBezTo>
                <a:cubicBezTo>
                  <a:pt x="68757" y="14871"/>
                  <a:pt x="68130" y="14835"/>
                  <a:pt x="67485" y="14725"/>
                </a:cubicBezTo>
                <a:cubicBezTo>
                  <a:pt x="64854" y="14237"/>
                  <a:pt x="62874" y="13071"/>
                  <a:pt x="60622" y="12175"/>
                </a:cubicBezTo>
                <a:cubicBezTo>
                  <a:pt x="59427" y="11714"/>
                  <a:pt x="58101" y="11565"/>
                  <a:pt x="56732" y="11565"/>
                </a:cubicBezTo>
                <a:cubicBezTo>
                  <a:pt x="54561" y="11565"/>
                  <a:pt x="52280" y="11940"/>
                  <a:pt x="50234" y="12040"/>
                </a:cubicBezTo>
                <a:cubicBezTo>
                  <a:pt x="49876" y="12060"/>
                  <a:pt x="49516" y="12069"/>
                  <a:pt x="49155" y="12069"/>
                </a:cubicBezTo>
                <a:cubicBezTo>
                  <a:pt x="44587" y="12069"/>
                  <a:pt x="39826" y="10523"/>
                  <a:pt x="36835" y="8487"/>
                </a:cubicBezTo>
                <a:cubicBezTo>
                  <a:pt x="34990" y="7185"/>
                  <a:pt x="33824" y="6018"/>
                  <a:pt x="31220" y="5150"/>
                </a:cubicBezTo>
                <a:cubicBezTo>
                  <a:pt x="29351" y="4550"/>
                  <a:pt x="27245" y="4225"/>
                  <a:pt x="25138" y="4225"/>
                </a:cubicBezTo>
                <a:cubicBezTo>
                  <a:pt x="24769" y="4225"/>
                  <a:pt x="24400" y="4235"/>
                  <a:pt x="24032" y="4255"/>
                </a:cubicBezTo>
                <a:cubicBezTo>
                  <a:pt x="22259" y="4372"/>
                  <a:pt x="20465" y="4689"/>
                  <a:pt x="18686" y="4689"/>
                </a:cubicBezTo>
                <a:cubicBezTo>
                  <a:pt x="18397" y="4689"/>
                  <a:pt x="18109" y="4681"/>
                  <a:pt x="17821" y="4662"/>
                </a:cubicBezTo>
                <a:cubicBezTo>
                  <a:pt x="15271" y="4472"/>
                  <a:pt x="13101" y="3496"/>
                  <a:pt x="10932" y="2655"/>
                </a:cubicBezTo>
                <a:cubicBezTo>
                  <a:pt x="7948" y="1462"/>
                  <a:pt x="4666" y="1055"/>
                  <a:pt x="1140" y="1055"/>
                </a:cubicBezTo>
                <a:cubicBezTo>
                  <a:pt x="1140" y="1055"/>
                  <a:pt x="1" y="27555"/>
                  <a:pt x="1" y="27609"/>
                </a:cubicBezTo>
                <a:lnTo>
                  <a:pt x="205871" y="27609"/>
                </a:lnTo>
                <a:lnTo>
                  <a:pt x="205871" y="133"/>
                </a:lnTo>
                <a:cubicBezTo>
                  <a:pt x="205440" y="41"/>
                  <a:pt x="204994" y="1"/>
                  <a:pt x="204545"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32"/>
          <p:cNvSpPr/>
          <p:nvPr/>
        </p:nvSpPr>
        <p:spPr>
          <a:xfrm>
            <a:off x="-101250" y="4715150"/>
            <a:ext cx="9245114" cy="500522"/>
          </a:xfrm>
          <a:custGeom>
            <a:avLst/>
            <a:gdLst/>
            <a:ahLst/>
            <a:cxnLst/>
            <a:rect l="l" t="t" r="r" b="b"/>
            <a:pathLst>
              <a:path w="198276" h="9657" extrusionOk="0">
                <a:moveTo>
                  <a:pt x="0" y="0"/>
                </a:moveTo>
                <a:lnTo>
                  <a:pt x="0" y="9656"/>
                </a:lnTo>
                <a:lnTo>
                  <a:pt x="198276" y="9656"/>
                </a:lnTo>
                <a:lnTo>
                  <a:pt x="1982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32"/>
          <p:cNvSpPr/>
          <p:nvPr/>
        </p:nvSpPr>
        <p:spPr>
          <a:xfrm>
            <a:off x="-101250" y="4963986"/>
            <a:ext cx="9245114" cy="248836"/>
          </a:xfrm>
          <a:custGeom>
            <a:avLst/>
            <a:gdLst/>
            <a:ahLst/>
            <a:cxnLst/>
            <a:rect l="l" t="t" r="r" b="b"/>
            <a:pathLst>
              <a:path w="198276" h="4801" extrusionOk="0">
                <a:moveTo>
                  <a:pt x="0" y="0"/>
                </a:moveTo>
                <a:lnTo>
                  <a:pt x="0" y="4801"/>
                </a:lnTo>
                <a:lnTo>
                  <a:pt x="198276" y="4801"/>
                </a:lnTo>
                <a:lnTo>
                  <a:pt x="198276"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32"/>
          <p:cNvSpPr/>
          <p:nvPr/>
        </p:nvSpPr>
        <p:spPr>
          <a:xfrm>
            <a:off x="-101250" y="4963986"/>
            <a:ext cx="9245114" cy="248836"/>
          </a:xfrm>
          <a:custGeom>
            <a:avLst/>
            <a:gdLst/>
            <a:ahLst/>
            <a:cxnLst/>
            <a:rect l="l" t="t" r="r" b="b"/>
            <a:pathLst>
              <a:path w="198276" h="4801" extrusionOk="0">
                <a:moveTo>
                  <a:pt x="0" y="0"/>
                </a:moveTo>
                <a:lnTo>
                  <a:pt x="0" y="4801"/>
                </a:lnTo>
                <a:lnTo>
                  <a:pt x="198276" y="4801"/>
                </a:lnTo>
                <a:lnTo>
                  <a:pt x="198276" y="0"/>
                </a:lnTo>
                <a:close/>
              </a:path>
            </a:pathLst>
          </a:custGeom>
          <a:solidFill>
            <a:srgbClr val="8349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5">
  <p:cSld name="CUSTOM_22">
    <p:spTree>
      <p:nvGrpSpPr>
        <p:cNvPr id="1" name="Shape 521"/>
        <p:cNvGrpSpPr/>
        <p:nvPr/>
      </p:nvGrpSpPr>
      <p:grpSpPr>
        <a:xfrm>
          <a:off x="0" y="0"/>
          <a:ext cx="0" cy="0"/>
          <a:chOff x="0" y="0"/>
          <a:chExt cx="0" cy="0"/>
        </a:xfrm>
      </p:grpSpPr>
      <p:sp>
        <p:nvSpPr>
          <p:cNvPr id="522" name="Google Shape;522;p33"/>
          <p:cNvSpPr/>
          <p:nvPr/>
        </p:nvSpPr>
        <p:spPr>
          <a:xfrm>
            <a:off x="7663024" y="92323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33"/>
          <p:cNvSpPr/>
          <p:nvPr/>
        </p:nvSpPr>
        <p:spPr>
          <a:xfrm>
            <a:off x="468650" y="340849"/>
            <a:ext cx="845471" cy="287553"/>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33"/>
          <p:cNvSpPr txBox="1">
            <a:spLocks noGrp="1"/>
          </p:cNvSpPr>
          <p:nvPr>
            <p:ph type="title"/>
          </p:nvPr>
        </p:nvSpPr>
        <p:spPr>
          <a:xfrm>
            <a:off x="878100" y="445025"/>
            <a:ext cx="738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p:cSld name="CUSTOM_10">
    <p:spTree>
      <p:nvGrpSpPr>
        <p:cNvPr id="1" name="Shape 548"/>
        <p:cNvGrpSpPr/>
        <p:nvPr/>
      </p:nvGrpSpPr>
      <p:grpSpPr>
        <a:xfrm>
          <a:off x="0" y="0"/>
          <a:ext cx="0" cy="0"/>
          <a:chOff x="0" y="0"/>
          <a:chExt cx="0" cy="0"/>
        </a:xfrm>
      </p:grpSpPr>
      <p:sp>
        <p:nvSpPr>
          <p:cNvPr id="549" name="Google Shape;549;p37"/>
          <p:cNvSpPr/>
          <p:nvPr/>
        </p:nvSpPr>
        <p:spPr>
          <a:xfrm>
            <a:off x="7928062" y="72988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7"/>
          <p:cNvSpPr/>
          <p:nvPr/>
        </p:nvSpPr>
        <p:spPr>
          <a:xfrm>
            <a:off x="5542605" y="1768428"/>
            <a:ext cx="798967" cy="270936"/>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37"/>
          <p:cNvSpPr/>
          <p:nvPr/>
        </p:nvSpPr>
        <p:spPr>
          <a:xfrm>
            <a:off x="587212" y="388060"/>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7"/>
          <p:cNvSpPr/>
          <p:nvPr/>
        </p:nvSpPr>
        <p:spPr>
          <a:xfrm>
            <a:off x="2073164" y="4225925"/>
            <a:ext cx="796690" cy="270940"/>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7"/>
          <p:cNvSpPr/>
          <p:nvPr/>
        </p:nvSpPr>
        <p:spPr>
          <a:xfrm>
            <a:off x="7928049" y="4366575"/>
            <a:ext cx="549186" cy="186248"/>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36"/>
        <p:cNvGrpSpPr/>
        <p:nvPr/>
      </p:nvGrpSpPr>
      <p:grpSpPr>
        <a:xfrm>
          <a:off x="0" y="0"/>
          <a:ext cx="0" cy="0"/>
          <a:chOff x="0" y="0"/>
          <a:chExt cx="0" cy="0"/>
        </a:xfrm>
      </p:grpSpPr>
      <p:sp>
        <p:nvSpPr>
          <p:cNvPr id="237" name="Google Shape;237;p5"/>
          <p:cNvSpPr/>
          <p:nvPr/>
        </p:nvSpPr>
        <p:spPr>
          <a:xfrm>
            <a:off x="-101300" y="4067300"/>
            <a:ext cx="9245152" cy="1274431"/>
          </a:xfrm>
          <a:custGeom>
            <a:avLst/>
            <a:gdLst/>
            <a:ahLst/>
            <a:cxnLst/>
            <a:rect l="l" t="t" r="r" b="b"/>
            <a:pathLst>
              <a:path w="205871" h="27609" extrusionOk="0">
                <a:moveTo>
                  <a:pt x="204545" y="1"/>
                </a:moveTo>
                <a:cubicBezTo>
                  <a:pt x="203523" y="1"/>
                  <a:pt x="202481" y="211"/>
                  <a:pt x="201558" y="512"/>
                </a:cubicBezTo>
                <a:cubicBezTo>
                  <a:pt x="200229" y="919"/>
                  <a:pt x="199117" y="1543"/>
                  <a:pt x="197788" y="1977"/>
                </a:cubicBezTo>
                <a:cubicBezTo>
                  <a:pt x="196168" y="2525"/>
                  <a:pt x="194317" y="2823"/>
                  <a:pt x="192462" y="2823"/>
                </a:cubicBezTo>
                <a:cubicBezTo>
                  <a:pt x="192112" y="2823"/>
                  <a:pt x="191762" y="2812"/>
                  <a:pt x="191414" y="2791"/>
                </a:cubicBezTo>
                <a:cubicBezTo>
                  <a:pt x="191093" y="2774"/>
                  <a:pt x="190788" y="2765"/>
                  <a:pt x="190498" y="2765"/>
                </a:cubicBezTo>
                <a:cubicBezTo>
                  <a:pt x="187103" y="2765"/>
                  <a:pt x="185670" y="3904"/>
                  <a:pt x="183846" y="5503"/>
                </a:cubicBezTo>
                <a:cubicBezTo>
                  <a:pt x="181948" y="7130"/>
                  <a:pt x="178883" y="8270"/>
                  <a:pt x="175546" y="8460"/>
                </a:cubicBezTo>
                <a:cubicBezTo>
                  <a:pt x="175254" y="8472"/>
                  <a:pt x="174961" y="8477"/>
                  <a:pt x="174665" y="8477"/>
                </a:cubicBezTo>
                <a:cubicBezTo>
                  <a:pt x="172329" y="8477"/>
                  <a:pt x="169909" y="8134"/>
                  <a:pt x="167599" y="8134"/>
                </a:cubicBezTo>
                <a:cubicBezTo>
                  <a:pt x="166354" y="8134"/>
                  <a:pt x="165142" y="8234"/>
                  <a:pt x="163992" y="8541"/>
                </a:cubicBezTo>
                <a:cubicBezTo>
                  <a:pt x="160465" y="9463"/>
                  <a:pt x="158811" y="12040"/>
                  <a:pt x="155475" y="13233"/>
                </a:cubicBezTo>
                <a:cubicBezTo>
                  <a:pt x="153891" y="13817"/>
                  <a:pt x="152061" y="14011"/>
                  <a:pt x="150194" y="14011"/>
                </a:cubicBezTo>
                <a:cubicBezTo>
                  <a:pt x="149023" y="14011"/>
                  <a:pt x="147836" y="13935"/>
                  <a:pt x="146687" y="13830"/>
                </a:cubicBezTo>
                <a:cubicBezTo>
                  <a:pt x="144055" y="13591"/>
                  <a:pt x="141466" y="13183"/>
                  <a:pt x="138808" y="13183"/>
                </a:cubicBezTo>
                <a:cubicBezTo>
                  <a:pt x="138452" y="13183"/>
                  <a:pt x="138094" y="13190"/>
                  <a:pt x="137736" y="13206"/>
                </a:cubicBezTo>
                <a:cubicBezTo>
                  <a:pt x="132013" y="13423"/>
                  <a:pt x="129409" y="16949"/>
                  <a:pt x="123306" y="17004"/>
                </a:cubicBezTo>
                <a:cubicBezTo>
                  <a:pt x="123265" y="17004"/>
                  <a:pt x="123224" y="17004"/>
                  <a:pt x="123183" y="17004"/>
                </a:cubicBezTo>
                <a:cubicBezTo>
                  <a:pt x="121063" y="17004"/>
                  <a:pt x="119170" y="16325"/>
                  <a:pt x="117094" y="16325"/>
                </a:cubicBezTo>
                <a:cubicBezTo>
                  <a:pt x="117036" y="16325"/>
                  <a:pt x="116977" y="16324"/>
                  <a:pt x="116919" y="16324"/>
                </a:cubicBezTo>
                <a:cubicBezTo>
                  <a:pt x="112506" y="16324"/>
                  <a:pt x="108272" y="18331"/>
                  <a:pt x="105675" y="20286"/>
                </a:cubicBezTo>
                <a:cubicBezTo>
                  <a:pt x="104753" y="20964"/>
                  <a:pt x="103912" y="21669"/>
                  <a:pt x="103071" y="21750"/>
                </a:cubicBezTo>
                <a:cubicBezTo>
                  <a:pt x="102968" y="21755"/>
                  <a:pt x="102866" y="21759"/>
                  <a:pt x="102765" y="21759"/>
                </a:cubicBezTo>
                <a:cubicBezTo>
                  <a:pt x="101829" y="21759"/>
                  <a:pt x="100930" y="21483"/>
                  <a:pt x="99193" y="20014"/>
                </a:cubicBezTo>
                <a:cubicBezTo>
                  <a:pt x="96914" y="18088"/>
                  <a:pt x="94148" y="17031"/>
                  <a:pt x="90269" y="16787"/>
                </a:cubicBezTo>
                <a:cubicBezTo>
                  <a:pt x="89666" y="16750"/>
                  <a:pt x="89058" y="16737"/>
                  <a:pt x="88447" y="16737"/>
                </a:cubicBezTo>
                <a:cubicBezTo>
                  <a:pt x="87184" y="16737"/>
                  <a:pt x="85910" y="16790"/>
                  <a:pt x="84651" y="16790"/>
                </a:cubicBezTo>
                <a:cubicBezTo>
                  <a:pt x="83372" y="16790"/>
                  <a:pt x="82108" y="16736"/>
                  <a:pt x="80884" y="16515"/>
                </a:cubicBezTo>
                <a:cubicBezTo>
                  <a:pt x="78931" y="16190"/>
                  <a:pt x="77222" y="15457"/>
                  <a:pt x="75351" y="14996"/>
                </a:cubicBezTo>
                <a:cubicBezTo>
                  <a:pt x="74513" y="14797"/>
                  <a:pt x="73706" y="14738"/>
                  <a:pt x="72912" y="14738"/>
                </a:cubicBezTo>
                <a:cubicBezTo>
                  <a:pt x="71725" y="14738"/>
                  <a:pt x="70567" y="14871"/>
                  <a:pt x="69377" y="14871"/>
                </a:cubicBezTo>
                <a:cubicBezTo>
                  <a:pt x="68757" y="14871"/>
                  <a:pt x="68130" y="14835"/>
                  <a:pt x="67485" y="14725"/>
                </a:cubicBezTo>
                <a:cubicBezTo>
                  <a:pt x="64854" y="14237"/>
                  <a:pt x="62874" y="13071"/>
                  <a:pt x="60622" y="12175"/>
                </a:cubicBezTo>
                <a:cubicBezTo>
                  <a:pt x="59427" y="11714"/>
                  <a:pt x="58101" y="11565"/>
                  <a:pt x="56732" y="11565"/>
                </a:cubicBezTo>
                <a:cubicBezTo>
                  <a:pt x="54561" y="11565"/>
                  <a:pt x="52280" y="11940"/>
                  <a:pt x="50234" y="12040"/>
                </a:cubicBezTo>
                <a:cubicBezTo>
                  <a:pt x="49876" y="12060"/>
                  <a:pt x="49516" y="12069"/>
                  <a:pt x="49155" y="12069"/>
                </a:cubicBezTo>
                <a:cubicBezTo>
                  <a:pt x="44587" y="12069"/>
                  <a:pt x="39826" y="10523"/>
                  <a:pt x="36835" y="8487"/>
                </a:cubicBezTo>
                <a:cubicBezTo>
                  <a:pt x="34990" y="7185"/>
                  <a:pt x="33824" y="6018"/>
                  <a:pt x="31220" y="5150"/>
                </a:cubicBezTo>
                <a:cubicBezTo>
                  <a:pt x="29351" y="4550"/>
                  <a:pt x="27245" y="4225"/>
                  <a:pt x="25138" y="4225"/>
                </a:cubicBezTo>
                <a:cubicBezTo>
                  <a:pt x="24769" y="4225"/>
                  <a:pt x="24400" y="4235"/>
                  <a:pt x="24032" y="4255"/>
                </a:cubicBezTo>
                <a:cubicBezTo>
                  <a:pt x="22259" y="4372"/>
                  <a:pt x="20465" y="4689"/>
                  <a:pt x="18686" y="4689"/>
                </a:cubicBezTo>
                <a:cubicBezTo>
                  <a:pt x="18397" y="4689"/>
                  <a:pt x="18109" y="4681"/>
                  <a:pt x="17821" y="4662"/>
                </a:cubicBezTo>
                <a:cubicBezTo>
                  <a:pt x="15271" y="4472"/>
                  <a:pt x="13101" y="3496"/>
                  <a:pt x="10932" y="2655"/>
                </a:cubicBezTo>
                <a:cubicBezTo>
                  <a:pt x="7948" y="1462"/>
                  <a:pt x="4666" y="1055"/>
                  <a:pt x="1140" y="1055"/>
                </a:cubicBezTo>
                <a:cubicBezTo>
                  <a:pt x="1140" y="1055"/>
                  <a:pt x="1" y="27555"/>
                  <a:pt x="1" y="27609"/>
                </a:cubicBezTo>
                <a:lnTo>
                  <a:pt x="205871" y="27609"/>
                </a:lnTo>
                <a:lnTo>
                  <a:pt x="205871" y="133"/>
                </a:lnTo>
                <a:cubicBezTo>
                  <a:pt x="205440" y="41"/>
                  <a:pt x="204994" y="1"/>
                  <a:pt x="2045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5"/>
          <p:cNvSpPr/>
          <p:nvPr/>
        </p:nvSpPr>
        <p:spPr>
          <a:xfrm>
            <a:off x="7673637" y="72988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5"/>
          <p:cNvSpPr/>
          <p:nvPr/>
        </p:nvSpPr>
        <p:spPr>
          <a:xfrm>
            <a:off x="4392380" y="1524003"/>
            <a:ext cx="798967" cy="270936"/>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5"/>
          <p:cNvSpPr/>
          <p:nvPr/>
        </p:nvSpPr>
        <p:spPr>
          <a:xfrm>
            <a:off x="91912" y="44503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5"/>
          <p:cNvSpPr/>
          <p:nvPr/>
        </p:nvSpPr>
        <p:spPr>
          <a:xfrm>
            <a:off x="949189" y="3514675"/>
            <a:ext cx="796691" cy="270940"/>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5"/>
          <p:cNvSpPr/>
          <p:nvPr/>
        </p:nvSpPr>
        <p:spPr>
          <a:xfrm>
            <a:off x="7470849" y="4476725"/>
            <a:ext cx="549186" cy="186248"/>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5"/>
          <p:cNvSpPr/>
          <p:nvPr/>
        </p:nvSpPr>
        <p:spPr>
          <a:xfrm>
            <a:off x="-514350" y="3633425"/>
            <a:ext cx="9658438" cy="2453331"/>
          </a:xfrm>
          <a:custGeom>
            <a:avLst/>
            <a:gdLst/>
            <a:ahLst/>
            <a:cxnLst/>
            <a:rect l="l" t="t" r="r" b="b"/>
            <a:pathLst>
              <a:path w="205871" h="45584" extrusionOk="0">
                <a:moveTo>
                  <a:pt x="204514" y="0"/>
                </a:moveTo>
                <a:cubicBezTo>
                  <a:pt x="203501" y="0"/>
                  <a:pt x="202472" y="344"/>
                  <a:pt x="201558" y="829"/>
                </a:cubicBezTo>
                <a:cubicBezTo>
                  <a:pt x="200229" y="1534"/>
                  <a:pt x="199117" y="2538"/>
                  <a:pt x="197788" y="3270"/>
                </a:cubicBezTo>
                <a:cubicBezTo>
                  <a:pt x="196162" y="4186"/>
                  <a:pt x="194304" y="4677"/>
                  <a:pt x="192443" y="4677"/>
                </a:cubicBezTo>
                <a:cubicBezTo>
                  <a:pt x="192099" y="4677"/>
                  <a:pt x="191756" y="4660"/>
                  <a:pt x="191414" y="4627"/>
                </a:cubicBezTo>
                <a:cubicBezTo>
                  <a:pt x="191081" y="4595"/>
                  <a:pt x="190766" y="4580"/>
                  <a:pt x="190466" y="4580"/>
                </a:cubicBezTo>
                <a:cubicBezTo>
                  <a:pt x="187094" y="4580"/>
                  <a:pt x="185664" y="6487"/>
                  <a:pt x="183846" y="9102"/>
                </a:cubicBezTo>
                <a:cubicBezTo>
                  <a:pt x="181948" y="11814"/>
                  <a:pt x="178883" y="13713"/>
                  <a:pt x="175546" y="13984"/>
                </a:cubicBezTo>
                <a:cubicBezTo>
                  <a:pt x="175220" y="14010"/>
                  <a:pt x="174891" y="14021"/>
                  <a:pt x="174561" y="14021"/>
                </a:cubicBezTo>
                <a:cubicBezTo>
                  <a:pt x="172259" y="14021"/>
                  <a:pt x="169880" y="13484"/>
                  <a:pt x="167607" y="13484"/>
                </a:cubicBezTo>
                <a:cubicBezTo>
                  <a:pt x="166360" y="13484"/>
                  <a:pt x="165144" y="13645"/>
                  <a:pt x="163992" y="14147"/>
                </a:cubicBezTo>
                <a:cubicBezTo>
                  <a:pt x="160465" y="15720"/>
                  <a:pt x="158811" y="19951"/>
                  <a:pt x="155475" y="21904"/>
                </a:cubicBezTo>
                <a:cubicBezTo>
                  <a:pt x="153865" y="22870"/>
                  <a:pt x="152002" y="23201"/>
                  <a:pt x="150103" y="23201"/>
                </a:cubicBezTo>
                <a:cubicBezTo>
                  <a:pt x="148962" y="23201"/>
                  <a:pt x="147807" y="23081"/>
                  <a:pt x="146687" y="22908"/>
                </a:cubicBezTo>
                <a:cubicBezTo>
                  <a:pt x="144042" y="22475"/>
                  <a:pt x="141441" y="21787"/>
                  <a:pt x="138769" y="21787"/>
                </a:cubicBezTo>
                <a:cubicBezTo>
                  <a:pt x="138426" y="21787"/>
                  <a:pt x="138081" y="21798"/>
                  <a:pt x="137736" y="21823"/>
                </a:cubicBezTo>
                <a:cubicBezTo>
                  <a:pt x="131985" y="22176"/>
                  <a:pt x="129680" y="27573"/>
                  <a:pt x="123577" y="27655"/>
                </a:cubicBezTo>
                <a:cubicBezTo>
                  <a:pt x="123463" y="27656"/>
                  <a:pt x="123349" y="27657"/>
                  <a:pt x="123234" y="27657"/>
                </a:cubicBezTo>
                <a:cubicBezTo>
                  <a:pt x="121163" y="27657"/>
                  <a:pt x="118963" y="27436"/>
                  <a:pt x="116959" y="27410"/>
                </a:cubicBezTo>
                <a:cubicBezTo>
                  <a:pt x="116935" y="27410"/>
                  <a:pt x="116912" y="27410"/>
                  <a:pt x="116888" y="27410"/>
                </a:cubicBezTo>
                <a:cubicBezTo>
                  <a:pt x="112405" y="27410"/>
                  <a:pt x="107560" y="29977"/>
                  <a:pt x="104916" y="33215"/>
                </a:cubicBezTo>
                <a:cubicBezTo>
                  <a:pt x="104021" y="34327"/>
                  <a:pt x="103343" y="35710"/>
                  <a:pt x="102963" y="35846"/>
                </a:cubicBezTo>
                <a:cubicBezTo>
                  <a:pt x="102767" y="35913"/>
                  <a:pt x="102604" y="35952"/>
                  <a:pt x="102454" y="35952"/>
                </a:cubicBezTo>
                <a:cubicBezTo>
                  <a:pt x="101816" y="35952"/>
                  <a:pt x="101431" y="35249"/>
                  <a:pt x="99871" y="33052"/>
                </a:cubicBezTo>
                <a:cubicBezTo>
                  <a:pt x="97647" y="29933"/>
                  <a:pt x="94148" y="28170"/>
                  <a:pt x="90269" y="27790"/>
                </a:cubicBezTo>
                <a:cubicBezTo>
                  <a:pt x="89695" y="27735"/>
                  <a:pt x="89116" y="27716"/>
                  <a:pt x="88536" y="27716"/>
                </a:cubicBezTo>
                <a:cubicBezTo>
                  <a:pt x="87210" y="27716"/>
                  <a:pt x="85874" y="27816"/>
                  <a:pt x="84553" y="27816"/>
                </a:cubicBezTo>
                <a:cubicBezTo>
                  <a:pt x="83308" y="27816"/>
                  <a:pt x="82077" y="27727"/>
                  <a:pt x="80884" y="27383"/>
                </a:cubicBezTo>
                <a:cubicBezTo>
                  <a:pt x="78931" y="26841"/>
                  <a:pt x="77222" y="25620"/>
                  <a:pt x="75351" y="24861"/>
                </a:cubicBezTo>
                <a:cubicBezTo>
                  <a:pt x="74514" y="24521"/>
                  <a:pt x="73708" y="24419"/>
                  <a:pt x="72914" y="24419"/>
                </a:cubicBezTo>
                <a:cubicBezTo>
                  <a:pt x="71725" y="24419"/>
                  <a:pt x="70565" y="24648"/>
                  <a:pt x="69373" y="24648"/>
                </a:cubicBezTo>
                <a:cubicBezTo>
                  <a:pt x="68755" y="24648"/>
                  <a:pt x="68128" y="24586"/>
                  <a:pt x="67485" y="24400"/>
                </a:cubicBezTo>
                <a:cubicBezTo>
                  <a:pt x="64854" y="23640"/>
                  <a:pt x="62874" y="21660"/>
                  <a:pt x="60622" y="20196"/>
                </a:cubicBezTo>
                <a:cubicBezTo>
                  <a:pt x="59416" y="19444"/>
                  <a:pt x="58078" y="19201"/>
                  <a:pt x="56697" y="19201"/>
                </a:cubicBezTo>
                <a:cubicBezTo>
                  <a:pt x="54536" y="19201"/>
                  <a:pt x="52269" y="19797"/>
                  <a:pt x="50234" y="19979"/>
                </a:cubicBezTo>
                <a:cubicBezTo>
                  <a:pt x="49867" y="20013"/>
                  <a:pt x="49497" y="20030"/>
                  <a:pt x="49126" y="20030"/>
                </a:cubicBezTo>
                <a:cubicBezTo>
                  <a:pt x="44567" y="20030"/>
                  <a:pt x="39820" y="17481"/>
                  <a:pt x="36835" y="14120"/>
                </a:cubicBezTo>
                <a:cubicBezTo>
                  <a:pt x="34990" y="12031"/>
                  <a:pt x="33824" y="10024"/>
                  <a:pt x="31220" y="8641"/>
                </a:cubicBezTo>
                <a:cubicBezTo>
                  <a:pt x="29360" y="7653"/>
                  <a:pt x="27266" y="7093"/>
                  <a:pt x="25169" y="7093"/>
                </a:cubicBezTo>
                <a:cubicBezTo>
                  <a:pt x="24790" y="7093"/>
                  <a:pt x="24410" y="7112"/>
                  <a:pt x="24032" y="7149"/>
                </a:cubicBezTo>
                <a:cubicBezTo>
                  <a:pt x="22270" y="7288"/>
                  <a:pt x="20488" y="7824"/>
                  <a:pt x="18720" y="7824"/>
                </a:cubicBezTo>
                <a:cubicBezTo>
                  <a:pt x="18420" y="7824"/>
                  <a:pt x="18120" y="7808"/>
                  <a:pt x="17821" y="7773"/>
                </a:cubicBezTo>
                <a:cubicBezTo>
                  <a:pt x="15271" y="7502"/>
                  <a:pt x="13101" y="5874"/>
                  <a:pt x="10932" y="4464"/>
                </a:cubicBezTo>
                <a:cubicBezTo>
                  <a:pt x="7948" y="2484"/>
                  <a:pt x="4666" y="1860"/>
                  <a:pt x="1140" y="1860"/>
                </a:cubicBezTo>
                <a:cubicBezTo>
                  <a:pt x="1140" y="1860"/>
                  <a:pt x="3" y="45529"/>
                  <a:pt x="1" y="45583"/>
                </a:cubicBezTo>
                <a:lnTo>
                  <a:pt x="205871" y="45583"/>
                </a:lnTo>
                <a:lnTo>
                  <a:pt x="205871" y="232"/>
                </a:lnTo>
                <a:cubicBezTo>
                  <a:pt x="205430" y="71"/>
                  <a:pt x="204974" y="0"/>
                  <a:pt x="204514" y="0"/>
                </a:cubicBezTo>
                <a:close/>
                <a:moveTo>
                  <a:pt x="1" y="45583"/>
                </a:moveTo>
                <a:cubicBezTo>
                  <a:pt x="1" y="45583"/>
                  <a:pt x="1" y="45583"/>
                  <a:pt x="1" y="45583"/>
                </a:cubicBezTo>
                <a:cubicBezTo>
                  <a:pt x="1" y="45583"/>
                  <a:pt x="1" y="45583"/>
                  <a:pt x="1" y="4558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5"/>
          <p:cNvSpPr/>
          <p:nvPr/>
        </p:nvSpPr>
        <p:spPr>
          <a:xfrm>
            <a:off x="-101300" y="4067300"/>
            <a:ext cx="9245152" cy="1274431"/>
          </a:xfrm>
          <a:custGeom>
            <a:avLst/>
            <a:gdLst/>
            <a:ahLst/>
            <a:cxnLst/>
            <a:rect l="l" t="t" r="r" b="b"/>
            <a:pathLst>
              <a:path w="205871" h="27609" extrusionOk="0">
                <a:moveTo>
                  <a:pt x="204545" y="1"/>
                </a:moveTo>
                <a:cubicBezTo>
                  <a:pt x="203523" y="1"/>
                  <a:pt x="202481" y="211"/>
                  <a:pt x="201558" y="512"/>
                </a:cubicBezTo>
                <a:cubicBezTo>
                  <a:pt x="200229" y="919"/>
                  <a:pt x="199117" y="1543"/>
                  <a:pt x="197788" y="1977"/>
                </a:cubicBezTo>
                <a:cubicBezTo>
                  <a:pt x="196168" y="2525"/>
                  <a:pt x="194317" y="2823"/>
                  <a:pt x="192462" y="2823"/>
                </a:cubicBezTo>
                <a:cubicBezTo>
                  <a:pt x="192112" y="2823"/>
                  <a:pt x="191762" y="2812"/>
                  <a:pt x="191414" y="2791"/>
                </a:cubicBezTo>
                <a:cubicBezTo>
                  <a:pt x="191093" y="2774"/>
                  <a:pt x="190788" y="2765"/>
                  <a:pt x="190498" y="2765"/>
                </a:cubicBezTo>
                <a:cubicBezTo>
                  <a:pt x="187103" y="2765"/>
                  <a:pt x="185670" y="3904"/>
                  <a:pt x="183846" y="5503"/>
                </a:cubicBezTo>
                <a:cubicBezTo>
                  <a:pt x="181948" y="7130"/>
                  <a:pt x="178883" y="8270"/>
                  <a:pt x="175546" y="8460"/>
                </a:cubicBezTo>
                <a:cubicBezTo>
                  <a:pt x="175254" y="8472"/>
                  <a:pt x="174961" y="8477"/>
                  <a:pt x="174665" y="8477"/>
                </a:cubicBezTo>
                <a:cubicBezTo>
                  <a:pt x="172329" y="8477"/>
                  <a:pt x="169909" y="8134"/>
                  <a:pt x="167599" y="8134"/>
                </a:cubicBezTo>
                <a:cubicBezTo>
                  <a:pt x="166354" y="8134"/>
                  <a:pt x="165142" y="8234"/>
                  <a:pt x="163992" y="8541"/>
                </a:cubicBezTo>
                <a:cubicBezTo>
                  <a:pt x="160465" y="9463"/>
                  <a:pt x="158811" y="12040"/>
                  <a:pt x="155475" y="13233"/>
                </a:cubicBezTo>
                <a:cubicBezTo>
                  <a:pt x="153891" y="13817"/>
                  <a:pt x="152061" y="14011"/>
                  <a:pt x="150194" y="14011"/>
                </a:cubicBezTo>
                <a:cubicBezTo>
                  <a:pt x="149023" y="14011"/>
                  <a:pt x="147836" y="13935"/>
                  <a:pt x="146687" y="13830"/>
                </a:cubicBezTo>
                <a:cubicBezTo>
                  <a:pt x="144055" y="13591"/>
                  <a:pt x="141466" y="13183"/>
                  <a:pt x="138808" y="13183"/>
                </a:cubicBezTo>
                <a:cubicBezTo>
                  <a:pt x="138452" y="13183"/>
                  <a:pt x="138094" y="13190"/>
                  <a:pt x="137736" y="13206"/>
                </a:cubicBezTo>
                <a:cubicBezTo>
                  <a:pt x="132013" y="13423"/>
                  <a:pt x="129409" y="16949"/>
                  <a:pt x="123306" y="17004"/>
                </a:cubicBezTo>
                <a:cubicBezTo>
                  <a:pt x="123265" y="17004"/>
                  <a:pt x="123224" y="17004"/>
                  <a:pt x="123183" y="17004"/>
                </a:cubicBezTo>
                <a:cubicBezTo>
                  <a:pt x="121063" y="17004"/>
                  <a:pt x="119170" y="16325"/>
                  <a:pt x="117094" y="16325"/>
                </a:cubicBezTo>
                <a:cubicBezTo>
                  <a:pt x="117036" y="16325"/>
                  <a:pt x="116977" y="16324"/>
                  <a:pt x="116919" y="16324"/>
                </a:cubicBezTo>
                <a:cubicBezTo>
                  <a:pt x="112506" y="16324"/>
                  <a:pt x="108272" y="18331"/>
                  <a:pt x="105675" y="20286"/>
                </a:cubicBezTo>
                <a:cubicBezTo>
                  <a:pt x="104753" y="20964"/>
                  <a:pt x="103912" y="21669"/>
                  <a:pt x="103071" y="21750"/>
                </a:cubicBezTo>
                <a:cubicBezTo>
                  <a:pt x="102968" y="21755"/>
                  <a:pt x="102866" y="21759"/>
                  <a:pt x="102765" y="21759"/>
                </a:cubicBezTo>
                <a:cubicBezTo>
                  <a:pt x="101829" y="21759"/>
                  <a:pt x="100930" y="21483"/>
                  <a:pt x="99193" y="20014"/>
                </a:cubicBezTo>
                <a:cubicBezTo>
                  <a:pt x="96914" y="18088"/>
                  <a:pt x="94148" y="17031"/>
                  <a:pt x="90269" y="16787"/>
                </a:cubicBezTo>
                <a:cubicBezTo>
                  <a:pt x="89666" y="16750"/>
                  <a:pt x="89058" y="16737"/>
                  <a:pt x="88447" y="16737"/>
                </a:cubicBezTo>
                <a:cubicBezTo>
                  <a:pt x="87184" y="16737"/>
                  <a:pt x="85910" y="16790"/>
                  <a:pt x="84651" y="16790"/>
                </a:cubicBezTo>
                <a:cubicBezTo>
                  <a:pt x="83372" y="16790"/>
                  <a:pt x="82108" y="16736"/>
                  <a:pt x="80884" y="16515"/>
                </a:cubicBezTo>
                <a:cubicBezTo>
                  <a:pt x="78931" y="16190"/>
                  <a:pt x="77222" y="15457"/>
                  <a:pt x="75351" y="14996"/>
                </a:cubicBezTo>
                <a:cubicBezTo>
                  <a:pt x="74513" y="14797"/>
                  <a:pt x="73706" y="14738"/>
                  <a:pt x="72912" y="14738"/>
                </a:cubicBezTo>
                <a:cubicBezTo>
                  <a:pt x="71725" y="14738"/>
                  <a:pt x="70567" y="14871"/>
                  <a:pt x="69377" y="14871"/>
                </a:cubicBezTo>
                <a:cubicBezTo>
                  <a:pt x="68757" y="14871"/>
                  <a:pt x="68130" y="14835"/>
                  <a:pt x="67485" y="14725"/>
                </a:cubicBezTo>
                <a:cubicBezTo>
                  <a:pt x="64854" y="14237"/>
                  <a:pt x="62874" y="13071"/>
                  <a:pt x="60622" y="12175"/>
                </a:cubicBezTo>
                <a:cubicBezTo>
                  <a:pt x="59427" y="11714"/>
                  <a:pt x="58101" y="11565"/>
                  <a:pt x="56732" y="11565"/>
                </a:cubicBezTo>
                <a:cubicBezTo>
                  <a:pt x="54561" y="11565"/>
                  <a:pt x="52280" y="11940"/>
                  <a:pt x="50234" y="12040"/>
                </a:cubicBezTo>
                <a:cubicBezTo>
                  <a:pt x="49876" y="12060"/>
                  <a:pt x="49516" y="12069"/>
                  <a:pt x="49155" y="12069"/>
                </a:cubicBezTo>
                <a:cubicBezTo>
                  <a:pt x="44587" y="12069"/>
                  <a:pt x="39826" y="10523"/>
                  <a:pt x="36835" y="8487"/>
                </a:cubicBezTo>
                <a:cubicBezTo>
                  <a:pt x="34990" y="7185"/>
                  <a:pt x="33824" y="6018"/>
                  <a:pt x="31220" y="5150"/>
                </a:cubicBezTo>
                <a:cubicBezTo>
                  <a:pt x="29351" y="4550"/>
                  <a:pt x="27245" y="4225"/>
                  <a:pt x="25138" y="4225"/>
                </a:cubicBezTo>
                <a:cubicBezTo>
                  <a:pt x="24769" y="4225"/>
                  <a:pt x="24400" y="4235"/>
                  <a:pt x="24032" y="4255"/>
                </a:cubicBezTo>
                <a:cubicBezTo>
                  <a:pt x="22259" y="4372"/>
                  <a:pt x="20465" y="4689"/>
                  <a:pt x="18686" y="4689"/>
                </a:cubicBezTo>
                <a:cubicBezTo>
                  <a:pt x="18397" y="4689"/>
                  <a:pt x="18109" y="4681"/>
                  <a:pt x="17821" y="4662"/>
                </a:cubicBezTo>
                <a:cubicBezTo>
                  <a:pt x="15271" y="4472"/>
                  <a:pt x="13101" y="3496"/>
                  <a:pt x="10932" y="2655"/>
                </a:cubicBezTo>
                <a:cubicBezTo>
                  <a:pt x="7948" y="1462"/>
                  <a:pt x="4666" y="1055"/>
                  <a:pt x="1140" y="1055"/>
                </a:cubicBezTo>
                <a:cubicBezTo>
                  <a:pt x="1140" y="1055"/>
                  <a:pt x="1" y="27555"/>
                  <a:pt x="1" y="27609"/>
                </a:cubicBezTo>
                <a:lnTo>
                  <a:pt x="205871" y="27609"/>
                </a:lnTo>
                <a:lnTo>
                  <a:pt x="205871" y="133"/>
                </a:lnTo>
                <a:cubicBezTo>
                  <a:pt x="205440" y="41"/>
                  <a:pt x="204994" y="1"/>
                  <a:pt x="204545"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5"/>
          <p:cNvSpPr/>
          <p:nvPr/>
        </p:nvSpPr>
        <p:spPr>
          <a:xfrm>
            <a:off x="-101250" y="4715150"/>
            <a:ext cx="9245114" cy="500522"/>
          </a:xfrm>
          <a:custGeom>
            <a:avLst/>
            <a:gdLst/>
            <a:ahLst/>
            <a:cxnLst/>
            <a:rect l="l" t="t" r="r" b="b"/>
            <a:pathLst>
              <a:path w="198276" h="9657" extrusionOk="0">
                <a:moveTo>
                  <a:pt x="0" y="0"/>
                </a:moveTo>
                <a:lnTo>
                  <a:pt x="0" y="9656"/>
                </a:lnTo>
                <a:lnTo>
                  <a:pt x="198276" y="9656"/>
                </a:lnTo>
                <a:lnTo>
                  <a:pt x="1982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5"/>
          <p:cNvSpPr/>
          <p:nvPr/>
        </p:nvSpPr>
        <p:spPr>
          <a:xfrm>
            <a:off x="-101250" y="4963986"/>
            <a:ext cx="9245114" cy="248836"/>
          </a:xfrm>
          <a:custGeom>
            <a:avLst/>
            <a:gdLst/>
            <a:ahLst/>
            <a:cxnLst/>
            <a:rect l="l" t="t" r="r" b="b"/>
            <a:pathLst>
              <a:path w="198276" h="4801" extrusionOk="0">
                <a:moveTo>
                  <a:pt x="0" y="0"/>
                </a:moveTo>
                <a:lnTo>
                  <a:pt x="0" y="4801"/>
                </a:lnTo>
                <a:lnTo>
                  <a:pt x="198276" y="4801"/>
                </a:lnTo>
                <a:lnTo>
                  <a:pt x="198276"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48" name="Google Shape;248;p5"/>
          <p:cNvSpPr txBox="1">
            <a:spLocks noGrp="1"/>
          </p:cNvSpPr>
          <p:nvPr>
            <p:ph type="subTitle" idx="1"/>
          </p:nvPr>
        </p:nvSpPr>
        <p:spPr>
          <a:xfrm>
            <a:off x="1163600" y="2691400"/>
            <a:ext cx="3044100" cy="127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600">
                <a:latin typeface="Open Sans"/>
                <a:ea typeface="Open Sans"/>
                <a:cs typeface="Open Sans"/>
                <a:sym typeface="Open Sans"/>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49" name="Google Shape;249;p5"/>
          <p:cNvSpPr txBox="1">
            <a:spLocks noGrp="1"/>
          </p:cNvSpPr>
          <p:nvPr>
            <p:ph type="subTitle" idx="2"/>
          </p:nvPr>
        </p:nvSpPr>
        <p:spPr>
          <a:xfrm>
            <a:off x="4936300" y="2691375"/>
            <a:ext cx="3044100" cy="127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600">
                <a:latin typeface="Open Sans"/>
                <a:ea typeface="Open Sans"/>
                <a:cs typeface="Open Sans"/>
                <a:sym typeface="Open Sans"/>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50" name="Google Shape;250;p5"/>
          <p:cNvSpPr txBox="1">
            <a:spLocks noGrp="1"/>
          </p:cNvSpPr>
          <p:nvPr>
            <p:ph type="subTitle" idx="3"/>
          </p:nvPr>
        </p:nvSpPr>
        <p:spPr>
          <a:xfrm>
            <a:off x="1163600" y="1981075"/>
            <a:ext cx="3044100" cy="621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000"/>
              <a:buFont typeface="Open Sans"/>
              <a:buNone/>
              <a:defRPr sz="2000">
                <a:latin typeface="Luckiest Guy"/>
                <a:ea typeface="Luckiest Guy"/>
                <a:cs typeface="Luckiest Guy"/>
                <a:sym typeface="Luckiest Guy"/>
              </a:defRPr>
            </a:lvl1pPr>
            <a:lvl2pPr lvl="1" algn="ctr" rtl="0">
              <a:lnSpc>
                <a:spcPct val="100000"/>
              </a:lnSpc>
              <a:spcBef>
                <a:spcPts val="0"/>
              </a:spcBef>
              <a:spcAft>
                <a:spcPts val="0"/>
              </a:spcAft>
              <a:buSzPts val="2000"/>
              <a:buFont typeface="Open Sans"/>
              <a:buNone/>
              <a:defRPr sz="2000">
                <a:latin typeface="Open Sans"/>
                <a:ea typeface="Open Sans"/>
                <a:cs typeface="Open Sans"/>
                <a:sym typeface="Open Sans"/>
              </a:defRPr>
            </a:lvl2pPr>
            <a:lvl3pPr lvl="2" algn="ctr" rtl="0">
              <a:lnSpc>
                <a:spcPct val="100000"/>
              </a:lnSpc>
              <a:spcBef>
                <a:spcPts val="0"/>
              </a:spcBef>
              <a:spcAft>
                <a:spcPts val="0"/>
              </a:spcAft>
              <a:buSzPts val="2000"/>
              <a:buFont typeface="Open Sans"/>
              <a:buNone/>
              <a:defRPr sz="2000">
                <a:latin typeface="Open Sans"/>
                <a:ea typeface="Open Sans"/>
                <a:cs typeface="Open Sans"/>
                <a:sym typeface="Open Sans"/>
              </a:defRPr>
            </a:lvl3pPr>
            <a:lvl4pPr lvl="3" algn="ctr" rtl="0">
              <a:lnSpc>
                <a:spcPct val="100000"/>
              </a:lnSpc>
              <a:spcBef>
                <a:spcPts val="0"/>
              </a:spcBef>
              <a:spcAft>
                <a:spcPts val="0"/>
              </a:spcAft>
              <a:buSzPts val="2000"/>
              <a:buFont typeface="Open Sans"/>
              <a:buNone/>
              <a:defRPr sz="2000">
                <a:latin typeface="Open Sans"/>
                <a:ea typeface="Open Sans"/>
                <a:cs typeface="Open Sans"/>
                <a:sym typeface="Open Sans"/>
              </a:defRPr>
            </a:lvl4pPr>
            <a:lvl5pPr lvl="4" algn="ctr" rtl="0">
              <a:lnSpc>
                <a:spcPct val="100000"/>
              </a:lnSpc>
              <a:spcBef>
                <a:spcPts val="0"/>
              </a:spcBef>
              <a:spcAft>
                <a:spcPts val="0"/>
              </a:spcAft>
              <a:buSzPts val="2000"/>
              <a:buFont typeface="Open Sans"/>
              <a:buNone/>
              <a:defRPr sz="2000">
                <a:latin typeface="Open Sans"/>
                <a:ea typeface="Open Sans"/>
                <a:cs typeface="Open Sans"/>
                <a:sym typeface="Open Sans"/>
              </a:defRPr>
            </a:lvl5pPr>
            <a:lvl6pPr lvl="5" algn="ctr" rtl="0">
              <a:lnSpc>
                <a:spcPct val="100000"/>
              </a:lnSpc>
              <a:spcBef>
                <a:spcPts val="0"/>
              </a:spcBef>
              <a:spcAft>
                <a:spcPts val="0"/>
              </a:spcAft>
              <a:buSzPts val="2000"/>
              <a:buFont typeface="Open Sans"/>
              <a:buNone/>
              <a:defRPr sz="2000">
                <a:latin typeface="Open Sans"/>
                <a:ea typeface="Open Sans"/>
                <a:cs typeface="Open Sans"/>
                <a:sym typeface="Open Sans"/>
              </a:defRPr>
            </a:lvl6pPr>
            <a:lvl7pPr lvl="6" algn="ctr" rtl="0">
              <a:lnSpc>
                <a:spcPct val="100000"/>
              </a:lnSpc>
              <a:spcBef>
                <a:spcPts val="0"/>
              </a:spcBef>
              <a:spcAft>
                <a:spcPts val="0"/>
              </a:spcAft>
              <a:buSzPts val="2000"/>
              <a:buFont typeface="Open Sans"/>
              <a:buNone/>
              <a:defRPr sz="2000">
                <a:latin typeface="Open Sans"/>
                <a:ea typeface="Open Sans"/>
                <a:cs typeface="Open Sans"/>
                <a:sym typeface="Open Sans"/>
              </a:defRPr>
            </a:lvl7pPr>
            <a:lvl8pPr lvl="7" algn="ctr" rtl="0">
              <a:lnSpc>
                <a:spcPct val="100000"/>
              </a:lnSpc>
              <a:spcBef>
                <a:spcPts val="0"/>
              </a:spcBef>
              <a:spcAft>
                <a:spcPts val="0"/>
              </a:spcAft>
              <a:buSzPts val="2000"/>
              <a:buFont typeface="Open Sans"/>
              <a:buNone/>
              <a:defRPr sz="2000">
                <a:latin typeface="Open Sans"/>
                <a:ea typeface="Open Sans"/>
                <a:cs typeface="Open Sans"/>
                <a:sym typeface="Open Sans"/>
              </a:defRPr>
            </a:lvl8pPr>
            <a:lvl9pPr lvl="8" algn="ctr" rtl="0">
              <a:lnSpc>
                <a:spcPct val="100000"/>
              </a:lnSpc>
              <a:spcBef>
                <a:spcPts val="0"/>
              </a:spcBef>
              <a:spcAft>
                <a:spcPts val="0"/>
              </a:spcAft>
              <a:buSzPts val="2000"/>
              <a:buFont typeface="Open Sans"/>
              <a:buNone/>
              <a:defRPr sz="2000">
                <a:latin typeface="Open Sans"/>
                <a:ea typeface="Open Sans"/>
                <a:cs typeface="Open Sans"/>
                <a:sym typeface="Open Sans"/>
              </a:defRPr>
            </a:lvl9pPr>
          </a:lstStyle>
          <a:p>
            <a:endParaRPr/>
          </a:p>
        </p:txBody>
      </p:sp>
      <p:sp>
        <p:nvSpPr>
          <p:cNvPr id="251" name="Google Shape;251;p5"/>
          <p:cNvSpPr txBox="1">
            <a:spLocks noGrp="1"/>
          </p:cNvSpPr>
          <p:nvPr>
            <p:ph type="subTitle" idx="4"/>
          </p:nvPr>
        </p:nvSpPr>
        <p:spPr>
          <a:xfrm>
            <a:off x="4936300" y="1981075"/>
            <a:ext cx="3044100" cy="621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000"/>
              <a:buFont typeface="Open Sans"/>
              <a:buNone/>
              <a:defRPr sz="2000">
                <a:latin typeface="Luckiest Guy"/>
                <a:ea typeface="Luckiest Guy"/>
                <a:cs typeface="Luckiest Guy"/>
                <a:sym typeface="Luckiest Guy"/>
              </a:defRPr>
            </a:lvl1pPr>
            <a:lvl2pPr lvl="1" algn="ctr" rtl="0">
              <a:lnSpc>
                <a:spcPct val="100000"/>
              </a:lnSpc>
              <a:spcBef>
                <a:spcPts val="0"/>
              </a:spcBef>
              <a:spcAft>
                <a:spcPts val="0"/>
              </a:spcAft>
              <a:buSzPts val="2000"/>
              <a:buFont typeface="Open Sans"/>
              <a:buNone/>
              <a:defRPr sz="2000">
                <a:latin typeface="Open Sans"/>
                <a:ea typeface="Open Sans"/>
                <a:cs typeface="Open Sans"/>
                <a:sym typeface="Open Sans"/>
              </a:defRPr>
            </a:lvl2pPr>
            <a:lvl3pPr lvl="2" algn="ctr" rtl="0">
              <a:lnSpc>
                <a:spcPct val="100000"/>
              </a:lnSpc>
              <a:spcBef>
                <a:spcPts val="0"/>
              </a:spcBef>
              <a:spcAft>
                <a:spcPts val="0"/>
              </a:spcAft>
              <a:buSzPts val="2000"/>
              <a:buFont typeface="Open Sans"/>
              <a:buNone/>
              <a:defRPr sz="2000">
                <a:latin typeface="Open Sans"/>
                <a:ea typeface="Open Sans"/>
                <a:cs typeface="Open Sans"/>
                <a:sym typeface="Open Sans"/>
              </a:defRPr>
            </a:lvl3pPr>
            <a:lvl4pPr lvl="3" algn="ctr" rtl="0">
              <a:lnSpc>
                <a:spcPct val="100000"/>
              </a:lnSpc>
              <a:spcBef>
                <a:spcPts val="0"/>
              </a:spcBef>
              <a:spcAft>
                <a:spcPts val="0"/>
              </a:spcAft>
              <a:buSzPts val="2000"/>
              <a:buFont typeface="Open Sans"/>
              <a:buNone/>
              <a:defRPr sz="2000">
                <a:latin typeface="Open Sans"/>
                <a:ea typeface="Open Sans"/>
                <a:cs typeface="Open Sans"/>
                <a:sym typeface="Open Sans"/>
              </a:defRPr>
            </a:lvl4pPr>
            <a:lvl5pPr lvl="4" algn="ctr" rtl="0">
              <a:lnSpc>
                <a:spcPct val="100000"/>
              </a:lnSpc>
              <a:spcBef>
                <a:spcPts val="0"/>
              </a:spcBef>
              <a:spcAft>
                <a:spcPts val="0"/>
              </a:spcAft>
              <a:buSzPts val="2000"/>
              <a:buFont typeface="Open Sans"/>
              <a:buNone/>
              <a:defRPr sz="2000">
                <a:latin typeface="Open Sans"/>
                <a:ea typeface="Open Sans"/>
                <a:cs typeface="Open Sans"/>
                <a:sym typeface="Open Sans"/>
              </a:defRPr>
            </a:lvl5pPr>
            <a:lvl6pPr lvl="5" algn="ctr" rtl="0">
              <a:lnSpc>
                <a:spcPct val="100000"/>
              </a:lnSpc>
              <a:spcBef>
                <a:spcPts val="0"/>
              </a:spcBef>
              <a:spcAft>
                <a:spcPts val="0"/>
              </a:spcAft>
              <a:buSzPts val="2000"/>
              <a:buFont typeface="Open Sans"/>
              <a:buNone/>
              <a:defRPr sz="2000">
                <a:latin typeface="Open Sans"/>
                <a:ea typeface="Open Sans"/>
                <a:cs typeface="Open Sans"/>
                <a:sym typeface="Open Sans"/>
              </a:defRPr>
            </a:lvl6pPr>
            <a:lvl7pPr lvl="6" algn="ctr" rtl="0">
              <a:lnSpc>
                <a:spcPct val="100000"/>
              </a:lnSpc>
              <a:spcBef>
                <a:spcPts val="0"/>
              </a:spcBef>
              <a:spcAft>
                <a:spcPts val="0"/>
              </a:spcAft>
              <a:buSzPts val="2000"/>
              <a:buFont typeface="Open Sans"/>
              <a:buNone/>
              <a:defRPr sz="2000">
                <a:latin typeface="Open Sans"/>
                <a:ea typeface="Open Sans"/>
                <a:cs typeface="Open Sans"/>
                <a:sym typeface="Open Sans"/>
              </a:defRPr>
            </a:lvl7pPr>
            <a:lvl8pPr lvl="7" algn="ctr" rtl="0">
              <a:lnSpc>
                <a:spcPct val="100000"/>
              </a:lnSpc>
              <a:spcBef>
                <a:spcPts val="0"/>
              </a:spcBef>
              <a:spcAft>
                <a:spcPts val="0"/>
              </a:spcAft>
              <a:buSzPts val="2000"/>
              <a:buFont typeface="Open Sans"/>
              <a:buNone/>
              <a:defRPr sz="2000">
                <a:latin typeface="Open Sans"/>
                <a:ea typeface="Open Sans"/>
                <a:cs typeface="Open Sans"/>
                <a:sym typeface="Open Sans"/>
              </a:defRPr>
            </a:lvl8pPr>
            <a:lvl9pPr lvl="8" algn="ctr" rtl="0">
              <a:lnSpc>
                <a:spcPct val="100000"/>
              </a:lnSpc>
              <a:spcBef>
                <a:spcPts val="0"/>
              </a:spcBef>
              <a:spcAft>
                <a:spcPts val="0"/>
              </a:spcAft>
              <a:buSzPts val="2000"/>
              <a:buFont typeface="Open Sans"/>
              <a:buNone/>
              <a:defRPr sz="2000">
                <a:latin typeface="Open Sans"/>
                <a:ea typeface="Open Sans"/>
                <a:cs typeface="Open Sans"/>
                <a:sym typeface="Open Sans"/>
              </a:defRPr>
            </a:lvl9pPr>
          </a:lstStyle>
          <a:p>
            <a:endParaRPr/>
          </a:p>
        </p:txBody>
      </p:sp>
      <p:sp>
        <p:nvSpPr>
          <p:cNvPr id="252" name="Google Shape;252;p5"/>
          <p:cNvSpPr txBox="1">
            <a:spLocks noGrp="1"/>
          </p:cNvSpPr>
          <p:nvPr>
            <p:ph type="title"/>
          </p:nvPr>
        </p:nvSpPr>
        <p:spPr>
          <a:xfrm>
            <a:off x="878100" y="445025"/>
            <a:ext cx="738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86"/>
        <p:cNvGrpSpPr/>
        <p:nvPr/>
      </p:nvGrpSpPr>
      <p:grpSpPr>
        <a:xfrm>
          <a:off x="0" y="0"/>
          <a:ext cx="0" cy="0"/>
          <a:chOff x="0" y="0"/>
          <a:chExt cx="0" cy="0"/>
        </a:xfrm>
      </p:grpSpPr>
      <p:sp>
        <p:nvSpPr>
          <p:cNvPr id="287" name="Google Shape;287;p10"/>
          <p:cNvSpPr/>
          <p:nvPr/>
        </p:nvSpPr>
        <p:spPr>
          <a:xfrm>
            <a:off x="-264475" y="2959375"/>
            <a:ext cx="9522563" cy="2334129"/>
          </a:xfrm>
          <a:custGeom>
            <a:avLst/>
            <a:gdLst/>
            <a:ahLst/>
            <a:cxnLst/>
            <a:rect l="l" t="t" r="r" b="b"/>
            <a:pathLst>
              <a:path w="205871" h="45584" extrusionOk="0">
                <a:moveTo>
                  <a:pt x="204514" y="0"/>
                </a:moveTo>
                <a:cubicBezTo>
                  <a:pt x="203501" y="0"/>
                  <a:pt x="202472" y="344"/>
                  <a:pt x="201558" y="829"/>
                </a:cubicBezTo>
                <a:cubicBezTo>
                  <a:pt x="200229" y="1534"/>
                  <a:pt x="199117" y="2538"/>
                  <a:pt x="197788" y="3270"/>
                </a:cubicBezTo>
                <a:cubicBezTo>
                  <a:pt x="196162" y="4186"/>
                  <a:pt x="194304" y="4677"/>
                  <a:pt x="192443" y="4677"/>
                </a:cubicBezTo>
                <a:cubicBezTo>
                  <a:pt x="192099" y="4677"/>
                  <a:pt x="191756" y="4660"/>
                  <a:pt x="191414" y="4627"/>
                </a:cubicBezTo>
                <a:cubicBezTo>
                  <a:pt x="191081" y="4595"/>
                  <a:pt x="190766" y="4580"/>
                  <a:pt x="190466" y="4580"/>
                </a:cubicBezTo>
                <a:cubicBezTo>
                  <a:pt x="187094" y="4580"/>
                  <a:pt x="185664" y="6487"/>
                  <a:pt x="183846" y="9102"/>
                </a:cubicBezTo>
                <a:cubicBezTo>
                  <a:pt x="181948" y="11814"/>
                  <a:pt x="178883" y="13713"/>
                  <a:pt x="175546" y="13984"/>
                </a:cubicBezTo>
                <a:cubicBezTo>
                  <a:pt x="175220" y="14010"/>
                  <a:pt x="174891" y="14021"/>
                  <a:pt x="174561" y="14021"/>
                </a:cubicBezTo>
                <a:cubicBezTo>
                  <a:pt x="172259" y="14021"/>
                  <a:pt x="169880" y="13484"/>
                  <a:pt x="167607" y="13484"/>
                </a:cubicBezTo>
                <a:cubicBezTo>
                  <a:pt x="166360" y="13484"/>
                  <a:pt x="165144" y="13645"/>
                  <a:pt x="163992" y="14147"/>
                </a:cubicBezTo>
                <a:cubicBezTo>
                  <a:pt x="160465" y="15720"/>
                  <a:pt x="158811" y="19951"/>
                  <a:pt x="155475" y="21904"/>
                </a:cubicBezTo>
                <a:cubicBezTo>
                  <a:pt x="153865" y="22870"/>
                  <a:pt x="152002" y="23201"/>
                  <a:pt x="150103" y="23201"/>
                </a:cubicBezTo>
                <a:cubicBezTo>
                  <a:pt x="148962" y="23201"/>
                  <a:pt x="147807" y="23081"/>
                  <a:pt x="146687" y="22908"/>
                </a:cubicBezTo>
                <a:cubicBezTo>
                  <a:pt x="144042" y="22475"/>
                  <a:pt x="141441" y="21787"/>
                  <a:pt x="138769" y="21787"/>
                </a:cubicBezTo>
                <a:cubicBezTo>
                  <a:pt x="138426" y="21787"/>
                  <a:pt x="138081" y="21798"/>
                  <a:pt x="137736" y="21823"/>
                </a:cubicBezTo>
                <a:cubicBezTo>
                  <a:pt x="131985" y="22176"/>
                  <a:pt x="129680" y="27573"/>
                  <a:pt x="123577" y="27655"/>
                </a:cubicBezTo>
                <a:cubicBezTo>
                  <a:pt x="123463" y="27656"/>
                  <a:pt x="123349" y="27657"/>
                  <a:pt x="123234" y="27657"/>
                </a:cubicBezTo>
                <a:cubicBezTo>
                  <a:pt x="121163" y="27657"/>
                  <a:pt x="118963" y="27436"/>
                  <a:pt x="116959" y="27410"/>
                </a:cubicBezTo>
                <a:cubicBezTo>
                  <a:pt x="116935" y="27410"/>
                  <a:pt x="116912" y="27410"/>
                  <a:pt x="116888" y="27410"/>
                </a:cubicBezTo>
                <a:cubicBezTo>
                  <a:pt x="112405" y="27410"/>
                  <a:pt x="107560" y="29977"/>
                  <a:pt x="104916" y="33215"/>
                </a:cubicBezTo>
                <a:cubicBezTo>
                  <a:pt x="104021" y="34327"/>
                  <a:pt x="103343" y="35710"/>
                  <a:pt x="102963" y="35846"/>
                </a:cubicBezTo>
                <a:cubicBezTo>
                  <a:pt x="102767" y="35913"/>
                  <a:pt x="102604" y="35952"/>
                  <a:pt x="102454" y="35952"/>
                </a:cubicBezTo>
                <a:cubicBezTo>
                  <a:pt x="101816" y="35952"/>
                  <a:pt x="101431" y="35249"/>
                  <a:pt x="99871" y="33052"/>
                </a:cubicBezTo>
                <a:cubicBezTo>
                  <a:pt x="97647" y="29933"/>
                  <a:pt x="94148" y="28170"/>
                  <a:pt x="90269" y="27790"/>
                </a:cubicBezTo>
                <a:cubicBezTo>
                  <a:pt x="89695" y="27735"/>
                  <a:pt x="89116" y="27716"/>
                  <a:pt x="88536" y="27716"/>
                </a:cubicBezTo>
                <a:cubicBezTo>
                  <a:pt x="87210" y="27716"/>
                  <a:pt x="85874" y="27816"/>
                  <a:pt x="84553" y="27816"/>
                </a:cubicBezTo>
                <a:cubicBezTo>
                  <a:pt x="83308" y="27816"/>
                  <a:pt x="82077" y="27727"/>
                  <a:pt x="80884" y="27383"/>
                </a:cubicBezTo>
                <a:cubicBezTo>
                  <a:pt x="78931" y="26841"/>
                  <a:pt x="77222" y="25620"/>
                  <a:pt x="75351" y="24861"/>
                </a:cubicBezTo>
                <a:cubicBezTo>
                  <a:pt x="74514" y="24521"/>
                  <a:pt x="73708" y="24419"/>
                  <a:pt x="72914" y="24419"/>
                </a:cubicBezTo>
                <a:cubicBezTo>
                  <a:pt x="71725" y="24419"/>
                  <a:pt x="70565" y="24648"/>
                  <a:pt x="69373" y="24648"/>
                </a:cubicBezTo>
                <a:cubicBezTo>
                  <a:pt x="68755" y="24648"/>
                  <a:pt x="68128" y="24586"/>
                  <a:pt x="67485" y="24400"/>
                </a:cubicBezTo>
                <a:cubicBezTo>
                  <a:pt x="64854" y="23640"/>
                  <a:pt x="62874" y="21660"/>
                  <a:pt x="60622" y="20196"/>
                </a:cubicBezTo>
                <a:cubicBezTo>
                  <a:pt x="59416" y="19444"/>
                  <a:pt x="58078" y="19201"/>
                  <a:pt x="56697" y="19201"/>
                </a:cubicBezTo>
                <a:cubicBezTo>
                  <a:pt x="54536" y="19201"/>
                  <a:pt x="52269" y="19797"/>
                  <a:pt x="50234" y="19979"/>
                </a:cubicBezTo>
                <a:cubicBezTo>
                  <a:pt x="49867" y="20013"/>
                  <a:pt x="49497" y="20030"/>
                  <a:pt x="49126" y="20030"/>
                </a:cubicBezTo>
                <a:cubicBezTo>
                  <a:pt x="44567" y="20030"/>
                  <a:pt x="39820" y="17481"/>
                  <a:pt x="36835" y="14120"/>
                </a:cubicBezTo>
                <a:cubicBezTo>
                  <a:pt x="34990" y="12031"/>
                  <a:pt x="33824" y="10024"/>
                  <a:pt x="31220" y="8641"/>
                </a:cubicBezTo>
                <a:cubicBezTo>
                  <a:pt x="29360" y="7653"/>
                  <a:pt x="27266" y="7093"/>
                  <a:pt x="25169" y="7093"/>
                </a:cubicBezTo>
                <a:cubicBezTo>
                  <a:pt x="24790" y="7093"/>
                  <a:pt x="24410" y="7112"/>
                  <a:pt x="24032" y="7149"/>
                </a:cubicBezTo>
                <a:cubicBezTo>
                  <a:pt x="22270" y="7288"/>
                  <a:pt x="20488" y="7824"/>
                  <a:pt x="18720" y="7824"/>
                </a:cubicBezTo>
                <a:cubicBezTo>
                  <a:pt x="18420" y="7824"/>
                  <a:pt x="18120" y="7808"/>
                  <a:pt x="17821" y="7773"/>
                </a:cubicBezTo>
                <a:cubicBezTo>
                  <a:pt x="15271" y="7502"/>
                  <a:pt x="13101" y="5874"/>
                  <a:pt x="10932" y="4464"/>
                </a:cubicBezTo>
                <a:cubicBezTo>
                  <a:pt x="7948" y="2484"/>
                  <a:pt x="4666" y="1860"/>
                  <a:pt x="1140" y="1860"/>
                </a:cubicBezTo>
                <a:cubicBezTo>
                  <a:pt x="1140" y="1860"/>
                  <a:pt x="3" y="45529"/>
                  <a:pt x="1" y="45583"/>
                </a:cubicBezTo>
                <a:lnTo>
                  <a:pt x="205871" y="45583"/>
                </a:lnTo>
                <a:lnTo>
                  <a:pt x="205871" y="232"/>
                </a:lnTo>
                <a:cubicBezTo>
                  <a:pt x="205430" y="71"/>
                  <a:pt x="204974" y="0"/>
                  <a:pt x="204514" y="0"/>
                </a:cubicBezTo>
                <a:close/>
                <a:moveTo>
                  <a:pt x="1" y="45583"/>
                </a:moveTo>
                <a:cubicBezTo>
                  <a:pt x="1" y="45583"/>
                  <a:pt x="1" y="45583"/>
                  <a:pt x="1" y="45583"/>
                </a:cubicBezTo>
                <a:cubicBezTo>
                  <a:pt x="1" y="45583"/>
                  <a:pt x="1" y="45583"/>
                  <a:pt x="1" y="4558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0"/>
          <p:cNvSpPr/>
          <p:nvPr/>
        </p:nvSpPr>
        <p:spPr>
          <a:xfrm>
            <a:off x="-264475" y="3748600"/>
            <a:ext cx="9661011" cy="1593108"/>
          </a:xfrm>
          <a:custGeom>
            <a:avLst/>
            <a:gdLst/>
            <a:ahLst/>
            <a:cxnLst/>
            <a:rect l="l" t="t" r="r" b="b"/>
            <a:pathLst>
              <a:path w="205871" h="27609" extrusionOk="0">
                <a:moveTo>
                  <a:pt x="204545" y="1"/>
                </a:moveTo>
                <a:cubicBezTo>
                  <a:pt x="203523" y="1"/>
                  <a:pt x="202481" y="211"/>
                  <a:pt x="201558" y="512"/>
                </a:cubicBezTo>
                <a:cubicBezTo>
                  <a:pt x="200229" y="919"/>
                  <a:pt x="199117" y="1543"/>
                  <a:pt x="197788" y="1977"/>
                </a:cubicBezTo>
                <a:cubicBezTo>
                  <a:pt x="196168" y="2525"/>
                  <a:pt x="194317" y="2823"/>
                  <a:pt x="192462" y="2823"/>
                </a:cubicBezTo>
                <a:cubicBezTo>
                  <a:pt x="192112" y="2823"/>
                  <a:pt x="191762" y="2812"/>
                  <a:pt x="191414" y="2791"/>
                </a:cubicBezTo>
                <a:cubicBezTo>
                  <a:pt x="191093" y="2774"/>
                  <a:pt x="190788" y="2765"/>
                  <a:pt x="190498" y="2765"/>
                </a:cubicBezTo>
                <a:cubicBezTo>
                  <a:pt x="187103" y="2765"/>
                  <a:pt x="185670" y="3904"/>
                  <a:pt x="183846" y="5503"/>
                </a:cubicBezTo>
                <a:cubicBezTo>
                  <a:pt x="181948" y="7130"/>
                  <a:pt x="178883" y="8270"/>
                  <a:pt x="175546" y="8460"/>
                </a:cubicBezTo>
                <a:cubicBezTo>
                  <a:pt x="175254" y="8472"/>
                  <a:pt x="174961" y="8477"/>
                  <a:pt x="174665" y="8477"/>
                </a:cubicBezTo>
                <a:cubicBezTo>
                  <a:pt x="172329" y="8477"/>
                  <a:pt x="169909" y="8134"/>
                  <a:pt x="167599" y="8134"/>
                </a:cubicBezTo>
                <a:cubicBezTo>
                  <a:pt x="166354" y="8134"/>
                  <a:pt x="165142" y="8234"/>
                  <a:pt x="163992" y="8541"/>
                </a:cubicBezTo>
                <a:cubicBezTo>
                  <a:pt x="160465" y="9463"/>
                  <a:pt x="158811" y="12040"/>
                  <a:pt x="155475" y="13233"/>
                </a:cubicBezTo>
                <a:cubicBezTo>
                  <a:pt x="153891" y="13817"/>
                  <a:pt x="152061" y="14011"/>
                  <a:pt x="150194" y="14011"/>
                </a:cubicBezTo>
                <a:cubicBezTo>
                  <a:pt x="149023" y="14011"/>
                  <a:pt x="147836" y="13935"/>
                  <a:pt x="146687" y="13830"/>
                </a:cubicBezTo>
                <a:cubicBezTo>
                  <a:pt x="144055" y="13591"/>
                  <a:pt x="141466" y="13183"/>
                  <a:pt x="138808" y="13183"/>
                </a:cubicBezTo>
                <a:cubicBezTo>
                  <a:pt x="138452" y="13183"/>
                  <a:pt x="138094" y="13190"/>
                  <a:pt x="137736" y="13206"/>
                </a:cubicBezTo>
                <a:cubicBezTo>
                  <a:pt x="132013" y="13423"/>
                  <a:pt x="129409" y="16949"/>
                  <a:pt x="123306" y="17004"/>
                </a:cubicBezTo>
                <a:cubicBezTo>
                  <a:pt x="123265" y="17004"/>
                  <a:pt x="123224" y="17004"/>
                  <a:pt x="123183" y="17004"/>
                </a:cubicBezTo>
                <a:cubicBezTo>
                  <a:pt x="121063" y="17004"/>
                  <a:pt x="119170" y="16325"/>
                  <a:pt x="117094" y="16325"/>
                </a:cubicBezTo>
                <a:cubicBezTo>
                  <a:pt x="117036" y="16325"/>
                  <a:pt x="116977" y="16324"/>
                  <a:pt x="116919" y="16324"/>
                </a:cubicBezTo>
                <a:cubicBezTo>
                  <a:pt x="112506" y="16324"/>
                  <a:pt x="108272" y="18331"/>
                  <a:pt x="105675" y="20286"/>
                </a:cubicBezTo>
                <a:cubicBezTo>
                  <a:pt x="104753" y="20964"/>
                  <a:pt x="103912" y="21669"/>
                  <a:pt x="103071" y="21750"/>
                </a:cubicBezTo>
                <a:cubicBezTo>
                  <a:pt x="102968" y="21755"/>
                  <a:pt x="102866" y="21759"/>
                  <a:pt x="102765" y="21759"/>
                </a:cubicBezTo>
                <a:cubicBezTo>
                  <a:pt x="101829" y="21759"/>
                  <a:pt x="100930" y="21483"/>
                  <a:pt x="99193" y="20014"/>
                </a:cubicBezTo>
                <a:cubicBezTo>
                  <a:pt x="96914" y="18088"/>
                  <a:pt x="94148" y="17031"/>
                  <a:pt x="90269" y="16787"/>
                </a:cubicBezTo>
                <a:cubicBezTo>
                  <a:pt x="89666" y="16750"/>
                  <a:pt x="89058" y="16737"/>
                  <a:pt x="88447" y="16737"/>
                </a:cubicBezTo>
                <a:cubicBezTo>
                  <a:pt x="87184" y="16737"/>
                  <a:pt x="85910" y="16790"/>
                  <a:pt x="84651" y="16790"/>
                </a:cubicBezTo>
                <a:cubicBezTo>
                  <a:pt x="83372" y="16790"/>
                  <a:pt x="82108" y="16736"/>
                  <a:pt x="80884" y="16515"/>
                </a:cubicBezTo>
                <a:cubicBezTo>
                  <a:pt x="78931" y="16190"/>
                  <a:pt x="77222" y="15457"/>
                  <a:pt x="75351" y="14996"/>
                </a:cubicBezTo>
                <a:cubicBezTo>
                  <a:pt x="74513" y="14797"/>
                  <a:pt x="73706" y="14738"/>
                  <a:pt x="72912" y="14738"/>
                </a:cubicBezTo>
                <a:cubicBezTo>
                  <a:pt x="71725" y="14738"/>
                  <a:pt x="70567" y="14871"/>
                  <a:pt x="69377" y="14871"/>
                </a:cubicBezTo>
                <a:cubicBezTo>
                  <a:pt x="68757" y="14871"/>
                  <a:pt x="68130" y="14835"/>
                  <a:pt x="67485" y="14725"/>
                </a:cubicBezTo>
                <a:cubicBezTo>
                  <a:pt x="64854" y="14237"/>
                  <a:pt x="62874" y="13071"/>
                  <a:pt x="60622" y="12175"/>
                </a:cubicBezTo>
                <a:cubicBezTo>
                  <a:pt x="59427" y="11714"/>
                  <a:pt x="58101" y="11565"/>
                  <a:pt x="56732" y="11565"/>
                </a:cubicBezTo>
                <a:cubicBezTo>
                  <a:pt x="54561" y="11565"/>
                  <a:pt x="52280" y="11940"/>
                  <a:pt x="50234" y="12040"/>
                </a:cubicBezTo>
                <a:cubicBezTo>
                  <a:pt x="49876" y="12060"/>
                  <a:pt x="49516" y="12069"/>
                  <a:pt x="49155" y="12069"/>
                </a:cubicBezTo>
                <a:cubicBezTo>
                  <a:pt x="44587" y="12069"/>
                  <a:pt x="39826" y="10523"/>
                  <a:pt x="36835" y="8487"/>
                </a:cubicBezTo>
                <a:cubicBezTo>
                  <a:pt x="34990" y="7185"/>
                  <a:pt x="33824" y="6018"/>
                  <a:pt x="31220" y="5150"/>
                </a:cubicBezTo>
                <a:cubicBezTo>
                  <a:pt x="29351" y="4550"/>
                  <a:pt x="27245" y="4225"/>
                  <a:pt x="25138" y="4225"/>
                </a:cubicBezTo>
                <a:cubicBezTo>
                  <a:pt x="24769" y="4225"/>
                  <a:pt x="24400" y="4235"/>
                  <a:pt x="24032" y="4255"/>
                </a:cubicBezTo>
                <a:cubicBezTo>
                  <a:pt x="22259" y="4372"/>
                  <a:pt x="20465" y="4689"/>
                  <a:pt x="18686" y="4689"/>
                </a:cubicBezTo>
                <a:cubicBezTo>
                  <a:pt x="18397" y="4689"/>
                  <a:pt x="18109" y="4681"/>
                  <a:pt x="17821" y="4662"/>
                </a:cubicBezTo>
                <a:cubicBezTo>
                  <a:pt x="15271" y="4472"/>
                  <a:pt x="13101" y="3496"/>
                  <a:pt x="10932" y="2655"/>
                </a:cubicBezTo>
                <a:cubicBezTo>
                  <a:pt x="7948" y="1462"/>
                  <a:pt x="4666" y="1055"/>
                  <a:pt x="1140" y="1055"/>
                </a:cubicBezTo>
                <a:cubicBezTo>
                  <a:pt x="1140" y="1055"/>
                  <a:pt x="1" y="27555"/>
                  <a:pt x="1" y="27609"/>
                </a:cubicBezTo>
                <a:lnTo>
                  <a:pt x="205871" y="27609"/>
                </a:lnTo>
                <a:lnTo>
                  <a:pt x="205871" y="133"/>
                </a:lnTo>
                <a:cubicBezTo>
                  <a:pt x="205440" y="41"/>
                  <a:pt x="204994" y="1"/>
                  <a:pt x="204545"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10"/>
          <p:cNvSpPr/>
          <p:nvPr/>
        </p:nvSpPr>
        <p:spPr>
          <a:xfrm>
            <a:off x="-101250" y="4715150"/>
            <a:ext cx="9245114" cy="500522"/>
          </a:xfrm>
          <a:custGeom>
            <a:avLst/>
            <a:gdLst/>
            <a:ahLst/>
            <a:cxnLst/>
            <a:rect l="l" t="t" r="r" b="b"/>
            <a:pathLst>
              <a:path w="198276" h="9657" extrusionOk="0">
                <a:moveTo>
                  <a:pt x="0" y="0"/>
                </a:moveTo>
                <a:lnTo>
                  <a:pt x="0" y="9656"/>
                </a:lnTo>
                <a:lnTo>
                  <a:pt x="198276" y="9656"/>
                </a:lnTo>
                <a:lnTo>
                  <a:pt x="1982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0"/>
          <p:cNvSpPr/>
          <p:nvPr/>
        </p:nvSpPr>
        <p:spPr>
          <a:xfrm>
            <a:off x="-101250" y="4963986"/>
            <a:ext cx="9245114" cy="248836"/>
          </a:xfrm>
          <a:custGeom>
            <a:avLst/>
            <a:gdLst/>
            <a:ahLst/>
            <a:cxnLst/>
            <a:rect l="l" t="t" r="r" b="b"/>
            <a:pathLst>
              <a:path w="198276" h="4801" extrusionOk="0">
                <a:moveTo>
                  <a:pt x="0" y="0"/>
                </a:moveTo>
                <a:lnTo>
                  <a:pt x="0" y="4801"/>
                </a:lnTo>
                <a:lnTo>
                  <a:pt x="198276" y="4801"/>
                </a:lnTo>
                <a:lnTo>
                  <a:pt x="198276"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292" name="Google Shape;292;p10"/>
          <p:cNvSpPr txBox="1">
            <a:spLocks noGrp="1"/>
          </p:cNvSpPr>
          <p:nvPr>
            <p:ph type="subTitle" idx="1"/>
          </p:nvPr>
        </p:nvSpPr>
        <p:spPr>
          <a:xfrm>
            <a:off x="1878138" y="1642600"/>
            <a:ext cx="5387700" cy="1237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800"/>
              <a:buNone/>
              <a:defRPr sz="2000">
                <a:latin typeface="Open Sans"/>
                <a:ea typeface="Open Sans"/>
                <a:cs typeface="Open Sans"/>
                <a:sym typeface="Open Sans"/>
              </a:defRPr>
            </a:lvl1pPr>
            <a:lvl2pPr lvl="1" rtl="0">
              <a:lnSpc>
                <a:spcPct val="100000"/>
              </a:lnSpc>
              <a:spcBef>
                <a:spcPts val="0"/>
              </a:spcBef>
              <a:spcAft>
                <a:spcPts val="0"/>
              </a:spcAft>
              <a:buSzPts val="2800"/>
              <a:buNone/>
              <a:defRPr sz="2800"/>
            </a:lvl2pPr>
            <a:lvl3pPr lvl="2" rtl="0">
              <a:lnSpc>
                <a:spcPct val="100000"/>
              </a:lnSpc>
              <a:spcBef>
                <a:spcPts val="0"/>
              </a:spcBef>
              <a:spcAft>
                <a:spcPts val="0"/>
              </a:spcAft>
              <a:buSzPts val="2800"/>
              <a:buNone/>
              <a:defRPr sz="2800"/>
            </a:lvl3pPr>
            <a:lvl4pPr lvl="3" rtl="0">
              <a:lnSpc>
                <a:spcPct val="100000"/>
              </a:lnSpc>
              <a:spcBef>
                <a:spcPts val="0"/>
              </a:spcBef>
              <a:spcAft>
                <a:spcPts val="0"/>
              </a:spcAft>
              <a:buSzPts val="2800"/>
              <a:buNone/>
              <a:defRPr sz="2800"/>
            </a:lvl4pPr>
            <a:lvl5pPr lvl="4" rtl="0">
              <a:lnSpc>
                <a:spcPct val="100000"/>
              </a:lnSpc>
              <a:spcBef>
                <a:spcPts val="0"/>
              </a:spcBef>
              <a:spcAft>
                <a:spcPts val="0"/>
              </a:spcAft>
              <a:buSzPts val="2800"/>
              <a:buNone/>
              <a:defRPr sz="2800"/>
            </a:lvl5pPr>
            <a:lvl6pPr lvl="5" rtl="0">
              <a:lnSpc>
                <a:spcPct val="100000"/>
              </a:lnSpc>
              <a:spcBef>
                <a:spcPts val="0"/>
              </a:spcBef>
              <a:spcAft>
                <a:spcPts val="0"/>
              </a:spcAft>
              <a:buSzPts val="2800"/>
              <a:buNone/>
              <a:defRPr sz="2800"/>
            </a:lvl6pPr>
            <a:lvl7pPr lvl="6" rtl="0">
              <a:lnSpc>
                <a:spcPct val="100000"/>
              </a:lnSpc>
              <a:spcBef>
                <a:spcPts val="0"/>
              </a:spcBef>
              <a:spcAft>
                <a:spcPts val="0"/>
              </a:spcAft>
              <a:buSzPts val="2800"/>
              <a:buNone/>
              <a:defRPr sz="2800"/>
            </a:lvl7pPr>
            <a:lvl8pPr lvl="7" rtl="0">
              <a:lnSpc>
                <a:spcPct val="100000"/>
              </a:lnSpc>
              <a:spcBef>
                <a:spcPts val="0"/>
              </a:spcBef>
              <a:spcAft>
                <a:spcPts val="0"/>
              </a:spcAft>
              <a:buSzPts val="2800"/>
              <a:buNone/>
              <a:defRPr sz="2800"/>
            </a:lvl8pPr>
            <a:lvl9pPr lvl="8" rtl="0">
              <a:lnSpc>
                <a:spcPct val="100000"/>
              </a:lnSpc>
              <a:spcBef>
                <a:spcPts val="0"/>
              </a:spcBef>
              <a:spcAft>
                <a:spcPts val="0"/>
              </a:spcAft>
              <a:buSzPts val="2800"/>
              <a:buNone/>
              <a:defRPr sz="2800"/>
            </a:lvl9pPr>
          </a:lstStyle>
          <a:p>
            <a:endParaRPr/>
          </a:p>
        </p:txBody>
      </p:sp>
      <p:sp>
        <p:nvSpPr>
          <p:cNvPr id="293" name="Google Shape;293;p10"/>
          <p:cNvSpPr txBox="1">
            <a:spLocks noGrp="1"/>
          </p:cNvSpPr>
          <p:nvPr>
            <p:ph type="title"/>
          </p:nvPr>
        </p:nvSpPr>
        <p:spPr>
          <a:xfrm>
            <a:off x="1878138" y="2760800"/>
            <a:ext cx="5387700" cy="6051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4"/>
              </a:buClr>
              <a:buSzPts val="1600"/>
              <a:buNone/>
              <a:defRPr sz="1600">
                <a:solidFill>
                  <a:schemeClr val="accent4"/>
                </a:solidFill>
              </a:defRPr>
            </a:lvl1pPr>
            <a:lvl2pPr lvl="1" algn="r" rtl="0">
              <a:spcBef>
                <a:spcPts val="0"/>
              </a:spcBef>
              <a:spcAft>
                <a:spcPts val="0"/>
              </a:spcAft>
              <a:buSzPts val="2400"/>
              <a:buNone/>
              <a:defRPr sz="2400"/>
            </a:lvl2pPr>
            <a:lvl3pPr lvl="2" algn="r" rtl="0">
              <a:spcBef>
                <a:spcPts val="0"/>
              </a:spcBef>
              <a:spcAft>
                <a:spcPts val="0"/>
              </a:spcAft>
              <a:buSzPts val="2400"/>
              <a:buNone/>
              <a:defRPr sz="2400"/>
            </a:lvl3pPr>
            <a:lvl4pPr lvl="3" algn="r" rtl="0">
              <a:spcBef>
                <a:spcPts val="0"/>
              </a:spcBef>
              <a:spcAft>
                <a:spcPts val="0"/>
              </a:spcAft>
              <a:buSzPts val="2400"/>
              <a:buNone/>
              <a:defRPr sz="2400"/>
            </a:lvl4pPr>
            <a:lvl5pPr lvl="4" algn="r" rtl="0">
              <a:spcBef>
                <a:spcPts val="0"/>
              </a:spcBef>
              <a:spcAft>
                <a:spcPts val="0"/>
              </a:spcAft>
              <a:buSzPts val="2400"/>
              <a:buNone/>
              <a:defRPr sz="2400"/>
            </a:lvl5pPr>
            <a:lvl6pPr lvl="5" algn="r" rtl="0">
              <a:spcBef>
                <a:spcPts val="0"/>
              </a:spcBef>
              <a:spcAft>
                <a:spcPts val="0"/>
              </a:spcAft>
              <a:buSzPts val="2400"/>
              <a:buNone/>
              <a:defRPr sz="2400"/>
            </a:lvl6pPr>
            <a:lvl7pPr lvl="6" algn="r" rtl="0">
              <a:spcBef>
                <a:spcPts val="0"/>
              </a:spcBef>
              <a:spcAft>
                <a:spcPts val="0"/>
              </a:spcAft>
              <a:buSzPts val="2400"/>
              <a:buNone/>
              <a:defRPr sz="2400"/>
            </a:lvl7pPr>
            <a:lvl8pPr lvl="7" algn="r" rtl="0">
              <a:spcBef>
                <a:spcPts val="0"/>
              </a:spcBef>
              <a:spcAft>
                <a:spcPts val="0"/>
              </a:spcAft>
              <a:buSzPts val="2400"/>
              <a:buNone/>
              <a:defRPr sz="2400"/>
            </a:lvl8pPr>
            <a:lvl9pPr lvl="8" algn="r" rtl="0">
              <a:spcBef>
                <a:spcPts val="0"/>
              </a:spcBef>
              <a:spcAft>
                <a:spcPts val="0"/>
              </a:spcAft>
              <a:buSzPts val="2400"/>
              <a:buNone/>
              <a:defRPr sz="24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302"/>
        <p:cNvGrpSpPr/>
        <p:nvPr/>
      </p:nvGrpSpPr>
      <p:grpSpPr>
        <a:xfrm>
          <a:off x="0" y="0"/>
          <a:ext cx="0" cy="0"/>
          <a:chOff x="0" y="0"/>
          <a:chExt cx="0" cy="0"/>
        </a:xfrm>
      </p:grpSpPr>
      <p:sp>
        <p:nvSpPr>
          <p:cNvPr id="303" name="Google Shape;303;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hree columns">
  <p:cSld name="CUSTOM_1">
    <p:spTree>
      <p:nvGrpSpPr>
        <p:cNvPr id="1" name="Shape 318"/>
        <p:cNvGrpSpPr/>
        <p:nvPr/>
      </p:nvGrpSpPr>
      <p:grpSpPr>
        <a:xfrm>
          <a:off x="0" y="0"/>
          <a:ext cx="0" cy="0"/>
          <a:chOff x="0" y="0"/>
          <a:chExt cx="0" cy="0"/>
        </a:xfrm>
      </p:grpSpPr>
      <p:sp>
        <p:nvSpPr>
          <p:cNvPr id="319" name="Google Shape;319;p14"/>
          <p:cNvSpPr/>
          <p:nvPr/>
        </p:nvSpPr>
        <p:spPr>
          <a:xfrm>
            <a:off x="91912" y="44503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14"/>
          <p:cNvSpPr txBox="1">
            <a:spLocks noGrp="1"/>
          </p:cNvSpPr>
          <p:nvPr>
            <p:ph type="subTitle" idx="1"/>
          </p:nvPr>
        </p:nvSpPr>
        <p:spPr>
          <a:xfrm>
            <a:off x="840532" y="2875550"/>
            <a:ext cx="2301900" cy="1182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600">
                <a:latin typeface="Open Sans"/>
                <a:ea typeface="Open Sans"/>
                <a:cs typeface="Open Sans"/>
                <a:sym typeface="Open Sans"/>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21" name="Google Shape;321;p14"/>
          <p:cNvSpPr txBox="1">
            <a:spLocks noGrp="1"/>
          </p:cNvSpPr>
          <p:nvPr>
            <p:ph type="subTitle" idx="2"/>
          </p:nvPr>
        </p:nvSpPr>
        <p:spPr>
          <a:xfrm>
            <a:off x="6001568" y="2875550"/>
            <a:ext cx="2301900" cy="1182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600">
                <a:latin typeface="Open Sans"/>
                <a:ea typeface="Open Sans"/>
                <a:cs typeface="Open Sans"/>
                <a:sym typeface="Open Sans"/>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22" name="Google Shape;322;p14"/>
          <p:cNvSpPr txBox="1">
            <a:spLocks noGrp="1"/>
          </p:cNvSpPr>
          <p:nvPr>
            <p:ph type="subTitle" idx="3"/>
          </p:nvPr>
        </p:nvSpPr>
        <p:spPr>
          <a:xfrm>
            <a:off x="840532" y="2445875"/>
            <a:ext cx="2301900" cy="50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000"/>
              <a:buFont typeface="Open Sans"/>
              <a:buNone/>
              <a:defRPr sz="2000">
                <a:latin typeface="Luckiest Guy"/>
                <a:ea typeface="Luckiest Guy"/>
                <a:cs typeface="Luckiest Guy"/>
                <a:sym typeface="Luckiest Guy"/>
              </a:defRPr>
            </a:lvl1pPr>
            <a:lvl2pPr lvl="1" algn="ctr" rtl="0">
              <a:lnSpc>
                <a:spcPct val="100000"/>
              </a:lnSpc>
              <a:spcBef>
                <a:spcPts val="0"/>
              </a:spcBef>
              <a:spcAft>
                <a:spcPts val="0"/>
              </a:spcAft>
              <a:buSzPts val="2000"/>
              <a:buFont typeface="Open Sans"/>
              <a:buNone/>
              <a:defRPr sz="2000">
                <a:latin typeface="Open Sans"/>
                <a:ea typeface="Open Sans"/>
                <a:cs typeface="Open Sans"/>
                <a:sym typeface="Open Sans"/>
              </a:defRPr>
            </a:lvl2pPr>
            <a:lvl3pPr lvl="2" algn="ctr" rtl="0">
              <a:lnSpc>
                <a:spcPct val="100000"/>
              </a:lnSpc>
              <a:spcBef>
                <a:spcPts val="0"/>
              </a:spcBef>
              <a:spcAft>
                <a:spcPts val="0"/>
              </a:spcAft>
              <a:buSzPts val="2000"/>
              <a:buFont typeface="Open Sans"/>
              <a:buNone/>
              <a:defRPr sz="2000">
                <a:latin typeface="Open Sans"/>
                <a:ea typeface="Open Sans"/>
                <a:cs typeface="Open Sans"/>
                <a:sym typeface="Open Sans"/>
              </a:defRPr>
            </a:lvl3pPr>
            <a:lvl4pPr lvl="3" algn="ctr" rtl="0">
              <a:lnSpc>
                <a:spcPct val="100000"/>
              </a:lnSpc>
              <a:spcBef>
                <a:spcPts val="0"/>
              </a:spcBef>
              <a:spcAft>
                <a:spcPts val="0"/>
              </a:spcAft>
              <a:buSzPts val="2000"/>
              <a:buFont typeface="Open Sans"/>
              <a:buNone/>
              <a:defRPr sz="2000">
                <a:latin typeface="Open Sans"/>
                <a:ea typeface="Open Sans"/>
                <a:cs typeface="Open Sans"/>
                <a:sym typeface="Open Sans"/>
              </a:defRPr>
            </a:lvl4pPr>
            <a:lvl5pPr lvl="4" algn="ctr" rtl="0">
              <a:lnSpc>
                <a:spcPct val="100000"/>
              </a:lnSpc>
              <a:spcBef>
                <a:spcPts val="0"/>
              </a:spcBef>
              <a:spcAft>
                <a:spcPts val="0"/>
              </a:spcAft>
              <a:buSzPts val="2000"/>
              <a:buFont typeface="Open Sans"/>
              <a:buNone/>
              <a:defRPr sz="2000">
                <a:latin typeface="Open Sans"/>
                <a:ea typeface="Open Sans"/>
                <a:cs typeface="Open Sans"/>
                <a:sym typeface="Open Sans"/>
              </a:defRPr>
            </a:lvl5pPr>
            <a:lvl6pPr lvl="5" algn="ctr" rtl="0">
              <a:lnSpc>
                <a:spcPct val="100000"/>
              </a:lnSpc>
              <a:spcBef>
                <a:spcPts val="0"/>
              </a:spcBef>
              <a:spcAft>
                <a:spcPts val="0"/>
              </a:spcAft>
              <a:buSzPts val="2000"/>
              <a:buFont typeface="Open Sans"/>
              <a:buNone/>
              <a:defRPr sz="2000">
                <a:latin typeface="Open Sans"/>
                <a:ea typeface="Open Sans"/>
                <a:cs typeface="Open Sans"/>
                <a:sym typeface="Open Sans"/>
              </a:defRPr>
            </a:lvl6pPr>
            <a:lvl7pPr lvl="6" algn="ctr" rtl="0">
              <a:lnSpc>
                <a:spcPct val="100000"/>
              </a:lnSpc>
              <a:spcBef>
                <a:spcPts val="0"/>
              </a:spcBef>
              <a:spcAft>
                <a:spcPts val="0"/>
              </a:spcAft>
              <a:buSzPts val="2000"/>
              <a:buFont typeface="Open Sans"/>
              <a:buNone/>
              <a:defRPr sz="2000">
                <a:latin typeface="Open Sans"/>
                <a:ea typeface="Open Sans"/>
                <a:cs typeface="Open Sans"/>
                <a:sym typeface="Open Sans"/>
              </a:defRPr>
            </a:lvl7pPr>
            <a:lvl8pPr lvl="7" algn="ctr" rtl="0">
              <a:lnSpc>
                <a:spcPct val="100000"/>
              </a:lnSpc>
              <a:spcBef>
                <a:spcPts val="0"/>
              </a:spcBef>
              <a:spcAft>
                <a:spcPts val="0"/>
              </a:spcAft>
              <a:buSzPts val="2000"/>
              <a:buFont typeface="Open Sans"/>
              <a:buNone/>
              <a:defRPr sz="2000">
                <a:latin typeface="Open Sans"/>
                <a:ea typeface="Open Sans"/>
                <a:cs typeface="Open Sans"/>
                <a:sym typeface="Open Sans"/>
              </a:defRPr>
            </a:lvl8pPr>
            <a:lvl9pPr lvl="8" algn="ctr" rtl="0">
              <a:lnSpc>
                <a:spcPct val="100000"/>
              </a:lnSpc>
              <a:spcBef>
                <a:spcPts val="0"/>
              </a:spcBef>
              <a:spcAft>
                <a:spcPts val="0"/>
              </a:spcAft>
              <a:buSzPts val="2000"/>
              <a:buFont typeface="Open Sans"/>
              <a:buNone/>
              <a:defRPr sz="2000">
                <a:latin typeface="Open Sans"/>
                <a:ea typeface="Open Sans"/>
                <a:cs typeface="Open Sans"/>
                <a:sym typeface="Open Sans"/>
              </a:defRPr>
            </a:lvl9pPr>
          </a:lstStyle>
          <a:p>
            <a:endParaRPr/>
          </a:p>
        </p:txBody>
      </p:sp>
      <p:sp>
        <p:nvSpPr>
          <p:cNvPr id="323" name="Google Shape;323;p14"/>
          <p:cNvSpPr txBox="1">
            <a:spLocks noGrp="1"/>
          </p:cNvSpPr>
          <p:nvPr>
            <p:ph type="subTitle" idx="4"/>
          </p:nvPr>
        </p:nvSpPr>
        <p:spPr>
          <a:xfrm>
            <a:off x="6001568" y="2445875"/>
            <a:ext cx="2301900" cy="50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000"/>
              <a:buFont typeface="Open Sans"/>
              <a:buNone/>
              <a:defRPr sz="2000">
                <a:latin typeface="Luckiest Guy"/>
                <a:ea typeface="Luckiest Guy"/>
                <a:cs typeface="Luckiest Guy"/>
                <a:sym typeface="Luckiest Guy"/>
              </a:defRPr>
            </a:lvl1pPr>
            <a:lvl2pPr lvl="1" algn="ctr" rtl="0">
              <a:lnSpc>
                <a:spcPct val="100000"/>
              </a:lnSpc>
              <a:spcBef>
                <a:spcPts val="0"/>
              </a:spcBef>
              <a:spcAft>
                <a:spcPts val="0"/>
              </a:spcAft>
              <a:buSzPts val="2000"/>
              <a:buFont typeface="Open Sans"/>
              <a:buNone/>
              <a:defRPr sz="2000">
                <a:latin typeface="Open Sans"/>
                <a:ea typeface="Open Sans"/>
                <a:cs typeface="Open Sans"/>
                <a:sym typeface="Open Sans"/>
              </a:defRPr>
            </a:lvl2pPr>
            <a:lvl3pPr lvl="2" algn="ctr" rtl="0">
              <a:lnSpc>
                <a:spcPct val="100000"/>
              </a:lnSpc>
              <a:spcBef>
                <a:spcPts val="0"/>
              </a:spcBef>
              <a:spcAft>
                <a:spcPts val="0"/>
              </a:spcAft>
              <a:buSzPts val="2000"/>
              <a:buFont typeface="Open Sans"/>
              <a:buNone/>
              <a:defRPr sz="2000">
                <a:latin typeface="Open Sans"/>
                <a:ea typeface="Open Sans"/>
                <a:cs typeface="Open Sans"/>
                <a:sym typeface="Open Sans"/>
              </a:defRPr>
            </a:lvl3pPr>
            <a:lvl4pPr lvl="3" algn="ctr" rtl="0">
              <a:lnSpc>
                <a:spcPct val="100000"/>
              </a:lnSpc>
              <a:spcBef>
                <a:spcPts val="0"/>
              </a:spcBef>
              <a:spcAft>
                <a:spcPts val="0"/>
              </a:spcAft>
              <a:buSzPts val="2000"/>
              <a:buFont typeface="Open Sans"/>
              <a:buNone/>
              <a:defRPr sz="2000">
                <a:latin typeface="Open Sans"/>
                <a:ea typeface="Open Sans"/>
                <a:cs typeface="Open Sans"/>
                <a:sym typeface="Open Sans"/>
              </a:defRPr>
            </a:lvl4pPr>
            <a:lvl5pPr lvl="4" algn="ctr" rtl="0">
              <a:lnSpc>
                <a:spcPct val="100000"/>
              </a:lnSpc>
              <a:spcBef>
                <a:spcPts val="0"/>
              </a:spcBef>
              <a:spcAft>
                <a:spcPts val="0"/>
              </a:spcAft>
              <a:buSzPts val="2000"/>
              <a:buFont typeface="Open Sans"/>
              <a:buNone/>
              <a:defRPr sz="2000">
                <a:latin typeface="Open Sans"/>
                <a:ea typeface="Open Sans"/>
                <a:cs typeface="Open Sans"/>
                <a:sym typeface="Open Sans"/>
              </a:defRPr>
            </a:lvl5pPr>
            <a:lvl6pPr lvl="5" algn="ctr" rtl="0">
              <a:lnSpc>
                <a:spcPct val="100000"/>
              </a:lnSpc>
              <a:spcBef>
                <a:spcPts val="0"/>
              </a:spcBef>
              <a:spcAft>
                <a:spcPts val="0"/>
              </a:spcAft>
              <a:buSzPts val="2000"/>
              <a:buFont typeface="Open Sans"/>
              <a:buNone/>
              <a:defRPr sz="2000">
                <a:latin typeface="Open Sans"/>
                <a:ea typeface="Open Sans"/>
                <a:cs typeface="Open Sans"/>
                <a:sym typeface="Open Sans"/>
              </a:defRPr>
            </a:lvl6pPr>
            <a:lvl7pPr lvl="6" algn="ctr" rtl="0">
              <a:lnSpc>
                <a:spcPct val="100000"/>
              </a:lnSpc>
              <a:spcBef>
                <a:spcPts val="0"/>
              </a:spcBef>
              <a:spcAft>
                <a:spcPts val="0"/>
              </a:spcAft>
              <a:buSzPts val="2000"/>
              <a:buFont typeface="Open Sans"/>
              <a:buNone/>
              <a:defRPr sz="2000">
                <a:latin typeface="Open Sans"/>
                <a:ea typeface="Open Sans"/>
                <a:cs typeface="Open Sans"/>
                <a:sym typeface="Open Sans"/>
              </a:defRPr>
            </a:lvl7pPr>
            <a:lvl8pPr lvl="7" algn="ctr" rtl="0">
              <a:lnSpc>
                <a:spcPct val="100000"/>
              </a:lnSpc>
              <a:spcBef>
                <a:spcPts val="0"/>
              </a:spcBef>
              <a:spcAft>
                <a:spcPts val="0"/>
              </a:spcAft>
              <a:buSzPts val="2000"/>
              <a:buFont typeface="Open Sans"/>
              <a:buNone/>
              <a:defRPr sz="2000">
                <a:latin typeface="Open Sans"/>
                <a:ea typeface="Open Sans"/>
                <a:cs typeface="Open Sans"/>
                <a:sym typeface="Open Sans"/>
              </a:defRPr>
            </a:lvl8pPr>
            <a:lvl9pPr lvl="8" algn="ctr" rtl="0">
              <a:lnSpc>
                <a:spcPct val="100000"/>
              </a:lnSpc>
              <a:spcBef>
                <a:spcPts val="0"/>
              </a:spcBef>
              <a:spcAft>
                <a:spcPts val="0"/>
              </a:spcAft>
              <a:buSzPts val="2000"/>
              <a:buFont typeface="Open Sans"/>
              <a:buNone/>
              <a:defRPr sz="2000">
                <a:latin typeface="Open Sans"/>
                <a:ea typeface="Open Sans"/>
                <a:cs typeface="Open Sans"/>
                <a:sym typeface="Open Sans"/>
              </a:defRPr>
            </a:lvl9pPr>
          </a:lstStyle>
          <a:p>
            <a:endParaRPr/>
          </a:p>
        </p:txBody>
      </p:sp>
      <p:sp>
        <p:nvSpPr>
          <p:cNvPr id="324" name="Google Shape;324;p14"/>
          <p:cNvSpPr txBox="1">
            <a:spLocks noGrp="1"/>
          </p:cNvSpPr>
          <p:nvPr>
            <p:ph type="subTitle" idx="5"/>
          </p:nvPr>
        </p:nvSpPr>
        <p:spPr>
          <a:xfrm>
            <a:off x="3421050" y="2875550"/>
            <a:ext cx="2301900" cy="1182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600">
                <a:latin typeface="Open Sans"/>
                <a:ea typeface="Open Sans"/>
                <a:cs typeface="Open Sans"/>
                <a:sym typeface="Open Sans"/>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25" name="Google Shape;325;p14"/>
          <p:cNvSpPr txBox="1">
            <a:spLocks noGrp="1"/>
          </p:cNvSpPr>
          <p:nvPr>
            <p:ph type="subTitle" idx="6"/>
          </p:nvPr>
        </p:nvSpPr>
        <p:spPr>
          <a:xfrm>
            <a:off x="3421050" y="2445875"/>
            <a:ext cx="2301900" cy="50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000"/>
              <a:buFont typeface="Open Sans"/>
              <a:buNone/>
              <a:defRPr sz="2000">
                <a:latin typeface="Luckiest Guy"/>
                <a:ea typeface="Luckiest Guy"/>
                <a:cs typeface="Luckiest Guy"/>
                <a:sym typeface="Luckiest Guy"/>
              </a:defRPr>
            </a:lvl1pPr>
            <a:lvl2pPr lvl="1" algn="ctr" rtl="0">
              <a:lnSpc>
                <a:spcPct val="100000"/>
              </a:lnSpc>
              <a:spcBef>
                <a:spcPts val="0"/>
              </a:spcBef>
              <a:spcAft>
                <a:spcPts val="0"/>
              </a:spcAft>
              <a:buSzPts val="2000"/>
              <a:buFont typeface="Open Sans"/>
              <a:buNone/>
              <a:defRPr sz="2000">
                <a:latin typeface="Open Sans"/>
                <a:ea typeface="Open Sans"/>
                <a:cs typeface="Open Sans"/>
                <a:sym typeface="Open Sans"/>
              </a:defRPr>
            </a:lvl2pPr>
            <a:lvl3pPr lvl="2" algn="ctr" rtl="0">
              <a:lnSpc>
                <a:spcPct val="100000"/>
              </a:lnSpc>
              <a:spcBef>
                <a:spcPts val="0"/>
              </a:spcBef>
              <a:spcAft>
                <a:spcPts val="0"/>
              </a:spcAft>
              <a:buSzPts val="2000"/>
              <a:buFont typeface="Open Sans"/>
              <a:buNone/>
              <a:defRPr sz="2000">
                <a:latin typeface="Open Sans"/>
                <a:ea typeface="Open Sans"/>
                <a:cs typeface="Open Sans"/>
                <a:sym typeface="Open Sans"/>
              </a:defRPr>
            </a:lvl3pPr>
            <a:lvl4pPr lvl="3" algn="ctr" rtl="0">
              <a:lnSpc>
                <a:spcPct val="100000"/>
              </a:lnSpc>
              <a:spcBef>
                <a:spcPts val="0"/>
              </a:spcBef>
              <a:spcAft>
                <a:spcPts val="0"/>
              </a:spcAft>
              <a:buSzPts val="2000"/>
              <a:buFont typeface="Open Sans"/>
              <a:buNone/>
              <a:defRPr sz="2000">
                <a:latin typeface="Open Sans"/>
                <a:ea typeface="Open Sans"/>
                <a:cs typeface="Open Sans"/>
                <a:sym typeface="Open Sans"/>
              </a:defRPr>
            </a:lvl4pPr>
            <a:lvl5pPr lvl="4" algn="ctr" rtl="0">
              <a:lnSpc>
                <a:spcPct val="100000"/>
              </a:lnSpc>
              <a:spcBef>
                <a:spcPts val="0"/>
              </a:spcBef>
              <a:spcAft>
                <a:spcPts val="0"/>
              </a:spcAft>
              <a:buSzPts val="2000"/>
              <a:buFont typeface="Open Sans"/>
              <a:buNone/>
              <a:defRPr sz="2000">
                <a:latin typeface="Open Sans"/>
                <a:ea typeface="Open Sans"/>
                <a:cs typeface="Open Sans"/>
                <a:sym typeface="Open Sans"/>
              </a:defRPr>
            </a:lvl5pPr>
            <a:lvl6pPr lvl="5" algn="ctr" rtl="0">
              <a:lnSpc>
                <a:spcPct val="100000"/>
              </a:lnSpc>
              <a:spcBef>
                <a:spcPts val="0"/>
              </a:spcBef>
              <a:spcAft>
                <a:spcPts val="0"/>
              </a:spcAft>
              <a:buSzPts val="2000"/>
              <a:buFont typeface="Open Sans"/>
              <a:buNone/>
              <a:defRPr sz="2000">
                <a:latin typeface="Open Sans"/>
                <a:ea typeface="Open Sans"/>
                <a:cs typeface="Open Sans"/>
                <a:sym typeface="Open Sans"/>
              </a:defRPr>
            </a:lvl6pPr>
            <a:lvl7pPr lvl="6" algn="ctr" rtl="0">
              <a:lnSpc>
                <a:spcPct val="100000"/>
              </a:lnSpc>
              <a:spcBef>
                <a:spcPts val="0"/>
              </a:spcBef>
              <a:spcAft>
                <a:spcPts val="0"/>
              </a:spcAft>
              <a:buSzPts val="2000"/>
              <a:buFont typeface="Open Sans"/>
              <a:buNone/>
              <a:defRPr sz="2000">
                <a:latin typeface="Open Sans"/>
                <a:ea typeface="Open Sans"/>
                <a:cs typeface="Open Sans"/>
                <a:sym typeface="Open Sans"/>
              </a:defRPr>
            </a:lvl7pPr>
            <a:lvl8pPr lvl="7" algn="ctr" rtl="0">
              <a:lnSpc>
                <a:spcPct val="100000"/>
              </a:lnSpc>
              <a:spcBef>
                <a:spcPts val="0"/>
              </a:spcBef>
              <a:spcAft>
                <a:spcPts val="0"/>
              </a:spcAft>
              <a:buSzPts val="2000"/>
              <a:buFont typeface="Open Sans"/>
              <a:buNone/>
              <a:defRPr sz="2000">
                <a:latin typeface="Open Sans"/>
                <a:ea typeface="Open Sans"/>
                <a:cs typeface="Open Sans"/>
                <a:sym typeface="Open Sans"/>
              </a:defRPr>
            </a:lvl8pPr>
            <a:lvl9pPr lvl="8" algn="ctr" rtl="0">
              <a:lnSpc>
                <a:spcPct val="100000"/>
              </a:lnSpc>
              <a:spcBef>
                <a:spcPts val="0"/>
              </a:spcBef>
              <a:spcAft>
                <a:spcPts val="0"/>
              </a:spcAft>
              <a:buSzPts val="2000"/>
              <a:buFont typeface="Open Sans"/>
              <a:buNone/>
              <a:defRPr sz="2000">
                <a:latin typeface="Open Sans"/>
                <a:ea typeface="Open Sans"/>
                <a:cs typeface="Open Sans"/>
                <a:sym typeface="Open Sans"/>
              </a:defRPr>
            </a:lvl9pPr>
          </a:lstStyle>
          <a:p>
            <a:endParaRPr/>
          </a:p>
        </p:txBody>
      </p:sp>
      <p:sp>
        <p:nvSpPr>
          <p:cNvPr id="326" name="Google Shape;326;p14"/>
          <p:cNvSpPr/>
          <p:nvPr/>
        </p:nvSpPr>
        <p:spPr>
          <a:xfrm>
            <a:off x="7673637" y="72988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14"/>
          <p:cNvSpPr/>
          <p:nvPr/>
        </p:nvSpPr>
        <p:spPr>
          <a:xfrm>
            <a:off x="4392380" y="1524003"/>
            <a:ext cx="798967" cy="270936"/>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14"/>
          <p:cNvSpPr/>
          <p:nvPr/>
        </p:nvSpPr>
        <p:spPr>
          <a:xfrm>
            <a:off x="949189" y="3514675"/>
            <a:ext cx="796691" cy="270940"/>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14"/>
          <p:cNvSpPr/>
          <p:nvPr/>
        </p:nvSpPr>
        <p:spPr>
          <a:xfrm>
            <a:off x="7470849" y="3943325"/>
            <a:ext cx="549186" cy="186248"/>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14"/>
          <p:cNvSpPr/>
          <p:nvPr/>
        </p:nvSpPr>
        <p:spPr>
          <a:xfrm>
            <a:off x="-514350" y="3633425"/>
            <a:ext cx="9658438" cy="2453331"/>
          </a:xfrm>
          <a:custGeom>
            <a:avLst/>
            <a:gdLst/>
            <a:ahLst/>
            <a:cxnLst/>
            <a:rect l="l" t="t" r="r" b="b"/>
            <a:pathLst>
              <a:path w="205871" h="45584" extrusionOk="0">
                <a:moveTo>
                  <a:pt x="204514" y="0"/>
                </a:moveTo>
                <a:cubicBezTo>
                  <a:pt x="203501" y="0"/>
                  <a:pt x="202472" y="344"/>
                  <a:pt x="201558" y="829"/>
                </a:cubicBezTo>
                <a:cubicBezTo>
                  <a:pt x="200229" y="1534"/>
                  <a:pt x="199117" y="2538"/>
                  <a:pt x="197788" y="3270"/>
                </a:cubicBezTo>
                <a:cubicBezTo>
                  <a:pt x="196162" y="4186"/>
                  <a:pt x="194304" y="4677"/>
                  <a:pt x="192443" y="4677"/>
                </a:cubicBezTo>
                <a:cubicBezTo>
                  <a:pt x="192099" y="4677"/>
                  <a:pt x="191756" y="4660"/>
                  <a:pt x="191414" y="4627"/>
                </a:cubicBezTo>
                <a:cubicBezTo>
                  <a:pt x="191081" y="4595"/>
                  <a:pt x="190766" y="4580"/>
                  <a:pt x="190466" y="4580"/>
                </a:cubicBezTo>
                <a:cubicBezTo>
                  <a:pt x="187094" y="4580"/>
                  <a:pt x="185664" y="6487"/>
                  <a:pt x="183846" y="9102"/>
                </a:cubicBezTo>
                <a:cubicBezTo>
                  <a:pt x="181948" y="11814"/>
                  <a:pt x="178883" y="13713"/>
                  <a:pt x="175546" y="13984"/>
                </a:cubicBezTo>
                <a:cubicBezTo>
                  <a:pt x="175220" y="14010"/>
                  <a:pt x="174891" y="14021"/>
                  <a:pt x="174561" y="14021"/>
                </a:cubicBezTo>
                <a:cubicBezTo>
                  <a:pt x="172259" y="14021"/>
                  <a:pt x="169880" y="13484"/>
                  <a:pt x="167607" y="13484"/>
                </a:cubicBezTo>
                <a:cubicBezTo>
                  <a:pt x="166360" y="13484"/>
                  <a:pt x="165144" y="13645"/>
                  <a:pt x="163992" y="14147"/>
                </a:cubicBezTo>
                <a:cubicBezTo>
                  <a:pt x="160465" y="15720"/>
                  <a:pt x="158811" y="19951"/>
                  <a:pt x="155475" y="21904"/>
                </a:cubicBezTo>
                <a:cubicBezTo>
                  <a:pt x="153865" y="22870"/>
                  <a:pt x="152002" y="23201"/>
                  <a:pt x="150103" y="23201"/>
                </a:cubicBezTo>
                <a:cubicBezTo>
                  <a:pt x="148962" y="23201"/>
                  <a:pt x="147807" y="23081"/>
                  <a:pt x="146687" y="22908"/>
                </a:cubicBezTo>
                <a:cubicBezTo>
                  <a:pt x="144042" y="22475"/>
                  <a:pt x="141441" y="21787"/>
                  <a:pt x="138769" y="21787"/>
                </a:cubicBezTo>
                <a:cubicBezTo>
                  <a:pt x="138426" y="21787"/>
                  <a:pt x="138081" y="21798"/>
                  <a:pt x="137736" y="21823"/>
                </a:cubicBezTo>
                <a:cubicBezTo>
                  <a:pt x="131985" y="22176"/>
                  <a:pt x="129680" y="27573"/>
                  <a:pt x="123577" y="27655"/>
                </a:cubicBezTo>
                <a:cubicBezTo>
                  <a:pt x="123463" y="27656"/>
                  <a:pt x="123349" y="27657"/>
                  <a:pt x="123234" y="27657"/>
                </a:cubicBezTo>
                <a:cubicBezTo>
                  <a:pt x="121163" y="27657"/>
                  <a:pt x="118963" y="27436"/>
                  <a:pt x="116959" y="27410"/>
                </a:cubicBezTo>
                <a:cubicBezTo>
                  <a:pt x="116935" y="27410"/>
                  <a:pt x="116912" y="27410"/>
                  <a:pt x="116888" y="27410"/>
                </a:cubicBezTo>
                <a:cubicBezTo>
                  <a:pt x="112405" y="27410"/>
                  <a:pt x="107560" y="29977"/>
                  <a:pt x="104916" y="33215"/>
                </a:cubicBezTo>
                <a:cubicBezTo>
                  <a:pt x="104021" y="34327"/>
                  <a:pt x="103343" y="35710"/>
                  <a:pt x="102963" y="35846"/>
                </a:cubicBezTo>
                <a:cubicBezTo>
                  <a:pt x="102767" y="35913"/>
                  <a:pt x="102604" y="35952"/>
                  <a:pt x="102454" y="35952"/>
                </a:cubicBezTo>
                <a:cubicBezTo>
                  <a:pt x="101816" y="35952"/>
                  <a:pt x="101431" y="35249"/>
                  <a:pt x="99871" y="33052"/>
                </a:cubicBezTo>
                <a:cubicBezTo>
                  <a:pt x="97647" y="29933"/>
                  <a:pt x="94148" y="28170"/>
                  <a:pt x="90269" y="27790"/>
                </a:cubicBezTo>
                <a:cubicBezTo>
                  <a:pt x="89695" y="27735"/>
                  <a:pt x="89116" y="27716"/>
                  <a:pt x="88536" y="27716"/>
                </a:cubicBezTo>
                <a:cubicBezTo>
                  <a:pt x="87210" y="27716"/>
                  <a:pt x="85874" y="27816"/>
                  <a:pt x="84553" y="27816"/>
                </a:cubicBezTo>
                <a:cubicBezTo>
                  <a:pt x="83308" y="27816"/>
                  <a:pt x="82077" y="27727"/>
                  <a:pt x="80884" y="27383"/>
                </a:cubicBezTo>
                <a:cubicBezTo>
                  <a:pt x="78931" y="26841"/>
                  <a:pt x="77222" y="25620"/>
                  <a:pt x="75351" y="24861"/>
                </a:cubicBezTo>
                <a:cubicBezTo>
                  <a:pt x="74514" y="24521"/>
                  <a:pt x="73708" y="24419"/>
                  <a:pt x="72914" y="24419"/>
                </a:cubicBezTo>
                <a:cubicBezTo>
                  <a:pt x="71725" y="24419"/>
                  <a:pt x="70565" y="24648"/>
                  <a:pt x="69373" y="24648"/>
                </a:cubicBezTo>
                <a:cubicBezTo>
                  <a:pt x="68755" y="24648"/>
                  <a:pt x="68128" y="24586"/>
                  <a:pt x="67485" y="24400"/>
                </a:cubicBezTo>
                <a:cubicBezTo>
                  <a:pt x="64854" y="23640"/>
                  <a:pt x="62874" y="21660"/>
                  <a:pt x="60622" y="20196"/>
                </a:cubicBezTo>
                <a:cubicBezTo>
                  <a:pt x="59416" y="19444"/>
                  <a:pt x="58078" y="19201"/>
                  <a:pt x="56697" y="19201"/>
                </a:cubicBezTo>
                <a:cubicBezTo>
                  <a:pt x="54536" y="19201"/>
                  <a:pt x="52269" y="19797"/>
                  <a:pt x="50234" y="19979"/>
                </a:cubicBezTo>
                <a:cubicBezTo>
                  <a:pt x="49867" y="20013"/>
                  <a:pt x="49497" y="20030"/>
                  <a:pt x="49126" y="20030"/>
                </a:cubicBezTo>
                <a:cubicBezTo>
                  <a:pt x="44567" y="20030"/>
                  <a:pt x="39820" y="17481"/>
                  <a:pt x="36835" y="14120"/>
                </a:cubicBezTo>
                <a:cubicBezTo>
                  <a:pt x="34990" y="12031"/>
                  <a:pt x="33824" y="10024"/>
                  <a:pt x="31220" y="8641"/>
                </a:cubicBezTo>
                <a:cubicBezTo>
                  <a:pt x="29360" y="7653"/>
                  <a:pt x="27266" y="7093"/>
                  <a:pt x="25169" y="7093"/>
                </a:cubicBezTo>
                <a:cubicBezTo>
                  <a:pt x="24790" y="7093"/>
                  <a:pt x="24410" y="7112"/>
                  <a:pt x="24032" y="7149"/>
                </a:cubicBezTo>
                <a:cubicBezTo>
                  <a:pt x="22270" y="7288"/>
                  <a:pt x="20488" y="7824"/>
                  <a:pt x="18720" y="7824"/>
                </a:cubicBezTo>
                <a:cubicBezTo>
                  <a:pt x="18420" y="7824"/>
                  <a:pt x="18120" y="7808"/>
                  <a:pt x="17821" y="7773"/>
                </a:cubicBezTo>
                <a:cubicBezTo>
                  <a:pt x="15271" y="7502"/>
                  <a:pt x="13101" y="5874"/>
                  <a:pt x="10932" y="4464"/>
                </a:cubicBezTo>
                <a:cubicBezTo>
                  <a:pt x="7948" y="2484"/>
                  <a:pt x="4666" y="1860"/>
                  <a:pt x="1140" y="1860"/>
                </a:cubicBezTo>
                <a:cubicBezTo>
                  <a:pt x="1140" y="1860"/>
                  <a:pt x="3" y="45529"/>
                  <a:pt x="1" y="45583"/>
                </a:cubicBezTo>
                <a:lnTo>
                  <a:pt x="205871" y="45583"/>
                </a:lnTo>
                <a:lnTo>
                  <a:pt x="205871" y="232"/>
                </a:lnTo>
                <a:cubicBezTo>
                  <a:pt x="205430" y="71"/>
                  <a:pt x="204974" y="0"/>
                  <a:pt x="204514" y="0"/>
                </a:cubicBezTo>
                <a:close/>
                <a:moveTo>
                  <a:pt x="1" y="45583"/>
                </a:moveTo>
                <a:cubicBezTo>
                  <a:pt x="1" y="45583"/>
                  <a:pt x="1" y="45583"/>
                  <a:pt x="1" y="45583"/>
                </a:cubicBezTo>
                <a:cubicBezTo>
                  <a:pt x="1" y="45583"/>
                  <a:pt x="1" y="45583"/>
                  <a:pt x="1" y="45583"/>
                </a:cubicBezTo>
                <a:close/>
              </a:path>
            </a:pathLst>
          </a:custGeom>
          <a:solidFill>
            <a:srgbClr val="B9D2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14"/>
          <p:cNvSpPr/>
          <p:nvPr/>
        </p:nvSpPr>
        <p:spPr>
          <a:xfrm>
            <a:off x="-101300" y="4067300"/>
            <a:ext cx="9245152" cy="1274431"/>
          </a:xfrm>
          <a:custGeom>
            <a:avLst/>
            <a:gdLst/>
            <a:ahLst/>
            <a:cxnLst/>
            <a:rect l="l" t="t" r="r" b="b"/>
            <a:pathLst>
              <a:path w="205871" h="27609" extrusionOk="0">
                <a:moveTo>
                  <a:pt x="204545" y="1"/>
                </a:moveTo>
                <a:cubicBezTo>
                  <a:pt x="203523" y="1"/>
                  <a:pt x="202481" y="211"/>
                  <a:pt x="201558" y="512"/>
                </a:cubicBezTo>
                <a:cubicBezTo>
                  <a:pt x="200229" y="919"/>
                  <a:pt x="199117" y="1543"/>
                  <a:pt x="197788" y="1977"/>
                </a:cubicBezTo>
                <a:cubicBezTo>
                  <a:pt x="196168" y="2525"/>
                  <a:pt x="194317" y="2823"/>
                  <a:pt x="192462" y="2823"/>
                </a:cubicBezTo>
                <a:cubicBezTo>
                  <a:pt x="192112" y="2823"/>
                  <a:pt x="191762" y="2812"/>
                  <a:pt x="191414" y="2791"/>
                </a:cubicBezTo>
                <a:cubicBezTo>
                  <a:pt x="191093" y="2774"/>
                  <a:pt x="190788" y="2765"/>
                  <a:pt x="190498" y="2765"/>
                </a:cubicBezTo>
                <a:cubicBezTo>
                  <a:pt x="187103" y="2765"/>
                  <a:pt x="185670" y="3904"/>
                  <a:pt x="183846" y="5503"/>
                </a:cubicBezTo>
                <a:cubicBezTo>
                  <a:pt x="181948" y="7130"/>
                  <a:pt x="178883" y="8270"/>
                  <a:pt x="175546" y="8460"/>
                </a:cubicBezTo>
                <a:cubicBezTo>
                  <a:pt x="175254" y="8472"/>
                  <a:pt x="174961" y="8477"/>
                  <a:pt x="174665" y="8477"/>
                </a:cubicBezTo>
                <a:cubicBezTo>
                  <a:pt x="172329" y="8477"/>
                  <a:pt x="169909" y="8134"/>
                  <a:pt x="167599" y="8134"/>
                </a:cubicBezTo>
                <a:cubicBezTo>
                  <a:pt x="166354" y="8134"/>
                  <a:pt x="165142" y="8234"/>
                  <a:pt x="163992" y="8541"/>
                </a:cubicBezTo>
                <a:cubicBezTo>
                  <a:pt x="160465" y="9463"/>
                  <a:pt x="158811" y="12040"/>
                  <a:pt x="155475" y="13233"/>
                </a:cubicBezTo>
                <a:cubicBezTo>
                  <a:pt x="153891" y="13817"/>
                  <a:pt x="152061" y="14011"/>
                  <a:pt x="150194" y="14011"/>
                </a:cubicBezTo>
                <a:cubicBezTo>
                  <a:pt x="149023" y="14011"/>
                  <a:pt x="147836" y="13935"/>
                  <a:pt x="146687" y="13830"/>
                </a:cubicBezTo>
                <a:cubicBezTo>
                  <a:pt x="144055" y="13591"/>
                  <a:pt x="141466" y="13183"/>
                  <a:pt x="138808" y="13183"/>
                </a:cubicBezTo>
                <a:cubicBezTo>
                  <a:pt x="138452" y="13183"/>
                  <a:pt x="138094" y="13190"/>
                  <a:pt x="137736" y="13206"/>
                </a:cubicBezTo>
                <a:cubicBezTo>
                  <a:pt x="132013" y="13423"/>
                  <a:pt x="129409" y="16949"/>
                  <a:pt x="123306" y="17004"/>
                </a:cubicBezTo>
                <a:cubicBezTo>
                  <a:pt x="123265" y="17004"/>
                  <a:pt x="123224" y="17004"/>
                  <a:pt x="123183" y="17004"/>
                </a:cubicBezTo>
                <a:cubicBezTo>
                  <a:pt x="121063" y="17004"/>
                  <a:pt x="119170" y="16325"/>
                  <a:pt x="117094" y="16325"/>
                </a:cubicBezTo>
                <a:cubicBezTo>
                  <a:pt x="117036" y="16325"/>
                  <a:pt x="116977" y="16324"/>
                  <a:pt x="116919" y="16324"/>
                </a:cubicBezTo>
                <a:cubicBezTo>
                  <a:pt x="112506" y="16324"/>
                  <a:pt x="108272" y="18331"/>
                  <a:pt x="105675" y="20286"/>
                </a:cubicBezTo>
                <a:cubicBezTo>
                  <a:pt x="104753" y="20964"/>
                  <a:pt x="103912" y="21669"/>
                  <a:pt x="103071" y="21750"/>
                </a:cubicBezTo>
                <a:cubicBezTo>
                  <a:pt x="102968" y="21755"/>
                  <a:pt x="102866" y="21759"/>
                  <a:pt x="102765" y="21759"/>
                </a:cubicBezTo>
                <a:cubicBezTo>
                  <a:pt x="101829" y="21759"/>
                  <a:pt x="100930" y="21483"/>
                  <a:pt x="99193" y="20014"/>
                </a:cubicBezTo>
                <a:cubicBezTo>
                  <a:pt x="96914" y="18088"/>
                  <a:pt x="94148" y="17031"/>
                  <a:pt x="90269" y="16787"/>
                </a:cubicBezTo>
                <a:cubicBezTo>
                  <a:pt x="89666" y="16750"/>
                  <a:pt x="89058" y="16737"/>
                  <a:pt x="88447" y="16737"/>
                </a:cubicBezTo>
                <a:cubicBezTo>
                  <a:pt x="87184" y="16737"/>
                  <a:pt x="85910" y="16790"/>
                  <a:pt x="84651" y="16790"/>
                </a:cubicBezTo>
                <a:cubicBezTo>
                  <a:pt x="83372" y="16790"/>
                  <a:pt x="82108" y="16736"/>
                  <a:pt x="80884" y="16515"/>
                </a:cubicBezTo>
                <a:cubicBezTo>
                  <a:pt x="78931" y="16190"/>
                  <a:pt x="77222" y="15457"/>
                  <a:pt x="75351" y="14996"/>
                </a:cubicBezTo>
                <a:cubicBezTo>
                  <a:pt x="74513" y="14797"/>
                  <a:pt x="73706" y="14738"/>
                  <a:pt x="72912" y="14738"/>
                </a:cubicBezTo>
                <a:cubicBezTo>
                  <a:pt x="71725" y="14738"/>
                  <a:pt x="70567" y="14871"/>
                  <a:pt x="69377" y="14871"/>
                </a:cubicBezTo>
                <a:cubicBezTo>
                  <a:pt x="68757" y="14871"/>
                  <a:pt x="68130" y="14835"/>
                  <a:pt x="67485" y="14725"/>
                </a:cubicBezTo>
                <a:cubicBezTo>
                  <a:pt x="64854" y="14237"/>
                  <a:pt x="62874" y="13071"/>
                  <a:pt x="60622" y="12175"/>
                </a:cubicBezTo>
                <a:cubicBezTo>
                  <a:pt x="59427" y="11714"/>
                  <a:pt x="58101" y="11565"/>
                  <a:pt x="56732" y="11565"/>
                </a:cubicBezTo>
                <a:cubicBezTo>
                  <a:pt x="54561" y="11565"/>
                  <a:pt x="52280" y="11940"/>
                  <a:pt x="50234" y="12040"/>
                </a:cubicBezTo>
                <a:cubicBezTo>
                  <a:pt x="49876" y="12060"/>
                  <a:pt x="49516" y="12069"/>
                  <a:pt x="49155" y="12069"/>
                </a:cubicBezTo>
                <a:cubicBezTo>
                  <a:pt x="44587" y="12069"/>
                  <a:pt x="39826" y="10523"/>
                  <a:pt x="36835" y="8487"/>
                </a:cubicBezTo>
                <a:cubicBezTo>
                  <a:pt x="34990" y="7185"/>
                  <a:pt x="33824" y="6018"/>
                  <a:pt x="31220" y="5150"/>
                </a:cubicBezTo>
                <a:cubicBezTo>
                  <a:pt x="29351" y="4550"/>
                  <a:pt x="27245" y="4225"/>
                  <a:pt x="25138" y="4225"/>
                </a:cubicBezTo>
                <a:cubicBezTo>
                  <a:pt x="24769" y="4225"/>
                  <a:pt x="24400" y="4235"/>
                  <a:pt x="24032" y="4255"/>
                </a:cubicBezTo>
                <a:cubicBezTo>
                  <a:pt x="22259" y="4372"/>
                  <a:pt x="20465" y="4689"/>
                  <a:pt x="18686" y="4689"/>
                </a:cubicBezTo>
                <a:cubicBezTo>
                  <a:pt x="18397" y="4689"/>
                  <a:pt x="18109" y="4681"/>
                  <a:pt x="17821" y="4662"/>
                </a:cubicBezTo>
                <a:cubicBezTo>
                  <a:pt x="15271" y="4472"/>
                  <a:pt x="13101" y="3496"/>
                  <a:pt x="10932" y="2655"/>
                </a:cubicBezTo>
                <a:cubicBezTo>
                  <a:pt x="7948" y="1462"/>
                  <a:pt x="4666" y="1055"/>
                  <a:pt x="1140" y="1055"/>
                </a:cubicBezTo>
                <a:cubicBezTo>
                  <a:pt x="1140" y="1055"/>
                  <a:pt x="1" y="27555"/>
                  <a:pt x="1" y="27609"/>
                </a:cubicBezTo>
                <a:lnTo>
                  <a:pt x="205871" y="27609"/>
                </a:lnTo>
                <a:lnTo>
                  <a:pt x="205871" y="133"/>
                </a:lnTo>
                <a:cubicBezTo>
                  <a:pt x="205440" y="41"/>
                  <a:pt x="204994" y="1"/>
                  <a:pt x="2045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14"/>
          <p:cNvSpPr/>
          <p:nvPr/>
        </p:nvSpPr>
        <p:spPr>
          <a:xfrm>
            <a:off x="-101250" y="4715150"/>
            <a:ext cx="9245114" cy="500522"/>
          </a:xfrm>
          <a:custGeom>
            <a:avLst/>
            <a:gdLst/>
            <a:ahLst/>
            <a:cxnLst/>
            <a:rect l="l" t="t" r="r" b="b"/>
            <a:pathLst>
              <a:path w="198276" h="9657" extrusionOk="0">
                <a:moveTo>
                  <a:pt x="0" y="0"/>
                </a:moveTo>
                <a:lnTo>
                  <a:pt x="0" y="9656"/>
                </a:lnTo>
                <a:lnTo>
                  <a:pt x="198276" y="9656"/>
                </a:lnTo>
                <a:lnTo>
                  <a:pt x="198276" y="0"/>
                </a:lnTo>
                <a:close/>
              </a:path>
            </a:pathLst>
          </a:custGeom>
          <a:solidFill>
            <a:srgbClr val="9759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14"/>
          <p:cNvSpPr/>
          <p:nvPr/>
        </p:nvSpPr>
        <p:spPr>
          <a:xfrm>
            <a:off x="-101250" y="4963986"/>
            <a:ext cx="9245114" cy="248836"/>
          </a:xfrm>
          <a:custGeom>
            <a:avLst/>
            <a:gdLst/>
            <a:ahLst/>
            <a:cxnLst/>
            <a:rect l="l" t="t" r="r" b="b"/>
            <a:pathLst>
              <a:path w="198276" h="4801" extrusionOk="0">
                <a:moveTo>
                  <a:pt x="0" y="0"/>
                </a:moveTo>
                <a:lnTo>
                  <a:pt x="0" y="4801"/>
                </a:lnTo>
                <a:lnTo>
                  <a:pt x="198276" y="4801"/>
                </a:lnTo>
                <a:lnTo>
                  <a:pt x="198276" y="0"/>
                </a:lnTo>
                <a:close/>
              </a:path>
            </a:pathLst>
          </a:custGeom>
          <a:solidFill>
            <a:srgbClr val="8349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14"/>
          <p:cNvSpPr txBox="1">
            <a:spLocks noGrp="1"/>
          </p:cNvSpPr>
          <p:nvPr>
            <p:ph type="title"/>
          </p:nvPr>
        </p:nvSpPr>
        <p:spPr>
          <a:xfrm>
            <a:off x="878100" y="445025"/>
            <a:ext cx="738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335" name="Google Shape;335;p14"/>
          <p:cNvSpPr/>
          <p:nvPr/>
        </p:nvSpPr>
        <p:spPr>
          <a:xfrm>
            <a:off x="-514350" y="3633425"/>
            <a:ext cx="9658438" cy="2453331"/>
          </a:xfrm>
          <a:custGeom>
            <a:avLst/>
            <a:gdLst/>
            <a:ahLst/>
            <a:cxnLst/>
            <a:rect l="l" t="t" r="r" b="b"/>
            <a:pathLst>
              <a:path w="205871" h="45584" extrusionOk="0">
                <a:moveTo>
                  <a:pt x="204514" y="0"/>
                </a:moveTo>
                <a:cubicBezTo>
                  <a:pt x="203501" y="0"/>
                  <a:pt x="202472" y="344"/>
                  <a:pt x="201558" y="829"/>
                </a:cubicBezTo>
                <a:cubicBezTo>
                  <a:pt x="200229" y="1534"/>
                  <a:pt x="199117" y="2538"/>
                  <a:pt x="197788" y="3270"/>
                </a:cubicBezTo>
                <a:cubicBezTo>
                  <a:pt x="196162" y="4186"/>
                  <a:pt x="194304" y="4677"/>
                  <a:pt x="192443" y="4677"/>
                </a:cubicBezTo>
                <a:cubicBezTo>
                  <a:pt x="192099" y="4677"/>
                  <a:pt x="191756" y="4660"/>
                  <a:pt x="191414" y="4627"/>
                </a:cubicBezTo>
                <a:cubicBezTo>
                  <a:pt x="191081" y="4595"/>
                  <a:pt x="190766" y="4580"/>
                  <a:pt x="190466" y="4580"/>
                </a:cubicBezTo>
                <a:cubicBezTo>
                  <a:pt x="187094" y="4580"/>
                  <a:pt x="185664" y="6487"/>
                  <a:pt x="183846" y="9102"/>
                </a:cubicBezTo>
                <a:cubicBezTo>
                  <a:pt x="181948" y="11814"/>
                  <a:pt x="178883" y="13713"/>
                  <a:pt x="175546" y="13984"/>
                </a:cubicBezTo>
                <a:cubicBezTo>
                  <a:pt x="175220" y="14010"/>
                  <a:pt x="174891" y="14021"/>
                  <a:pt x="174561" y="14021"/>
                </a:cubicBezTo>
                <a:cubicBezTo>
                  <a:pt x="172259" y="14021"/>
                  <a:pt x="169880" y="13484"/>
                  <a:pt x="167607" y="13484"/>
                </a:cubicBezTo>
                <a:cubicBezTo>
                  <a:pt x="166360" y="13484"/>
                  <a:pt x="165144" y="13645"/>
                  <a:pt x="163992" y="14147"/>
                </a:cubicBezTo>
                <a:cubicBezTo>
                  <a:pt x="160465" y="15720"/>
                  <a:pt x="158811" y="19951"/>
                  <a:pt x="155475" y="21904"/>
                </a:cubicBezTo>
                <a:cubicBezTo>
                  <a:pt x="153865" y="22870"/>
                  <a:pt x="152002" y="23201"/>
                  <a:pt x="150103" y="23201"/>
                </a:cubicBezTo>
                <a:cubicBezTo>
                  <a:pt x="148962" y="23201"/>
                  <a:pt x="147807" y="23081"/>
                  <a:pt x="146687" y="22908"/>
                </a:cubicBezTo>
                <a:cubicBezTo>
                  <a:pt x="144042" y="22475"/>
                  <a:pt x="141441" y="21787"/>
                  <a:pt x="138769" y="21787"/>
                </a:cubicBezTo>
                <a:cubicBezTo>
                  <a:pt x="138426" y="21787"/>
                  <a:pt x="138081" y="21798"/>
                  <a:pt x="137736" y="21823"/>
                </a:cubicBezTo>
                <a:cubicBezTo>
                  <a:pt x="131985" y="22176"/>
                  <a:pt x="129680" y="27573"/>
                  <a:pt x="123577" y="27655"/>
                </a:cubicBezTo>
                <a:cubicBezTo>
                  <a:pt x="123463" y="27656"/>
                  <a:pt x="123349" y="27657"/>
                  <a:pt x="123234" y="27657"/>
                </a:cubicBezTo>
                <a:cubicBezTo>
                  <a:pt x="121163" y="27657"/>
                  <a:pt x="118963" y="27436"/>
                  <a:pt x="116959" y="27410"/>
                </a:cubicBezTo>
                <a:cubicBezTo>
                  <a:pt x="116935" y="27410"/>
                  <a:pt x="116912" y="27410"/>
                  <a:pt x="116888" y="27410"/>
                </a:cubicBezTo>
                <a:cubicBezTo>
                  <a:pt x="112405" y="27410"/>
                  <a:pt x="107560" y="29977"/>
                  <a:pt x="104916" y="33215"/>
                </a:cubicBezTo>
                <a:cubicBezTo>
                  <a:pt x="104021" y="34327"/>
                  <a:pt x="103343" y="35710"/>
                  <a:pt x="102963" y="35846"/>
                </a:cubicBezTo>
                <a:cubicBezTo>
                  <a:pt x="102767" y="35913"/>
                  <a:pt x="102604" y="35952"/>
                  <a:pt x="102454" y="35952"/>
                </a:cubicBezTo>
                <a:cubicBezTo>
                  <a:pt x="101816" y="35952"/>
                  <a:pt x="101431" y="35249"/>
                  <a:pt x="99871" y="33052"/>
                </a:cubicBezTo>
                <a:cubicBezTo>
                  <a:pt x="97647" y="29933"/>
                  <a:pt x="94148" y="28170"/>
                  <a:pt x="90269" y="27790"/>
                </a:cubicBezTo>
                <a:cubicBezTo>
                  <a:pt x="89695" y="27735"/>
                  <a:pt x="89116" y="27716"/>
                  <a:pt x="88536" y="27716"/>
                </a:cubicBezTo>
                <a:cubicBezTo>
                  <a:pt x="87210" y="27716"/>
                  <a:pt x="85874" y="27816"/>
                  <a:pt x="84553" y="27816"/>
                </a:cubicBezTo>
                <a:cubicBezTo>
                  <a:pt x="83308" y="27816"/>
                  <a:pt x="82077" y="27727"/>
                  <a:pt x="80884" y="27383"/>
                </a:cubicBezTo>
                <a:cubicBezTo>
                  <a:pt x="78931" y="26841"/>
                  <a:pt x="77222" y="25620"/>
                  <a:pt x="75351" y="24861"/>
                </a:cubicBezTo>
                <a:cubicBezTo>
                  <a:pt x="74514" y="24521"/>
                  <a:pt x="73708" y="24419"/>
                  <a:pt x="72914" y="24419"/>
                </a:cubicBezTo>
                <a:cubicBezTo>
                  <a:pt x="71725" y="24419"/>
                  <a:pt x="70565" y="24648"/>
                  <a:pt x="69373" y="24648"/>
                </a:cubicBezTo>
                <a:cubicBezTo>
                  <a:pt x="68755" y="24648"/>
                  <a:pt x="68128" y="24586"/>
                  <a:pt x="67485" y="24400"/>
                </a:cubicBezTo>
                <a:cubicBezTo>
                  <a:pt x="64854" y="23640"/>
                  <a:pt x="62874" y="21660"/>
                  <a:pt x="60622" y="20196"/>
                </a:cubicBezTo>
                <a:cubicBezTo>
                  <a:pt x="59416" y="19444"/>
                  <a:pt x="58078" y="19201"/>
                  <a:pt x="56697" y="19201"/>
                </a:cubicBezTo>
                <a:cubicBezTo>
                  <a:pt x="54536" y="19201"/>
                  <a:pt x="52269" y="19797"/>
                  <a:pt x="50234" y="19979"/>
                </a:cubicBezTo>
                <a:cubicBezTo>
                  <a:pt x="49867" y="20013"/>
                  <a:pt x="49497" y="20030"/>
                  <a:pt x="49126" y="20030"/>
                </a:cubicBezTo>
                <a:cubicBezTo>
                  <a:pt x="44567" y="20030"/>
                  <a:pt x="39820" y="17481"/>
                  <a:pt x="36835" y="14120"/>
                </a:cubicBezTo>
                <a:cubicBezTo>
                  <a:pt x="34990" y="12031"/>
                  <a:pt x="33824" y="10024"/>
                  <a:pt x="31220" y="8641"/>
                </a:cubicBezTo>
                <a:cubicBezTo>
                  <a:pt x="29360" y="7653"/>
                  <a:pt x="27266" y="7093"/>
                  <a:pt x="25169" y="7093"/>
                </a:cubicBezTo>
                <a:cubicBezTo>
                  <a:pt x="24790" y="7093"/>
                  <a:pt x="24410" y="7112"/>
                  <a:pt x="24032" y="7149"/>
                </a:cubicBezTo>
                <a:cubicBezTo>
                  <a:pt x="22270" y="7288"/>
                  <a:pt x="20488" y="7824"/>
                  <a:pt x="18720" y="7824"/>
                </a:cubicBezTo>
                <a:cubicBezTo>
                  <a:pt x="18420" y="7824"/>
                  <a:pt x="18120" y="7808"/>
                  <a:pt x="17821" y="7773"/>
                </a:cubicBezTo>
                <a:cubicBezTo>
                  <a:pt x="15271" y="7502"/>
                  <a:pt x="13101" y="5874"/>
                  <a:pt x="10932" y="4464"/>
                </a:cubicBezTo>
                <a:cubicBezTo>
                  <a:pt x="7948" y="2484"/>
                  <a:pt x="4666" y="1860"/>
                  <a:pt x="1140" y="1860"/>
                </a:cubicBezTo>
                <a:cubicBezTo>
                  <a:pt x="1140" y="1860"/>
                  <a:pt x="3" y="45529"/>
                  <a:pt x="1" y="45583"/>
                </a:cubicBezTo>
                <a:lnTo>
                  <a:pt x="205871" y="45583"/>
                </a:lnTo>
                <a:lnTo>
                  <a:pt x="205871" y="232"/>
                </a:lnTo>
                <a:cubicBezTo>
                  <a:pt x="205430" y="71"/>
                  <a:pt x="204974" y="0"/>
                  <a:pt x="204514" y="0"/>
                </a:cubicBezTo>
                <a:close/>
                <a:moveTo>
                  <a:pt x="1" y="45583"/>
                </a:moveTo>
                <a:cubicBezTo>
                  <a:pt x="1" y="45583"/>
                  <a:pt x="1" y="45583"/>
                  <a:pt x="1" y="45583"/>
                </a:cubicBezTo>
                <a:cubicBezTo>
                  <a:pt x="1" y="45583"/>
                  <a:pt x="1" y="45583"/>
                  <a:pt x="1" y="4558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14"/>
          <p:cNvSpPr/>
          <p:nvPr/>
        </p:nvSpPr>
        <p:spPr>
          <a:xfrm>
            <a:off x="-101300" y="4067300"/>
            <a:ext cx="9245152" cy="1274431"/>
          </a:xfrm>
          <a:custGeom>
            <a:avLst/>
            <a:gdLst/>
            <a:ahLst/>
            <a:cxnLst/>
            <a:rect l="l" t="t" r="r" b="b"/>
            <a:pathLst>
              <a:path w="205871" h="27609" extrusionOk="0">
                <a:moveTo>
                  <a:pt x="204545" y="1"/>
                </a:moveTo>
                <a:cubicBezTo>
                  <a:pt x="203523" y="1"/>
                  <a:pt x="202481" y="211"/>
                  <a:pt x="201558" y="512"/>
                </a:cubicBezTo>
                <a:cubicBezTo>
                  <a:pt x="200229" y="919"/>
                  <a:pt x="199117" y="1543"/>
                  <a:pt x="197788" y="1977"/>
                </a:cubicBezTo>
                <a:cubicBezTo>
                  <a:pt x="196168" y="2525"/>
                  <a:pt x="194317" y="2823"/>
                  <a:pt x="192462" y="2823"/>
                </a:cubicBezTo>
                <a:cubicBezTo>
                  <a:pt x="192112" y="2823"/>
                  <a:pt x="191762" y="2812"/>
                  <a:pt x="191414" y="2791"/>
                </a:cubicBezTo>
                <a:cubicBezTo>
                  <a:pt x="191093" y="2774"/>
                  <a:pt x="190788" y="2765"/>
                  <a:pt x="190498" y="2765"/>
                </a:cubicBezTo>
                <a:cubicBezTo>
                  <a:pt x="187103" y="2765"/>
                  <a:pt x="185670" y="3904"/>
                  <a:pt x="183846" y="5503"/>
                </a:cubicBezTo>
                <a:cubicBezTo>
                  <a:pt x="181948" y="7130"/>
                  <a:pt x="178883" y="8270"/>
                  <a:pt x="175546" y="8460"/>
                </a:cubicBezTo>
                <a:cubicBezTo>
                  <a:pt x="175254" y="8472"/>
                  <a:pt x="174961" y="8477"/>
                  <a:pt x="174665" y="8477"/>
                </a:cubicBezTo>
                <a:cubicBezTo>
                  <a:pt x="172329" y="8477"/>
                  <a:pt x="169909" y="8134"/>
                  <a:pt x="167599" y="8134"/>
                </a:cubicBezTo>
                <a:cubicBezTo>
                  <a:pt x="166354" y="8134"/>
                  <a:pt x="165142" y="8234"/>
                  <a:pt x="163992" y="8541"/>
                </a:cubicBezTo>
                <a:cubicBezTo>
                  <a:pt x="160465" y="9463"/>
                  <a:pt x="158811" y="12040"/>
                  <a:pt x="155475" y="13233"/>
                </a:cubicBezTo>
                <a:cubicBezTo>
                  <a:pt x="153891" y="13817"/>
                  <a:pt x="152061" y="14011"/>
                  <a:pt x="150194" y="14011"/>
                </a:cubicBezTo>
                <a:cubicBezTo>
                  <a:pt x="149023" y="14011"/>
                  <a:pt x="147836" y="13935"/>
                  <a:pt x="146687" y="13830"/>
                </a:cubicBezTo>
                <a:cubicBezTo>
                  <a:pt x="144055" y="13591"/>
                  <a:pt x="141466" y="13183"/>
                  <a:pt x="138808" y="13183"/>
                </a:cubicBezTo>
                <a:cubicBezTo>
                  <a:pt x="138452" y="13183"/>
                  <a:pt x="138094" y="13190"/>
                  <a:pt x="137736" y="13206"/>
                </a:cubicBezTo>
                <a:cubicBezTo>
                  <a:pt x="132013" y="13423"/>
                  <a:pt x="129409" y="16949"/>
                  <a:pt x="123306" y="17004"/>
                </a:cubicBezTo>
                <a:cubicBezTo>
                  <a:pt x="123265" y="17004"/>
                  <a:pt x="123224" y="17004"/>
                  <a:pt x="123183" y="17004"/>
                </a:cubicBezTo>
                <a:cubicBezTo>
                  <a:pt x="121063" y="17004"/>
                  <a:pt x="119170" y="16325"/>
                  <a:pt x="117094" y="16325"/>
                </a:cubicBezTo>
                <a:cubicBezTo>
                  <a:pt x="117036" y="16325"/>
                  <a:pt x="116977" y="16324"/>
                  <a:pt x="116919" y="16324"/>
                </a:cubicBezTo>
                <a:cubicBezTo>
                  <a:pt x="112506" y="16324"/>
                  <a:pt x="108272" y="18331"/>
                  <a:pt x="105675" y="20286"/>
                </a:cubicBezTo>
                <a:cubicBezTo>
                  <a:pt x="104753" y="20964"/>
                  <a:pt x="103912" y="21669"/>
                  <a:pt x="103071" y="21750"/>
                </a:cubicBezTo>
                <a:cubicBezTo>
                  <a:pt x="102968" y="21755"/>
                  <a:pt x="102866" y="21759"/>
                  <a:pt x="102765" y="21759"/>
                </a:cubicBezTo>
                <a:cubicBezTo>
                  <a:pt x="101829" y="21759"/>
                  <a:pt x="100930" y="21483"/>
                  <a:pt x="99193" y="20014"/>
                </a:cubicBezTo>
                <a:cubicBezTo>
                  <a:pt x="96914" y="18088"/>
                  <a:pt x="94148" y="17031"/>
                  <a:pt x="90269" y="16787"/>
                </a:cubicBezTo>
                <a:cubicBezTo>
                  <a:pt x="89666" y="16750"/>
                  <a:pt x="89058" y="16737"/>
                  <a:pt x="88447" y="16737"/>
                </a:cubicBezTo>
                <a:cubicBezTo>
                  <a:pt x="87184" y="16737"/>
                  <a:pt x="85910" y="16790"/>
                  <a:pt x="84651" y="16790"/>
                </a:cubicBezTo>
                <a:cubicBezTo>
                  <a:pt x="83372" y="16790"/>
                  <a:pt x="82108" y="16736"/>
                  <a:pt x="80884" y="16515"/>
                </a:cubicBezTo>
                <a:cubicBezTo>
                  <a:pt x="78931" y="16190"/>
                  <a:pt x="77222" y="15457"/>
                  <a:pt x="75351" y="14996"/>
                </a:cubicBezTo>
                <a:cubicBezTo>
                  <a:pt x="74513" y="14797"/>
                  <a:pt x="73706" y="14738"/>
                  <a:pt x="72912" y="14738"/>
                </a:cubicBezTo>
                <a:cubicBezTo>
                  <a:pt x="71725" y="14738"/>
                  <a:pt x="70567" y="14871"/>
                  <a:pt x="69377" y="14871"/>
                </a:cubicBezTo>
                <a:cubicBezTo>
                  <a:pt x="68757" y="14871"/>
                  <a:pt x="68130" y="14835"/>
                  <a:pt x="67485" y="14725"/>
                </a:cubicBezTo>
                <a:cubicBezTo>
                  <a:pt x="64854" y="14237"/>
                  <a:pt x="62874" y="13071"/>
                  <a:pt x="60622" y="12175"/>
                </a:cubicBezTo>
                <a:cubicBezTo>
                  <a:pt x="59427" y="11714"/>
                  <a:pt x="58101" y="11565"/>
                  <a:pt x="56732" y="11565"/>
                </a:cubicBezTo>
                <a:cubicBezTo>
                  <a:pt x="54561" y="11565"/>
                  <a:pt x="52280" y="11940"/>
                  <a:pt x="50234" y="12040"/>
                </a:cubicBezTo>
                <a:cubicBezTo>
                  <a:pt x="49876" y="12060"/>
                  <a:pt x="49516" y="12069"/>
                  <a:pt x="49155" y="12069"/>
                </a:cubicBezTo>
                <a:cubicBezTo>
                  <a:pt x="44587" y="12069"/>
                  <a:pt x="39826" y="10523"/>
                  <a:pt x="36835" y="8487"/>
                </a:cubicBezTo>
                <a:cubicBezTo>
                  <a:pt x="34990" y="7185"/>
                  <a:pt x="33824" y="6018"/>
                  <a:pt x="31220" y="5150"/>
                </a:cubicBezTo>
                <a:cubicBezTo>
                  <a:pt x="29351" y="4550"/>
                  <a:pt x="27245" y="4225"/>
                  <a:pt x="25138" y="4225"/>
                </a:cubicBezTo>
                <a:cubicBezTo>
                  <a:pt x="24769" y="4225"/>
                  <a:pt x="24400" y="4235"/>
                  <a:pt x="24032" y="4255"/>
                </a:cubicBezTo>
                <a:cubicBezTo>
                  <a:pt x="22259" y="4372"/>
                  <a:pt x="20465" y="4689"/>
                  <a:pt x="18686" y="4689"/>
                </a:cubicBezTo>
                <a:cubicBezTo>
                  <a:pt x="18397" y="4689"/>
                  <a:pt x="18109" y="4681"/>
                  <a:pt x="17821" y="4662"/>
                </a:cubicBezTo>
                <a:cubicBezTo>
                  <a:pt x="15271" y="4472"/>
                  <a:pt x="13101" y="3496"/>
                  <a:pt x="10932" y="2655"/>
                </a:cubicBezTo>
                <a:cubicBezTo>
                  <a:pt x="7948" y="1462"/>
                  <a:pt x="4666" y="1055"/>
                  <a:pt x="1140" y="1055"/>
                </a:cubicBezTo>
                <a:cubicBezTo>
                  <a:pt x="1140" y="1055"/>
                  <a:pt x="1" y="27555"/>
                  <a:pt x="1" y="27609"/>
                </a:cubicBezTo>
                <a:lnTo>
                  <a:pt x="205871" y="27609"/>
                </a:lnTo>
                <a:lnTo>
                  <a:pt x="205871" y="133"/>
                </a:lnTo>
                <a:cubicBezTo>
                  <a:pt x="205440" y="41"/>
                  <a:pt x="204994" y="1"/>
                  <a:pt x="204545"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14"/>
          <p:cNvSpPr/>
          <p:nvPr/>
        </p:nvSpPr>
        <p:spPr>
          <a:xfrm>
            <a:off x="-101250" y="4715150"/>
            <a:ext cx="9245114" cy="500522"/>
          </a:xfrm>
          <a:custGeom>
            <a:avLst/>
            <a:gdLst/>
            <a:ahLst/>
            <a:cxnLst/>
            <a:rect l="l" t="t" r="r" b="b"/>
            <a:pathLst>
              <a:path w="198276" h="9657" extrusionOk="0">
                <a:moveTo>
                  <a:pt x="0" y="0"/>
                </a:moveTo>
                <a:lnTo>
                  <a:pt x="0" y="9656"/>
                </a:lnTo>
                <a:lnTo>
                  <a:pt x="198276" y="9656"/>
                </a:lnTo>
                <a:lnTo>
                  <a:pt x="1982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14"/>
          <p:cNvSpPr/>
          <p:nvPr/>
        </p:nvSpPr>
        <p:spPr>
          <a:xfrm>
            <a:off x="-101250" y="4963986"/>
            <a:ext cx="9245114" cy="248836"/>
          </a:xfrm>
          <a:custGeom>
            <a:avLst/>
            <a:gdLst/>
            <a:ahLst/>
            <a:cxnLst/>
            <a:rect l="l" t="t" r="r" b="b"/>
            <a:pathLst>
              <a:path w="198276" h="4801" extrusionOk="0">
                <a:moveTo>
                  <a:pt x="0" y="0"/>
                </a:moveTo>
                <a:lnTo>
                  <a:pt x="0" y="4801"/>
                </a:lnTo>
                <a:lnTo>
                  <a:pt x="198276" y="4801"/>
                </a:lnTo>
                <a:lnTo>
                  <a:pt x="198276"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1">
  <p:cSld name="CUSTOM_4">
    <p:spTree>
      <p:nvGrpSpPr>
        <p:cNvPr id="1" name="Shape 364"/>
        <p:cNvGrpSpPr/>
        <p:nvPr/>
      </p:nvGrpSpPr>
      <p:grpSpPr>
        <a:xfrm>
          <a:off x="0" y="0"/>
          <a:ext cx="0" cy="0"/>
          <a:chOff x="0" y="0"/>
          <a:chExt cx="0" cy="0"/>
        </a:xfrm>
      </p:grpSpPr>
      <p:sp>
        <p:nvSpPr>
          <p:cNvPr id="365" name="Google Shape;365;p17"/>
          <p:cNvSpPr/>
          <p:nvPr/>
        </p:nvSpPr>
        <p:spPr>
          <a:xfrm>
            <a:off x="-264475" y="2959375"/>
            <a:ext cx="9522563" cy="2334129"/>
          </a:xfrm>
          <a:custGeom>
            <a:avLst/>
            <a:gdLst/>
            <a:ahLst/>
            <a:cxnLst/>
            <a:rect l="l" t="t" r="r" b="b"/>
            <a:pathLst>
              <a:path w="205871" h="45584" extrusionOk="0">
                <a:moveTo>
                  <a:pt x="204514" y="0"/>
                </a:moveTo>
                <a:cubicBezTo>
                  <a:pt x="203501" y="0"/>
                  <a:pt x="202472" y="344"/>
                  <a:pt x="201558" y="829"/>
                </a:cubicBezTo>
                <a:cubicBezTo>
                  <a:pt x="200229" y="1534"/>
                  <a:pt x="199117" y="2538"/>
                  <a:pt x="197788" y="3270"/>
                </a:cubicBezTo>
                <a:cubicBezTo>
                  <a:pt x="196162" y="4186"/>
                  <a:pt x="194304" y="4677"/>
                  <a:pt x="192443" y="4677"/>
                </a:cubicBezTo>
                <a:cubicBezTo>
                  <a:pt x="192099" y="4677"/>
                  <a:pt x="191756" y="4660"/>
                  <a:pt x="191414" y="4627"/>
                </a:cubicBezTo>
                <a:cubicBezTo>
                  <a:pt x="191081" y="4595"/>
                  <a:pt x="190766" y="4580"/>
                  <a:pt x="190466" y="4580"/>
                </a:cubicBezTo>
                <a:cubicBezTo>
                  <a:pt x="187094" y="4580"/>
                  <a:pt x="185664" y="6487"/>
                  <a:pt x="183846" y="9102"/>
                </a:cubicBezTo>
                <a:cubicBezTo>
                  <a:pt x="181948" y="11814"/>
                  <a:pt x="178883" y="13713"/>
                  <a:pt x="175546" y="13984"/>
                </a:cubicBezTo>
                <a:cubicBezTo>
                  <a:pt x="175220" y="14010"/>
                  <a:pt x="174891" y="14021"/>
                  <a:pt x="174561" y="14021"/>
                </a:cubicBezTo>
                <a:cubicBezTo>
                  <a:pt x="172259" y="14021"/>
                  <a:pt x="169880" y="13484"/>
                  <a:pt x="167607" y="13484"/>
                </a:cubicBezTo>
                <a:cubicBezTo>
                  <a:pt x="166360" y="13484"/>
                  <a:pt x="165144" y="13645"/>
                  <a:pt x="163992" y="14147"/>
                </a:cubicBezTo>
                <a:cubicBezTo>
                  <a:pt x="160465" y="15720"/>
                  <a:pt x="158811" y="19951"/>
                  <a:pt x="155475" y="21904"/>
                </a:cubicBezTo>
                <a:cubicBezTo>
                  <a:pt x="153865" y="22870"/>
                  <a:pt x="152002" y="23201"/>
                  <a:pt x="150103" y="23201"/>
                </a:cubicBezTo>
                <a:cubicBezTo>
                  <a:pt x="148962" y="23201"/>
                  <a:pt x="147807" y="23081"/>
                  <a:pt x="146687" y="22908"/>
                </a:cubicBezTo>
                <a:cubicBezTo>
                  <a:pt x="144042" y="22475"/>
                  <a:pt x="141441" y="21787"/>
                  <a:pt x="138769" y="21787"/>
                </a:cubicBezTo>
                <a:cubicBezTo>
                  <a:pt x="138426" y="21787"/>
                  <a:pt x="138081" y="21798"/>
                  <a:pt x="137736" y="21823"/>
                </a:cubicBezTo>
                <a:cubicBezTo>
                  <a:pt x="131985" y="22176"/>
                  <a:pt x="129680" y="27573"/>
                  <a:pt x="123577" y="27655"/>
                </a:cubicBezTo>
                <a:cubicBezTo>
                  <a:pt x="123463" y="27656"/>
                  <a:pt x="123349" y="27657"/>
                  <a:pt x="123234" y="27657"/>
                </a:cubicBezTo>
                <a:cubicBezTo>
                  <a:pt x="121163" y="27657"/>
                  <a:pt x="118963" y="27436"/>
                  <a:pt x="116959" y="27410"/>
                </a:cubicBezTo>
                <a:cubicBezTo>
                  <a:pt x="116935" y="27410"/>
                  <a:pt x="116912" y="27410"/>
                  <a:pt x="116888" y="27410"/>
                </a:cubicBezTo>
                <a:cubicBezTo>
                  <a:pt x="112405" y="27410"/>
                  <a:pt x="107560" y="29977"/>
                  <a:pt x="104916" y="33215"/>
                </a:cubicBezTo>
                <a:cubicBezTo>
                  <a:pt x="104021" y="34327"/>
                  <a:pt x="103343" y="35710"/>
                  <a:pt x="102963" y="35846"/>
                </a:cubicBezTo>
                <a:cubicBezTo>
                  <a:pt x="102767" y="35913"/>
                  <a:pt x="102604" y="35952"/>
                  <a:pt x="102454" y="35952"/>
                </a:cubicBezTo>
                <a:cubicBezTo>
                  <a:pt x="101816" y="35952"/>
                  <a:pt x="101431" y="35249"/>
                  <a:pt x="99871" y="33052"/>
                </a:cubicBezTo>
                <a:cubicBezTo>
                  <a:pt x="97647" y="29933"/>
                  <a:pt x="94148" y="28170"/>
                  <a:pt x="90269" y="27790"/>
                </a:cubicBezTo>
                <a:cubicBezTo>
                  <a:pt x="89695" y="27735"/>
                  <a:pt x="89116" y="27716"/>
                  <a:pt x="88536" y="27716"/>
                </a:cubicBezTo>
                <a:cubicBezTo>
                  <a:pt x="87210" y="27716"/>
                  <a:pt x="85874" y="27816"/>
                  <a:pt x="84553" y="27816"/>
                </a:cubicBezTo>
                <a:cubicBezTo>
                  <a:pt x="83308" y="27816"/>
                  <a:pt x="82077" y="27727"/>
                  <a:pt x="80884" y="27383"/>
                </a:cubicBezTo>
                <a:cubicBezTo>
                  <a:pt x="78931" y="26841"/>
                  <a:pt x="77222" y="25620"/>
                  <a:pt x="75351" y="24861"/>
                </a:cubicBezTo>
                <a:cubicBezTo>
                  <a:pt x="74514" y="24521"/>
                  <a:pt x="73708" y="24419"/>
                  <a:pt x="72914" y="24419"/>
                </a:cubicBezTo>
                <a:cubicBezTo>
                  <a:pt x="71725" y="24419"/>
                  <a:pt x="70565" y="24648"/>
                  <a:pt x="69373" y="24648"/>
                </a:cubicBezTo>
                <a:cubicBezTo>
                  <a:pt x="68755" y="24648"/>
                  <a:pt x="68128" y="24586"/>
                  <a:pt x="67485" y="24400"/>
                </a:cubicBezTo>
                <a:cubicBezTo>
                  <a:pt x="64854" y="23640"/>
                  <a:pt x="62874" y="21660"/>
                  <a:pt x="60622" y="20196"/>
                </a:cubicBezTo>
                <a:cubicBezTo>
                  <a:pt x="59416" y="19444"/>
                  <a:pt x="58078" y="19201"/>
                  <a:pt x="56697" y="19201"/>
                </a:cubicBezTo>
                <a:cubicBezTo>
                  <a:pt x="54536" y="19201"/>
                  <a:pt x="52269" y="19797"/>
                  <a:pt x="50234" y="19979"/>
                </a:cubicBezTo>
                <a:cubicBezTo>
                  <a:pt x="49867" y="20013"/>
                  <a:pt x="49497" y="20030"/>
                  <a:pt x="49126" y="20030"/>
                </a:cubicBezTo>
                <a:cubicBezTo>
                  <a:pt x="44567" y="20030"/>
                  <a:pt x="39820" y="17481"/>
                  <a:pt x="36835" y="14120"/>
                </a:cubicBezTo>
                <a:cubicBezTo>
                  <a:pt x="34990" y="12031"/>
                  <a:pt x="33824" y="10024"/>
                  <a:pt x="31220" y="8641"/>
                </a:cubicBezTo>
                <a:cubicBezTo>
                  <a:pt x="29360" y="7653"/>
                  <a:pt x="27266" y="7093"/>
                  <a:pt x="25169" y="7093"/>
                </a:cubicBezTo>
                <a:cubicBezTo>
                  <a:pt x="24790" y="7093"/>
                  <a:pt x="24410" y="7112"/>
                  <a:pt x="24032" y="7149"/>
                </a:cubicBezTo>
                <a:cubicBezTo>
                  <a:pt x="22270" y="7288"/>
                  <a:pt x="20488" y="7824"/>
                  <a:pt x="18720" y="7824"/>
                </a:cubicBezTo>
                <a:cubicBezTo>
                  <a:pt x="18420" y="7824"/>
                  <a:pt x="18120" y="7808"/>
                  <a:pt x="17821" y="7773"/>
                </a:cubicBezTo>
                <a:cubicBezTo>
                  <a:pt x="15271" y="7502"/>
                  <a:pt x="13101" y="5874"/>
                  <a:pt x="10932" y="4464"/>
                </a:cubicBezTo>
                <a:cubicBezTo>
                  <a:pt x="7948" y="2484"/>
                  <a:pt x="4666" y="1860"/>
                  <a:pt x="1140" y="1860"/>
                </a:cubicBezTo>
                <a:cubicBezTo>
                  <a:pt x="1140" y="1860"/>
                  <a:pt x="3" y="45529"/>
                  <a:pt x="1" y="45583"/>
                </a:cubicBezTo>
                <a:lnTo>
                  <a:pt x="205871" y="45583"/>
                </a:lnTo>
                <a:lnTo>
                  <a:pt x="205871" y="232"/>
                </a:lnTo>
                <a:cubicBezTo>
                  <a:pt x="205430" y="71"/>
                  <a:pt x="204974" y="0"/>
                  <a:pt x="204514" y="0"/>
                </a:cubicBezTo>
                <a:close/>
                <a:moveTo>
                  <a:pt x="1" y="45583"/>
                </a:moveTo>
                <a:cubicBezTo>
                  <a:pt x="1" y="45583"/>
                  <a:pt x="1" y="45583"/>
                  <a:pt x="1" y="45583"/>
                </a:cubicBezTo>
                <a:cubicBezTo>
                  <a:pt x="1" y="45583"/>
                  <a:pt x="1" y="45583"/>
                  <a:pt x="1" y="45583"/>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17"/>
          <p:cNvSpPr/>
          <p:nvPr/>
        </p:nvSpPr>
        <p:spPr>
          <a:xfrm>
            <a:off x="-264475" y="3748600"/>
            <a:ext cx="9661011" cy="1593108"/>
          </a:xfrm>
          <a:custGeom>
            <a:avLst/>
            <a:gdLst/>
            <a:ahLst/>
            <a:cxnLst/>
            <a:rect l="l" t="t" r="r" b="b"/>
            <a:pathLst>
              <a:path w="205871" h="27609" extrusionOk="0">
                <a:moveTo>
                  <a:pt x="204545" y="1"/>
                </a:moveTo>
                <a:cubicBezTo>
                  <a:pt x="203523" y="1"/>
                  <a:pt x="202481" y="211"/>
                  <a:pt x="201558" y="512"/>
                </a:cubicBezTo>
                <a:cubicBezTo>
                  <a:pt x="200229" y="919"/>
                  <a:pt x="199117" y="1543"/>
                  <a:pt x="197788" y="1977"/>
                </a:cubicBezTo>
                <a:cubicBezTo>
                  <a:pt x="196168" y="2525"/>
                  <a:pt x="194317" y="2823"/>
                  <a:pt x="192462" y="2823"/>
                </a:cubicBezTo>
                <a:cubicBezTo>
                  <a:pt x="192112" y="2823"/>
                  <a:pt x="191762" y="2812"/>
                  <a:pt x="191414" y="2791"/>
                </a:cubicBezTo>
                <a:cubicBezTo>
                  <a:pt x="191093" y="2774"/>
                  <a:pt x="190788" y="2765"/>
                  <a:pt x="190498" y="2765"/>
                </a:cubicBezTo>
                <a:cubicBezTo>
                  <a:pt x="187103" y="2765"/>
                  <a:pt x="185670" y="3904"/>
                  <a:pt x="183846" y="5503"/>
                </a:cubicBezTo>
                <a:cubicBezTo>
                  <a:pt x="181948" y="7130"/>
                  <a:pt x="178883" y="8270"/>
                  <a:pt x="175546" y="8460"/>
                </a:cubicBezTo>
                <a:cubicBezTo>
                  <a:pt x="175254" y="8472"/>
                  <a:pt x="174961" y="8477"/>
                  <a:pt x="174665" y="8477"/>
                </a:cubicBezTo>
                <a:cubicBezTo>
                  <a:pt x="172329" y="8477"/>
                  <a:pt x="169909" y="8134"/>
                  <a:pt x="167599" y="8134"/>
                </a:cubicBezTo>
                <a:cubicBezTo>
                  <a:pt x="166354" y="8134"/>
                  <a:pt x="165142" y="8234"/>
                  <a:pt x="163992" y="8541"/>
                </a:cubicBezTo>
                <a:cubicBezTo>
                  <a:pt x="160465" y="9463"/>
                  <a:pt x="158811" y="12040"/>
                  <a:pt x="155475" y="13233"/>
                </a:cubicBezTo>
                <a:cubicBezTo>
                  <a:pt x="153891" y="13817"/>
                  <a:pt x="152061" y="14011"/>
                  <a:pt x="150194" y="14011"/>
                </a:cubicBezTo>
                <a:cubicBezTo>
                  <a:pt x="149023" y="14011"/>
                  <a:pt x="147836" y="13935"/>
                  <a:pt x="146687" y="13830"/>
                </a:cubicBezTo>
                <a:cubicBezTo>
                  <a:pt x="144055" y="13591"/>
                  <a:pt x="141466" y="13183"/>
                  <a:pt x="138808" y="13183"/>
                </a:cubicBezTo>
                <a:cubicBezTo>
                  <a:pt x="138452" y="13183"/>
                  <a:pt x="138094" y="13190"/>
                  <a:pt x="137736" y="13206"/>
                </a:cubicBezTo>
                <a:cubicBezTo>
                  <a:pt x="132013" y="13423"/>
                  <a:pt x="129409" y="16949"/>
                  <a:pt x="123306" y="17004"/>
                </a:cubicBezTo>
                <a:cubicBezTo>
                  <a:pt x="123265" y="17004"/>
                  <a:pt x="123224" y="17004"/>
                  <a:pt x="123183" y="17004"/>
                </a:cubicBezTo>
                <a:cubicBezTo>
                  <a:pt x="121063" y="17004"/>
                  <a:pt x="119170" y="16325"/>
                  <a:pt x="117094" y="16325"/>
                </a:cubicBezTo>
                <a:cubicBezTo>
                  <a:pt x="117036" y="16325"/>
                  <a:pt x="116977" y="16324"/>
                  <a:pt x="116919" y="16324"/>
                </a:cubicBezTo>
                <a:cubicBezTo>
                  <a:pt x="112506" y="16324"/>
                  <a:pt x="108272" y="18331"/>
                  <a:pt x="105675" y="20286"/>
                </a:cubicBezTo>
                <a:cubicBezTo>
                  <a:pt x="104753" y="20964"/>
                  <a:pt x="103912" y="21669"/>
                  <a:pt x="103071" y="21750"/>
                </a:cubicBezTo>
                <a:cubicBezTo>
                  <a:pt x="102968" y="21755"/>
                  <a:pt x="102866" y="21759"/>
                  <a:pt x="102765" y="21759"/>
                </a:cubicBezTo>
                <a:cubicBezTo>
                  <a:pt x="101829" y="21759"/>
                  <a:pt x="100930" y="21483"/>
                  <a:pt x="99193" y="20014"/>
                </a:cubicBezTo>
                <a:cubicBezTo>
                  <a:pt x="96914" y="18088"/>
                  <a:pt x="94148" y="17031"/>
                  <a:pt x="90269" y="16787"/>
                </a:cubicBezTo>
                <a:cubicBezTo>
                  <a:pt x="89666" y="16750"/>
                  <a:pt x="89058" y="16737"/>
                  <a:pt x="88447" y="16737"/>
                </a:cubicBezTo>
                <a:cubicBezTo>
                  <a:pt x="87184" y="16737"/>
                  <a:pt x="85910" y="16790"/>
                  <a:pt x="84651" y="16790"/>
                </a:cubicBezTo>
                <a:cubicBezTo>
                  <a:pt x="83372" y="16790"/>
                  <a:pt x="82108" y="16736"/>
                  <a:pt x="80884" y="16515"/>
                </a:cubicBezTo>
                <a:cubicBezTo>
                  <a:pt x="78931" y="16190"/>
                  <a:pt x="77222" y="15457"/>
                  <a:pt x="75351" y="14996"/>
                </a:cubicBezTo>
                <a:cubicBezTo>
                  <a:pt x="74513" y="14797"/>
                  <a:pt x="73706" y="14738"/>
                  <a:pt x="72912" y="14738"/>
                </a:cubicBezTo>
                <a:cubicBezTo>
                  <a:pt x="71725" y="14738"/>
                  <a:pt x="70567" y="14871"/>
                  <a:pt x="69377" y="14871"/>
                </a:cubicBezTo>
                <a:cubicBezTo>
                  <a:pt x="68757" y="14871"/>
                  <a:pt x="68130" y="14835"/>
                  <a:pt x="67485" y="14725"/>
                </a:cubicBezTo>
                <a:cubicBezTo>
                  <a:pt x="64854" y="14237"/>
                  <a:pt x="62874" y="13071"/>
                  <a:pt x="60622" y="12175"/>
                </a:cubicBezTo>
                <a:cubicBezTo>
                  <a:pt x="59427" y="11714"/>
                  <a:pt x="58101" y="11565"/>
                  <a:pt x="56732" y="11565"/>
                </a:cubicBezTo>
                <a:cubicBezTo>
                  <a:pt x="54561" y="11565"/>
                  <a:pt x="52280" y="11940"/>
                  <a:pt x="50234" y="12040"/>
                </a:cubicBezTo>
                <a:cubicBezTo>
                  <a:pt x="49876" y="12060"/>
                  <a:pt x="49516" y="12069"/>
                  <a:pt x="49155" y="12069"/>
                </a:cubicBezTo>
                <a:cubicBezTo>
                  <a:pt x="44587" y="12069"/>
                  <a:pt x="39826" y="10523"/>
                  <a:pt x="36835" y="8487"/>
                </a:cubicBezTo>
                <a:cubicBezTo>
                  <a:pt x="34990" y="7185"/>
                  <a:pt x="33824" y="6018"/>
                  <a:pt x="31220" y="5150"/>
                </a:cubicBezTo>
                <a:cubicBezTo>
                  <a:pt x="29351" y="4550"/>
                  <a:pt x="27245" y="4225"/>
                  <a:pt x="25138" y="4225"/>
                </a:cubicBezTo>
                <a:cubicBezTo>
                  <a:pt x="24769" y="4225"/>
                  <a:pt x="24400" y="4235"/>
                  <a:pt x="24032" y="4255"/>
                </a:cubicBezTo>
                <a:cubicBezTo>
                  <a:pt x="22259" y="4372"/>
                  <a:pt x="20465" y="4689"/>
                  <a:pt x="18686" y="4689"/>
                </a:cubicBezTo>
                <a:cubicBezTo>
                  <a:pt x="18397" y="4689"/>
                  <a:pt x="18109" y="4681"/>
                  <a:pt x="17821" y="4662"/>
                </a:cubicBezTo>
                <a:cubicBezTo>
                  <a:pt x="15271" y="4472"/>
                  <a:pt x="13101" y="3496"/>
                  <a:pt x="10932" y="2655"/>
                </a:cubicBezTo>
                <a:cubicBezTo>
                  <a:pt x="7948" y="1462"/>
                  <a:pt x="4666" y="1055"/>
                  <a:pt x="1140" y="1055"/>
                </a:cubicBezTo>
                <a:cubicBezTo>
                  <a:pt x="1140" y="1055"/>
                  <a:pt x="1" y="27555"/>
                  <a:pt x="1" y="27609"/>
                </a:cubicBezTo>
                <a:lnTo>
                  <a:pt x="205871" y="27609"/>
                </a:lnTo>
                <a:lnTo>
                  <a:pt x="205871" y="133"/>
                </a:lnTo>
                <a:cubicBezTo>
                  <a:pt x="205440" y="41"/>
                  <a:pt x="204994" y="1"/>
                  <a:pt x="204545"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7"/>
          <p:cNvSpPr/>
          <p:nvPr/>
        </p:nvSpPr>
        <p:spPr>
          <a:xfrm>
            <a:off x="-101250" y="4715150"/>
            <a:ext cx="9245114" cy="500522"/>
          </a:xfrm>
          <a:custGeom>
            <a:avLst/>
            <a:gdLst/>
            <a:ahLst/>
            <a:cxnLst/>
            <a:rect l="l" t="t" r="r" b="b"/>
            <a:pathLst>
              <a:path w="198276" h="9657" extrusionOk="0">
                <a:moveTo>
                  <a:pt x="0" y="0"/>
                </a:moveTo>
                <a:lnTo>
                  <a:pt x="0" y="9656"/>
                </a:lnTo>
                <a:lnTo>
                  <a:pt x="198276" y="9656"/>
                </a:lnTo>
                <a:lnTo>
                  <a:pt x="1982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7"/>
          <p:cNvSpPr/>
          <p:nvPr/>
        </p:nvSpPr>
        <p:spPr>
          <a:xfrm>
            <a:off x="-101250" y="4963986"/>
            <a:ext cx="9245114" cy="248836"/>
          </a:xfrm>
          <a:custGeom>
            <a:avLst/>
            <a:gdLst/>
            <a:ahLst/>
            <a:cxnLst/>
            <a:rect l="l" t="t" r="r" b="b"/>
            <a:pathLst>
              <a:path w="198276" h="4801" extrusionOk="0">
                <a:moveTo>
                  <a:pt x="0" y="0"/>
                </a:moveTo>
                <a:lnTo>
                  <a:pt x="0" y="4801"/>
                </a:lnTo>
                <a:lnTo>
                  <a:pt x="198276" y="4801"/>
                </a:lnTo>
                <a:lnTo>
                  <a:pt x="198276"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7"/>
          <p:cNvSpPr/>
          <p:nvPr/>
        </p:nvSpPr>
        <p:spPr>
          <a:xfrm flipH="1">
            <a:off x="91912" y="72988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7"/>
          <p:cNvSpPr txBox="1">
            <a:spLocks noGrp="1"/>
          </p:cNvSpPr>
          <p:nvPr>
            <p:ph type="subTitle" idx="1"/>
          </p:nvPr>
        </p:nvSpPr>
        <p:spPr>
          <a:xfrm>
            <a:off x="1423490" y="2949725"/>
            <a:ext cx="2645100" cy="957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600">
                <a:latin typeface="Open Sans"/>
                <a:ea typeface="Open Sans"/>
                <a:cs typeface="Open Sans"/>
                <a:sym typeface="Open Sans"/>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71" name="Google Shape;371;p17"/>
          <p:cNvSpPr txBox="1">
            <a:spLocks noGrp="1"/>
          </p:cNvSpPr>
          <p:nvPr>
            <p:ph type="subTitle" idx="2"/>
          </p:nvPr>
        </p:nvSpPr>
        <p:spPr>
          <a:xfrm>
            <a:off x="5075415" y="2949725"/>
            <a:ext cx="2645100" cy="957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1600">
                <a:latin typeface="Open Sans"/>
                <a:ea typeface="Open Sans"/>
                <a:cs typeface="Open Sans"/>
                <a:sym typeface="Open Sans"/>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72" name="Google Shape;372;p17"/>
          <p:cNvSpPr txBox="1">
            <a:spLocks noGrp="1"/>
          </p:cNvSpPr>
          <p:nvPr>
            <p:ph type="subTitle" idx="3"/>
          </p:nvPr>
        </p:nvSpPr>
        <p:spPr>
          <a:xfrm>
            <a:off x="1423485" y="2545600"/>
            <a:ext cx="2645100" cy="50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3"/>
              </a:buClr>
              <a:buSzPts val="2000"/>
              <a:buFont typeface="Open Sans"/>
              <a:buNone/>
              <a:defRPr sz="2000">
                <a:solidFill>
                  <a:schemeClr val="accent3"/>
                </a:solidFill>
                <a:latin typeface="Luckiest Guy"/>
                <a:ea typeface="Luckiest Guy"/>
                <a:cs typeface="Luckiest Guy"/>
                <a:sym typeface="Luckiest Guy"/>
              </a:defRPr>
            </a:lvl1pPr>
            <a:lvl2pPr lvl="1" algn="ctr" rtl="0">
              <a:lnSpc>
                <a:spcPct val="100000"/>
              </a:lnSpc>
              <a:spcBef>
                <a:spcPts val="0"/>
              </a:spcBef>
              <a:spcAft>
                <a:spcPts val="0"/>
              </a:spcAft>
              <a:buSzPts val="2000"/>
              <a:buFont typeface="Open Sans"/>
              <a:buNone/>
              <a:defRPr sz="2000">
                <a:latin typeface="Open Sans"/>
                <a:ea typeface="Open Sans"/>
                <a:cs typeface="Open Sans"/>
                <a:sym typeface="Open Sans"/>
              </a:defRPr>
            </a:lvl2pPr>
            <a:lvl3pPr lvl="2" algn="ctr" rtl="0">
              <a:lnSpc>
                <a:spcPct val="100000"/>
              </a:lnSpc>
              <a:spcBef>
                <a:spcPts val="0"/>
              </a:spcBef>
              <a:spcAft>
                <a:spcPts val="0"/>
              </a:spcAft>
              <a:buSzPts val="2000"/>
              <a:buFont typeface="Open Sans"/>
              <a:buNone/>
              <a:defRPr sz="2000">
                <a:latin typeface="Open Sans"/>
                <a:ea typeface="Open Sans"/>
                <a:cs typeface="Open Sans"/>
                <a:sym typeface="Open Sans"/>
              </a:defRPr>
            </a:lvl3pPr>
            <a:lvl4pPr lvl="3" algn="ctr" rtl="0">
              <a:lnSpc>
                <a:spcPct val="100000"/>
              </a:lnSpc>
              <a:spcBef>
                <a:spcPts val="0"/>
              </a:spcBef>
              <a:spcAft>
                <a:spcPts val="0"/>
              </a:spcAft>
              <a:buSzPts val="2000"/>
              <a:buFont typeface="Open Sans"/>
              <a:buNone/>
              <a:defRPr sz="2000">
                <a:latin typeface="Open Sans"/>
                <a:ea typeface="Open Sans"/>
                <a:cs typeface="Open Sans"/>
                <a:sym typeface="Open Sans"/>
              </a:defRPr>
            </a:lvl4pPr>
            <a:lvl5pPr lvl="4" algn="ctr" rtl="0">
              <a:lnSpc>
                <a:spcPct val="100000"/>
              </a:lnSpc>
              <a:spcBef>
                <a:spcPts val="0"/>
              </a:spcBef>
              <a:spcAft>
                <a:spcPts val="0"/>
              </a:spcAft>
              <a:buSzPts val="2000"/>
              <a:buFont typeface="Open Sans"/>
              <a:buNone/>
              <a:defRPr sz="2000">
                <a:latin typeface="Open Sans"/>
                <a:ea typeface="Open Sans"/>
                <a:cs typeface="Open Sans"/>
                <a:sym typeface="Open Sans"/>
              </a:defRPr>
            </a:lvl5pPr>
            <a:lvl6pPr lvl="5" algn="ctr" rtl="0">
              <a:lnSpc>
                <a:spcPct val="100000"/>
              </a:lnSpc>
              <a:spcBef>
                <a:spcPts val="0"/>
              </a:spcBef>
              <a:spcAft>
                <a:spcPts val="0"/>
              </a:spcAft>
              <a:buSzPts val="2000"/>
              <a:buFont typeface="Open Sans"/>
              <a:buNone/>
              <a:defRPr sz="2000">
                <a:latin typeface="Open Sans"/>
                <a:ea typeface="Open Sans"/>
                <a:cs typeface="Open Sans"/>
                <a:sym typeface="Open Sans"/>
              </a:defRPr>
            </a:lvl6pPr>
            <a:lvl7pPr lvl="6" algn="ctr" rtl="0">
              <a:lnSpc>
                <a:spcPct val="100000"/>
              </a:lnSpc>
              <a:spcBef>
                <a:spcPts val="0"/>
              </a:spcBef>
              <a:spcAft>
                <a:spcPts val="0"/>
              </a:spcAft>
              <a:buSzPts val="2000"/>
              <a:buFont typeface="Open Sans"/>
              <a:buNone/>
              <a:defRPr sz="2000">
                <a:latin typeface="Open Sans"/>
                <a:ea typeface="Open Sans"/>
                <a:cs typeface="Open Sans"/>
                <a:sym typeface="Open Sans"/>
              </a:defRPr>
            </a:lvl7pPr>
            <a:lvl8pPr lvl="7" algn="ctr" rtl="0">
              <a:lnSpc>
                <a:spcPct val="100000"/>
              </a:lnSpc>
              <a:spcBef>
                <a:spcPts val="0"/>
              </a:spcBef>
              <a:spcAft>
                <a:spcPts val="0"/>
              </a:spcAft>
              <a:buSzPts val="2000"/>
              <a:buFont typeface="Open Sans"/>
              <a:buNone/>
              <a:defRPr sz="2000">
                <a:latin typeface="Open Sans"/>
                <a:ea typeface="Open Sans"/>
                <a:cs typeface="Open Sans"/>
                <a:sym typeface="Open Sans"/>
              </a:defRPr>
            </a:lvl8pPr>
            <a:lvl9pPr lvl="8" algn="ctr" rtl="0">
              <a:lnSpc>
                <a:spcPct val="100000"/>
              </a:lnSpc>
              <a:spcBef>
                <a:spcPts val="0"/>
              </a:spcBef>
              <a:spcAft>
                <a:spcPts val="0"/>
              </a:spcAft>
              <a:buSzPts val="2000"/>
              <a:buFont typeface="Open Sans"/>
              <a:buNone/>
              <a:defRPr sz="2000">
                <a:latin typeface="Open Sans"/>
                <a:ea typeface="Open Sans"/>
                <a:cs typeface="Open Sans"/>
                <a:sym typeface="Open Sans"/>
              </a:defRPr>
            </a:lvl9pPr>
          </a:lstStyle>
          <a:p>
            <a:endParaRPr/>
          </a:p>
        </p:txBody>
      </p:sp>
      <p:sp>
        <p:nvSpPr>
          <p:cNvPr id="373" name="Google Shape;373;p17"/>
          <p:cNvSpPr txBox="1">
            <a:spLocks noGrp="1"/>
          </p:cNvSpPr>
          <p:nvPr>
            <p:ph type="subTitle" idx="4"/>
          </p:nvPr>
        </p:nvSpPr>
        <p:spPr>
          <a:xfrm>
            <a:off x="5075410" y="2545600"/>
            <a:ext cx="2645100" cy="50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2"/>
              </a:buClr>
              <a:buSzPts val="2000"/>
              <a:buFont typeface="Open Sans"/>
              <a:buNone/>
              <a:defRPr sz="2000">
                <a:solidFill>
                  <a:schemeClr val="accent2"/>
                </a:solidFill>
                <a:latin typeface="Luckiest Guy"/>
                <a:ea typeface="Luckiest Guy"/>
                <a:cs typeface="Luckiest Guy"/>
                <a:sym typeface="Luckiest Guy"/>
              </a:defRPr>
            </a:lvl1pPr>
            <a:lvl2pPr lvl="1" algn="ctr" rtl="0">
              <a:lnSpc>
                <a:spcPct val="100000"/>
              </a:lnSpc>
              <a:spcBef>
                <a:spcPts val="0"/>
              </a:spcBef>
              <a:spcAft>
                <a:spcPts val="0"/>
              </a:spcAft>
              <a:buSzPts val="2000"/>
              <a:buFont typeface="Open Sans"/>
              <a:buNone/>
              <a:defRPr sz="2000">
                <a:latin typeface="Open Sans"/>
                <a:ea typeface="Open Sans"/>
                <a:cs typeface="Open Sans"/>
                <a:sym typeface="Open Sans"/>
              </a:defRPr>
            </a:lvl2pPr>
            <a:lvl3pPr lvl="2" algn="ctr" rtl="0">
              <a:lnSpc>
                <a:spcPct val="100000"/>
              </a:lnSpc>
              <a:spcBef>
                <a:spcPts val="0"/>
              </a:spcBef>
              <a:spcAft>
                <a:spcPts val="0"/>
              </a:spcAft>
              <a:buSzPts val="2000"/>
              <a:buFont typeface="Open Sans"/>
              <a:buNone/>
              <a:defRPr sz="2000">
                <a:latin typeface="Open Sans"/>
                <a:ea typeface="Open Sans"/>
                <a:cs typeface="Open Sans"/>
                <a:sym typeface="Open Sans"/>
              </a:defRPr>
            </a:lvl3pPr>
            <a:lvl4pPr lvl="3" algn="ctr" rtl="0">
              <a:lnSpc>
                <a:spcPct val="100000"/>
              </a:lnSpc>
              <a:spcBef>
                <a:spcPts val="0"/>
              </a:spcBef>
              <a:spcAft>
                <a:spcPts val="0"/>
              </a:spcAft>
              <a:buSzPts val="2000"/>
              <a:buFont typeface="Open Sans"/>
              <a:buNone/>
              <a:defRPr sz="2000">
                <a:latin typeface="Open Sans"/>
                <a:ea typeface="Open Sans"/>
                <a:cs typeface="Open Sans"/>
                <a:sym typeface="Open Sans"/>
              </a:defRPr>
            </a:lvl4pPr>
            <a:lvl5pPr lvl="4" algn="ctr" rtl="0">
              <a:lnSpc>
                <a:spcPct val="100000"/>
              </a:lnSpc>
              <a:spcBef>
                <a:spcPts val="0"/>
              </a:spcBef>
              <a:spcAft>
                <a:spcPts val="0"/>
              </a:spcAft>
              <a:buSzPts val="2000"/>
              <a:buFont typeface="Open Sans"/>
              <a:buNone/>
              <a:defRPr sz="2000">
                <a:latin typeface="Open Sans"/>
                <a:ea typeface="Open Sans"/>
                <a:cs typeface="Open Sans"/>
                <a:sym typeface="Open Sans"/>
              </a:defRPr>
            </a:lvl5pPr>
            <a:lvl6pPr lvl="5" algn="ctr" rtl="0">
              <a:lnSpc>
                <a:spcPct val="100000"/>
              </a:lnSpc>
              <a:spcBef>
                <a:spcPts val="0"/>
              </a:spcBef>
              <a:spcAft>
                <a:spcPts val="0"/>
              </a:spcAft>
              <a:buSzPts val="2000"/>
              <a:buFont typeface="Open Sans"/>
              <a:buNone/>
              <a:defRPr sz="2000">
                <a:latin typeface="Open Sans"/>
                <a:ea typeface="Open Sans"/>
                <a:cs typeface="Open Sans"/>
                <a:sym typeface="Open Sans"/>
              </a:defRPr>
            </a:lvl6pPr>
            <a:lvl7pPr lvl="6" algn="ctr" rtl="0">
              <a:lnSpc>
                <a:spcPct val="100000"/>
              </a:lnSpc>
              <a:spcBef>
                <a:spcPts val="0"/>
              </a:spcBef>
              <a:spcAft>
                <a:spcPts val="0"/>
              </a:spcAft>
              <a:buSzPts val="2000"/>
              <a:buFont typeface="Open Sans"/>
              <a:buNone/>
              <a:defRPr sz="2000">
                <a:latin typeface="Open Sans"/>
                <a:ea typeface="Open Sans"/>
                <a:cs typeface="Open Sans"/>
                <a:sym typeface="Open Sans"/>
              </a:defRPr>
            </a:lvl7pPr>
            <a:lvl8pPr lvl="7" algn="ctr" rtl="0">
              <a:lnSpc>
                <a:spcPct val="100000"/>
              </a:lnSpc>
              <a:spcBef>
                <a:spcPts val="0"/>
              </a:spcBef>
              <a:spcAft>
                <a:spcPts val="0"/>
              </a:spcAft>
              <a:buSzPts val="2000"/>
              <a:buFont typeface="Open Sans"/>
              <a:buNone/>
              <a:defRPr sz="2000">
                <a:latin typeface="Open Sans"/>
                <a:ea typeface="Open Sans"/>
                <a:cs typeface="Open Sans"/>
                <a:sym typeface="Open Sans"/>
              </a:defRPr>
            </a:lvl8pPr>
            <a:lvl9pPr lvl="8" algn="ctr" rtl="0">
              <a:lnSpc>
                <a:spcPct val="100000"/>
              </a:lnSpc>
              <a:spcBef>
                <a:spcPts val="0"/>
              </a:spcBef>
              <a:spcAft>
                <a:spcPts val="0"/>
              </a:spcAft>
              <a:buSzPts val="2000"/>
              <a:buFont typeface="Open Sans"/>
              <a:buNone/>
              <a:defRPr sz="2000">
                <a:latin typeface="Open Sans"/>
                <a:ea typeface="Open Sans"/>
                <a:cs typeface="Open Sans"/>
                <a:sym typeface="Open Sans"/>
              </a:defRPr>
            </a:lvl9pPr>
          </a:lstStyle>
          <a:p>
            <a:endParaRPr/>
          </a:p>
        </p:txBody>
      </p:sp>
      <p:sp>
        <p:nvSpPr>
          <p:cNvPr id="374" name="Google Shape;374;p17"/>
          <p:cNvSpPr/>
          <p:nvPr/>
        </p:nvSpPr>
        <p:spPr>
          <a:xfrm flipH="1">
            <a:off x="2542514" y="1575653"/>
            <a:ext cx="798967" cy="270936"/>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7"/>
          <p:cNvSpPr/>
          <p:nvPr/>
        </p:nvSpPr>
        <p:spPr>
          <a:xfrm flipH="1">
            <a:off x="7673637" y="44503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7"/>
          <p:cNvSpPr/>
          <p:nvPr/>
        </p:nvSpPr>
        <p:spPr>
          <a:xfrm flipH="1">
            <a:off x="7480501" y="2091675"/>
            <a:ext cx="549186" cy="186248"/>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7"/>
          <p:cNvSpPr txBox="1">
            <a:spLocks noGrp="1"/>
          </p:cNvSpPr>
          <p:nvPr>
            <p:ph type="title"/>
          </p:nvPr>
        </p:nvSpPr>
        <p:spPr>
          <a:xfrm>
            <a:off x="878100" y="445025"/>
            <a:ext cx="738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1">
  <p:cSld name="CUSTOM_6">
    <p:spTree>
      <p:nvGrpSpPr>
        <p:cNvPr id="1" name="Shape 393"/>
        <p:cNvGrpSpPr/>
        <p:nvPr/>
      </p:nvGrpSpPr>
      <p:grpSpPr>
        <a:xfrm>
          <a:off x="0" y="0"/>
          <a:ext cx="0" cy="0"/>
          <a:chOff x="0" y="0"/>
          <a:chExt cx="0" cy="0"/>
        </a:xfrm>
      </p:grpSpPr>
      <p:sp>
        <p:nvSpPr>
          <p:cNvPr id="394" name="Google Shape;394;p19"/>
          <p:cNvSpPr/>
          <p:nvPr/>
        </p:nvSpPr>
        <p:spPr>
          <a:xfrm rot="1016509">
            <a:off x="6472307" y="4408810"/>
            <a:ext cx="2591022" cy="690924"/>
          </a:xfrm>
          <a:custGeom>
            <a:avLst/>
            <a:gdLst/>
            <a:ahLst/>
            <a:cxnLst/>
            <a:rect l="l" t="t" r="r" b="b"/>
            <a:pathLst>
              <a:path w="103641" h="27637" extrusionOk="0">
                <a:moveTo>
                  <a:pt x="102315" y="1"/>
                </a:moveTo>
                <a:cubicBezTo>
                  <a:pt x="101299" y="1"/>
                  <a:pt x="100256" y="204"/>
                  <a:pt x="99355" y="486"/>
                </a:cubicBezTo>
                <a:cubicBezTo>
                  <a:pt x="98080" y="920"/>
                  <a:pt x="96914" y="1516"/>
                  <a:pt x="95612" y="1977"/>
                </a:cubicBezTo>
                <a:cubicBezTo>
                  <a:pt x="93954" y="2507"/>
                  <a:pt x="92081" y="2822"/>
                  <a:pt x="90192" y="2822"/>
                </a:cubicBezTo>
                <a:cubicBezTo>
                  <a:pt x="89856" y="2822"/>
                  <a:pt x="89520" y="2812"/>
                  <a:pt x="89184" y="2791"/>
                </a:cubicBezTo>
                <a:cubicBezTo>
                  <a:pt x="88867" y="2774"/>
                  <a:pt x="88566" y="2766"/>
                  <a:pt x="88278" y="2766"/>
                </a:cubicBezTo>
                <a:cubicBezTo>
                  <a:pt x="84919" y="2766"/>
                  <a:pt x="83442" y="3904"/>
                  <a:pt x="81643" y="5504"/>
                </a:cubicBezTo>
                <a:cubicBezTo>
                  <a:pt x="79745" y="7131"/>
                  <a:pt x="76625" y="8270"/>
                  <a:pt x="73289" y="8433"/>
                </a:cubicBezTo>
                <a:cubicBezTo>
                  <a:pt x="72946" y="8450"/>
                  <a:pt x="72601" y="8457"/>
                  <a:pt x="72254" y="8457"/>
                </a:cubicBezTo>
                <a:cubicBezTo>
                  <a:pt x="69943" y="8457"/>
                  <a:pt x="67581" y="8133"/>
                  <a:pt x="65327" y="8133"/>
                </a:cubicBezTo>
                <a:cubicBezTo>
                  <a:pt x="64078" y="8133"/>
                  <a:pt x="62863" y="8233"/>
                  <a:pt x="61707" y="8541"/>
                </a:cubicBezTo>
                <a:cubicBezTo>
                  <a:pt x="58127" y="9491"/>
                  <a:pt x="56472" y="12067"/>
                  <a:pt x="53163" y="13261"/>
                </a:cubicBezTo>
                <a:cubicBezTo>
                  <a:pt x="51546" y="13844"/>
                  <a:pt x="49714" y="14039"/>
                  <a:pt x="47849" y="14039"/>
                </a:cubicBezTo>
                <a:cubicBezTo>
                  <a:pt x="46680" y="14039"/>
                  <a:pt x="45498" y="13962"/>
                  <a:pt x="44348" y="13858"/>
                </a:cubicBezTo>
                <a:cubicBezTo>
                  <a:pt x="41702" y="13641"/>
                  <a:pt x="39078" y="13211"/>
                  <a:pt x="36418" y="13211"/>
                </a:cubicBezTo>
                <a:cubicBezTo>
                  <a:pt x="36078" y="13211"/>
                  <a:pt x="35738" y="13218"/>
                  <a:pt x="35397" y="13234"/>
                </a:cubicBezTo>
                <a:cubicBezTo>
                  <a:pt x="29620" y="13451"/>
                  <a:pt x="27016" y="16977"/>
                  <a:pt x="20913" y="17031"/>
                </a:cubicBezTo>
                <a:cubicBezTo>
                  <a:pt x="20872" y="17032"/>
                  <a:pt x="20831" y="17032"/>
                  <a:pt x="20790" y="17032"/>
                </a:cubicBezTo>
                <a:cubicBezTo>
                  <a:pt x="18670" y="17032"/>
                  <a:pt x="16777" y="16353"/>
                  <a:pt x="14701" y="16353"/>
                </a:cubicBezTo>
                <a:cubicBezTo>
                  <a:pt x="14643" y="16352"/>
                  <a:pt x="14584" y="16352"/>
                  <a:pt x="14525" y="16352"/>
                </a:cubicBezTo>
                <a:cubicBezTo>
                  <a:pt x="10087" y="16352"/>
                  <a:pt x="5879" y="18359"/>
                  <a:pt x="3255" y="20313"/>
                </a:cubicBezTo>
                <a:cubicBezTo>
                  <a:pt x="3255" y="20340"/>
                  <a:pt x="3201" y="20340"/>
                  <a:pt x="3201" y="20340"/>
                </a:cubicBezTo>
                <a:cubicBezTo>
                  <a:pt x="1546" y="21642"/>
                  <a:pt x="461" y="23487"/>
                  <a:pt x="217" y="25575"/>
                </a:cubicBezTo>
                <a:lnTo>
                  <a:pt x="0" y="27637"/>
                </a:lnTo>
                <a:lnTo>
                  <a:pt x="103641" y="27637"/>
                </a:lnTo>
                <a:lnTo>
                  <a:pt x="103641" y="133"/>
                </a:lnTo>
                <a:cubicBezTo>
                  <a:pt x="103214" y="41"/>
                  <a:pt x="102767" y="1"/>
                  <a:pt x="10231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9"/>
          <p:cNvSpPr/>
          <p:nvPr/>
        </p:nvSpPr>
        <p:spPr>
          <a:xfrm>
            <a:off x="838725" y="4410075"/>
            <a:ext cx="1924475" cy="435425"/>
          </a:xfrm>
          <a:custGeom>
            <a:avLst/>
            <a:gdLst/>
            <a:ahLst/>
            <a:cxnLst/>
            <a:rect l="l" t="t" r="r" b="b"/>
            <a:pathLst>
              <a:path w="76979" h="17417" extrusionOk="0">
                <a:moveTo>
                  <a:pt x="66680" y="1"/>
                </a:moveTo>
                <a:cubicBezTo>
                  <a:pt x="65738" y="1"/>
                  <a:pt x="64731" y="251"/>
                  <a:pt x="63661" y="819"/>
                </a:cubicBezTo>
                <a:cubicBezTo>
                  <a:pt x="61196" y="2140"/>
                  <a:pt x="59349" y="4129"/>
                  <a:pt x="57163" y="4129"/>
                </a:cubicBezTo>
                <a:cubicBezTo>
                  <a:pt x="57016" y="4129"/>
                  <a:pt x="56867" y="4120"/>
                  <a:pt x="56717" y="4101"/>
                </a:cubicBezTo>
                <a:cubicBezTo>
                  <a:pt x="54379" y="3803"/>
                  <a:pt x="52235" y="2091"/>
                  <a:pt x="49909" y="2091"/>
                </a:cubicBezTo>
                <a:cubicBezTo>
                  <a:pt x="49482" y="2091"/>
                  <a:pt x="49049" y="2149"/>
                  <a:pt x="48607" y="2283"/>
                </a:cubicBezTo>
                <a:cubicBezTo>
                  <a:pt x="45786" y="3206"/>
                  <a:pt x="43643" y="7003"/>
                  <a:pt x="40850" y="8332"/>
                </a:cubicBezTo>
                <a:cubicBezTo>
                  <a:pt x="40059" y="8717"/>
                  <a:pt x="39261" y="8876"/>
                  <a:pt x="38471" y="8876"/>
                </a:cubicBezTo>
                <a:cubicBezTo>
                  <a:pt x="37092" y="8876"/>
                  <a:pt x="35734" y="8393"/>
                  <a:pt x="34475" y="7790"/>
                </a:cubicBezTo>
                <a:cubicBezTo>
                  <a:pt x="32522" y="6813"/>
                  <a:pt x="30651" y="5511"/>
                  <a:pt x="28508" y="5213"/>
                </a:cubicBezTo>
                <a:cubicBezTo>
                  <a:pt x="28260" y="5175"/>
                  <a:pt x="28016" y="5157"/>
                  <a:pt x="27776" y="5157"/>
                </a:cubicBezTo>
                <a:cubicBezTo>
                  <a:pt x="24447" y="5157"/>
                  <a:pt x="21859" y="8571"/>
                  <a:pt x="18433" y="8571"/>
                </a:cubicBezTo>
                <a:cubicBezTo>
                  <a:pt x="18059" y="8571"/>
                  <a:pt x="17675" y="8531"/>
                  <a:pt x="17279" y="8441"/>
                </a:cubicBezTo>
                <a:cubicBezTo>
                  <a:pt x="15760" y="8088"/>
                  <a:pt x="14214" y="7491"/>
                  <a:pt x="12749" y="7084"/>
                </a:cubicBezTo>
                <a:cubicBezTo>
                  <a:pt x="12208" y="6943"/>
                  <a:pt x="11639" y="6876"/>
                  <a:pt x="11056" y="6876"/>
                </a:cubicBezTo>
                <a:cubicBezTo>
                  <a:pt x="8278" y="6876"/>
                  <a:pt x="5159" y="8391"/>
                  <a:pt x="2985" y="10610"/>
                </a:cubicBezTo>
                <a:cubicBezTo>
                  <a:pt x="2062" y="11560"/>
                  <a:pt x="1" y="16496"/>
                  <a:pt x="137" y="16551"/>
                </a:cubicBezTo>
                <a:cubicBezTo>
                  <a:pt x="177" y="16556"/>
                  <a:pt x="218" y="16559"/>
                  <a:pt x="260" y="16559"/>
                </a:cubicBezTo>
                <a:cubicBezTo>
                  <a:pt x="836" y="16559"/>
                  <a:pt x="1548" y="16053"/>
                  <a:pt x="2306" y="15547"/>
                </a:cubicBezTo>
                <a:cubicBezTo>
                  <a:pt x="4127" y="14446"/>
                  <a:pt x="6641" y="13445"/>
                  <a:pt x="9140" y="13445"/>
                </a:cubicBezTo>
                <a:cubicBezTo>
                  <a:pt x="9843" y="13445"/>
                  <a:pt x="10545" y="13524"/>
                  <a:pt x="11230" y="13703"/>
                </a:cubicBezTo>
                <a:cubicBezTo>
                  <a:pt x="12722" y="14028"/>
                  <a:pt x="13861" y="15059"/>
                  <a:pt x="15380" y="15384"/>
                </a:cubicBezTo>
                <a:cubicBezTo>
                  <a:pt x="16024" y="15540"/>
                  <a:pt x="16631" y="15605"/>
                  <a:pt x="17212" y="15605"/>
                </a:cubicBezTo>
                <a:cubicBezTo>
                  <a:pt x="20036" y="15605"/>
                  <a:pt x="22230" y="14073"/>
                  <a:pt x="25016" y="14073"/>
                </a:cubicBezTo>
                <a:cubicBezTo>
                  <a:pt x="25442" y="14073"/>
                  <a:pt x="25881" y="14108"/>
                  <a:pt x="26338" y="14191"/>
                </a:cubicBezTo>
                <a:cubicBezTo>
                  <a:pt x="28481" y="14570"/>
                  <a:pt x="30407" y="15547"/>
                  <a:pt x="32414" y="16334"/>
                </a:cubicBezTo>
                <a:cubicBezTo>
                  <a:pt x="33935" y="16930"/>
                  <a:pt x="35582" y="17417"/>
                  <a:pt x="37175" y="17417"/>
                </a:cubicBezTo>
                <a:cubicBezTo>
                  <a:pt x="37684" y="17417"/>
                  <a:pt x="38187" y="17367"/>
                  <a:pt x="38680" y="17256"/>
                </a:cubicBezTo>
                <a:cubicBezTo>
                  <a:pt x="41256" y="16686"/>
                  <a:pt x="43019" y="14462"/>
                  <a:pt x="45732" y="14164"/>
                </a:cubicBezTo>
                <a:cubicBezTo>
                  <a:pt x="45953" y="14139"/>
                  <a:pt x="46174" y="14128"/>
                  <a:pt x="46395" y="14128"/>
                </a:cubicBezTo>
                <a:cubicBezTo>
                  <a:pt x="48879" y="14128"/>
                  <a:pt x="51326" y="15562"/>
                  <a:pt x="53842" y="16035"/>
                </a:cubicBezTo>
                <a:cubicBezTo>
                  <a:pt x="54349" y="16123"/>
                  <a:pt x="54860" y="16165"/>
                  <a:pt x="55368" y="16165"/>
                </a:cubicBezTo>
                <a:cubicBezTo>
                  <a:pt x="57225" y="16165"/>
                  <a:pt x="59031" y="15599"/>
                  <a:pt x="60352" y="14598"/>
                </a:cubicBezTo>
                <a:cubicBezTo>
                  <a:pt x="61620" y="13661"/>
                  <a:pt x="62692" y="12934"/>
                  <a:pt x="64215" y="12934"/>
                </a:cubicBezTo>
                <a:cubicBezTo>
                  <a:pt x="64808" y="12934"/>
                  <a:pt x="65469" y="13045"/>
                  <a:pt x="66237" y="13296"/>
                </a:cubicBezTo>
                <a:cubicBezTo>
                  <a:pt x="67192" y="13603"/>
                  <a:pt x="68201" y="13759"/>
                  <a:pt x="69189" y="13759"/>
                </a:cubicBezTo>
                <a:cubicBezTo>
                  <a:pt x="69773" y="13759"/>
                  <a:pt x="70349" y="13705"/>
                  <a:pt x="70903" y="13594"/>
                </a:cubicBezTo>
                <a:cubicBezTo>
                  <a:pt x="71933" y="13377"/>
                  <a:pt x="72856" y="12970"/>
                  <a:pt x="73886" y="12780"/>
                </a:cubicBezTo>
                <a:cubicBezTo>
                  <a:pt x="74238" y="12704"/>
                  <a:pt x="74614" y="12661"/>
                  <a:pt x="74992" y="12661"/>
                </a:cubicBezTo>
                <a:cubicBezTo>
                  <a:pt x="75691" y="12661"/>
                  <a:pt x="76397" y="12808"/>
                  <a:pt x="76979" y="13160"/>
                </a:cubicBezTo>
                <a:cubicBezTo>
                  <a:pt x="76979" y="13160"/>
                  <a:pt x="73521" y="1"/>
                  <a:pt x="666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9"/>
          <p:cNvSpPr/>
          <p:nvPr/>
        </p:nvSpPr>
        <p:spPr>
          <a:xfrm rot="1016461">
            <a:off x="6556568" y="3867660"/>
            <a:ext cx="2705310" cy="1236946"/>
          </a:xfrm>
          <a:custGeom>
            <a:avLst/>
            <a:gdLst/>
            <a:ahLst/>
            <a:cxnLst/>
            <a:rect l="l" t="t" r="r" b="b"/>
            <a:pathLst>
              <a:path w="73914" h="39386" extrusionOk="0">
                <a:moveTo>
                  <a:pt x="72947" y="1"/>
                </a:moveTo>
                <a:cubicBezTo>
                  <a:pt x="72223" y="1"/>
                  <a:pt x="71471" y="351"/>
                  <a:pt x="70821" y="815"/>
                </a:cubicBezTo>
                <a:cubicBezTo>
                  <a:pt x="69872" y="1493"/>
                  <a:pt x="69058" y="2470"/>
                  <a:pt x="68109" y="3229"/>
                </a:cubicBezTo>
                <a:cubicBezTo>
                  <a:pt x="66951" y="4155"/>
                  <a:pt x="65595" y="4627"/>
                  <a:pt x="64228" y="4627"/>
                </a:cubicBezTo>
                <a:cubicBezTo>
                  <a:pt x="63993" y="4627"/>
                  <a:pt x="63759" y="4613"/>
                  <a:pt x="63525" y="4585"/>
                </a:cubicBezTo>
                <a:cubicBezTo>
                  <a:pt x="63287" y="4554"/>
                  <a:pt x="63062" y="4539"/>
                  <a:pt x="62848" y="4539"/>
                </a:cubicBezTo>
                <a:cubicBezTo>
                  <a:pt x="60443" y="4539"/>
                  <a:pt x="59420" y="6441"/>
                  <a:pt x="58100" y="9007"/>
                </a:cubicBezTo>
                <a:cubicBezTo>
                  <a:pt x="56744" y="11692"/>
                  <a:pt x="54519" y="13590"/>
                  <a:pt x="52133" y="13862"/>
                </a:cubicBezTo>
                <a:cubicBezTo>
                  <a:pt x="51898" y="13887"/>
                  <a:pt x="51662" y="13898"/>
                  <a:pt x="51424" y="13898"/>
                </a:cubicBezTo>
                <a:cubicBezTo>
                  <a:pt x="49771" y="13898"/>
                  <a:pt x="48061" y="13361"/>
                  <a:pt x="46429" y="13361"/>
                </a:cubicBezTo>
                <a:cubicBezTo>
                  <a:pt x="45532" y="13361"/>
                  <a:pt x="44660" y="13523"/>
                  <a:pt x="43833" y="14024"/>
                </a:cubicBezTo>
                <a:cubicBezTo>
                  <a:pt x="41283" y="15571"/>
                  <a:pt x="40090" y="19775"/>
                  <a:pt x="37730" y="21728"/>
                </a:cubicBezTo>
                <a:cubicBezTo>
                  <a:pt x="36563" y="22675"/>
                  <a:pt x="35227" y="23010"/>
                  <a:pt x="33867" y="23010"/>
                </a:cubicBezTo>
                <a:cubicBezTo>
                  <a:pt x="33046" y="23010"/>
                  <a:pt x="32217" y="22888"/>
                  <a:pt x="31410" y="22704"/>
                </a:cubicBezTo>
                <a:cubicBezTo>
                  <a:pt x="29509" y="22290"/>
                  <a:pt x="27608" y="21591"/>
                  <a:pt x="25668" y="21591"/>
                </a:cubicBezTo>
                <a:cubicBezTo>
                  <a:pt x="25449" y="21591"/>
                  <a:pt x="25229" y="21600"/>
                  <a:pt x="25009" y="21619"/>
                </a:cubicBezTo>
                <a:cubicBezTo>
                  <a:pt x="20913" y="21999"/>
                  <a:pt x="19258" y="27369"/>
                  <a:pt x="14864" y="27424"/>
                </a:cubicBezTo>
                <a:cubicBezTo>
                  <a:pt x="14774" y="27425"/>
                  <a:pt x="14683" y="27426"/>
                  <a:pt x="14592" y="27426"/>
                </a:cubicBezTo>
                <a:cubicBezTo>
                  <a:pt x="13119" y="27426"/>
                  <a:pt x="11522" y="27231"/>
                  <a:pt x="10118" y="27180"/>
                </a:cubicBezTo>
                <a:cubicBezTo>
                  <a:pt x="10101" y="27179"/>
                  <a:pt x="10084" y="27179"/>
                  <a:pt x="10068" y="27179"/>
                </a:cubicBezTo>
                <a:cubicBezTo>
                  <a:pt x="6881" y="27179"/>
                  <a:pt x="3408" y="29746"/>
                  <a:pt x="1492" y="32957"/>
                </a:cubicBezTo>
                <a:cubicBezTo>
                  <a:pt x="841" y="34069"/>
                  <a:pt x="0" y="39385"/>
                  <a:pt x="136" y="39385"/>
                </a:cubicBezTo>
                <a:cubicBezTo>
                  <a:pt x="733" y="39331"/>
                  <a:pt x="1357" y="38626"/>
                  <a:pt x="1981" y="37893"/>
                </a:cubicBezTo>
                <a:cubicBezTo>
                  <a:pt x="3867" y="35980"/>
                  <a:pt x="6931" y="33960"/>
                  <a:pt x="10135" y="33960"/>
                </a:cubicBezTo>
                <a:cubicBezTo>
                  <a:pt x="10156" y="33960"/>
                  <a:pt x="10178" y="33960"/>
                  <a:pt x="10199" y="33960"/>
                </a:cubicBezTo>
                <a:cubicBezTo>
                  <a:pt x="11638" y="33960"/>
                  <a:pt x="12975" y="34641"/>
                  <a:pt x="14480" y="34641"/>
                </a:cubicBezTo>
                <a:cubicBezTo>
                  <a:pt x="14535" y="34641"/>
                  <a:pt x="14591" y="34640"/>
                  <a:pt x="14647" y="34639"/>
                </a:cubicBezTo>
                <a:cubicBezTo>
                  <a:pt x="19014" y="34611"/>
                  <a:pt x="20886" y="31112"/>
                  <a:pt x="25009" y="30895"/>
                </a:cubicBezTo>
                <a:cubicBezTo>
                  <a:pt x="25265" y="30879"/>
                  <a:pt x="25520" y="30872"/>
                  <a:pt x="25775" y="30872"/>
                </a:cubicBezTo>
                <a:cubicBezTo>
                  <a:pt x="27678" y="30872"/>
                  <a:pt x="29544" y="31280"/>
                  <a:pt x="31410" y="31519"/>
                </a:cubicBezTo>
                <a:cubicBezTo>
                  <a:pt x="32236" y="31624"/>
                  <a:pt x="33086" y="31700"/>
                  <a:pt x="33926" y="31700"/>
                </a:cubicBezTo>
                <a:cubicBezTo>
                  <a:pt x="35265" y="31700"/>
                  <a:pt x="36580" y="31506"/>
                  <a:pt x="37730" y="30923"/>
                </a:cubicBezTo>
                <a:cubicBezTo>
                  <a:pt x="40090" y="29729"/>
                  <a:pt x="41283" y="27180"/>
                  <a:pt x="43833" y="26230"/>
                </a:cubicBezTo>
                <a:cubicBezTo>
                  <a:pt x="44658" y="25923"/>
                  <a:pt x="45529" y="25823"/>
                  <a:pt x="46423" y="25823"/>
                </a:cubicBezTo>
                <a:cubicBezTo>
                  <a:pt x="48082" y="25823"/>
                  <a:pt x="49821" y="26167"/>
                  <a:pt x="51500" y="26167"/>
                </a:cubicBezTo>
                <a:cubicBezTo>
                  <a:pt x="51712" y="26167"/>
                  <a:pt x="51923" y="26161"/>
                  <a:pt x="52133" y="26149"/>
                </a:cubicBezTo>
                <a:cubicBezTo>
                  <a:pt x="54519" y="25959"/>
                  <a:pt x="56744" y="24847"/>
                  <a:pt x="58100" y="23219"/>
                </a:cubicBezTo>
                <a:cubicBezTo>
                  <a:pt x="59436" y="21656"/>
                  <a:pt x="60492" y="20514"/>
                  <a:pt x="62944" y="20514"/>
                </a:cubicBezTo>
                <a:cubicBezTo>
                  <a:pt x="63129" y="20514"/>
                  <a:pt x="63323" y="20521"/>
                  <a:pt x="63525" y="20534"/>
                </a:cubicBezTo>
                <a:cubicBezTo>
                  <a:pt x="63774" y="20556"/>
                  <a:pt x="64025" y="20566"/>
                  <a:pt x="64276" y="20566"/>
                </a:cubicBezTo>
                <a:cubicBezTo>
                  <a:pt x="65608" y="20566"/>
                  <a:pt x="66945" y="20268"/>
                  <a:pt x="68109" y="19720"/>
                </a:cubicBezTo>
                <a:cubicBezTo>
                  <a:pt x="69058" y="19286"/>
                  <a:pt x="69899" y="18690"/>
                  <a:pt x="70821" y="18229"/>
                </a:cubicBezTo>
                <a:cubicBezTo>
                  <a:pt x="71467" y="17933"/>
                  <a:pt x="72213" y="17726"/>
                  <a:pt x="72931" y="17726"/>
                </a:cubicBezTo>
                <a:cubicBezTo>
                  <a:pt x="73269" y="17726"/>
                  <a:pt x="73601" y="17772"/>
                  <a:pt x="73913" y="17876"/>
                </a:cubicBezTo>
                <a:lnTo>
                  <a:pt x="73913" y="246"/>
                </a:lnTo>
                <a:cubicBezTo>
                  <a:pt x="73605" y="75"/>
                  <a:pt x="73279" y="1"/>
                  <a:pt x="7294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19"/>
          <p:cNvSpPr/>
          <p:nvPr/>
        </p:nvSpPr>
        <p:spPr>
          <a:xfrm rot="-1713326">
            <a:off x="-9023" y="4084350"/>
            <a:ext cx="2029306" cy="1116713"/>
          </a:xfrm>
          <a:custGeom>
            <a:avLst/>
            <a:gdLst/>
            <a:ahLst/>
            <a:cxnLst/>
            <a:rect l="l" t="t" r="r" b="b"/>
            <a:pathLst>
              <a:path w="70279" h="37378" extrusionOk="0">
                <a:moveTo>
                  <a:pt x="0" y="1"/>
                </a:moveTo>
                <a:lnTo>
                  <a:pt x="0" y="17034"/>
                </a:lnTo>
                <a:cubicBezTo>
                  <a:pt x="2442" y="17034"/>
                  <a:pt x="4720" y="17441"/>
                  <a:pt x="6836" y="18608"/>
                </a:cubicBezTo>
                <a:cubicBezTo>
                  <a:pt x="8327" y="19448"/>
                  <a:pt x="9819" y="20398"/>
                  <a:pt x="11609" y="20561"/>
                </a:cubicBezTo>
                <a:cubicBezTo>
                  <a:pt x="11814" y="20579"/>
                  <a:pt x="12017" y="20588"/>
                  <a:pt x="12220" y="20588"/>
                </a:cubicBezTo>
                <a:cubicBezTo>
                  <a:pt x="13469" y="20588"/>
                  <a:pt x="14685" y="20270"/>
                  <a:pt x="15922" y="20154"/>
                </a:cubicBezTo>
                <a:cubicBezTo>
                  <a:pt x="16164" y="20134"/>
                  <a:pt x="16407" y="20125"/>
                  <a:pt x="16649" y="20125"/>
                </a:cubicBezTo>
                <a:cubicBezTo>
                  <a:pt x="18118" y="20125"/>
                  <a:pt x="19582" y="20471"/>
                  <a:pt x="20886" y="21076"/>
                </a:cubicBezTo>
                <a:cubicBezTo>
                  <a:pt x="22730" y="21890"/>
                  <a:pt x="23517" y="23110"/>
                  <a:pt x="24792" y="24331"/>
                </a:cubicBezTo>
                <a:cubicBezTo>
                  <a:pt x="26875" y="26339"/>
                  <a:pt x="30168" y="27860"/>
                  <a:pt x="33335" y="27860"/>
                </a:cubicBezTo>
                <a:cubicBezTo>
                  <a:pt x="33589" y="27860"/>
                  <a:pt x="33843" y="27850"/>
                  <a:pt x="34095" y="27830"/>
                </a:cubicBezTo>
                <a:cubicBezTo>
                  <a:pt x="35506" y="27730"/>
                  <a:pt x="37079" y="27366"/>
                  <a:pt x="38579" y="27366"/>
                </a:cubicBezTo>
                <a:cubicBezTo>
                  <a:pt x="39530" y="27366"/>
                  <a:pt x="40451" y="27513"/>
                  <a:pt x="41283" y="27965"/>
                </a:cubicBezTo>
                <a:cubicBezTo>
                  <a:pt x="42856" y="28833"/>
                  <a:pt x="44185" y="30027"/>
                  <a:pt x="46057" y="30461"/>
                </a:cubicBezTo>
                <a:cubicBezTo>
                  <a:pt x="46522" y="30582"/>
                  <a:pt x="46976" y="30621"/>
                  <a:pt x="47424" y="30621"/>
                </a:cubicBezTo>
                <a:cubicBezTo>
                  <a:pt x="48242" y="30621"/>
                  <a:pt x="49043" y="30491"/>
                  <a:pt x="49863" y="30491"/>
                </a:cubicBezTo>
                <a:cubicBezTo>
                  <a:pt x="50399" y="30491"/>
                  <a:pt x="50944" y="30547"/>
                  <a:pt x="51509" y="30732"/>
                </a:cubicBezTo>
                <a:cubicBezTo>
                  <a:pt x="52838" y="31166"/>
                  <a:pt x="54031" y="31898"/>
                  <a:pt x="55333" y="32224"/>
                </a:cubicBezTo>
                <a:cubicBezTo>
                  <a:pt x="56193" y="32444"/>
                  <a:pt x="57075" y="32499"/>
                  <a:pt x="57964" y="32499"/>
                </a:cubicBezTo>
                <a:cubicBezTo>
                  <a:pt x="58838" y="32499"/>
                  <a:pt x="59719" y="32446"/>
                  <a:pt x="60590" y="32446"/>
                </a:cubicBezTo>
                <a:cubicBezTo>
                  <a:pt x="61010" y="32446"/>
                  <a:pt x="61429" y="32458"/>
                  <a:pt x="61843" y="32495"/>
                </a:cubicBezTo>
                <a:cubicBezTo>
                  <a:pt x="64528" y="32739"/>
                  <a:pt x="66454" y="33797"/>
                  <a:pt x="68027" y="35696"/>
                </a:cubicBezTo>
                <a:cubicBezTo>
                  <a:pt x="69085" y="36970"/>
                  <a:pt x="69682" y="37323"/>
                  <a:pt x="70278" y="37377"/>
                </a:cubicBezTo>
                <a:lnTo>
                  <a:pt x="70278" y="33688"/>
                </a:lnTo>
                <a:cubicBezTo>
                  <a:pt x="69817" y="33634"/>
                  <a:pt x="69546" y="32902"/>
                  <a:pt x="68542" y="30813"/>
                </a:cubicBezTo>
                <a:cubicBezTo>
                  <a:pt x="66969" y="27694"/>
                  <a:pt x="64528" y="25958"/>
                  <a:pt x="61843" y="25578"/>
                </a:cubicBezTo>
                <a:cubicBezTo>
                  <a:pt x="61462" y="25525"/>
                  <a:pt x="61077" y="25507"/>
                  <a:pt x="60691" y="25507"/>
                </a:cubicBezTo>
                <a:cubicBezTo>
                  <a:pt x="59759" y="25507"/>
                  <a:pt x="58815" y="25616"/>
                  <a:pt x="57879" y="25616"/>
                </a:cubicBezTo>
                <a:cubicBezTo>
                  <a:pt x="57019" y="25616"/>
                  <a:pt x="56166" y="25524"/>
                  <a:pt x="55333" y="25172"/>
                </a:cubicBezTo>
                <a:cubicBezTo>
                  <a:pt x="53977" y="24602"/>
                  <a:pt x="52838" y="23409"/>
                  <a:pt x="51509" y="22676"/>
                </a:cubicBezTo>
                <a:cubicBezTo>
                  <a:pt x="50919" y="22331"/>
                  <a:pt x="50349" y="22229"/>
                  <a:pt x="49789" y="22229"/>
                </a:cubicBezTo>
                <a:cubicBezTo>
                  <a:pt x="48982" y="22229"/>
                  <a:pt x="48194" y="22440"/>
                  <a:pt x="47387" y="22440"/>
                </a:cubicBezTo>
                <a:cubicBezTo>
                  <a:pt x="46951" y="22440"/>
                  <a:pt x="46509" y="22378"/>
                  <a:pt x="46057" y="22188"/>
                </a:cubicBezTo>
                <a:cubicBezTo>
                  <a:pt x="44212" y="21456"/>
                  <a:pt x="42856" y="19476"/>
                  <a:pt x="41283" y="18065"/>
                </a:cubicBezTo>
                <a:cubicBezTo>
                  <a:pt x="40445" y="17323"/>
                  <a:pt x="39516" y="17082"/>
                  <a:pt x="38558" y="17082"/>
                </a:cubicBezTo>
                <a:cubicBezTo>
                  <a:pt x="37065" y="17082"/>
                  <a:pt x="35499" y="17666"/>
                  <a:pt x="34095" y="17848"/>
                </a:cubicBezTo>
                <a:cubicBezTo>
                  <a:pt x="33838" y="17883"/>
                  <a:pt x="33579" y="17900"/>
                  <a:pt x="33319" y="17900"/>
                </a:cubicBezTo>
                <a:cubicBezTo>
                  <a:pt x="30157" y="17900"/>
                  <a:pt x="26872" y="15379"/>
                  <a:pt x="24792" y="12071"/>
                </a:cubicBezTo>
                <a:cubicBezTo>
                  <a:pt x="23517" y="9955"/>
                  <a:pt x="22730" y="8002"/>
                  <a:pt x="20886" y="6646"/>
                </a:cubicBezTo>
                <a:cubicBezTo>
                  <a:pt x="19600" y="5682"/>
                  <a:pt x="18159" y="5126"/>
                  <a:pt x="16710" y="5126"/>
                </a:cubicBezTo>
                <a:cubicBezTo>
                  <a:pt x="16448" y="5126"/>
                  <a:pt x="16185" y="5144"/>
                  <a:pt x="15922" y="5181"/>
                </a:cubicBezTo>
                <a:cubicBezTo>
                  <a:pt x="14650" y="5323"/>
                  <a:pt x="13398" y="5873"/>
                  <a:pt x="12167" y="5873"/>
                </a:cubicBezTo>
                <a:cubicBezTo>
                  <a:pt x="11980" y="5873"/>
                  <a:pt x="11795" y="5861"/>
                  <a:pt x="11609" y="5832"/>
                </a:cubicBezTo>
                <a:cubicBezTo>
                  <a:pt x="9846" y="5588"/>
                  <a:pt x="8327" y="3961"/>
                  <a:pt x="6836" y="2577"/>
                </a:cubicBezTo>
                <a:cubicBezTo>
                  <a:pt x="4720" y="625"/>
                  <a:pt x="2442" y="1"/>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9"/>
          <p:cNvSpPr/>
          <p:nvPr/>
        </p:nvSpPr>
        <p:spPr>
          <a:xfrm>
            <a:off x="7673637" y="72988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9"/>
          <p:cNvSpPr/>
          <p:nvPr/>
        </p:nvSpPr>
        <p:spPr>
          <a:xfrm>
            <a:off x="4392380" y="1524003"/>
            <a:ext cx="798967" cy="270936"/>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9"/>
          <p:cNvSpPr/>
          <p:nvPr/>
        </p:nvSpPr>
        <p:spPr>
          <a:xfrm>
            <a:off x="91912" y="44503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9"/>
          <p:cNvSpPr/>
          <p:nvPr/>
        </p:nvSpPr>
        <p:spPr>
          <a:xfrm>
            <a:off x="872989" y="3286075"/>
            <a:ext cx="796691" cy="270940"/>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9"/>
          <p:cNvSpPr/>
          <p:nvPr/>
        </p:nvSpPr>
        <p:spPr>
          <a:xfrm>
            <a:off x="8004249" y="3562325"/>
            <a:ext cx="549186" cy="186248"/>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9"/>
          <p:cNvSpPr/>
          <p:nvPr/>
        </p:nvSpPr>
        <p:spPr>
          <a:xfrm rot="1016509">
            <a:off x="6472307" y="4408810"/>
            <a:ext cx="2591022" cy="690924"/>
          </a:xfrm>
          <a:custGeom>
            <a:avLst/>
            <a:gdLst/>
            <a:ahLst/>
            <a:cxnLst/>
            <a:rect l="l" t="t" r="r" b="b"/>
            <a:pathLst>
              <a:path w="103641" h="27637" extrusionOk="0">
                <a:moveTo>
                  <a:pt x="102315" y="1"/>
                </a:moveTo>
                <a:cubicBezTo>
                  <a:pt x="101299" y="1"/>
                  <a:pt x="100256" y="204"/>
                  <a:pt x="99355" y="486"/>
                </a:cubicBezTo>
                <a:cubicBezTo>
                  <a:pt x="98080" y="920"/>
                  <a:pt x="96914" y="1516"/>
                  <a:pt x="95612" y="1977"/>
                </a:cubicBezTo>
                <a:cubicBezTo>
                  <a:pt x="93954" y="2507"/>
                  <a:pt x="92081" y="2822"/>
                  <a:pt x="90192" y="2822"/>
                </a:cubicBezTo>
                <a:cubicBezTo>
                  <a:pt x="89856" y="2822"/>
                  <a:pt x="89520" y="2812"/>
                  <a:pt x="89184" y="2791"/>
                </a:cubicBezTo>
                <a:cubicBezTo>
                  <a:pt x="88867" y="2774"/>
                  <a:pt x="88566" y="2766"/>
                  <a:pt x="88278" y="2766"/>
                </a:cubicBezTo>
                <a:cubicBezTo>
                  <a:pt x="84919" y="2766"/>
                  <a:pt x="83442" y="3904"/>
                  <a:pt x="81643" y="5504"/>
                </a:cubicBezTo>
                <a:cubicBezTo>
                  <a:pt x="79745" y="7131"/>
                  <a:pt x="76625" y="8270"/>
                  <a:pt x="73289" y="8433"/>
                </a:cubicBezTo>
                <a:cubicBezTo>
                  <a:pt x="72946" y="8450"/>
                  <a:pt x="72601" y="8457"/>
                  <a:pt x="72254" y="8457"/>
                </a:cubicBezTo>
                <a:cubicBezTo>
                  <a:pt x="69943" y="8457"/>
                  <a:pt x="67581" y="8133"/>
                  <a:pt x="65327" y="8133"/>
                </a:cubicBezTo>
                <a:cubicBezTo>
                  <a:pt x="64078" y="8133"/>
                  <a:pt x="62863" y="8233"/>
                  <a:pt x="61707" y="8541"/>
                </a:cubicBezTo>
                <a:cubicBezTo>
                  <a:pt x="58127" y="9491"/>
                  <a:pt x="56472" y="12067"/>
                  <a:pt x="53163" y="13261"/>
                </a:cubicBezTo>
                <a:cubicBezTo>
                  <a:pt x="51546" y="13844"/>
                  <a:pt x="49714" y="14039"/>
                  <a:pt x="47849" y="14039"/>
                </a:cubicBezTo>
                <a:cubicBezTo>
                  <a:pt x="46680" y="14039"/>
                  <a:pt x="45498" y="13962"/>
                  <a:pt x="44348" y="13858"/>
                </a:cubicBezTo>
                <a:cubicBezTo>
                  <a:pt x="41702" y="13641"/>
                  <a:pt x="39078" y="13211"/>
                  <a:pt x="36418" y="13211"/>
                </a:cubicBezTo>
                <a:cubicBezTo>
                  <a:pt x="36078" y="13211"/>
                  <a:pt x="35738" y="13218"/>
                  <a:pt x="35397" y="13234"/>
                </a:cubicBezTo>
                <a:cubicBezTo>
                  <a:pt x="29620" y="13451"/>
                  <a:pt x="27016" y="16977"/>
                  <a:pt x="20913" y="17031"/>
                </a:cubicBezTo>
                <a:cubicBezTo>
                  <a:pt x="20872" y="17032"/>
                  <a:pt x="20831" y="17032"/>
                  <a:pt x="20790" y="17032"/>
                </a:cubicBezTo>
                <a:cubicBezTo>
                  <a:pt x="18670" y="17032"/>
                  <a:pt x="16777" y="16353"/>
                  <a:pt x="14701" y="16353"/>
                </a:cubicBezTo>
                <a:cubicBezTo>
                  <a:pt x="14643" y="16352"/>
                  <a:pt x="14584" y="16352"/>
                  <a:pt x="14525" y="16352"/>
                </a:cubicBezTo>
                <a:cubicBezTo>
                  <a:pt x="10087" y="16352"/>
                  <a:pt x="5879" y="18359"/>
                  <a:pt x="3255" y="20313"/>
                </a:cubicBezTo>
                <a:cubicBezTo>
                  <a:pt x="3255" y="20340"/>
                  <a:pt x="3201" y="20340"/>
                  <a:pt x="3201" y="20340"/>
                </a:cubicBezTo>
                <a:cubicBezTo>
                  <a:pt x="1546" y="21642"/>
                  <a:pt x="461" y="23487"/>
                  <a:pt x="217" y="25575"/>
                </a:cubicBezTo>
                <a:lnTo>
                  <a:pt x="0" y="27637"/>
                </a:lnTo>
                <a:lnTo>
                  <a:pt x="103641" y="27637"/>
                </a:lnTo>
                <a:lnTo>
                  <a:pt x="103641" y="133"/>
                </a:lnTo>
                <a:cubicBezTo>
                  <a:pt x="103214" y="41"/>
                  <a:pt x="102767" y="1"/>
                  <a:pt x="102315"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9"/>
          <p:cNvSpPr/>
          <p:nvPr/>
        </p:nvSpPr>
        <p:spPr>
          <a:xfrm>
            <a:off x="838725" y="4410075"/>
            <a:ext cx="1924475" cy="435425"/>
          </a:xfrm>
          <a:custGeom>
            <a:avLst/>
            <a:gdLst/>
            <a:ahLst/>
            <a:cxnLst/>
            <a:rect l="l" t="t" r="r" b="b"/>
            <a:pathLst>
              <a:path w="76979" h="17417" extrusionOk="0">
                <a:moveTo>
                  <a:pt x="66680" y="1"/>
                </a:moveTo>
                <a:cubicBezTo>
                  <a:pt x="65738" y="1"/>
                  <a:pt x="64731" y="251"/>
                  <a:pt x="63661" y="819"/>
                </a:cubicBezTo>
                <a:cubicBezTo>
                  <a:pt x="61196" y="2140"/>
                  <a:pt x="59349" y="4129"/>
                  <a:pt x="57163" y="4129"/>
                </a:cubicBezTo>
                <a:cubicBezTo>
                  <a:pt x="57016" y="4129"/>
                  <a:pt x="56867" y="4120"/>
                  <a:pt x="56717" y="4101"/>
                </a:cubicBezTo>
                <a:cubicBezTo>
                  <a:pt x="54379" y="3803"/>
                  <a:pt x="52235" y="2091"/>
                  <a:pt x="49909" y="2091"/>
                </a:cubicBezTo>
                <a:cubicBezTo>
                  <a:pt x="49482" y="2091"/>
                  <a:pt x="49049" y="2149"/>
                  <a:pt x="48607" y="2283"/>
                </a:cubicBezTo>
                <a:cubicBezTo>
                  <a:pt x="45786" y="3206"/>
                  <a:pt x="43643" y="7003"/>
                  <a:pt x="40850" y="8332"/>
                </a:cubicBezTo>
                <a:cubicBezTo>
                  <a:pt x="40059" y="8717"/>
                  <a:pt x="39261" y="8876"/>
                  <a:pt x="38471" y="8876"/>
                </a:cubicBezTo>
                <a:cubicBezTo>
                  <a:pt x="37092" y="8876"/>
                  <a:pt x="35734" y="8393"/>
                  <a:pt x="34475" y="7790"/>
                </a:cubicBezTo>
                <a:cubicBezTo>
                  <a:pt x="32522" y="6813"/>
                  <a:pt x="30651" y="5511"/>
                  <a:pt x="28508" y="5213"/>
                </a:cubicBezTo>
                <a:cubicBezTo>
                  <a:pt x="28260" y="5175"/>
                  <a:pt x="28016" y="5157"/>
                  <a:pt x="27776" y="5157"/>
                </a:cubicBezTo>
                <a:cubicBezTo>
                  <a:pt x="24447" y="5157"/>
                  <a:pt x="21859" y="8571"/>
                  <a:pt x="18433" y="8571"/>
                </a:cubicBezTo>
                <a:cubicBezTo>
                  <a:pt x="18059" y="8571"/>
                  <a:pt x="17675" y="8531"/>
                  <a:pt x="17279" y="8441"/>
                </a:cubicBezTo>
                <a:cubicBezTo>
                  <a:pt x="15760" y="8088"/>
                  <a:pt x="14214" y="7491"/>
                  <a:pt x="12749" y="7084"/>
                </a:cubicBezTo>
                <a:cubicBezTo>
                  <a:pt x="12208" y="6943"/>
                  <a:pt x="11639" y="6876"/>
                  <a:pt x="11056" y="6876"/>
                </a:cubicBezTo>
                <a:cubicBezTo>
                  <a:pt x="8278" y="6876"/>
                  <a:pt x="5159" y="8391"/>
                  <a:pt x="2985" y="10610"/>
                </a:cubicBezTo>
                <a:cubicBezTo>
                  <a:pt x="2062" y="11560"/>
                  <a:pt x="1" y="16496"/>
                  <a:pt x="137" y="16551"/>
                </a:cubicBezTo>
                <a:cubicBezTo>
                  <a:pt x="177" y="16556"/>
                  <a:pt x="218" y="16559"/>
                  <a:pt x="260" y="16559"/>
                </a:cubicBezTo>
                <a:cubicBezTo>
                  <a:pt x="836" y="16559"/>
                  <a:pt x="1548" y="16053"/>
                  <a:pt x="2306" y="15547"/>
                </a:cubicBezTo>
                <a:cubicBezTo>
                  <a:pt x="4127" y="14446"/>
                  <a:pt x="6641" y="13445"/>
                  <a:pt x="9140" y="13445"/>
                </a:cubicBezTo>
                <a:cubicBezTo>
                  <a:pt x="9843" y="13445"/>
                  <a:pt x="10545" y="13524"/>
                  <a:pt x="11230" y="13703"/>
                </a:cubicBezTo>
                <a:cubicBezTo>
                  <a:pt x="12722" y="14028"/>
                  <a:pt x="13861" y="15059"/>
                  <a:pt x="15380" y="15384"/>
                </a:cubicBezTo>
                <a:cubicBezTo>
                  <a:pt x="16024" y="15540"/>
                  <a:pt x="16631" y="15605"/>
                  <a:pt x="17212" y="15605"/>
                </a:cubicBezTo>
                <a:cubicBezTo>
                  <a:pt x="20036" y="15605"/>
                  <a:pt x="22230" y="14073"/>
                  <a:pt x="25016" y="14073"/>
                </a:cubicBezTo>
                <a:cubicBezTo>
                  <a:pt x="25442" y="14073"/>
                  <a:pt x="25881" y="14108"/>
                  <a:pt x="26338" y="14191"/>
                </a:cubicBezTo>
                <a:cubicBezTo>
                  <a:pt x="28481" y="14570"/>
                  <a:pt x="30407" y="15547"/>
                  <a:pt x="32414" y="16334"/>
                </a:cubicBezTo>
                <a:cubicBezTo>
                  <a:pt x="33935" y="16930"/>
                  <a:pt x="35582" y="17417"/>
                  <a:pt x="37175" y="17417"/>
                </a:cubicBezTo>
                <a:cubicBezTo>
                  <a:pt x="37684" y="17417"/>
                  <a:pt x="38187" y="17367"/>
                  <a:pt x="38680" y="17256"/>
                </a:cubicBezTo>
                <a:cubicBezTo>
                  <a:pt x="41256" y="16686"/>
                  <a:pt x="43019" y="14462"/>
                  <a:pt x="45732" y="14164"/>
                </a:cubicBezTo>
                <a:cubicBezTo>
                  <a:pt x="45953" y="14139"/>
                  <a:pt x="46174" y="14128"/>
                  <a:pt x="46395" y="14128"/>
                </a:cubicBezTo>
                <a:cubicBezTo>
                  <a:pt x="48879" y="14128"/>
                  <a:pt x="51326" y="15562"/>
                  <a:pt x="53842" y="16035"/>
                </a:cubicBezTo>
                <a:cubicBezTo>
                  <a:pt x="54349" y="16123"/>
                  <a:pt x="54860" y="16165"/>
                  <a:pt x="55368" y="16165"/>
                </a:cubicBezTo>
                <a:cubicBezTo>
                  <a:pt x="57225" y="16165"/>
                  <a:pt x="59031" y="15599"/>
                  <a:pt x="60352" y="14598"/>
                </a:cubicBezTo>
                <a:cubicBezTo>
                  <a:pt x="61620" y="13661"/>
                  <a:pt x="62692" y="12934"/>
                  <a:pt x="64215" y="12934"/>
                </a:cubicBezTo>
                <a:cubicBezTo>
                  <a:pt x="64808" y="12934"/>
                  <a:pt x="65469" y="13045"/>
                  <a:pt x="66237" y="13296"/>
                </a:cubicBezTo>
                <a:cubicBezTo>
                  <a:pt x="67192" y="13603"/>
                  <a:pt x="68201" y="13759"/>
                  <a:pt x="69189" y="13759"/>
                </a:cubicBezTo>
                <a:cubicBezTo>
                  <a:pt x="69773" y="13759"/>
                  <a:pt x="70349" y="13705"/>
                  <a:pt x="70903" y="13594"/>
                </a:cubicBezTo>
                <a:cubicBezTo>
                  <a:pt x="71933" y="13377"/>
                  <a:pt x="72856" y="12970"/>
                  <a:pt x="73886" y="12780"/>
                </a:cubicBezTo>
                <a:cubicBezTo>
                  <a:pt x="74238" y="12704"/>
                  <a:pt x="74614" y="12661"/>
                  <a:pt x="74992" y="12661"/>
                </a:cubicBezTo>
                <a:cubicBezTo>
                  <a:pt x="75691" y="12661"/>
                  <a:pt x="76397" y="12808"/>
                  <a:pt x="76979" y="13160"/>
                </a:cubicBezTo>
                <a:cubicBezTo>
                  <a:pt x="76979" y="13160"/>
                  <a:pt x="73521" y="1"/>
                  <a:pt x="66680"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9"/>
          <p:cNvSpPr/>
          <p:nvPr/>
        </p:nvSpPr>
        <p:spPr>
          <a:xfrm>
            <a:off x="-101250" y="4715150"/>
            <a:ext cx="9245114" cy="500522"/>
          </a:xfrm>
          <a:custGeom>
            <a:avLst/>
            <a:gdLst/>
            <a:ahLst/>
            <a:cxnLst/>
            <a:rect l="l" t="t" r="r" b="b"/>
            <a:pathLst>
              <a:path w="198276" h="9657" extrusionOk="0">
                <a:moveTo>
                  <a:pt x="0" y="0"/>
                </a:moveTo>
                <a:lnTo>
                  <a:pt x="0" y="9656"/>
                </a:lnTo>
                <a:lnTo>
                  <a:pt x="198276" y="9656"/>
                </a:lnTo>
                <a:lnTo>
                  <a:pt x="1982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9"/>
          <p:cNvSpPr/>
          <p:nvPr/>
        </p:nvSpPr>
        <p:spPr>
          <a:xfrm>
            <a:off x="-101250" y="4963986"/>
            <a:ext cx="9245114" cy="248836"/>
          </a:xfrm>
          <a:custGeom>
            <a:avLst/>
            <a:gdLst/>
            <a:ahLst/>
            <a:cxnLst/>
            <a:rect l="l" t="t" r="r" b="b"/>
            <a:pathLst>
              <a:path w="198276" h="4801" extrusionOk="0">
                <a:moveTo>
                  <a:pt x="0" y="0"/>
                </a:moveTo>
                <a:lnTo>
                  <a:pt x="0" y="4801"/>
                </a:lnTo>
                <a:lnTo>
                  <a:pt x="198276" y="4801"/>
                </a:lnTo>
                <a:lnTo>
                  <a:pt x="198276"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9"/>
          <p:cNvSpPr/>
          <p:nvPr/>
        </p:nvSpPr>
        <p:spPr>
          <a:xfrm>
            <a:off x="1305425" y="2951075"/>
            <a:ext cx="25" cy="3400"/>
          </a:xfrm>
          <a:custGeom>
            <a:avLst/>
            <a:gdLst/>
            <a:ahLst/>
            <a:cxnLst/>
            <a:rect l="l" t="t" r="r" b="b"/>
            <a:pathLst>
              <a:path w="1" h="136" extrusionOk="0">
                <a:moveTo>
                  <a:pt x="1" y="136"/>
                </a:moveTo>
                <a:lnTo>
                  <a:pt x="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9"/>
          <p:cNvSpPr txBox="1">
            <a:spLocks noGrp="1"/>
          </p:cNvSpPr>
          <p:nvPr>
            <p:ph type="title"/>
          </p:nvPr>
        </p:nvSpPr>
        <p:spPr>
          <a:xfrm>
            <a:off x="878100" y="445025"/>
            <a:ext cx="738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ext 1">
  <p:cSld name="CUSTOM_11_1">
    <p:bg>
      <p:bgPr>
        <a:solidFill>
          <a:schemeClr val="dk2"/>
        </a:solidFill>
        <a:effectLst/>
      </p:bgPr>
    </p:bg>
    <p:spTree>
      <p:nvGrpSpPr>
        <p:cNvPr id="1" name="Shape 422"/>
        <p:cNvGrpSpPr/>
        <p:nvPr/>
      </p:nvGrpSpPr>
      <p:grpSpPr>
        <a:xfrm>
          <a:off x="0" y="0"/>
          <a:ext cx="0" cy="0"/>
          <a:chOff x="0" y="0"/>
          <a:chExt cx="0" cy="0"/>
        </a:xfrm>
      </p:grpSpPr>
      <p:sp>
        <p:nvSpPr>
          <p:cNvPr id="423" name="Google Shape;423;p22"/>
          <p:cNvSpPr/>
          <p:nvPr/>
        </p:nvSpPr>
        <p:spPr>
          <a:xfrm>
            <a:off x="7928062" y="72988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2"/>
          <p:cNvSpPr/>
          <p:nvPr/>
        </p:nvSpPr>
        <p:spPr>
          <a:xfrm>
            <a:off x="5542605" y="1768428"/>
            <a:ext cx="798967" cy="270936"/>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2"/>
          <p:cNvSpPr/>
          <p:nvPr/>
        </p:nvSpPr>
        <p:spPr>
          <a:xfrm>
            <a:off x="587212" y="388060"/>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2"/>
          <p:cNvSpPr/>
          <p:nvPr/>
        </p:nvSpPr>
        <p:spPr>
          <a:xfrm>
            <a:off x="2073164" y="4225925"/>
            <a:ext cx="796690" cy="270940"/>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22"/>
          <p:cNvSpPr/>
          <p:nvPr/>
        </p:nvSpPr>
        <p:spPr>
          <a:xfrm>
            <a:off x="7928049" y="4366575"/>
            <a:ext cx="549186" cy="186248"/>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2"/>
          <p:cNvSpPr txBox="1">
            <a:spLocks noGrp="1"/>
          </p:cNvSpPr>
          <p:nvPr>
            <p:ph type="title"/>
          </p:nvPr>
        </p:nvSpPr>
        <p:spPr>
          <a:xfrm>
            <a:off x="878100" y="445025"/>
            <a:ext cx="738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429" name="Google Shape;429;p22"/>
          <p:cNvSpPr txBox="1">
            <a:spLocks noGrp="1"/>
          </p:cNvSpPr>
          <p:nvPr>
            <p:ph type="subTitle" idx="1"/>
          </p:nvPr>
        </p:nvSpPr>
        <p:spPr>
          <a:xfrm>
            <a:off x="878100" y="1197675"/>
            <a:ext cx="7387800" cy="33945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8C5A79"/>
              </a:buClr>
              <a:buSzPts val="1400"/>
              <a:buFont typeface="Lato"/>
              <a:buChar char="●"/>
              <a:defRPr sz="1100">
                <a:solidFill>
                  <a:schemeClr val="dk1"/>
                </a:solidFill>
              </a:defRPr>
            </a:lvl1pPr>
            <a:lvl2pPr lvl="1" algn="ctr" rtl="0">
              <a:lnSpc>
                <a:spcPct val="100000"/>
              </a:lnSpc>
              <a:spcBef>
                <a:spcPts val="0"/>
              </a:spcBef>
              <a:spcAft>
                <a:spcPts val="0"/>
              </a:spcAft>
              <a:buClr>
                <a:srgbClr val="555555"/>
              </a:buClr>
              <a:buSzPts val="2100"/>
              <a:buFont typeface="Lato"/>
              <a:buChar char="○"/>
              <a:defRPr sz="2100"/>
            </a:lvl2pPr>
            <a:lvl3pPr lvl="2" algn="ctr" rtl="0">
              <a:lnSpc>
                <a:spcPct val="100000"/>
              </a:lnSpc>
              <a:spcBef>
                <a:spcPts val="0"/>
              </a:spcBef>
              <a:spcAft>
                <a:spcPts val="0"/>
              </a:spcAft>
              <a:buClr>
                <a:srgbClr val="555555"/>
              </a:buClr>
              <a:buSzPts val="2100"/>
              <a:buFont typeface="Lato"/>
              <a:buChar char="■"/>
              <a:defRPr sz="2100"/>
            </a:lvl3pPr>
            <a:lvl4pPr lvl="3" algn="ctr" rtl="0">
              <a:lnSpc>
                <a:spcPct val="100000"/>
              </a:lnSpc>
              <a:spcBef>
                <a:spcPts val="0"/>
              </a:spcBef>
              <a:spcAft>
                <a:spcPts val="0"/>
              </a:spcAft>
              <a:buClr>
                <a:srgbClr val="555555"/>
              </a:buClr>
              <a:buSzPts val="2100"/>
              <a:buFont typeface="Lato"/>
              <a:buChar char="●"/>
              <a:defRPr sz="2100"/>
            </a:lvl4pPr>
            <a:lvl5pPr lvl="4" algn="ctr" rtl="0">
              <a:lnSpc>
                <a:spcPct val="100000"/>
              </a:lnSpc>
              <a:spcBef>
                <a:spcPts val="0"/>
              </a:spcBef>
              <a:spcAft>
                <a:spcPts val="0"/>
              </a:spcAft>
              <a:buClr>
                <a:srgbClr val="555555"/>
              </a:buClr>
              <a:buSzPts val="2100"/>
              <a:buFont typeface="Lato"/>
              <a:buChar char="○"/>
              <a:defRPr sz="2100"/>
            </a:lvl5pPr>
            <a:lvl6pPr lvl="5" algn="ctr" rtl="0">
              <a:lnSpc>
                <a:spcPct val="100000"/>
              </a:lnSpc>
              <a:spcBef>
                <a:spcPts val="0"/>
              </a:spcBef>
              <a:spcAft>
                <a:spcPts val="0"/>
              </a:spcAft>
              <a:buClr>
                <a:srgbClr val="555555"/>
              </a:buClr>
              <a:buSzPts val="2100"/>
              <a:buFont typeface="Lato"/>
              <a:buChar char="■"/>
              <a:defRPr sz="2100"/>
            </a:lvl6pPr>
            <a:lvl7pPr lvl="6" algn="ctr" rtl="0">
              <a:lnSpc>
                <a:spcPct val="100000"/>
              </a:lnSpc>
              <a:spcBef>
                <a:spcPts val="0"/>
              </a:spcBef>
              <a:spcAft>
                <a:spcPts val="0"/>
              </a:spcAft>
              <a:buClr>
                <a:srgbClr val="555555"/>
              </a:buClr>
              <a:buSzPts val="2100"/>
              <a:buFont typeface="Lato"/>
              <a:buChar char="●"/>
              <a:defRPr sz="2100"/>
            </a:lvl7pPr>
            <a:lvl8pPr lvl="7" algn="ctr" rtl="0">
              <a:lnSpc>
                <a:spcPct val="100000"/>
              </a:lnSpc>
              <a:spcBef>
                <a:spcPts val="0"/>
              </a:spcBef>
              <a:spcAft>
                <a:spcPts val="0"/>
              </a:spcAft>
              <a:buClr>
                <a:srgbClr val="555555"/>
              </a:buClr>
              <a:buSzPts val="2100"/>
              <a:buFont typeface="Lato"/>
              <a:buChar char="○"/>
              <a:defRPr sz="2100"/>
            </a:lvl8pPr>
            <a:lvl9pPr lvl="8" algn="ctr" rtl="0">
              <a:lnSpc>
                <a:spcPct val="100000"/>
              </a:lnSpc>
              <a:spcBef>
                <a:spcPts val="0"/>
              </a:spcBef>
              <a:spcAft>
                <a:spcPts val="0"/>
              </a:spcAft>
              <a:buClr>
                <a:srgbClr val="555555"/>
              </a:buClr>
              <a:buSzPts val="2100"/>
              <a:buFont typeface="Lato"/>
              <a:buChar char="■"/>
              <a:defRPr sz="21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3">
  <p:cSld name="CUSTOM_15">
    <p:spTree>
      <p:nvGrpSpPr>
        <p:cNvPr id="1" name="Shape 461"/>
        <p:cNvGrpSpPr/>
        <p:nvPr/>
      </p:nvGrpSpPr>
      <p:grpSpPr>
        <a:xfrm>
          <a:off x="0" y="0"/>
          <a:ext cx="0" cy="0"/>
          <a:chOff x="0" y="0"/>
          <a:chExt cx="0" cy="0"/>
        </a:xfrm>
      </p:grpSpPr>
      <p:sp>
        <p:nvSpPr>
          <p:cNvPr id="462" name="Google Shape;462;p26"/>
          <p:cNvSpPr/>
          <p:nvPr/>
        </p:nvSpPr>
        <p:spPr>
          <a:xfrm>
            <a:off x="7673637" y="72988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26"/>
          <p:cNvSpPr/>
          <p:nvPr/>
        </p:nvSpPr>
        <p:spPr>
          <a:xfrm>
            <a:off x="4392380" y="1524003"/>
            <a:ext cx="798967" cy="270936"/>
          </a:xfrm>
          <a:custGeom>
            <a:avLst/>
            <a:gdLst/>
            <a:ahLst/>
            <a:cxnLst/>
            <a:rect l="l" t="t" r="r" b="b"/>
            <a:pathLst>
              <a:path w="18012" h="6108" extrusionOk="0">
                <a:moveTo>
                  <a:pt x="7542" y="1"/>
                </a:moveTo>
                <a:cubicBezTo>
                  <a:pt x="5597" y="1"/>
                  <a:pt x="4908" y="1198"/>
                  <a:pt x="4178" y="2988"/>
                </a:cubicBezTo>
                <a:cubicBezTo>
                  <a:pt x="3928" y="2928"/>
                  <a:pt x="3691" y="2901"/>
                  <a:pt x="3466" y="2901"/>
                </a:cubicBezTo>
                <a:cubicBezTo>
                  <a:pt x="1024" y="2901"/>
                  <a:pt x="1" y="6107"/>
                  <a:pt x="1" y="6107"/>
                </a:cubicBezTo>
                <a:lnTo>
                  <a:pt x="18011" y="6107"/>
                </a:lnTo>
                <a:cubicBezTo>
                  <a:pt x="17607" y="4413"/>
                  <a:pt x="16561" y="4167"/>
                  <a:pt x="15987" y="4167"/>
                </a:cubicBezTo>
                <a:cubicBezTo>
                  <a:pt x="15753" y="4167"/>
                  <a:pt x="15597" y="4208"/>
                  <a:pt x="15597" y="4208"/>
                </a:cubicBezTo>
                <a:cubicBezTo>
                  <a:pt x="15597" y="4208"/>
                  <a:pt x="16113" y="2011"/>
                  <a:pt x="14485" y="1225"/>
                </a:cubicBezTo>
                <a:cubicBezTo>
                  <a:pt x="13798" y="898"/>
                  <a:pt x="13149" y="787"/>
                  <a:pt x="12583" y="787"/>
                </a:cubicBezTo>
                <a:cubicBezTo>
                  <a:pt x="11361" y="787"/>
                  <a:pt x="10525" y="1306"/>
                  <a:pt x="10525" y="1306"/>
                </a:cubicBezTo>
                <a:cubicBezTo>
                  <a:pt x="10525" y="1306"/>
                  <a:pt x="9793" y="275"/>
                  <a:pt x="8518" y="86"/>
                </a:cubicBezTo>
                <a:cubicBezTo>
                  <a:pt x="8161" y="28"/>
                  <a:pt x="7837" y="1"/>
                  <a:pt x="7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26"/>
          <p:cNvSpPr/>
          <p:nvPr/>
        </p:nvSpPr>
        <p:spPr>
          <a:xfrm>
            <a:off x="91912" y="445035"/>
            <a:ext cx="1158662" cy="394072"/>
          </a:xfrm>
          <a:custGeom>
            <a:avLst/>
            <a:gdLst/>
            <a:ahLst/>
            <a:cxnLst/>
            <a:rect l="l" t="t" r="r" b="b"/>
            <a:pathLst>
              <a:path w="26121" h="8884" extrusionOk="0">
                <a:moveTo>
                  <a:pt x="15169" y="1"/>
                </a:moveTo>
                <a:cubicBezTo>
                  <a:pt x="14749" y="1"/>
                  <a:pt x="14288" y="40"/>
                  <a:pt x="13779" y="122"/>
                </a:cubicBezTo>
                <a:cubicBezTo>
                  <a:pt x="11908" y="475"/>
                  <a:pt x="10877" y="1885"/>
                  <a:pt x="10877" y="1885"/>
                </a:cubicBezTo>
                <a:cubicBezTo>
                  <a:pt x="10877" y="1885"/>
                  <a:pt x="9680" y="1137"/>
                  <a:pt x="7929" y="1137"/>
                </a:cubicBezTo>
                <a:cubicBezTo>
                  <a:pt x="7097" y="1137"/>
                  <a:pt x="6140" y="1306"/>
                  <a:pt x="5127" y="1804"/>
                </a:cubicBezTo>
                <a:cubicBezTo>
                  <a:pt x="2794" y="2916"/>
                  <a:pt x="3500" y="6089"/>
                  <a:pt x="3500" y="6089"/>
                </a:cubicBezTo>
                <a:cubicBezTo>
                  <a:pt x="3500" y="6089"/>
                  <a:pt x="3278" y="6031"/>
                  <a:pt x="2943" y="6031"/>
                </a:cubicBezTo>
                <a:cubicBezTo>
                  <a:pt x="2111" y="6031"/>
                  <a:pt x="580" y="6389"/>
                  <a:pt x="1" y="8883"/>
                </a:cubicBezTo>
                <a:lnTo>
                  <a:pt x="26121" y="8883"/>
                </a:lnTo>
                <a:cubicBezTo>
                  <a:pt x="26046" y="8734"/>
                  <a:pt x="24558" y="4208"/>
                  <a:pt x="21051" y="4208"/>
                </a:cubicBezTo>
                <a:cubicBezTo>
                  <a:pt x="20732" y="4208"/>
                  <a:pt x="20397" y="4245"/>
                  <a:pt x="20045" y="4326"/>
                </a:cubicBezTo>
                <a:cubicBezTo>
                  <a:pt x="18961" y="1733"/>
                  <a:pt x="17959" y="1"/>
                  <a:pt x="151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26"/>
          <p:cNvSpPr/>
          <p:nvPr/>
        </p:nvSpPr>
        <p:spPr>
          <a:xfrm>
            <a:off x="-101250" y="4715150"/>
            <a:ext cx="9245114" cy="500522"/>
          </a:xfrm>
          <a:custGeom>
            <a:avLst/>
            <a:gdLst/>
            <a:ahLst/>
            <a:cxnLst/>
            <a:rect l="l" t="t" r="r" b="b"/>
            <a:pathLst>
              <a:path w="198276" h="9657" extrusionOk="0">
                <a:moveTo>
                  <a:pt x="0" y="0"/>
                </a:moveTo>
                <a:lnTo>
                  <a:pt x="0" y="9656"/>
                </a:lnTo>
                <a:lnTo>
                  <a:pt x="198276" y="9656"/>
                </a:lnTo>
                <a:lnTo>
                  <a:pt x="1982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26"/>
          <p:cNvSpPr/>
          <p:nvPr/>
        </p:nvSpPr>
        <p:spPr>
          <a:xfrm>
            <a:off x="-101250" y="4963986"/>
            <a:ext cx="9245114" cy="248836"/>
          </a:xfrm>
          <a:custGeom>
            <a:avLst/>
            <a:gdLst/>
            <a:ahLst/>
            <a:cxnLst/>
            <a:rect l="l" t="t" r="r" b="b"/>
            <a:pathLst>
              <a:path w="198276" h="4801" extrusionOk="0">
                <a:moveTo>
                  <a:pt x="0" y="0"/>
                </a:moveTo>
                <a:lnTo>
                  <a:pt x="0" y="4801"/>
                </a:lnTo>
                <a:lnTo>
                  <a:pt x="198276" y="4801"/>
                </a:lnTo>
                <a:lnTo>
                  <a:pt x="198276"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26"/>
          <p:cNvSpPr txBox="1">
            <a:spLocks noGrp="1"/>
          </p:cNvSpPr>
          <p:nvPr>
            <p:ph type="title"/>
          </p:nvPr>
        </p:nvSpPr>
        <p:spPr>
          <a:xfrm>
            <a:off x="878100" y="445025"/>
            <a:ext cx="7387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7175" y="537875"/>
            <a:ext cx="7755300" cy="614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3100"/>
              <a:buFont typeface="Luckiest Guy"/>
              <a:buNone/>
              <a:defRPr sz="3100">
                <a:solidFill>
                  <a:schemeClr val="accent1"/>
                </a:solidFill>
                <a:latin typeface="Luckiest Guy"/>
                <a:ea typeface="Luckiest Guy"/>
                <a:cs typeface="Luckiest Guy"/>
                <a:sym typeface="Luckiest Guy"/>
              </a:defRPr>
            </a:lvl1pPr>
            <a:lvl2pPr lvl="1">
              <a:spcBef>
                <a:spcPts val="0"/>
              </a:spcBef>
              <a:spcAft>
                <a:spcPts val="0"/>
              </a:spcAft>
              <a:buClr>
                <a:schemeClr val="accent1"/>
              </a:buClr>
              <a:buSzPts val="3100"/>
              <a:buFont typeface="Luckiest Guy"/>
              <a:buNone/>
              <a:defRPr sz="3100">
                <a:solidFill>
                  <a:schemeClr val="accent1"/>
                </a:solidFill>
                <a:latin typeface="Luckiest Guy"/>
                <a:ea typeface="Luckiest Guy"/>
                <a:cs typeface="Luckiest Guy"/>
                <a:sym typeface="Luckiest Guy"/>
              </a:defRPr>
            </a:lvl2pPr>
            <a:lvl3pPr lvl="2">
              <a:spcBef>
                <a:spcPts val="0"/>
              </a:spcBef>
              <a:spcAft>
                <a:spcPts val="0"/>
              </a:spcAft>
              <a:buClr>
                <a:schemeClr val="accent1"/>
              </a:buClr>
              <a:buSzPts val="3100"/>
              <a:buFont typeface="Luckiest Guy"/>
              <a:buNone/>
              <a:defRPr sz="3100">
                <a:solidFill>
                  <a:schemeClr val="accent1"/>
                </a:solidFill>
                <a:latin typeface="Luckiest Guy"/>
                <a:ea typeface="Luckiest Guy"/>
                <a:cs typeface="Luckiest Guy"/>
                <a:sym typeface="Luckiest Guy"/>
              </a:defRPr>
            </a:lvl3pPr>
            <a:lvl4pPr lvl="3">
              <a:spcBef>
                <a:spcPts val="0"/>
              </a:spcBef>
              <a:spcAft>
                <a:spcPts val="0"/>
              </a:spcAft>
              <a:buClr>
                <a:schemeClr val="accent1"/>
              </a:buClr>
              <a:buSzPts val="3100"/>
              <a:buFont typeface="Luckiest Guy"/>
              <a:buNone/>
              <a:defRPr sz="3100">
                <a:solidFill>
                  <a:schemeClr val="accent1"/>
                </a:solidFill>
                <a:latin typeface="Luckiest Guy"/>
                <a:ea typeface="Luckiest Guy"/>
                <a:cs typeface="Luckiest Guy"/>
                <a:sym typeface="Luckiest Guy"/>
              </a:defRPr>
            </a:lvl4pPr>
            <a:lvl5pPr lvl="4">
              <a:spcBef>
                <a:spcPts val="0"/>
              </a:spcBef>
              <a:spcAft>
                <a:spcPts val="0"/>
              </a:spcAft>
              <a:buClr>
                <a:schemeClr val="accent1"/>
              </a:buClr>
              <a:buSzPts val="3100"/>
              <a:buFont typeface="Luckiest Guy"/>
              <a:buNone/>
              <a:defRPr sz="3100">
                <a:solidFill>
                  <a:schemeClr val="accent1"/>
                </a:solidFill>
                <a:latin typeface="Luckiest Guy"/>
                <a:ea typeface="Luckiest Guy"/>
                <a:cs typeface="Luckiest Guy"/>
                <a:sym typeface="Luckiest Guy"/>
              </a:defRPr>
            </a:lvl5pPr>
            <a:lvl6pPr lvl="5">
              <a:spcBef>
                <a:spcPts val="0"/>
              </a:spcBef>
              <a:spcAft>
                <a:spcPts val="0"/>
              </a:spcAft>
              <a:buClr>
                <a:schemeClr val="accent1"/>
              </a:buClr>
              <a:buSzPts val="3100"/>
              <a:buFont typeface="Luckiest Guy"/>
              <a:buNone/>
              <a:defRPr sz="3100">
                <a:solidFill>
                  <a:schemeClr val="accent1"/>
                </a:solidFill>
                <a:latin typeface="Luckiest Guy"/>
                <a:ea typeface="Luckiest Guy"/>
                <a:cs typeface="Luckiest Guy"/>
                <a:sym typeface="Luckiest Guy"/>
              </a:defRPr>
            </a:lvl6pPr>
            <a:lvl7pPr lvl="6">
              <a:spcBef>
                <a:spcPts val="0"/>
              </a:spcBef>
              <a:spcAft>
                <a:spcPts val="0"/>
              </a:spcAft>
              <a:buClr>
                <a:schemeClr val="accent1"/>
              </a:buClr>
              <a:buSzPts val="3100"/>
              <a:buFont typeface="Luckiest Guy"/>
              <a:buNone/>
              <a:defRPr sz="3100">
                <a:solidFill>
                  <a:schemeClr val="accent1"/>
                </a:solidFill>
                <a:latin typeface="Luckiest Guy"/>
                <a:ea typeface="Luckiest Guy"/>
                <a:cs typeface="Luckiest Guy"/>
                <a:sym typeface="Luckiest Guy"/>
              </a:defRPr>
            </a:lvl7pPr>
            <a:lvl8pPr lvl="7">
              <a:spcBef>
                <a:spcPts val="0"/>
              </a:spcBef>
              <a:spcAft>
                <a:spcPts val="0"/>
              </a:spcAft>
              <a:buClr>
                <a:schemeClr val="accent1"/>
              </a:buClr>
              <a:buSzPts val="3100"/>
              <a:buFont typeface="Luckiest Guy"/>
              <a:buNone/>
              <a:defRPr sz="3100">
                <a:solidFill>
                  <a:schemeClr val="accent1"/>
                </a:solidFill>
                <a:latin typeface="Luckiest Guy"/>
                <a:ea typeface="Luckiest Guy"/>
                <a:cs typeface="Luckiest Guy"/>
                <a:sym typeface="Luckiest Guy"/>
              </a:defRPr>
            </a:lvl8pPr>
            <a:lvl9pPr lvl="8">
              <a:spcBef>
                <a:spcPts val="0"/>
              </a:spcBef>
              <a:spcAft>
                <a:spcPts val="0"/>
              </a:spcAft>
              <a:buClr>
                <a:schemeClr val="accent1"/>
              </a:buClr>
              <a:buSzPts val="3100"/>
              <a:buFont typeface="Luckiest Guy"/>
              <a:buNone/>
              <a:defRPr sz="3100">
                <a:solidFill>
                  <a:schemeClr val="accent1"/>
                </a:solidFill>
                <a:latin typeface="Luckiest Guy"/>
                <a:ea typeface="Luckiest Guy"/>
                <a:cs typeface="Luckiest Guy"/>
                <a:sym typeface="Luckiest Gu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30200">
              <a:lnSpc>
                <a:spcPct val="100000"/>
              </a:lnSpc>
              <a:spcBef>
                <a:spcPts val="0"/>
              </a:spcBef>
              <a:spcAft>
                <a:spcPts val="0"/>
              </a:spcAft>
              <a:buClr>
                <a:schemeClr val="dk1"/>
              </a:buClr>
              <a:buSzPts val="1600"/>
              <a:buFont typeface="Open Sans"/>
              <a:buChar char="●"/>
              <a:defRPr sz="1600">
                <a:solidFill>
                  <a:schemeClr val="dk1"/>
                </a:solidFill>
                <a:latin typeface="Open Sans"/>
                <a:ea typeface="Open Sans"/>
                <a:cs typeface="Open Sans"/>
                <a:sym typeface="Open Sans"/>
              </a:defRPr>
            </a:lvl1pPr>
            <a:lvl2pPr marL="914400" lvl="1" indent="-330200">
              <a:lnSpc>
                <a:spcPct val="100000"/>
              </a:lnSpc>
              <a:spcBef>
                <a:spcPts val="0"/>
              </a:spcBef>
              <a:spcAft>
                <a:spcPts val="0"/>
              </a:spcAft>
              <a:buClr>
                <a:schemeClr val="dk1"/>
              </a:buClr>
              <a:buSzPts val="1600"/>
              <a:buFont typeface="Open Sans"/>
              <a:buChar char="○"/>
              <a:defRPr sz="1600">
                <a:solidFill>
                  <a:schemeClr val="dk1"/>
                </a:solidFill>
                <a:latin typeface="Open Sans"/>
                <a:ea typeface="Open Sans"/>
                <a:cs typeface="Open Sans"/>
                <a:sym typeface="Open Sans"/>
              </a:defRPr>
            </a:lvl2pPr>
            <a:lvl3pPr marL="1371600" lvl="2" indent="-330200">
              <a:lnSpc>
                <a:spcPct val="100000"/>
              </a:lnSpc>
              <a:spcBef>
                <a:spcPts val="0"/>
              </a:spcBef>
              <a:spcAft>
                <a:spcPts val="0"/>
              </a:spcAft>
              <a:buClr>
                <a:schemeClr val="dk1"/>
              </a:buClr>
              <a:buSzPts val="1600"/>
              <a:buFont typeface="Open Sans"/>
              <a:buChar char="■"/>
              <a:defRPr sz="1600">
                <a:solidFill>
                  <a:schemeClr val="dk1"/>
                </a:solidFill>
                <a:latin typeface="Open Sans"/>
                <a:ea typeface="Open Sans"/>
                <a:cs typeface="Open Sans"/>
                <a:sym typeface="Open Sans"/>
              </a:defRPr>
            </a:lvl3pPr>
            <a:lvl4pPr marL="1828800" lvl="3" indent="-330200">
              <a:lnSpc>
                <a:spcPct val="100000"/>
              </a:lnSpc>
              <a:spcBef>
                <a:spcPts val="0"/>
              </a:spcBef>
              <a:spcAft>
                <a:spcPts val="0"/>
              </a:spcAft>
              <a:buClr>
                <a:schemeClr val="dk1"/>
              </a:buClr>
              <a:buSzPts val="1600"/>
              <a:buFont typeface="Open Sans"/>
              <a:buChar char="●"/>
              <a:defRPr sz="1600">
                <a:solidFill>
                  <a:schemeClr val="dk1"/>
                </a:solidFill>
                <a:latin typeface="Open Sans"/>
                <a:ea typeface="Open Sans"/>
                <a:cs typeface="Open Sans"/>
                <a:sym typeface="Open Sans"/>
              </a:defRPr>
            </a:lvl4pPr>
            <a:lvl5pPr marL="2286000" lvl="4" indent="-330200">
              <a:lnSpc>
                <a:spcPct val="100000"/>
              </a:lnSpc>
              <a:spcBef>
                <a:spcPts val="0"/>
              </a:spcBef>
              <a:spcAft>
                <a:spcPts val="0"/>
              </a:spcAft>
              <a:buClr>
                <a:schemeClr val="dk1"/>
              </a:buClr>
              <a:buSzPts val="1600"/>
              <a:buFont typeface="Open Sans"/>
              <a:buChar char="○"/>
              <a:defRPr sz="1600">
                <a:solidFill>
                  <a:schemeClr val="dk1"/>
                </a:solidFill>
                <a:latin typeface="Open Sans"/>
                <a:ea typeface="Open Sans"/>
                <a:cs typeface="Open Sans"/>
                <a:sym typeface="Open Sans"/>
              </a:defRPr>
            </a:lvl5pPr>
            <a:lvl6pPr marL="2743200" lvl="5" indent="-330200">
              <a:lnSpc>
                <a:spcPct val="100000"/>
              </a:lnSpc>
              <a:spcBef>
                <a:spcPts val="0"/>
              </a:spcBef>
              <a:spcAft>
                <a:spcPts val="0"/>
              </a:spcAft>
              <a:buClr>
                <a:schemeClr val="dk1"/>
              </a:buClr>
              <a:buSzPts val="1600"/>
              <a:buFont typeface="Open Sans"/>
              <a:buChar char="■"/>
              <a:defRPr sz="1600">
                <a:solidFill>
                  <a:schemeClr val="dk1"/>
                </a:solidFill>
                <a:latin typeface="Open Sans"/>
                <a:ea typeface="Open Sans"/>
                <a:cs typeface="Open Sans"/>
                <a:sym typeface="Open Sans"/>
              </a:defRPr>
            </a:lvl6pPr>
            <a:lvl7pPr marL="3200400" lvl="6" indent="-330200">
              <a:lnSpc>
                <a:spcPct val="100000"/>
              </a:lnSpc>
              <a:spcBef>
                <a:spcPts val="0"/>
              </a:spcBef>
              <a:spcAft>
                <a:spcPts val="0"/>
              </a:spcAft>
              <a:buClr>
                <a:schemeClr val="dk1"/>
              </a:buClr>
              <a:buSzPts val="1600"/>
              <a:buFont typeface="Open Sans"/>
              <a:buChar char="●"/>
              <a:defRPr sz="1600">
                <a:solidFill>
                  <a:schemeClr val="dk1"/>
                </a:solidFill>
                <a:latin typeface="Open Sans"/>
                <a:ea typeface="Open Sans"/>
                <a:cs typeface="Open Sans"/>
                <a:sym typeface="Open Sans"/>
              </a:defRPr>
            </a:lvl7pPr>
            <a:lvl8pPr marL="3657600" lvl="7" indent="-330200">
              <a:lnSpc>
                <a:spcPct val="100000"/>
              </a:lnSpc>
              <a:spcBef>
                <a:spcPts val="0"/>
              </a:spcBef>
              <a:spcAft>
                <a:spcPts val="0"/>
              </a:spcAft>
              <a:buClr>
                <a:schemeClr val="dk1"/>
              </a:buClr>
              <a:buSzPts val="1600"/>
              <a:buFont typeface="Open Sans"/>
              <a:buChar char="○"/>
              <a:defRPr sz="1600">
                <a:solidFill>
                  <a:schemeClr val="dk1"/>
                </a:solidFill>
                <a:latin typeface="Open Sans"/>
                <a:ea typeface="Open Sans"/>
                <a:cs typeface="Open Sans"/>
                <a:sym typeface="Open Sans"/>
              </a:defRPr>
            </a:lvl8pPr>
            <a:lvl9pPr marL="4114800" lvl="8" indent="-330200">
              <a:lnSpc>
                <a:spcPct val="100000"/>
              </a:lnSpc>
              <a:spcBef>
                <a:spcPts val="0"/>
              </a:spcBef>
              <a:spcAft>
                <a:spcPts val="0"/>
              </a:spcAft>
              <a:buClr>
                <a:schemeClr val="dk1"/>
              </a:buClr>
              <a:buSzPts val="1600"/>
              <a:buFont typeface="Open Sans"/>
              <a:buChar char="■"/>
              <a:defRPr sz="1600">
                <a:solidFill>
                  <a:schemeClr val="dk1"/>
                </a:solidFill>
                <a:latin typeface="Open Sans"/>
                <a:ea typeface="Open Sans"/>
                <a:cs typeface="Open Sans"/>
                <a:sym typeface="Open Sans"/>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6" r:id="rId3"/>
    <p:sldLayoutId id="2147483658" r:id="rId4"/>
    <p:sldLayoutId id="2147483660" r:id="rId5"/>
    <p:sldLayoutId id="2147483663" r:id="rId6"/>
    <p:sldLayoutId id="2147483665" r:id="rId7"/>
    <p:sldLayoutId id="2147483668" r:id="rId8"/>
    <p:sldLayoutId id="2147483672" r:id="rId9"/>
    <p:sldLayoutId id="2147483678" r:id="rId10"/>
    <p:sldLayoutId id="2147483679" r:id="rId11"/>
    <p:sldLayoutId id="2147483683"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9"/>
        <p:cNvGrpSpPr/>
        <p:nvPr/>
      </p:nvGrpSpPr>
      <p:grpSpPr>
        <a:xfrm>
          <a:off x="0" y="0"/>
          <a:ext cx="0" cy="0"/>
          <a:chOff x="0" y="0"/>
          <a:chExt cx="0" cy="0"/>
        </a:xfrm>
      </p:grpSpPr>
      <p:grpSp>
        <p:nvGrpSpPr>
          <p:cNvPr id="620" name="Google Shape;620;p45"/>
          <p:cNvGrpSpPr/>
          <p:nvPr/>
        </p:nvGrpSpPr>
        <p:grpSpPr>
          <a:xfrm rot="532621">
            <a:off x="211731" y="476513"/>
            <a:ext cx="1215153" cy="541790"/>
            <a:chOff x="638811" y="2327472"/>
            <a:chExt cx="1566541" cy="698461"/>
          </a:xfrm>
        </p:grpSpPr>
        <p:sp>
          <p:nvSpPr>
            <p:cNvPr id="621" name="Google Shape;621;p45"/>
            <p:cNvSpPr/>
            <p:nvPr/>
          </p:nvSpPr>
          <p:spPr>
            <a:xfrm>
              <a:off x="1517099" y="2761163"/>
              <a:ext cx="489751" cy="264770"/>
            </a:xfrm>
            <a:custGeom>
              <a:avLst/>
              <a:gdLst/>
              <a:ahLst/>
              <a:cxnLst/>
              <a:rect l="l" t="t" r="r" b="b"/>
              <a:pathLst>
                <a:path w="11041" h="5969" extrusionOk="0">
                  <a:moveTo>
                    <a:pt x="1767" y="1"/>
                  </a:moveTo>
                  <a:cubicBezTo>
                    <a:pt x="1766" y="1"/>
                    <a:pt x="1765" y="1"/>
                    <a:pt x="1764" y="1"/>
                  </a:cubicBezTo>
                  <a:cubicBezTo>
                    <a:pt x="1628" y="28"/>
                    <a:pt x="1" y="1384"/>
                    <a:pt x="1" y="1384"/>
                  </a:cubicBezTo>
                  <a:cubicBezTo>
                    <a:pt x="1" y="1384"/>
                    <a:pt x="1113" y="4368"/>
                    <a:pt x="2035" y="5155"/>
                  </a:cubicBezTo>
                  <a:cubicBezTo>
                    <a:pt x="2957" y="5887"/>
                    <a:pt x="11040" y="5968"/>
                    <a:pt x="11040" y="5968"/>
                  </a:cubicBezTo>
                  <a:lnTo>
                    <a:pt x="5561" y="2062"/>
                  </a:lnTo>
                  <a:cubicBezTo>
                    <a:pt x="5561" y="2062"/>
                    <a:pt x="1947" y="1"/>
                    <a:pt x="17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45"/>
            <p:cNvSpPr/>
            <p:nvPr/>
          </p:nvSpPr>
          <p:spPr>
            <a:xfrm>
              <a:off x="1590511" y="2501001"/>
              <a:ext cx="523419" cy="236159"/>
            </a:xfrm>
            <a:custGeom>
              <a:avLst/>
              <a:gdLst/>
              <a:ahLst/>
              <a:cxnLst/>
              <a:rect l="l" t="t" r="r" b="b"/>
              <a:pathLst>
                <a:path w="11800" h="5324" extrusionOk="0">
                  <a:moveTo>
                    <a:pt x="4273" y="1"/>
                  </a:moveTo>
                  <a:cubicBezTo>
                    <a:pt x="2744" y="1"/>
                    <a:pt x="0" y="1906"/>
                    <a:pt x="0" y="1906"/>
                  </a:cubicBezTo>
                  <a:lnTo>
                    <a:pt x="5181" y="4347"/>
                  </a:lnTo>
                  <a:lnTo>
                    <a:pt x="11799" y="5324"/>
                  </a:lnTo>
                  <a:cubicBezTo>
                    <a:pt x="11799" y="5324"/>
                    <a:pt x="5913" y="116"/>
                    <a:pt x="4422" y="7"/>
                  </a:cubicBezTo>
                  <a:cubicBezTo>
                    <a:pt x="4373" y="3"/>
                    <a:pt x="4324" y="1"/>
                    <a:pt x="42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45"/>
            <p:cNvSpPr/>
            <p:nvPr/>
          </p:nvSpPr>
          <p:spPr>
            <a:xfrm>
              <a:off x="638811" y="2328004"/>
              <a:ext cx="1183946" cy="523463"/>
            </a:xfrm>
            <a:custGeom>
              <a:avLst/>
              <a:gdLst/>
              <a:ahLst/>
              <a:cxnLst/>
              <a:rect l="l" t="t" r="r" b="b"/>
              <a:pathLst>
                <a:path w="26691" h="11801" extrusionOk="0">
                  <a:moveTo>
                    <a:pt x="3007" y="0"/>
                  </a:moveTo>
                  <a:cubicBezTo>
                    <a:pt x="2051" y="0"/>
                    <a:pt x="1247" y="29"/>
                    <a:pt x="651" y="56"/>
                  </a:cubicBezTo>
                  <a:cubicBezTo>
                    <a:pt x="245" y="110"/>
                    <a:pt x="0" y="435"/>
                    <a:pt x="55" y="707"/>
                  </a:cubicBezTo>
                  <a:cubicBezTo>
                    <a:pt x="55" y="842"/>
                    <a:pt x="136" y="951"/>
                    <a:pt x="190" y="1059"/>
                  </a:cubicBezTo>
                  <a:cubicBezTo>
                    <a:pt x="1357" y="2416"/>
                    <a:pt x="3906" y="4992"/>
                    <a:pt x="8002" y="7244"/>
                  </a:cubicBezTo>
                  <a:cubicBezTo>
                    <a:pt x="11691" y="9332"/>
                    <a:pt x="16682" y="11149"/>
                    <a:pt x="23083" y="11665"/>
                  </a:cubicBezTo>
                  <a:cubicBezTo>
                    <a:pt x="23842" y="11719"/>
                    <a:pt x="24575" y="11773"/>
                    <a:pt x="25361" y="11800"/>
                  </a:cubicBezTo>
                  <a:lnTo>
                    <a:pt x="26365" y="9061"/>
                  </a:lnTo>
                  <a:lnTo>
                    <a:pt x="26690" y="8193"/>
                  </a:lnTo>
                  <a:cubicBezTo>
                    <a:pt x="26690" y="8193"/>
                    <a:pt x="26039" y="7650"/>
                    <a:pt x="24846" y="6891"/>
                  </a:cubicBezTo>
                  <a:cubicBezTo>
                    <a:pt x="22757" y="5453"/>
                    <a:pt x="18906" y="3175"/>
                    <a:pt x="13996" y="1602"/>
                  </a:cubicBezTo>
                  <a:cubicBezTo>
                    <a:pt x="12803" y="1195"/>
                    <a:pt x="11664" y="924"/>
                    <a:pt x="10497" y="680"/>
                  </a:cubicBezTo>
                  <a:cubicBezTo>
                    <a:pt x="7687" y="128"/>
                    <a:pt x="5013" y="0"/>
                    <a:pt x="30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45"/>
            <p:cNvSpPr/>
            <p:nvPr/>
          </p:nvSpPr>
          <p:spPr>
            <a:xfrm>
              <a:off x="638811" y="2328004"/>
              <a:ext cx="1183946" cy="401923"/>
            </a:xfrm>
            <a:custGeom>
              <a:avLst/>
              <a:gdLst/>
              <a:ahLst/>
              <a:cxnLst/>
              <a:rect l="l" t="t" r="r" b="b"/>
              <a:pathLst>
                <a:path w="26691" h="9061" extrusionOk="0">
                  <a:moveTo>
                    <a:pt x="3007" y="0"/>
                  </a:moveTo>
                  <a:cubicBezTo>
                    <a:pt x="2051" y="0"/>
                    <a:pt x="1247" y="29"/>
                    <a:pt x="651" y="56"/>
                  </a:cubicBezTo>
                  <a:cubicBezTo>
                    <a:pt x="245" y="110"/>
                    <a:pt x="0" y="435"/>
                    <a:pt x="55" y="788"/>
                  </a:cubicBezTo>
                  <a:cubicBezTo>
                    <a:pt x="2713" y="951"/>
                    <a:pt x="9765" y="1792"/>
                    <a:pt x="17956" y="4667"/>
                  </a:cubicBezTo>
                  <a:cubicBezTo>
                    <a:pt x="21483" y="5887"/>
                    <a:pt x="24385" y="7433"/>
                    <a:pt x="26365" y="9061"/>
                  </a:cubicBezTo>
                  <a:lnTo>
                    <a:pt x="26690" y="8193"/>
                  </a:lnTo>
                  <a:cubicBezTo>
                    <a:pt x="26690" y="8193"/>
                    <a:pt x="26039" y="7650"/>
                    <a:pt x="24846" y="6891"/>
                  </a:cubicBezTo>
                  <a:cubicBezTo>
                    <a:pt x="22757" y="5453"/>
                    <a:pt x="18906" y="3175"/>
                    <a:pt x="13996" y="1602"/>
                  </a:cubicBezTo>
                  <a:cubicBezTo>
                    <a:pt x="12803" y="1195"/>
                    <a:pt x="11664" y="924"/>
                    <a:pt x="10497" y="680"/>
                  </a:cubicBezTo>
                  <a:cubicBezTo>
                    <a:pt x="7687" y="128"/>
                    <a:pt x="5013" y="0"/>
                    <a:pt x="30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45"/>
            <p:cNvSpPr/>
            <p:nvPr/>
          </p:nvSpPr>
          <p:spPr>
            <a:xfrm>
              <a:off x="640009" y="2327472"/>
              <a:ext cx="464467" cy="321858"/>
            </a:xfrm>
            <a:custGeom>
              <a:avLst/>
              <a:gdLst/>
              <a:ahLst/>
              <a:cxnLst/>
              <a:rect l="l" t="t" r="r" b="b"/>
              <a:pathLst>
                <a:path w="10471" h="7256" extrusionOk="0">
                  <a:moveTo>
                    <a:pt x="2988" y="0"/>
                  </a:moveTo>
                  <a:cubicBezTo>
                    <a:pt x="2029" y="0"/>
                    <a:pt x="1221" y="33"/>
                    <a:pt x="624" y="68"/>
                  </a:cubicBezTo>
                  <a:cubicBezTo>
                    <a:pt x="543" y="68"/>
                    <a:pt x="489" y="68"/>
                    <a:pt x="407" y="122"/>
                  </a:cubicBezTo>
                  <a:cubicBezTo>
                    <a:pt x="407" y="136"/>
                    <a:pt x="401" y="142"/>
                    <a:pt x="390" y="142"/>
                  </a:cubicBezTo>
                  <a:cubicBezTo>
                    <a:pt x="380" y="142"/>
                    <a:pt x="367" y="136"/>
                    <a:pt x="353" y="122"/>
                  </a:cubicBezTo>
                  <a:cubicBezTo>
                    <a:pt x="299" y="149"/>
                    <a:pt x="272" y="149"/>
                    <a:pt x="245" y="176"/>
                  </a:cubicBezTo>
                  <a:lnTo>
                    <a:pt x="218" y="203"/>
                  </a:lnTo>
                  <a:cubicBezTo>
                    <a:pt x="82" y="312"/>
                    <a:pt x="1" y="529"/>
                    <a:pt x="1" y="692"/>
                  </a:cubicBezTo>
                  <a:lnTo>
                    <a:pt x="1" y="719"/>
                  </a:lnTo>
                  <a:cubicBezTo>
                    <a:pt x="1" y="854"/>
                    <a:pt x="82" y="963"/>
                    <a:pt x="136" y="1071"/>
                  </a:cubicBezTo>
                  <a:cubicBezTo>
                    <a:pt x="1302" y="2428"/>
                    <a:pt x="3825" y="5004"/>
                    <a:pt x="7948" y="7256"/>
                  </a:cubicBezTo>
                  <a:lnTo>
                    <a:pt x="9846" y="2319"/>
                  </a:lnTo>
                  <a:lnTo>
                    <a:pt x="10470" y="692"/>
                  </a:lnTo>
                  <a:cubicBezTo>
                    <a:pt x="7664" y="141"/>
                    <a:pt x="4993" y="0"/>
                    <a:pt x="298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45"/>
            <p:cNvSpPr/>
            <p:nvPr/>
          </p:nvSpPr>
          <p:spPr>
            <a:xfrm>
              <a:off x="1661484" y="2634875"/>
              <a:ext cx="161284" cy="216598"/>
            </a:xfrm>
            <a:custGeom>
              <a:avLst/>
              <a:gdLst/>
              <a:ahLst/>
              <a:cxnLst/>
              <a:rect l="l" t="t" r="r" b="b"/>
              <a:pathLst>
                <a:path w="3636" h="4883" extrusionOk="0">
                  <a:moveTo>
                    <a:pt x="1791" y="0"/>
                  </a:moveTo>
                  <a:lnTo>
                    <a:pt x="1465" y="814"/>
                  </a:lnTo>
                  <a:lnTo>
                    <a:pt x="1" y="4747"/>
                  </a:lnTo>
                  <a:cubicBezTo>
                    <a:pt x="733" y="4801"/>
                    <a:pt x="1492" y="4855"/>
                    <a:pt x="2279" y="4882"/>
                  </a:cubicBezTo>
                  <a:cubicBezTo>
                    <a:pt x="2767" y="3499"/>
                    <a:pt x="3093" y="2631"/>
                    <a:pt x="3283" y="2143"/>
                  </a:cubicBezTo>
                  <a:lnTo>
                    <a:pt x="3527" y="1519"/>
                  </a:lnTo>
                  <a:cubicBezTo>
                    <a:pt x="3527" y="1519"/>
                    <a:pt x="3554" y="1492"/>
                    <a:pt x="3554" y="1465"/>
                  </a:cubicBezTo>
                  <a:lnTo>
                    <a:pt x="3635" y="1329"/>
                  </a:lnTo>
                  <a:cubicBezTo>
                    <a:pt x="3635" y="1329"/>
                    <a:pt x="2984" y="787"/>
                    <a:pt x="17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45"/>
            <p:cNvSpPr/>
            <p:nvPr/>
          </p:nvSpPr>
          <p:spPr>
            <a:xfrm>
              <a:off x="1813321" y="2739205"/>
              <a:ext cx="392032" cy="180712"/>
            </a:xfrm>
            <a:custGeom>
              <a:avLst/>
              <a:gdLst/>
              <a:ahLst/>
              <a:cxnLst/>
              <a:rect l="l" t="t" r="r" b="b"/>
              <a:pathLst>
                <a:path w="8838" h="4074" extrusionOk="0">
                  <a:moveTo>
                    <a:pt x="1634" y="0"/>
                  </a:moveTo>
                  <a:cubicBezTo>
                    <a:pt x="1561" y="0"/>
                    <a:pt x="1494" y="3"/>
                    <a:pt x="1433" y="8"/>
                  </a:cubicBezTo>
                  <a:cubicBezTo>
                    <a:pt x="484" y="116"/>
                    <a:pt x="22" y="876"/>
                    <a:pt x="22" y="1744"/>
                  </a:cubicBezTo>
                  <a:cubicBezTo>
                    <a:pt x="0" y="2918"/>
                    <a:pt x="2186" y="4074"/>
                    <a:pt x="6017" y="4074"/>
                  </a:cubicBezTo>
                  <a:cubicBezTo>
                    <a:pt x="6876" y="4074"/>
                    <a:pt x="7819" y="4016"/>
                    <a:pt x="8838" y="3887"/>
                  </a:cubicBezTo>
                  <a:cubicBezTo>
                    <a:pt x="5519" y="670"/>
                    <a:pt x="2802" y="0"/>
                    <a:pt x="16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45"/>
            <p:cNvSpPr/>
            <p:nvPr/>
          </p:nvSpPr>
          <p:spPr>
            <a:xfrm>
              <a:off x="1823923" y="2763514"/>
              <a:ext cx="228619" cy="105881"/>
            </a:xfrm>
            <a:custGeom>
              <a:avLst/>
              <a:gdLst/>
              <a:ahLst/>
              <a:cxnLst/>
              <a:rect l="l" t="t" r="r" b="b"/>
              <a:pathLst>
                <a:path w="5154" h="2387" extrusionOk="0">
                  <a:moveTo>
                    <a:pt x="888" y="1"/>
                  </a:moveTo>
                  <a:cubicBezTo>
                    <a:pt x="862" y="1"/>
                    <a:pt x="837" y="1"/>
                    <a:pt x="814" y="2"/>
                  </a:cubicBezTo>
                  <a:cubicBezTo>
                    <a:pt x="272" y="84"/>
                    <a:pt x="0" y="518"/>
                    <a:pt x="0" y="1033"/>
                  </a:cubicBezTo>
                  <a:cubicBezTo>
                    <a:pt x="0" y="1701"/>
                    <a:pt x="1279" y="2387"/>
                    <a:pt x="3535" y="2387"/>
                  </a:cubicBezTo>
                  <a:cubicBezTo>
                    <a:pt x="4029" y="2387"/>
                    <a:pt x="4570" y="2354"/>
                    <a:pt x="5154" y="2281"/>
                  </a:cubicBezTo>
                  <a:cubicBezTo>
                    <a:pt x="3172" y="351"/>
                    <a:pt x="1541" y="1"/>
                    <a:pt x="888" y="1"/>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45"/>
            <p:cNvSpPr/>
            <p:nvPr/>
          </p:nvSpPr>
          <p:spPr>
            <a:xfrm>
              <a:off x="1353462" y="2566474"/>
              <a:ext cx="324919" cy="221654"/>
            </a:xfrm>
            <a:custGeom>
              <a:avLst/>
              <a:gdLst/>
              <a:ahLst/>
              <a:cxnLst/>
              <a:rect l="l" t="t" r="r" b="b"/>
              <a:pathLst>
                <a:path w="7325" h="4997" extrusionOk="0">
                  <a:moveTo>
                    <a:pt x="1926" y="0"/>
                  </a:moveTo>
                  <a:cubicBezTo>
                    <a:pt x="890" y="0"/>
                    <a:pt x="298" y="686"/>
                    <a:pt x="164" y="1244"/>
                  </a:cubicBezTo>
                  <a:cubicBezTo>
                    <a:pt x="1" y="1949"/>
                    <a:pt x="137" y="3034"/>
                    <a:pt x="1113" y="3603"/>
                  </a:cubicBezTo>
                  <a:cubicBezTo>
                    <a:pt x="1818" y="4010"/>
                    <a:pt x="4151" y="4661"/>
                    <a:pt x="5426" y="4960"/>
                  </a:cubicBezTo>
                  <a:cubicBezTo>
                    <a:pt x="5512" y="4985"/>
                    <a:pt x="5599" y="4997"/>
                    <a:pt x="5686" y="4997"/>
                  </a:cubicBezTo>
                  <a:cubicBezTo>
                    <a:pt x="6066" y="4997"/>
                    <a:pt x="6432" y="4765"/>
                    <a:pt x="6565" y="4390"/>
                  </a:cubicBezTo>
                  <a:lnTo>
                    <a:pt x="7135" y="2925"/>
                  </a:lnTo>
                  <a:cubicBezTo>
                    <a:pt x="7324" y="2410"/>
                    <a:pt x="7107" y="1840"/>
                    <a:pt x="6592" y="1651"/>
                  </a:cubicBezTo>
                  <a:cubicBezTo>
                    <a:pt x="5507" y="1162"/>
                    <a:pt x="3690" y="403"/>
                    <a:pt x="2659" y="104"/>
                  </a:cubicBezTo>
                  <a:cubicBezTo>
                    <a:pt x="2394" y="32"/>
                    <a:pt x="2149" y="0"/>
                    <a:pt x="19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45"/>
            <p:cNvSpPr/>
            <p:nvPr/>
          </p:nvSpPr>
          <p:spPr>
            <a:xfrm>
              <a:off x="1385977" y="2596372"/>
              <a:ext cx="122737" cy="109652"/>
            </a:xfrm>
            <a:custGeom>
              <a:avLst/>
              <a:gdLst/>
              <a:ahLst/>
              <a:cxnLst/>
              <a:rect l="l" t="t" r="r" b="b"/>
              <a:pathLst>
                <a:path w="2767" h="2472" extrusionOk="0">
                  <a:moveTo>
                    <a:pt x="1394" y="0"/>
                  </a:moveTo>
                  <a:cubicBezTo>
                    <a:pt x="1247" y="0"/>
                    <a:pt x="1097" y="26"/>
                    <a:pt x="950" y="81"/>
                  </a:cubicBezTo>
                  <a:cubicBezTo>
                    <a:pt x="299" y="326"/>
                    <a:pt x="0" y="1031"/>
                    <a:pt x="244" y="1682"/>
                  </a:cubicBezTo>
                  <a:cubicBezTo>
                    <a:pt x="431" y="2180"/>
                    <a:pt x="888" y="2472"/>
                    <a:pt x="1384" y="2472"/>
                  </a:cubicBezTo>
                  <a:cubicBezTo>
                    <a:pt x="1536" y="2472"/>
                    <a:pt x="1692" y="2444"/>
                    <a:pt x="1845" y="2387"/>
                  </a:cubicBezTo>
                  <a:cubicBezTo>
                    <a:pt x="2469" y="2143"/>
                    <a:pt x="2767" y="1438"/>
                    <a:pt x="2550" y="787"/>
                  </a:cubicBezTo>
                  <a:cubicBezTo>
                    <a:pt x="2361" y="304"/>
                    <a:pt x="1896" y="0"/>
                    <a:pt x="13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45"/>
            <p:cNvSpPr/>
            <p:nvPr/>
          </p:nvSpPr>
          <p:spPr>
            <a:xfrm>
              <a:off x="1726468" y="2633633"/>
              <a:ext cx="93905" cy="93905"/>
            </a:xfrm>
            <a:custGeom>
              <a:avLst/>
              <a:gdLst/>
              <a:ahLst/>
              <a:cxnLst/>
              <a:rect l="l" t="t" r="r" b="b"/>
              <a:pathLst>
                <a:path w="2117" h="2117" extrusionOk="0">
                  <a:moveTo>
                    <a:pt x="299" y="1"/>
                  </a:moveTo>
                  <a:lnTo>
                    <a:pt x="0" y="869"/>
                  </a:lnTo>
                  <a:cubicBezTo>
                    <a:pt x="678" y="1303"/>
                    <a:pt x="1275" y="1764"/>
                    <a:pt x="1791" y="2117"/>
                  </a:cubicBezTo>
                  <a:lnTo>
                    <a:pt x="2035" y="1520"/>
                  </a:lnTo>
                  <a:lnTo>
                    <a:pt x="2062" y="1438"/>
                  </a:lnTo>
                  <a:lnTo>
                    <a:pt x="2116" y="1303"/>
                  </a:lnTo>
                  <a:cubicBezTo>
                    <a:pt x="2116" y="1303"/>
                    <a:pt x="1492" y="760"/>
                    <a:pt x="299"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45"/>
            <p:cNvSpPr/>
            <p:nvPr/>
          </p:nvSpPr>
          <p:spPr>
            <a:xfrm>
              <a:off x="640009" y="2327472"/>
              <a:ext cx="464467" cy="102865"/>
            </a:xfrm>
            <a:custGeom>
              <a:avLst/>
              <a:gdLst/>
              <a:ahLst/>
              <a:cxnLst/>
              <a:rect l="l" t="t" r="r" b="b"/>
              <a:pathLst>
                <a:path w="10471" h="2319" extrusionOk="0">
                  <a:moveTo>
                    <a:pt x="2988" y="0"/>
                  </a:moveTo>
                  <a:cubicBezTo>
                    <a:pt x="2029" y="0"/>
                    <a:pt x="1221" y="33"/>
                    <a:pt x="624" y="68"/>
                  </a:cubicBezTo>
                  <a:cubicBezTo>
                    <a:pt x="543" y="68"/>
                    <a:pt x="489" y="68"/>
                    <a:pt x="407" y="122"/>
                  </a:cubicBezTo>
                  <a:cubicBezTo>
                    <a:pt x="407" y="149"/>
                    <a:pt x="380" y="149"/>
                    <a:pt x="353" y="149"/>
                  </a:cubicBezTo>
                  <a:cubicBezTo>
                    <a:pt x="299" y="176"/>
                    <a:pt x="272" y="176"/>
                    <a:pt x="245" y="203"/>
                  </a:cubicBezTo>
                  <a:lnTo>
                    <a:pt x="218" y="258"/>
                  </a:lnTo>
                  <a:cubicBezTo>
                    <a:pt x="82" y="339"/>
                    <a:pt x="1" y="556"/>
                    <a:pt x="1" y="719"/>
                  </a:cubicBezTo>
                  <a:lnTo>
                    <a:pt x="1" y="746"/>
                  </a:lnTo>
                  <a:cubicBezTo>
                    <a:pt x="1736" y="881"/>
                    <a:pt x="5290" y="1261"/>
                    <a:pt x="9846" y="2319"/>
                  </a:cubicBezTo>
                  <a:lnTo>
                    <a:pt x="10470" y="692"/>
                  </a:lnTo>
                  <a:cubicBezTo>
                    <a:pt x="7664" y="141"/>
                    <a:pt x="4993" y="0"/>
                    <a:pt x="2988" y="0"/>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5" name="Google Shape;635;p45"/>
          <p:cNvSpPr/>
          <p:nvPr/>
        </p:nvSpPr>
        <p:spPr>
          <a:xfrm rot="885366">
            <a:off x="1589301" y="1024781"/>
            <a:ext cx="1866114" cy="386542"/>
          </a:xfrm>
          <a:custGeom>
            <a:avLst/>
            <a:gdLst/>
            <a:ahLst/>
            <a:cxnLst/>
            <a:rect l="l" t="t" r="r" b="b"/>
            <a:pathLst>
              <a:path w="74646" h="15462" extrusionOk="0">
                <a:moveTo>
                  <a:pt x="48444" y="1"/>
                </a:moveTo>
                <a:cubicBezTo>
                  <a:pt x="48336" y="1"/>
                  <a:pt x="48281" y="109"/>
                  <a:pt x="48281" y="218"/>
                </a:cubicBezTo>
                <a:cubicBezTo>
                  <a:pt x="48281" y="326"/>
                  <a:pt x="48336" y="380"/>
                  <a:pt x="48444" y="380"/>
                </a:cubicBezTo>
                <a:cubicBezTo>
                  <a:pt x="48593" y="367"/>
                  <a:pt x="48756" y="360"/>
                  <a:pt x="48919" y="360"/>
                </a:cubicBezTo>
                <a:cubicBezTo>
                  <a:pt x="49081" y="360"/>
                  <a:pt x="49244" y="367"/>
                  <a:pt x="49393" y="380"/>
                </a:cubicBezTo>
                <a:lnTo>
                  <a:pt x="49529" y="380"/>
                </a:lnTo>
                <a:cubicBezTo>
                  <a:pt x="49665" y="380"/>
                  <a:pt x="49746" y="326"/>
                  <a:pt x="49746" y="218"/>
                </a:cubicBezTo>
                <a:cubicBezTo>
                  <a:pt x="49746" y="82"/>
                  <a:pt x="49665" y="1"/>
                  <a:pt x="49556" y="1"/>
                </a:cubicBezTo>
                <a:close/>
                <a:moveTo>
                  <a:pt x="50695" y="1"/>
                </a:moveTo>
                <a:cubicBezTo>
                  <a:pt x="50587" y="1"/>
                  <a:pt x="50478" y="82"/>
                  <a:pt x="50478" y="190"/>
                </a:cubicBezTo>
                <a:cubicBezTo>
                  <a:pt x="50478" y="272"/>
                  <a:pt x="50533" y="380"/>
                  <a:pt x="50641" y="380"/>
                </a:cubicBezTo>
                <a:cubicBezTo>
                  <a:pt x="51021" y="380"/>
                  <a:pt x="51401" y="407"/>
                  <a:pt x="51780" y="462"/>
                </a:cubicBezTo>
                <a:cubicBezTo>
                  <a:pt x="51862" y="462"/>
                  <a:pt x="51943" y="380"/>
                  <a:pt x="51970" y="272"/>
                </a:cubicBezTo>
                <a:cubicBezTo>
                  <a:pt x="51970" y="190"/>
                  <a:pt x="51916" y="82"/>
                  <a:pt x="51807" y="82"/>
                </a:cubicBezTo>
                <a:cubicBezTo>
                  <a:pt x="51428" y="55"/>
                  <a:pt x="51048" y="1"/>
                  <a:pt x="50695" y="1"/>
                </a:cubicBezTo>
                <a:close/>
                <a:moveTo>
                  <a:pt x="47332" y="55"/>
                </a:moveTo>
                <a:lnTo>
                  <a:pt x="46220" y="136"/>
                </a:lnTo>
                <a:cubicBezTo>
                  <a:pt x="46111" y="136"/>
                  <a:pt x="46030" y="245"/>
                  <a:pt x="46030" y="353"/>
                </a:cubicBezTo>
                <a:cubicBezTo>
                  <a:pt x="46030" y="435"/>
                  <a:pt x="46111" y="516"/>
                  <a:pt x="46220" y="516"/>
                </a:cubicBezTo>
                <a:cubicBezTo>
                  <a:pt x="46573" y="489"/>
                  <a:pt x="46952" y="462"/>
                  <a:pt x="47359" y="407"/>
                </a:cubicBezTo>
                <a:cubicBezTo>
                  <a:pt x="47468" y="407"/>
                  <a:pt x="47522" y="326"/>
                  <a:pt x="47522" y="218"/>
                </a:cubicBezTo>
                <a:cubicBezTo>
                  <a:pt x="47522" y="109"/>
                  <a:pt x="47440" y="55"/>
                  <a:pt x="47332" y="55"/>
                </a:cubicBezTo>
                <a:close/>
                <a:moveTo>
                  <a:pt x="52892" y="163"/>
                </a:moveTo>
                <a:cubicBezTo>
                  <a:pt x="52784" y="163"/>
                  <a:pt x="52675" y="245"/>
                  <a:pt x="52675" y="353"/>
                </a:cubicBezTo>
                <a:cubicBezTo>
                  <a:pt x="52675" y="435"/>
                  <a:pt x="52757" y="543"/>
                  <a:pt x="52865" y="543"/>
                </a:cubicBezTo>
                <a:cubicBezTo>
                  <a:pt x="53218" y="597"/>
                  <a:pt x="53570" y="624"/>
                  <a:pt x="53977" y="679"/>
                </a:cubicBezTo>
                <a:cubicBezTo>
                  <a:pt x="54086" y="679"/>
                  <a:pt x="54140" y="624"/>
                  <a:pt x="54167" y="516"/>
                </a:cubicBezTo>
                <a:cubicBezTo>
                  <a:pt x="54167" y="407"/>
                  <a:pt x="54113" y="326"/>
                  <a:pt x="54004" y="326"/>
                </a:cubicBezTo>
                <a:cubicBezTo>
                  <a:pt x="53625" y="272"/>
                  <a:pt x="53272" y="218"/>
                  <a:pt x="52892" y="163"/>
                </a:cubicBezTo>
                <a:close/>
                <a:moveTo>
                  <a:pt x="45081" y="353"/>
                </a:moveTo>
                <a:cubicBezTo>
                  <a:pt x="44728" y="380"/>
                  <a:pt x="44348" y="435"/>
                  <a:pt x="43969" y="516"/>
                </a:cubicBezTo>
                <a:cubicBezTo>
                  <a:pt x="43860" y="516"/>
                  <a:pt x="43806" y="624"/>
                  <a:pt x="43833" y="706"/>
                </a:cubicBezTo>
                <a:cubicBezTo>
                  <a:pt x="43833" y="787"/>
                  <a:pt x="43914" y="841"/>
                  <a:pt x="43996" y="841"/>
                </a:cubicBezTo>
                <a:cubicBezTo>
                  <a:pt x="44403" y="787"/>
                  <a:pt x="44755" y="733"/>
                  <a:pt x="45135" y="706"/>
                </a:cubicBezTo>
                <a:cubicBezTo>
                  <a:pt x="45216" y="706"/>
                  <a:pt x="45298" y="624"/>
                  <a:pt x="45298" y="516"/>
                </a:cubicBezTo>
                <a:cubicBezTo>
                  <a:pt x="45298" y="407"/>
                  <a:pt x="45189" y="353"/>
                  <a:pt x="45081" y="353"/>
                </a:cubicBezTo>
                <a:close/>
                <a:moveTo>
                  <a:pt x="55084" y="538"/>
                </a:moveTo>
                <a:cubicBezTo>
                  <a:pt x="55014" y="538"/>
                  <a:pt x="54950" y="608"/>
                  <a:pt x="54927" y="679"/>
                </a:cubicBezTo>
                <a:cubicBezTo>
                  <a:pt x="54900" y="787"/>
                  <a:pt x="54954" y="869"/>
                  <a:pt x="55062" y="896"/>
                </a:cubicBezTo>
                <a:cubicBezTo>
                  <a:pt x="55415" y="923"/>
                  <a:pt x="55768" y="1031"/>
                  <a:pt x="56147" y="1085"/>
                </a:cubicBezTo>
                <a:lnTo>
                  <a:pt x="56174" y="1085"/>
                </a:lnTo>
                <a:cubicBezTo>
                  <a:pt x="56283" y="1085"/>
                  <a:pt x="56337" y="1058"/>
                  <a:pt x="56337" y="1031"/>
                </a:cubicBezTo>
                <a:cubicBezTo>
                  <a:pt x="56391" y="923"/>
                  <a:pt x="56310" y="814"/>
                  <a:pt x="56202" y="787"/>
                </a:cubicBezTo>
                <a:cubicBezTo>
                  <a:pt x="55876" y="679"/>
                  <a:pt x="55496" y="624"/>
                  <a:pt x="55117" y="543"/>
                </a:cubicBezTo>
                <a:cubicBezTo>
                  <a:pt x="55106" y="539"/>
                  <a:pt x="55095" y="538"/>
                  <a:pt x="55084" y="538"/>
                </a:cubicBezTo>
                <a:close/>
                <a:moveTo>
                  <a:pt x="42939" y="672"/>
                </a:moveTo>
                <a:cubicBezTo>
                  <a:pt x="42921" y="672"/>
                  <a:pt x="42902" y="674"/>
                  <a:pt x="42884" y="679"/>
                </a:cubicBezTo>
                <a:cubicBezTo>
                  <a:pt x="42504" y="787"/>
                  <a:pt x="42178" y="841"/>
                  <a:pt x="41799" y="950"/>
                </a:cubicBezTo>
                <a:cubicBezTo>
                  <a:pt x="41690" y="1004"/>
                  <a:pt x="41636" y="1085"/>
                  <a:pt x="41663" y="1194"/>
                </a:cubicBezTo>
                <a:cubicBezTo>
                  <a:pt x="41663" y="1275"/>
                  <a:pt x="41772" y="1330"/>
                  <a:pt x="41826" y="1330"/>
                </a:cubicBezTo>
                <a:lnTo>
                  <a:pt x="41907" y="1330"/>
                </a:lnTo>
                <a:cubicBezTo>
                  <a:pt x="42287" y="1221"/>
                  <a:pt x="42612" y="1140"/>
                  <a:pt x="42992" y="1058"/>
                </a:cubicBezTo>
                <a:cubicBezTo>
                  <a:pt x="43074" y="1031"/>
                  <a:pt x="43155" y="923"/>
                  <a:pt x="43128" y="814"/>
                </a:cubicBezTo>
                <a:cubicBezTo>
                  <a:pt x="43105" y="724"/>
                  <a:pt x="43027" y="672"/>
                  <a:pt x="42939" y="672"/>
                </a:cubicBezTo>
                <a:close/>
                <a:moveTo>
                  <a:pt x="57253" y="972"/>
                </a:moveTo>
                <a:cubicBezTo>
                  <a:pt x="57177" y="972"/>
                  <a:pt x="57093" y="1042"/>
                  <a:pt x="57069" y="1113"/>
                </a:cubicBezTo>
                <a:cubicBezTo>
                  <a:pt x="57015" y="1221"/>
                  <a:pt x="57097" y="1330"/>
                  <a:pt x="57205" y="1357"/>
                </a:cubicBezTo>
                <a:cubicBezTo>
                  <a:pt x="57558" y="1465"/>
                  <a:pt x="57937" y="1574"/>
                  <a:pt x="58290" y="1682"/>
                </a:cubicBezTo>
                <a:lnTo>
                  <a:pt x="58344" y="1682"/>
                </a:lnTo>
                <a:cubicBezTo>
                  <a:pt x="58426" y="1682"/>
                  <a:pt x="58480" y="1601"/>
                  <a:pt x="58507" y="1519"/>
                </a:cubicBezTo>
                <a:cubicBezTo>
                  <a:pt x="58561" y="1438"/>
                  <a:pt x="58480" y="1330"/>
                  <a:pt x="58371" y="1302"/>
                </a:cubicBezTo>
                <a:cubicBezTo>
                  <a:pt x="58019" y="1194"/>
                  <a:pt x="57666" y="1085"/>
                  <a:pt x="57286" y="977"/>
                </a:cubicBezTo>
                <a:cubicBezTo>
                  <a:pt x="57276" y="973"/>
                  <a:pt x="57264" y="972"/>
                  <a:pt x="57253" y="972"/>
                </a:cubicBezTo>
                <a:close/>
                <a:moveTo>
                  <a:pt x="40796" y="1214"/>
                </a:moveTo>
                <a:cubicBezTo>
                  <a:pt x="40778" y="1214"/>
                  <a:pt x="40760" y="1216"/>
                  <a:pt x="40741" y="1221"/>
                </a:cubicBezTo>
                <a:cubicBezTo>
                  <a:pt x="40388" y="1330"/>
                  <a:pt x="40009" y="1465"/>
                  <a:pt x="39656" y="1574"/>
                </a:cubicBezTo>
                <a:cubicBezTo>
                  <a:pt x="39575" y="1601"/>
                  <a:pt x="39493" y="1709"/>
                  <a:pt x="39520" y="1791"/>
                </a:cubicBezTo>
                <a:cubicBezTo>
                  <a:pt x="39575" y="1899"/>
                  <a:pt x="39629" y="1953"/>
                  <a:pt x="39710" y="1953"/>
                </a:cubicBezTo>
                <a:lnTo>
                  <a:pt x="39792" y="1953"/>
                </a:lnTo>
                <a:cubicBezTo>
                  <a:pt x="40144" y="1791"/>
                  <a:pt x="40524" y="1709"/>
                  <a:pt x="40849" y="1601"/>
                </a:cubicBezTo>
                <a:cubicBezTo>
                  <a:pt x="40958" y="1574"/>
                  <a:pt x="41012" y="1465"/>
                  <a:pt x="40985" y="1357"/>
                </a:cubicBezTo>
                <a:cubicBezTo>
                  <a:pt x="40963" y="1267"/>
                  <a:pt x="40884" y="1214"/>
                  <a:pt x="40796" y="1214"/>
                </a:cubicBezTo>
                <a:close/>
                <a:moveTo>
                  <a:pt x="59384" y="1618"/>
                </a:moveTo>
                <a:cubicBezTo>
                  <a:pt x="59312" y="1618"/>
                  <a:pt x="59260" y="1654"/>
                  <a:pt x="59239" y="1736"/>
                </a:cubicBezTo>
                <a:cubicBezTo>
                  <a:pt x="59185" y="1845"/>
                  <a:pt x="59239" y="1953"/>
                  <a:pt x="59321" y="1981"/>
                </a:cubicBezTo>
                <a:cubicBezTo>
                  <a:pt x="59673" y="2116"/>
                  <a:pt x="60053" y="2198"/>
                  <a:pt x="60379" y="2360"/>
                </a:cubicBezTo>
                <a:lnTo>
                  <a:pt x="60460" y="2360"/>
                </a:lnTo>
                <a:cubicBezTo>
                  <a:pt x="60514" y="2360"/>
                  <a:pt x="60596" y="2306"/>
                  <a:pt x="60623" y="2252"/>
                </a:cubicBezTo>
                <a:cubicBezTo>
                  <a:pt x="60650" y="2143"/>
                  <a:pt x="60623" y="2035"/>
                  <a:pt x="60514" y="2008"/>
                </a:cubicBezTo>
                <a:cubicBezTo>
                  <a:pt x="60189" y="1872"/>
                  <a:pt x="59809" y="1736"/>
                  <a:pt x="59456" y="1628"/>
                </a:cubicBezTo>
                <a:cubicBezTo>
                  <a:pt x="59431" y="1622"/>
                  <a:pt x="59407" y="1618"/>
                  <a:pt x="59384" y="1618"/>
                </a:cubicBezTo>
                <a:close/>
                <a:moveTo>
                  <a:pt x="38660" y="1932"/>
                </a:moveTo>
                <a:cubicBezTo>
                  <a:pt x="38632" y="1932"/>
                  <a:pt x="38601" y="1938"/>
                  <a:pt x="38571" y="1953"/>
                </a:cubicBezTo>
                <a:cubicBezTo>
                  <a:pt x="38245" y="2035"/>
                  <a:pt x="37866" y="2170"/>
                  <a:pt x="37540" y="2306"/>
                </a:cubicBezTo>
                <a:cubicBezTo>
                  <a:pt x="37432" y="2360"/>
                  <a:pt x="37405" y="2442"/>
                  <a:pt x="37432" y="2550"/>
                </a:cubicBezTo>
                <a:cubicBezTo>
                  <a:pt x="37459" y="2659"/>
                  <a:pt x="37540" y="2686"/>
                  <a:pt x="37595" y="2686"/>
                </a:cubicBezTo>
                <a:cubicBezTo>
                  <a:pt x="37595" y="2686"/>
                  <a:pt x="37622" y="2686"/>
                  <a:pt x="37676" y="2659"/>
                </a:cubicBezTo>
                <a:cubicBezTo>
                  <a:pt x="38001" y="2523"/>
                  <a:pt x="38381" y="2415"/>
                  <a:pt x="38707" y="2279"/>
                </a:cubicBezTo>
                <a:cubicBezTo>
                  <a:pt x="38815" y="2252"/>
                  <a:pt x="38842" y="2143"/>
                  <a:pt x="38815" y="2035"/>
                </a:cubicBezTo>
                <a:cubicBezTo>
                  <a:pt x="38796" y="1976"/>
                  <a:pt x="38734" y="1932"/>
                  <a:pt x="38660" y="1932"/>
                </a:cubicBezTo>
                <a:close/>
                <a:moveTo>
                  <a:pt x="61496" y="2405"/>
                </a:moveTo>
                <a:cubicBezTo>
                  <a:pt x="61417" y="2405"/>
                  <a:pt x="61349" y="2440"/>
                  <a:pt x="61328" y="2523"/>
                </a:cubicBezTo>
                <a:cubicBezTo>
                  <a:pt x="61301" y="2632"/>
                  <a:pt x="61328" y="2713"/>
                  <a:pt x="61436" y="2767"/>
                </a:cubicBezTo>
                <a:cubicBezTo>
                  <a:pt x="61762" y="2876"/>
                  <a:pt x="62115" y="3066"/>
                  <a:pt x="62440" y="3201"/>
                </a:cubicBezTo>
                <a:lnTo>
                  <a:pt x="62521" y="3201"/>
                </a:lnTo>
                <a:cubicBezTo>
                  <a:pt x="62576" y="3201"/>
                  <a:pt x="62657" y="3174"/>
                  <a:pt x="62684" y="3093"/>
                </a:cubicBezTo>
                <a:cubicBezTo>
                  <a:pt x="62711" y="2984"/>
                  <a:pt x="62684" y="2876"/>
                  <a:pt x="62576" y="2849"/>
                </a:cubicBezTo>
                <a:cubicBezTo>
                  <a:pt x="62250" y="2713"/>
                  <a:pt x="61898" y="2550"/>
                  <a:pt x="61572" y="2415"/>
                </a:cubicBezTo>
                <a:cubicBezTo>
                  <a:pt x="61546" y="2408"/>
                  <a:pt x="61521" y="2405"/>
                  <a:pt x="61496" y="2405"/>
                </a:cubicBezTo>
                <a:close/>
                <a:moveTo>
                  <a:pt x="36567" y="2745"/>
                </a:moveTo>
                <a:cubicBezTo>
                  <a:pt x="36541" y="2745"/>
                  <a:pt x="36513" y="2752"/>
                  <a:pt x="36482" y="2767"/>
                </a:cubicBezTo>
                <a:cubicBezTo>
                  <a:pt x="36130" y="2876"/>
                  <a:pt x="35804" y="3066"/>
                  <a:pt x="35452" y="3201"/>
                </a:cubicBezTo>
                <a:cubicBezTo>
                  <a:pt x="35370" y="3228"/>
                  <a:pt x="35316" y="3337"/>
                  <a:pt x="35370" y="3445"/>
                </a:cubicBezTo>
                <a:cubicBezTo>
                  <a:pt x="35397" y="3500"/>
                  <a:pt x="35452" y="3527"/>
                  <a:pt x="35533" y="3527"/>
                </a:cubicBezTo>
                <a:lnTo>
                  <a:pt x="35587" y="3527"/>
                </a:lnTo>
                <a:cubicBezTo>
                  <a:pt x="35940" y="3364"/>
                  <a:pt x="36265" y="3228"/>
                  <a:pt x="36618" y="3093"/>
                </a:cubicBezTo>
                <a:cubicBezTo>
                  <a:pt x="36727" y="3066"/>
                  <a:pt x="36754" y="2957"/>
                  <a:pt x="36727" y="2849"/>
                </a:cubicBezTo>
                <a:cubicBezTo>
                  <a:pt x="36687" y="2790"/>
                  <a:pt x="36634" y="2745"/>
                  <a:pt x="36567" y="2745"/>
                </a:cubicBezTo>
                <a:close/>
                <a:moveTo>
                  <a:pt x="63529" y="3288"/>
                </a:moveTo>
                <a:cubicBezTo>
                  <a:pt x="63458" y="3288"/>
                  <a:pt x="63382" y="3332"/>
                  <a:pt x="63362" y="3391"/>
                </a:cubicBezTo>
                <a:cubicBezTo>
                  <a:pt x="63308" y="3472"/>
                  <a:pt x="63335" y="3608"/>
                  <a:pt x="63444" y="3635"/>
                </a:cubicBezTo>
                <a:cubicBezTo>
                  <a:pt x="63769" y="3798"/>
                  <a:pt x="64067" y="3988"/>
                  <a:pt x="64420" y="4150"/>
                </a:cubicBezTo>
                <a:cubicBezTo>
                  <a:pt x="64447" y="4178"/>
                  <a:pt x="64474" y="4178"/>
                  <a:pt x="64529" y="4178"/>
                </a:cubicBezTo>
                <a:cubicBezTo>
                  <a:pt x="64583" y="4178"/>
                  <a:pt x="64664" y="4150"/>
                  <a:pt x="64664" y="4042"/>
                </a:cubicBezTo>
                <a:cubicBezTo>
                  <a:pt x="64718" y="3988"/>
                  <a:pt x="64691" y="3852"/>
                  <a:pt x="64583" y="3798"/>
                </a:cubicBezTo>
                <a:cubicBezTo>
                  <a:pt x="64284" y="3635"/>
                  <a:pt x="63932" y="3472"/>
                  <a:pt x="63606" y="3310"/>
                </a:cubicBezTo>
                <a:cubicBezTo>
                  <a:pt x="63584" y="3294"/>
                  <a:pt x="63557" y="3288"/>
                  <a:pt x="63529" y="3288"/>
                </a:cubicBezTo>
                <a:close/>
                <a:moveTo>
                  <a:pt x="34520" y="3625"/>
                </a:moveTo>
                <a:cubicBezTo>
                  <a:pt x="34498" y="3625"/>
                  <a:pt x="34474" y="3629"/>
                  <a:pt x="34448" y="3635"/>
                </a:cubicBezTo>
                <a:cubicBezTo>
                  <a:pt x="34096" y="3798"/>
                  <a:pt x="33770" y="3933"/>
                  <a:pt x="33417" y="4123"/>
                </a:cubicBezTo>
                <a:cubicBezTo>
                  <a:pt x="33336" y="4150"/>
                  <a:pt x="33282" y="4259"/>
                  <a:pt x="33336" y="4340"/>
                </a:cubicBezTo>
                <a:cubicBezTo>
                  <a:pt x="33363" y="4422"/>
                  <a:pt x="33417" y="4449"/>
                  <a:pt x="33499" y="4449"/>
                </a:cubicBezTo>
                <a:lnTo>
                  <a:pt x="33553" y="4449"/>
                </a:lnTo>
                <a:cubicBezTo>
                  <a:pt x="33906" y="4286"/>
                  <a:pt x="34231" y="4150"/>
                  <a:pt x="34584" y="3988"/>
                </a:cubicBezTo>
                <a:cubicBezTo>
                  <a:pt x="34692" y="3933"/>
                  <a:pt x="34719" y="3852"/>
                  <a:pt x="34692" y="3744"/>
                </a:cubicBezTo>
                <a:cubicBezTo>
                  <a:pt x="34651" y="3661"/>
                  <a:pt x="34594" y="3625"/>
                  <a:pt x="34520" y="3625"/>
                </a:cubicBezTo>
                <a:close/>
                <a:moveTo>
                  <a:pt x="65476" y="4347"/>
                </a:moveTo>
                <a:cubicBezTo>
                  <a:pt x="65428" y="4347"/>
                  <a:pt x="65375" y="4383"/>
                  <a:pt x="65342" y="4449"/>
                </a:cubicBezTo>
                <a:cubicBezTo>
                  <a:pt x="65261" y="4530"/>
                  <a:pt x="65288" y="4612"/>
                  <a:pt x="65396" y="4693"/>
                </a:cubicBezTo>
                <a:cubicBezTo>
                  <a:pt x="65695" y="4883"/>
                  <a:pt x="66047" y="5073"/>
                  <a:pt x="66346" y="5263"/>
                </a:cubicBezTo>
                <a:cubicBezTo>
                  <a:pt x="66373" y="5290"/>
                  <a:pt x="66427" y="5290"/>
                  <a:pt x="66454" y="5290"/>
                </a:cubicBezTo>
                <a:cubicBezTo>
                  <a:pt x="66509" y="5290"/>
                  <a:pt x="66563" y="5263"/>
                  <a:pt x="66590" y="5235"/>
                </a:cubicBezTo>
                <a:cubicBezTo>
                  <a:pt x="66617" y="5127"/>
                  <a:pt x="66617" y="5018"/>
                  <a:pt x="66509" y="4964"/>
                </a:cubicBezTo>
                <a:cubicBezTo>
                  <a:pt x="66210" y="4747"/>
                  <a:pt x="65912" y="4584"/>
                  <a:pt x="65559" y="4395"/>
                </a:cubicBezTo>
                <a:cubicBezTo>
                  <a:pt x="65538" y="4362"/>
                  <a:pt x="65508" y="4347"/>
                  <a:pt x="65476" y="4347"/>
                </a:cubicBezTo>
                <a:close/>
                <a:moveTo>
                  <a:pt x="32486" y="4575"/>
                </a:moveTo>
                <a:cubicBezTo>
                  <a:pt x="32464" y="4575"/>
                  <a:pt x="32439" y="4578"/>
                  <a:pt x="32414" y="4584"/>
                </a:cubicBezTo>
                <a:lnTo>
                  <a:pt x="31383" y="5100"/>
                </a:lnTo>
                <a:cubicBezTo>
                  <a:pt x="31329" y="5127"/>
                  <a:pt x="31302" y="5235"/>
                  <a:pt x="31329" y="5344"/>
                </a:cubicBezTo>
                <a:cubicBezTo>
                  <a:pt x="31356" y="5398"/>
                  <a:pt x="31437" y="5425"/>
                  <a:pt x="31492" y="5425"/>
                </a:cubicBezTo>
                <a:lnTo>
                  <a:pt x="31573" y="5425"/>
                </a:lnTo>
                <a:cubicBezTo>
                  <a:pt x="31871" y="5263"/>
                  <a:pt x="32197" y="5100"/>
                  <a:pt x="32549" y="4937"/>
                </a:cubicBezTo>
                <a:cubicBezTo>
                  <a:pt x="32658" y="4883"/>
                  <a:pt x="32685" y="4774"/>
                  <a:pt x="32658" y="4693"/>
                </a:cubicBezTo>
                <a:cubicBezTo>
                  <a:pt x="32617" y="4610"/>
                  <a:pt x="32559" y="4575"/>
                  <a:pt x="32486" y="4575"/>
                </a:cubicBezTo>
                <a:close/>
                <a:moveTo>
                  <a:pt x="30467" y="5593"/>
                </a:moveTo>
                <a:cubicBezTo>
                  <a:pt x="30441" y="5593"/>
                  <a:pt x="30411" y="5599"/>
                  <a:pt x="30380" y="5615"/>
                </a:cubicBezTo>
                <a:cubicBezTo>
                  <a:pt x="30027" y="5778"/>
                  <a:pt x="29729" y="5941"/>
                  <a:pt x="29403" y="6103"/>
                </a:cubicBezTo>
                <a:cubicBezTo>
                  <a:pt x="29322" y="6158"/>
                  <a:pt x="29295" y="6239"/>
                  <a:pt x="29322" y="6348"/>
                </a:cubicBezTo>
                <a:cubicBezTo>
                  <a:pt x="29349" y="6429"/>
                  <a:pt x="29430" y="6456"/>
                  <a:pt x="29484" y="6456"/>
                </a:cubicBezTo>
                <a:cubicBezTo>
                  <a:pt x="29539" y="6456"/>
                  <a:pt x="29566" y="6456"/>
                  <a:pt x="29566" y="6429"/>
                </a:cubicBezTo>
                <a:cubicBezTo>
                  <a:pt x="29891" y="6239"/>
                  <a:pt x="30190" y="6076"/>
                  <a:pt x="30542" y="5914"/>
                </a:cubicBezTo>
                <a:cubicBezTo>
                  <a:pt x="30597" y="5886"/>
                  <a:pt x="30651" y="5778"/>
                  <a:pt x="30597" y="5669"/>
                </a:cubicBezTo>
                <a:cubicBezTo>
                  <a:pt x="30577" y="5631"/>
                  <a:pt x="30531" y="5593"/>
                  <a:pt x="30467" y="5593"/>
                </a:cubicBezTo>
                <a:close/>
                <a:moveTo>
                  <a:pt x="67381" y="5525"/>
                </a:moveTo>
                <a:cubicBezTo>
                  <a:pt x="67323" y="5525"/>
                  <a:pt x="67273" y="5552"/>
                  <a:pt x="67241" y="5615"/>
                </a:cubicBezTo>
                <a:cubicBezTo>
                  <a:pt x="67160" y="5697"/>
                  <a:pt x="67187" y="5805"/>
                  <a:pt x="67268" y="5886"/>
                </a:cubicBezTo>
                <a:cubicBezTo>
                  <a:pt x="67566" y="6076"/>
                  <a:pt x="67865" y="6320"/>
                  <a:pt x="68190" y="6510"/>
                </a:cubicBezTo>
                <a:cubicBezTo>
                  <a:pt x="68217" y="6564"/>
                  <a:pt x="68245" y="6564"/>
                  <a:pt x="68272" y="6564"/>
                </a:cubicBezTo>
                <a:cubicBezTo>
                  <a:pt x="68353" y="6564"/>
                  <a:pt x="68407" y="6510"/>
                  <a:pt x="68461" y="6483"/>
                </a:cubicBezTo>
                <a:cubicBezTo>
                  <a:pt x="68516" y="6375"/>
                  <a:pt x="68489" y="6293"/>
                  <a:pt x="68407" y="6212"/>
                </a:cubicBezTo>
                <a:cubicBezTo>
                  <a:pt x="68109" y="6022"/>
                  <a:pt x="67811" y="5778"/>
                  <a:pt x="67512" y="5561"/>
                </a:cubicBezTo>
                <a:cubicBezTo>
                  <a:pt x="67467" y="5538"/>
                  <a:pt x="67422" y="5525"/>
                  <a:pt x="67381" y="5525"/>
                </a:cubicBezTo>
                <a:close/>
                <a:moveTo>
                  <a:pt x="28480" y="6609"/>
                </a:moveTo>
                <a:cubicBezTo>
                  <a:pt x="28454" y="6609"/>
                  <a:pt x="28427" y="6612"/>
                  <a:pt x="28400" y="6619"/>
                </a:cubicBezTo>
                <a:lnTo>
                  <a:pt x="27423" y="7134"/>
                </a:lnTo>
                <a:cubicBezTo>
                  <a:pt x="27342" y="7161"/>
                  <a:pt x="27315" y="7270"/>
                  <a:pt x="27342" y="7378"/>
                </a:cubicBezTo>
                <a:cubicBezTo>
                  <a:pt x="27396" y="7432"/>
                  <a:pt x="27450" y="7460"/>
                  <a:pt x="27532" y="7460"/>
                </a:cubicBezTo>
                <a:cubicBezTo>
                  <a:pt x="27559" y="7460"/>
                  <a:pt x="27586" y="7460"/>
                  <a:pt x="27586" y="7432"/>
                </a:cubicBezTo>
                <a:lnTo>
                  <a:pt x="28562" y="6917"/>
                </a:lnTo>
                <a:cubicBezTo>
                  <a:pt x="28644" y="6890"/>
                  <a:pt x="28671" y="6781"/>
                  <a:pt x="28644" y="6700"/>
                </a:cubicBezTo>
                <a:cubicBezTo>
                  <a:pt x="28623" y="6639"/>
                  <a:pt x="28557" y="6609"/>
                  <a:pt x="28480" y="6609"/>
                </a:cubicBezTo>
                <a:close/>
                <a:moveTo>
                  <a:pt x="69181" y="6860"/>
                </a:moveTo>
                <a:cubicBezTo>
                  <a:pt x="69119" y="6860"/>
                  <a:pt x="69065" y="6884"/>
                  <a:pt x="69031" y="6917"/>
                </a:cubicBezTo>
                <a:cubicBezTo>
                  <a:pt x="68950" y="7026"/>
                  <a:pt x="69004" y="7134"/>
                  <a:pt x="69058" y="7188"/>
                </a:cubicBezTo>
                <a:cubicBezTo>
                  <a:pt x="69329" y="7432"/>
                  <a:pt x="69628" y="7677"/>
                  <a:pt x="69899" y="7921"/>
                </a:cubicBezTo>
                <a:cubicBezTo>
                  <a:pt x="69953" y="7948"/>
                  <a:pt x="70008" y="7948"/>
                  <a:pt x="70035" y="7948"/>
                </a:cubicBezTo>
                <a:cubicBezTo>
                  <a:pt x="70116" y="7948"/>
                  <a:pt x="70143" y="7921"/>
                  <a:pt x="70225" y="7866"/>
                </a:cubicBezTo>
                <a:cubicBezTo>
                  <a:pt x="70279" y="7785"/>
                  <a:pt x="70252" y="7677"/>
                  <a:pt x="70170" y="7595"/>
                </a:cubicBezTo>
                <a:cubicBezTo>
                  <a:pt x="69872" y="7378"/>
                  <a:pt x="69601" y="7134"/>
                  <a:pt x="69302" y="6890"/>
                </a:cubicBezTo>
                <a:cubicBezTo>
                  <a:pt x="69261" y="6869"/>
                  <a:pt x="69219" y="6860"/>
                  <a:pt x="69181" y="6860"/>
                </a:cubicBezTo>
                <a:close/>
                <a:moveTo>
                  <a:pt x="26527" y="7666"/>
                </a:moveTo>
                <a:cubicBezTo>
                  <a:pt x="26503" y="7666"/>
                  <a:pt x="26476" y="7669"/>
                  <a:pt x="26447" y="7677"/>
                </a:cubicBezTo>
                <a:lnTo>
                  <a:pt x="25470" y="8192"/>
                </a:lnTo>
                <a:cubicBezTo>
                  <a:pt x="25389" y="8219"/>
                  <a:pt x="25362" y="8328"/>
                  <a:pt x="25389" y="8409"/>
                </a:cubicBezTo>
                <a:cubicBezTo>
                  <a:pt x="25416" y="8490"/>
                  <a:pt x="25497" y="8517"/>
                  <a:pt x="25552" y="8517"/>
                </a:cubicBezTo>
                <a:cubicBezTo>
                  <a:pt x="25606" y="8517"/>
                  <a:pt x="25633" y="8517"/>
                  <a:pt x="25633" y="8490"/>
                </a:cubicBezTo>
                <a:lnTo>
                  <a:pt x="26609" y="7975"/>
                </a:lnTo>
                <a:cubicBezTo>
                  <a:pt x="26664" y="7948"/>
                  <a:pt x="26718" y="7839"/>
                  <a:pt x="26664" y="7731"/>
                </a:cubicBezTo>
                <a:cubicBezTo>
                  <a:pt x="26644" y="7691"/>
                  <a:pt x="26595" y="7666"/>
                  <a:pt x="26527" y="7666"/>
                </a:cubicBezTo>
                <a:close/>
                <a:moveTo>
                  <a:pt x="70892" y="8294"/>
                </a:moveTo>
                <a:cubicBezTo>
                  <a:pt x="70842" y="8294"/>
                  <a:pt x="70794" y="8314"/>
                  <a:pt x="70767" y="8355"/>
                </a:cubicBezTo>
                <a:cubicBezTo>
                  <a:pt x="70686" y="8409"/>
                  <a:pt x="70686" y="8545"/>
                  <a:pt x="70767" y="8626"/>
                </a:cubicBezTo>
                <a:cubicBezTo>
                  <a:pt x="71038" y="8870"/>
                  <a:pt x="71309" y="9087"/>
                  <a:pt x="71581" y="9358"/>
                </a:cubicBezTo>
                <a:cubicBezTo>
                  <a:pt x="71608" y="9412"/>
                  <a:pt x="71662" y="9440"/>
                  <a:pt x="71716" y="9440"/>
                </a:cubicBezTo>
                <a:cubicBezTo>
                  <a:pt x="71743" y="9440"/>
                  <a:pt x="71771" y="9412"/>
                  <a:pt x="71852" y="9412"/>
                </a:cubicBezTo>
                <a:cubicBezTo>
                  <a:pt x="71906" y="9331"/>
                  <a:pt x="71906" y="9196"/>
                  <a:pt x="71852" y="9141"/>
                </a:cubicBezTo>
                <a:cubicBezTo>
                  <a:pt x="71581" y="8870"/>
                  <a:pt x="71309" y="8599"/>
                  <a:pt x="71038" y="8355"/>
                </a:cubicBezTo>
                <a:cubicBezTo>
                  <a:pt x="70998" y="8314"/>
                  <a:pt x="70943" y="8294"/>
                  <a:pt x="70892" y="8294"/>
                </a:cubicBezTo>
                <a:close/>
                <a:moveTo>
                  <a:pt x="24560" y="8712"/>
                </a:moveTo>
                <a:cubicBezTo>
                  <a:pt x="24530" y="8712"/>
                  <a:pt x="24498" y="8719"/>
                  <a:pt x="24467" y="8734"/>
                </a:cubicBezTo>
                <a:cubicBezTo>
                  <a:pt x="24141" y="8897"/>
                  <a:pt x="23843" y="9060"/>
                  <a:pt x="23490" y="9223"/>
                </a:cubicBezTo>
                <a:cubicBezTo>
                  <a:pt x="23436" y="9277"/>
                  <a:pt x="23382" y="9358"/>
                  <a:pt x="23436" y="9467"/>
                </a:cubicBezTo>
                <a:cubicBezTo>
                  <a:pt x="23463" y="9548"/>
                  <a:pt x="23517" y="9575"/>
                  <a:pt x="23599" y="9575"/>
                </a:cubicBezTo>
                <a:cubicBezTo>
                  <a:pt x="23626" y="9575"/>
                  <a:pt x="23626" y="9575"/>
                  <a:pt x="23653" y="9548"/>
                </a:cubicBezTo>
                <a:cubicBezTo>
                  <a:pt x="24005" y="9358"/>
                  <a:pt x="24304" y="9196"/>
                  <a:pt x="24629" y="9033"/>
                </a:cubicBezTo>
                <a:cubicBezTo>
                  <a:pt x="24711" y="9006"/>
                  <a:pt x="24738" y="8897"/>
                  <a:pt x="24711" y="8789"/>
                </a:cubicBezTo>
                <a:cubicBezTo>
                  <a:pt x="24692" y="8750"/>
                  <a:pt x="24632" y="8712"/>
                  <a:pt x="24560" y="8712"/>
                </a:cubicBezTo>
                <a:close/>
                <a:moveTo>
                  <a:pt x="22551" y="9728"/>
                </a:moveTo>
                <a:cubicBezTo>
                  <a:pt x="22529" y="9728"/>
                  <a:pt x="22507" y="9731"/>
                  <a:pt x="22487" y="9738"/>
                </a:cubicBezTo>
                <a:lnTo>
                  <a:pt x="22378" y="9819"/>
                </a:lnTo>
                <a:cubicBezTo>
                  <a:pt x="22053" y="9955"/>
                  <a:pt x="21781" y="10118"/>
                  <a:pt x="21483" y="10253"/>
                </a:cubicBezTo>
                <a:cubicBezTo>
                  <a:pt x="21429" y="10280"/>
                  <a:pt x="21374" y="10389"/>
                  <a:pt x="21429" y="10497"/>
                </a:cubicBezTo>
                <a:cubicBezTo>
                  <a:pt x="21456" y="10552"/>
                  <a:pt x="21537" y="10579"/>
                  <a:pt x="21591" y="10579"/>
                </a:cubicBezTo>
                <a:cubicBezTo>
                  <a:pt x="21619" y="10579"/>
                  <a:pt x="21673" y="10579"/>
                  <a:pt x="21646" y="10552"/>
                </a:cubicBezTo>
                <a:cubicBezTo>
                  <a:pt x="21971" y="10416"/>
                  <a:pt x="22242" y="10253"/>
                  <a:pt x="22541" y="10118"/>
                </a:cubicBezTo>
                <a:lnTo>
                  <a:pt x="22649" y="10036"/>
                </a:lnTo>
                <a:cubicBezTo>
                  <a:pt x="22704" y="10009"/>
                  <a:pt x="22758" y="9901"/>
                  <a:pt x="22704" y="9819"/>
                </a:cubicBezTo>
                <a:cubicBezTo>
                  <a:pt x="22683" y="9758"/>
                  <a:pt x="22617" y="9728"/>
                  <a:pt x="22551" y="9728"/>
                </a:cubicBezTo>
                <a:close/>
                <a:moveTo>
                  <a:pt x="72486" y="9860"/>
                </a:moveTo>
                <a:cubicBezTo>
                  <a:pt x="72435" y="9860"/>
                  <a:pt x="72381" y="9874"/>
                  <a:pt x="72340" y="9901"/>
                </a:cubicBezTo>
                <a:cubicBezTo>
                  <a:pt x="72286" y="9982"/>
                  <a:pt x="72286" y="10118"/>
                  <a:pt x="72340" y="10172"/>
                </a:cubicBezTo>
                <a:cubicBezTo>
                  <a:pt x="72584" y="10443"/>
                  <a:pt x="72856" y="10714"/>
                  <a:pt x="73100" y="10986"/>
                </a:cubicBezTo>
                <a:cubicBezTo>
                  <a:pt x="73127" y="11040"/>
                  <a:pt x="73154" y="11067"/>
                  <a:pt x="73235" y="11067"/>
                </a:cubicBezTo>
                <a:cubicBezTo>
                  <a:pt x="73262" y="11067"/>
                  <a:pt x="73290" y="11040"/>
                  <a:pt x="73371" y="10986"/>
                </a:cubicBezTo>
                <a:cubicBezTo>
                  <a:pt x="73425" y="10931"/>
                  <a:pt x="73425" y="10796"/>
                  <a:pt x="73371" y="10714"/>
                </a:cubicBezTo>
                <a:cubicBezTo>
                  <a:pt x="73127" y="10443"/>
                  <a:pt x="72883" y="10172"/>
                  <a:pt x="72611" y="9901"/>
                </a:cubicBezTo>
                <a:cubicBezTo>
                  <a:pt x="72584" y="9874"/>
                  <a:pt x="72537" y="9860"/>
                  <a:pt x="72486" y="9860"/>
                </a:cubicBezTo>
                <a:close/>
                <a:moveTo>
                  <a:pt x="20609" y="10705"/>
                </a:moveTo>
                <a:cubicBezTo>
                  <a:pt x="20585" y="10705"/>
                  <a:pt x="20559" y="10708"/>
                  <a:pt x="20534" y="10714"/>
                </a:cubicBezTo>
                <a:cubicBezTo>
                  <a:pt x="20208" y="10877"/>
                  <a:pt x="19856" y="11040"/>
                  <a:pt x="19530" y="11203"/>
                </a:cubicBezTo>
                <a:cubicBezTo>
                  <a:pt x="19422" y="11230"/>
                  <a:pt x="19394" y="11338"/>
                  <a:pt x="19422" y="11447"/>
                </a:cubicBezTo>
                <a:cubicBezTo>
                  <a:pt x="19449" y="11501"/>
                  <a:pt x="19530" y="11528"/>
                  <a:pt x="19584" y="11528"/>
                </a:cubicBezTo>
                <a:lnTo>
                  <a:pt x="19666" y="11528"/>
                </a:lnTo>
                <a:cubicBezTo>
                  <a:pt x="19991" y="11365"/>
                  <a:pt x="20344" y="11230"/>
                  <a:pt x="20669" y="11067"/>
                </a:cubicBezTo>
                <a:cubicBezTo>
                  <a:pt x="20778" y="11013"/>
                  <a:pt x="20805" y="10931"/>
                  <a:pt x="20778" y="10823"/>
                </a:cubicBezTo>
                <a:cubicBezTo>
                  <a:pt x="20757" y="10740"/>
                  <a:pt x="20689" y="10705"/>
                  <a:pt x="20609" y="10705"/>
                </a:cubicBezTo>
                <a:close/>
                <a:moveTo>
                  <a:pt x="18575" y="11627"/>
                </a:moveTo>
                <a:cubicBezTo>
                  <a:pt x="18551" y="11627"/>
                  <a:pt x="18525" y="11630"/>
                  <a:pt x="18499" y="11637"/>
                </a:cubicBezTo>
                <a:cubicBezTo>
                  <a:pt x="18174" y="11772"/>
                  <a:pt x="17821" y="11935"/>
                  <a:pt x="17496" y="12071"/>
                </a:cubicBezTo>
                <a:cubicBezTo>
                  <a:pt x="17387" y="12125"/>
                  <a:pt x="17360" y="12206"/>
                  <a:pt x="17387" y="12315"/>
                </a:cubicBezTo>
                <a:cubicBezTo>
                  <a:pt x="17414" y="12396"/>
                  <a:pt x="17496" y="12423"/>
                  <a:pt x="17550" y="12423"/>
                </a:cubicBezTo>
                <a:lnTo>
                  <a:pt x="17631" y="12423"/>
                </a:lnTo>
                <a:cubicBezTo>
                  <a:pt x="17957" y="12288"/>
                  <a:pt x="18309" y="12125"/>
                  <a:pt x="18635" y="11989"/>
                </a:cubicBezTo>
                <a:cubicBezTo>
                  <a:pt x="18743" y="11935"/>
                  <a:pt x="18771" y="11854"/>
                  <a:pt x="18743" y="11745"/>
                </a:cubicBezTo>
                <a:cubicBezTo>
                  <a:pt x="18723" y="11662"/>
                  <a:pt x="18655" y="11627"/>
                  <a:pt x="18575" y="11627"/>
                </a:cubicBezTo>
                <a:close/>
                <a:moveTo>
                  <a:pt x="73967" y="11524"/>
                </a:moveTo>
                <a:cubicBezTo>
                  <a:pt x="73919" y="11524"/>
                  <a:pt x="73870" y="11545"/>
                  <a:pt x="73832" y="11582"/>
                </a:cubicBezTo>
                <a:cubicBezTo>
                  <a:pt x="73751" y="11637"/>
                  <a:pt x="73751" y="11772"/>
                  <a:pt x="73805" y="11854"/>
                </a:cubicBezTo>
                <a:cubicBezTo>
                  <a:pt x="73968" y="12016"/>
                  <a:pt x="74158" y="12206"/>
                  <a:pt x="74293" y="12423"/>
                </a:cubicBezTo>
                <a:cubicBezTo>
                  <a:pt x="74320" y="12450"/>
                  <a:pt x="74347" y="12477"/>
                  <a:pt x="74429" y="12477"/>
                </a:cubicBezTo>
                <a:lnTo>
                  <a:pt x="74564" y="12477"/>
                </a:lnTo>
                <a:cubicBezTo>
                  <a:pt x="74619" y="12423"/>
                  <a:pt x="74646" y="12288"/>
                  <a:pt x="74591" y="12206"/>
                </a:cubicBezTo>
                <a:cubicBezTo>
                  <a:pt x="74429" y="12016"/>
                  <a:pt x="74293" y="11799"/>
                  <a:pt x="74103" y="11610"/>
                </a:cubicBezTo>
                <a:cubicBezTo>
                  <a:pt x="74074" y="11551"/>
                  <a:pt x="74022" y="11524"/>
                  <a:pt x="73967" y="11524"/>
                </a:cubicBezTo>
                <a:close/>
                <a:moveTo>
                  <a:pt x="16514" y="12468"/>
                </a:moveTo>
                <a:cubicBezTo>
                  <a:pt x="16489" y="12468"/>
                  <a:pt x="16464" y="12471"/>
                  <a:pt x="16438" y="12477"/>
                </a:cubicBezTo>
                <a:cubicBezTo>
                  <a:pt x="16058" y="12613"/>
                  <a:pt x="15733" y="12749"/>
                  <a:pt x="15380" y="12884"/>
                </a:cubicBezTo>
                <a:cubicBezTo>
                  <a:pt x="15299" y="12939"/>
                  <a:pt x="15244" y="13020"/>
                  <a:pt x="15299" y="13128"/>
                </a:cubicBezTo>
                <a:cubicBezTo>
                  <a:pt x="15326" y="13237"/>
                  <a:pt x="15380" y="13264"/>
                  <a:pt x="15461" y="13264"/>
                </a:cubicBezTo>
                <a:cubicBezTo>
                  <a:pt x="15489" y="13264"/>
                  <a:pt x="15516" y="13237"/>
                  <a:pt x="15516" y="13237"/>
                </a:cubicBezTo>
                <a:cubicBezTo>
                  <a:pt x="15868" y="13101"/>
                  <a:pt x="16248" y="12966"/>
                  <a:pt x="16574" y="12830"/>
                </a:cubicBezTo>
                <a:cubicBezTo>
                  <a:pt x="16682" y="12776"/>
                  <a:pt x="16709" y="12694"/>
                  <a:pt x="16682" y="12586"/>
                </a:cubicBezTo>
                <a:cubicBezTo>
                  <a:pt x="16661" y="12503"/>
                  <a:pt x="16593" y="12468"/>
                  <a:pt x="16514" y="12468"/>
                </a:cubicBezTo>
                <a:close/>
                <a:moveTo>
                  <a:pt x="14432" y="13257"/>
                </a:moveTo>
                <a:cubicBezTo>
                  <a:pt x="14414" y="13257"/>
                  <a:pt x="14396" y="13259"/>
                  <a:pt x="14376" y="13264"/>
                </a:cubicBezTo>
                <a:cubicBezTo>
                  <a:pt x="14024" y="13373"/>
                  <a:pt x="13671" y="13508"/>
                  <a:pt x="13319" y="13590"/>
                </a:cubicBezTo>
                <a:cubicBezTo>
                  <a:pt x="13210" y="13644"/>
                  <a:pt x="13156" y="13752"/>
                  <a:pt x="13183" y="13834"/>
                </a:cubicBezTo>
                <a:cubicBezTo>
                  <a:pt x="13183" y="13915"/>
                  <a:pt x="13292" y="13969"/>
                  <a:pt x="13346" y="13969"/>
                </a:cubicBezTo>
                <a:cubicBezTo>
                  <a:pt x="13400" y="13969"/>
                  <a:pt x="13400" y="13969"/>
                  <a:pt x="13454" y="13942"/>
                </a:cubicBezTo>
                <a:cubicBezTo>
                  <a:pt x="13780" y="13834"/>
                  <a:pt x="14159" y="13752"/>
                  <a:pt x="14512" y="13590"/>
                </a:cubicBezTo>
                <a:cubicBezTo>
                  <a:pt x="14566" y="13562"/>
                  <a:pt x="14648" y="13427"/>
                  <a:pt x="14621" y="13373"/>
                </a:cubicBezTo>
                <a:cubicBezTo>
                  <a:pt x="14576" y="13306"/>
                  <a:pt x="14513" y="13257"/>
                  <a:pt x="14432" y="13257"/>
                </a:cubicBezTo>
                <a:close/>
                <a:moveTo>
                  <a:pt x="12316" y="13935"/>
                </a:moveTo>
                <a:cubicBezTo>
                  <a:pt x="12298" y="13935"/>
                  <a:pt x="12279" y="13938"/>
                  <a:pt x="12261" y="13942"/>
                </a:cubicBezTo>
                <a:cubicBezTo>
                  <a:pt x="11908" y="14051"/>
                  <a:pt x="11556" y="14105"/>
                  <a:pt x="11176" y="14213"/>
                </a:cubicBezTo>
                <a:cubicBezTo>
                  <a:pt x="11094" y="14241"/>
                  <a:pt x="11013" y="14349"/>
                  <a:pt x="11040" y="14458"/>
                </a:cubicBezTo>
                <a:cubicBezTo>
                  <a:pt x="11040" y="14512"/>
                  <a:pt x="11149" y="14593"/>
                  <a:pt x="11230" y="14593"/>
                </a:cubicBezTo>
                <a:lnTo>
                  <a:pt x="11284" y="14593"/>
                </a:lnTo>
                <a:cubicBezTo>
                  <a:pt x="11664" y="14512"/>
                  <a:pt x="11990" y="14430"/>
                  <a:pt x="12369" y="14322"/>
                </a:cubicBezTo>
                <a:cubicBezTo>
                  <a:pt x="12478" y="14268"/>
                  <a:pt x="12532" y="14186"/>
                  <a:pt x="12505" y="14078"/>
                </a:cubicBezTo>
                <a:cubicBezTo>
                  <a:pt x="12482" y="13988"/>
                  <a:pt x="12404" y="13935"/>
                  <a:pt x="12316" y="13935"/>
                </a:cubicBezTo>
                <a:close/>
                <a:moveTo>
                  <a:pt x="10146" y="14451"/>
                </a:moveTo>
                <a:cubicBezTo>
                  <a:pt x="10128" y="14451"/>
                  <a:pt x="10110" y="14453"/>
                  <a:pt x="10091" y="14458"/>
                </a:cubicBezTo>
                <a:cubicBezTo>
                  <a:pt x="9711" y="14512"/>
                  <a:pt x="9386" y="14593"/>
                  <a:pt x="9006" y="14647"/>
                </a:cubicBezTo>
                <a:cubicBezTo>
                  <a:pt x="8925" y="14647"/>
                  <a:pt x="8843" y="14756"/>
                  <a:pt x="8870" y="14864"/>
                </a:cubicBezTo>
                <a:cubicBezTo>
                  <a:pt x="8870" y="14973"/>
                  <a:pt x="8952" y="15027"/>
                  <a:pt x="9033" y="15027"/>
                </a:cubicBezTo>
                <a:cubicBezTo>
                  <a:pt x="9413" y="14973"/>
                  <a:pt x="9793" y="14892"/>
                  <a:pt x="10199" y="14837"/>
                </a:cubicBezTo>
                <a:cubicBezTo>
                  <a:pt x="10308" y="14783"/>
                  <a:pt x="10362" y="14702"/>
                  <a:pt x="10335" y="14593"/>
                </a:cubicBezTo>
                <a:cubicBezTo>
                  <a:pt x="10313" y="14503"/>
                  <a:pt x="10234" y="14451"/>
                  <a:pt x="10146" y="14451"/>
                </a:cubicBezTo>
                <a:close/>
                <a:moveTo>
                  <a:pt x="186" y="14722"/>
                </a:moveTo>
                <a:cubicBezTo>
                  <a:pt x="129" y="14722"/>
                  <a:pt x="50" y="14774"/>
                  <a:pt x="28" y="14864"/>
                </a:cubicBezTo>
                <a:cubicBezTo>
                  <a:pt x="1" y="14973"/>
                  <a:pt x="55" y="15027"/>
                  <a:pt x="164" y="15054"/>
                </a:cubicBezTo>
                <a:cubicBezTo>
                  <a:pt x="516" y="15163"/>
                  <a:pt x="869" y="15190"/>
                  <a:pt x="1276" y="15271"/>
                </a:cubicBezTo>
                <a:cubicBezTo>
                  <a:pt x="1357" y="15271"/>
                  <a:pt x="1466" y="15190"/>
                  <a:pt x="1493" y="15108"/>
                </a:cubicBezTo>
                <a:cubicBezTo>
                  <a:pt x="1493" y="15000"/>
                  <a:pt x="1411" y="14892"/>
                  <a:pt x="1303" y="14892"/>
                </a:cubicBezTo>
                <a:cubicBezTo>
                  <a:pt x="950" y="14864"/>
                  <a:pt x="598" y="14783"/>
                  <a:pt x="218" y="14729"/>
                </a:cubicBezTo>
                <a:cubicBezTo>
                  <a:pt x="209" y="14724"/>
                  <a:pt x="198" y="14722"/>
                  <a:pt x="186" y="14722"/>
                </a:cubicBezTo>
                <a:close/>
                <a:moveTo>
                  <a:pt x="7894" y="14837"/>
                </a:moveTo>
                <a:cubicBezTo>
                  <a:pt x="7568" y="14892"/>
                  <a:pt x="7189" y="14919"/>
                  <a:pt x="6809" y="14973"/>
                </a:cubicBezTo>
                <a:cubicBezTo>
                  <a:pt x="6700" y="14973"/>
                  <a:pt x="6646" y="15054"/>
                  <a:pt x="6646" y="15163"/>
                </a:cubicBezTo>
                <a:cubicBezTo>
                  <a:pt x="6646" y="15271"/>
                  <a:pt x="6700" y="15325"/>
                  <a:pt x="6809" y="15325"/>
                </a:cubicBezTo>
                <a:cubicBezTo>
                  <a:pt x="7216" y="15298"/>
                  <a:pt x="7596" y="15271"/>
                  <a:pt x="7921" y="15190"/>
                </a:cubicBezTo>
                <a:cubicBezTo>
                  <a:pt x="8030" y="15190"/>
                  <a:pt x="8111" y="15108"/>
                  <a:pt x="8111" y="15000"/>
                </a:cubicBezTo>
                <a:cubicBezTo>
                  <a:pt x="8111" y="14892"/>
                  <a:pt x="8002" y="14837"/>
                  <a:pt x="7894" y="14837"/>
                </a:cubicBezTo>
                <a:close/>
                <a:moveTo>
                  <a:pt x="2415" y="15027"/>
                </a:moveTo>
                <a:cubicBezTo>
                  <a:pt x="2306" y="15027"/>
                  <a:pt x="2198" y="15108"/>
                  <a:pt x="2198" y="15190"/>
                </a:cubicBezTo>
                <a:cubicBezTo>
                  <a:pt x="2198" y="15298"/>
                  <a:pt x="2252" y="15407"/>
                  <a:pt x="2361" y="15407"/>
                </a:cubicBezTo>
                <a:cubicBezTo>
                  <a:pt x="2740" y="15434"/>
                  <a:pt x="3120" y="15461"/>
                  <a:pt x="3500" y="15461"/>
                </a:cubicBezTo>
                <a:cubicBezTo>
                  <a:pt x="3581" y="15461"/>
                  <a:pt x="3663" y="15380"/>
                  <a:pt x="3690" y="15298"/>
                </a:cubicBezTo>
                <a:cubicBezTo>
                  <a:pt x="3690" y="15190"/>
                  <a:pt x="3635" y="15108"/>
                  <a:pt x="3527" y="15108"/>
                </a:cubicBezTo>
                <a:cubicBezTo>
                  <a:pt x="3147" y="15108"/>
                  <a:pt x="2767" y="15054"/>
                  <a:pt x="2415" y="15027"/>
                </a:cubicBezTo>
                <a:close/>
                <a:moveTo>
                  <a:pt x="5724" y="15054"/>
                </a:moveTo>
                <a:cubicBezTo>
                  <a:pt x="5344" y="15108"/>
                  <a:pt x="4992" y="15108"/>
                  <a:pt x="4612" y="15108"/>
                </a:cubicBezTo>
                <a:cubicBezTo>
                  <a:pt x="4503" y="15108"/>
                  <a:pt x="4449" y="15190"/>
                  <a:pt x="4449" y="15298"/>
                </a:cubicBezTo>
                <a:cubicBezTo>
                  <a:pt x="4449" y="15407"/>
                  <a:pt x="4503" y="15461"/>
                  <a:pt x="4612" y="15461"/>
                </a:cubicBezTo>
                <a:cubicBezTo>
                  <a:pt x="4965" y="15461"/>
                  <a:pt x="5344" y="15461"/>
                  <a:pt x="5751" y="15434"/>
                </a:cubicBezTo>
                <a:cubicBezTo>
                  <a:pt x="5860" y="15434"/>
                  <a:pt x="5941" y="15325"/>
                  <a:pt x="5941" y="15244"/>
                </a:cubicBezTo>
                <a:cubicBezTo>
                  <a:pt x="5941" y="15136"/>
                  <a:pt x="5832" y="15054"/>
                  <a:pt x="5724" y="15054"/>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6" name="Google Shape;636;p45"/>
          <p:cNvGrpSpPr/>
          <p:nvPr/>
        </p:nvGrpSpPr>
        <p:grpSpPr>
          <a:xfrm rot="-4439735">
            <a:off x="750883" y="4446549"/>
            <a:ext cx="114620" cy="557702"/>
            <a:chOff x="1037075" y="4151250"/>
            <a:chExt cx="114625" cy="557725"/>
          </a:xfrm>
        </p:grpSpPr>
        <p:sp>
          <p:nvSpPr>
            <p:cNvPr id="637" name="Google Shape;637;p45"/>
            <p:cNvSpPr/>
            <p:nvPr/>
          </p:nvSpPr>
          <p:spPr>
            <a:xfrm>
              <a:off x="1039775" y="4152550"/>
              <a:ext cx="111250" cy="556425"/>
            </a:xfrm>
            <a:custGeom>
              <a:avLst/>
              <a:gdLst/>
              <a:ahLst/>
              <a:cxnLst/>
              <a:rect l="l" t="t" r="r" b="b"/>
              <a:pathLst>
                <a:path w="4450" h="22257" extrusionOk="0">
                  <a:moveTo>
                    <a:pt x="471" y="0"/>
                  </a:moveTo>
                  <a:cubicBezTo>
                    <a:pt x="468" y="0"/>
                    <a:pt x="465" y="1"/>
                    <a:pt x="462" y="4"/>
                  </a:cubicBezTo>
                  <a:cubicBezTo>
                    <a:pt x="408" y="31"/>
                    <a:pt x="326" y="628"/>
                    <a:pt x="245" y="1306"/>
                  </a:cubicBezTo>
                  <a:cubicBezTo>
                    <a:pt x="109" y="2337"/>
                    <a:pt x="1" y="3584"/>
                    <a:pt x="1" y="3584"/>
                  </a:cubicBezTo>
                  <a:cubicBezTo>
                    <a:pt x="1" y="3584"/>
                    <a:pt x="2198" y="20916"/>
                    <a:pt x="2469" y="21649"/>
                  </a:cubicBezTo>
                  <a:cubicBezTo>
                    <a:pt x="2657" y="22095"/>
                    <a:pt x="2987" y="22257"/>
                    <a:pt x="3390" y="22257"/>
                  </a:cubicBezTo>
                  <a:cubicBezTo>
                    <a:pt x="3452" y="22257"/>
                    <a:pt x="3516" y="22253"/>
                    <a:pt x="3581" y="22246"/>
                  </a:cubicBezTo>
                  <a:cubicBezTo>
                    <a:pt x="3798" y="22191"/>
                    <a:pt x="3961" y="22137"/>
                    <a:pt x="4097" y="22029"/>
                  </a:cubicBezTo>
                  <a:cubicBezTo>
                    <a:pt x="4341" y="21812"/>
                    <a:pt x="4449" y="21567"/>
                    <a:pt x="4449" y="21242"/>
                  </a:cubicBezTo>
                  <a:cubicBezTo>
                    <a:pt x="4449" y="20971"/>
                    <a:pt x="2198" y="4588"/>
                    <a:pt x="2008" y="3313"/>
                  </a:cubicBezTo>
                  <a:cubicBezTo>
                    <a:pt x="1900" y="3042"/>
                    <a:pt x="1493" y="1984"/>
                    <a:pt x="1086" y="1143"/>
                  </a:cubicBezTo>
                  <a:cubicBezTo>
                    <a:pt x="802" y="498"/>
                    <a:pt x="543" y="0"/>
                    <a:pt x="4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45"/>
            <p:cNvSpPr/>
            <p:nvPr/>
          </p:nvSpPr>
          <p:spPr>
            <a:xfrm>
              <a:off x="1051300" y="4152550"/>
              <a:ext cx="99725" cy="550725"/>
            </a:xfrm>
            <a:custGeom>
              <a:avLst/>
              <a:gdLst/>
              <a:ahLst/>
              <a:cxnLst/>
              <a:rect l="l" t="t" r="r" b="b"/>
              <a:pathLst>
                <a:path w="3989" h="22029" extrusionOk="0">
                  <a:moveTo>
                    <a:pt x="10" y="0"/>
                  </a:moveTo>
                  <a:cubicBezTo>
                    <a:pt x="7" y="0"/>
                    <a:pt x="4" y="1"/>
                    <a:pt x="1" y="4"/>
                  </a:cubicBezTo>
                  <a:cubicBezTo>
                    <a:pt x="1" y="4"/>
                    <a:pt x="1167" y="2988"/>
                    <a:pt x="1276" y="3828"/>
                  </a:cubicBezTo>
                  <a:cubicBezTo>
                    <a:pt x="1466" y="4669"/>
                    <a:pt x="3554" y="19181"/>
                    <a:pt x="3636" y="22029"/>
                  </a:cubicBezTo>
                  <a:cubicBezTo>
                    <a:pt x="3880" y="21812"/>
                    <a:pt x="3988" y="21567"/>
                    <a:pt x="3988" y="21242"/>
                  </a:cubicBezTo>
                  <a:cubicBezTo>
                    <a:pt x="3988" y="20971"/>
                    <a:pt x="1737" y="4588"/>
                    <a:pt x="1547" y="3313"/>
                  </a:cubicBezTo>
                  <a:cubicBezTo>
                    <a:pt x="1439" y="3042"/>
                    <a:pt x="1032" y="1984"/>
                    <a:pt x="625" y="1143"/>
                  </a:cubicBezTo>
                  <a:cubicBezTo>
                    <a:pt x="341" y="498"/>
                    <a:pt x="82" y="0"/>
                    <a:pt x="10" y="0"/>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45"/>
            <p:cNvSpPr/>
            <p:nvPr/>
          </p:nvSpPr>
          <p:spPr>
            <a:xfrm>
              <a:off x="1039100" y="4235375"/>
              <a:ext cx="111925" cy="473600"/>
            </a:xfrm>
            <a:custGeom>
              <a:avLst/>
              <a:gdLst/>
              <a:ahLst/>
              <a:cxnLst/>
              <a:rect l="l" t="t" r="r" b="b"/>
              <a:pathLst>
                <a:path w="4477" h="18944" extrusionOk="0">
                  <a:moveTo>
                    <a:pt x="2035" y="0"/>
                  </a:moveTo>
                  <a:cubicBezTo>
                    <a:pt x="2035" y="0"/>
                    <a:pt x="2035" y="244"/>
                    <a:pt x="1791" y="271"/>
                  </a:cubicBezTo>
                  <a:lnTo>
                    <a:pt x="1710" y="271"/>
                  </a:lnTo>
                  <a:cubicBezTo>
                    <a:pt x="1574" y="271"/>
                    <a:pt x="1520" y="136"/>
                    <a:pt x="1520" y="136"/>
                  </a:cubicBezTo>
                  <a:cubicBezTo>
                    <a:pt x="1520" y="136"/>
                    <a:pt x="1411" y="298"/>
                    <a:pt x="1276" y="353"/>
                  </a:cubicBezTo>
                  <a:cubicBezTo>
                    <a:pt x="1167" y="353"/>
                    <a:pt x="1113" y="298"/>
                    <a:pt x="1004" y="217"/>
                  </a:cubicBezTo>
                  <a:cubicBezTo>
                    <a:pt x="950" y="353"/>
                    <a:pt x="814" y="407"/>
                    <a:pt x="679" y="407"/>
                  </a:cubicBezTo>
                  <a:cubicBezTo>
                    <a:pt x="570" y="407"/>
                    <a:pt x="435" y="271"/>
                    <a:pt x="435" y="271"/>
                  </a:cubicBezTo>
                  <a:cubicBezTo>
                    <a:pt x="435" y="271"/>
                    <a:pt x="353" y="434"/>
                    <a:pt x="218" y="434"/>
                  </a:cubicBezTo>
                  <a:cubicBezTo>
                    <a:pt x="136" y="434"/>
                    <a:pt x="1" y="217"/>
                    <a:pt x="1" y="217"/>
                  </a:cubicBezTo>
                  <a:lnTo>
                    <a:pt x="1" y="217"/>
                  </a:lnTo>
                  <a:cubicBezTo>
                    <a:pt x="1" y="218"/>
                    <a:pt x="1655" y="13426"/>
                    <a:pt x="2225" y="16898"/>
                  </a:cubicBezTo>
                  <a:cubicBezTo>
                    <a:pt x="2360" y="17658"/>
                    <a:pt x="2469" y="18200"/>
                    <a:pt x="2496" y="18336"/>
                  </a:cubicBezTo>
                  <a:cubicBezTo>
                    <a:pt x="2684" y="18782"/>
                    <a:pt x="3014" y="18944"/>
                    <a:pt x="3417" y="18944"/>
                  </a:cubicBezTo>
                  <a:cubicBezTo>
                    <a:pt x="3479" y="18944"/>
                    <a:pt x="3543" y="18940"/>
                    <a:pt x="3608" y="18933"/>
                  </a:cubicBezTo>
                  <a:cubicBezTo>
                    <a:pt x="3825" y="18878"/>
                    <a:pt x="3988" y="18824"/>
                    <a:pt x="4124" y="18716"/>
                  </a:cubicBezTo>
                  <a:cubicBezTo>
                    <a:pt x="4368" y="18499"/>
                    <a:pt x="4476" y="18254"/>
                    <a:pt x="4476" y="17929"/>
                  </a:cubicBezTo>
                  <a:cubicBezTo>
                    <a:pt x="4476" y="17658"/>
                    <a:pt x="2225" y="1275"/>
                    <a:pt x="20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45"/>
            <p:cNvSpPr/>
            <p:nvPr/>
          </p:nvSpPr>
          <p:spPr>
            <a:xfrm>
              <a:off x="1081825" y="4235375"/>
              <a:ext cx="69200" cy="467900"/>
            </a:xfrm>
            <a:custGeom>
              <a:avLst/>
              <a:gdLst/>
              <a:ahLst/>
              <a:cxnLst/>
              <a:rect l="l" t="t" r="r" b="b"/>
              <a:pathLst>
                <a:path w="2768" h="18716" extrusionOk="0">
                  <a:moveTo>
                    <a:pt x="326" y="0"/>
                  </a:moveTo>
                  <a:cubicBezTo>
                    <a:pt x="326" y="0"/>
                    <a:pt x="326" y="244"/>
                    <a:pt x="82" y="271"/>
                  </a:cubicBezTo>
                  <a:lnTo>
                    <a:pt x="1" y="271"/>
                  </a:lnTo>
                  <a:cubicBezTo>
                    <a:pt x="55" y="353"/>
                    <a:pt x="55" y="407"/>
                    <a:pt x="55" y="488"/>
                  </a:cubicBezTo>
                  <a:cubicBezTo>
                    <a:pt x="245" y="1356"/>
                    <a:pt x="2333" y="15868"/>
                    <a:pt x="2415" y="18716"/>
                  </a:cubicBezTo>
                  <a:cubicBezTo>
                    <a:pt x="2659" y="18499"/>
                    <a:pt x="2767" y="18254"/>
                    <a:pt x="2767" y="17929"/>
                  </a:cubicBezTo>
                  <a:cubicBezTo>
                    <a:pt x="2767" y="17658"/>
                    <a:pt x="516" y="1275"/>
                    <a:pt x="3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45"/>
            <p:cNvSpPr/>
            <p:nvPr/>
          </p:nvSpPr>
          <p:spPr>
            <a:xfrm>
              <a:off x="1039775" y="4242150"/>
              <a:ext cx="67175" cy="415700"/>
            </a:xfrm>
            <a:custGeom>
              <a:avLst/>
              <a:gdLst/>
              <a:ahLst/>
              <a:cxnLst/>
              <a:rect l="l" t="t" r="r" b="b"/>
              <a:pathLst>
                <a:path w="2687" h="16628" extrusionOk="0">
                  <a:moveTo>
                    <a:pt x="1" y="0"/>
                  </a:moveTo>
                  <a:cubicBezTo>
                    <a:pt x="1" y="1"/>
                    <a:pt x="1628" y="13156"/>
                    <a:pt x="2198" y="16627"/>
                  </a:cubicBezTo>
                  <a:lnTo>
                    <a:pt x="2686" y="16627"/>
                  </a:lnTo>
                  <a:lnTo>
                    <a:pt x="435" y="82"/>
                  </a:lnTo>
                  <a:cubicBezTo>
                    <a:pt x="435" y="82"/>
                    <a:pt x="381" y="244"/>
                    <a:pt x="245" y="244"/>
                  </a:cubicBezTo>
                  <a:cubicBezTo>
                    <a:pt x="136" y="244"/>
                    <a:pt x="1" y="0"/>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45"/>
            <p:cNvSpPr/>
            <p:nvPr/>
          </p:nvSpPr>
          <p:spPr>
            <a:xfrm>
              <a:off x="1037075" y="4241475"/>
              <a:ext cx="59700" cy="428575"/>
            </a:xfrm>
            <a:custGeom>
              <a:avLst/>
              <a:gdLst/>
              <a:ahLst/>
              <a:cxnLst/>
              <a:rect l="l" t="t" r="r" b="b"/>
              <a:pathLst>
                <a:path w="2388" h="17143" extrusionOk="0">
                  <a:moveTo>
                    <a:pt x="109" y="0"/>
                  </a:moveTo>
                  <a:cubicBezTo>
                    <a:pt x="0" y="516"/>
                    <a:pt x="1085" y="8843"/>
                    <a:pt x="1411" y="10768"/>
                  </a:cubicBezTo>
                  <a:cubicBezTo>
                    <a:pt x="1682" y="12531"/>
                    <a:pt x="2387" y="17142"/>
                    <a:pt x="2387" y="17142"/>
                  </a:cubicBezTo>
                  <a:cubicBezTo>
                    <a:pt x="2387" y="17142"/>
                    <a:pt x="1682" y="11718"/>
                    <a:pt x="1302" y="9195"/>
                  </a:cubicBezTo>
                  <a:cubicBezTo>
                    <a:pt x="923" y="6619"/>
                    <a:pt x="109" y="1"/>
                    <a:pt x="10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45"/>
            <p:cNvSpPr/>
            <p:nvPr/>
          </p:nvSpPr>
          <p:spPr>
            <a:xfrm>
              <a:off x="1065550" y="4239425"/>
              <a:ext cx="69200" cy="424525"/>
            </a:xfrm>
            <a:custGeom>
              <a:avLst/>
              <a:gdLst/>
              <a:ahLst/>
              <a:cxnLst/>
              <a:rect l="l" t="t" r="r" b="b"/>
              <a:pathLst>
                <a:path w="2768" h="16981" extrusionOk="0">
                  <a:moveTo>
                    <a:pt x="462" y="1"/>
                  </a:moveTo>
                  <a:cubicBezTo>
                    <a:pt x="462" y="1"/>
                    <a:pt x="353" y="191"/>
                    <a:pt x="218" y="218"/>
                  </a:cubicBezTo>
                  <a:cubicBezTo>
                    <a:pt x="136" y="218"/>
                    <a:pt x="55" y="136"/>
                    <a:pt x="1" y="82"/>
                  </a:cubicBezTo>
                  <a:lnTo>
                    <a:pt x="1" y="82"/>
                  </a:lnTo>
                  <a:lnTo>
                    <a:pt x="2333" y="16980"/>
                  </a:lnTo>
                  <a:lnTo>
                    <a:pt x="2767" y="16926"/>
                  </a:lnTo>
                  <a:lnTo>
                    <a:pt x="46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45"/>
            <p:cNvSpPr/>
            <p:nvPr/>
          </p:nvSpPr>
          <p:spPr>
            <a:xfrm>
              <a:off x="1094700" y="4649000"/>
              <a:ext cx="57000" cy="59975"/>
            </a:xfrm>
            <a:custGeom>
              <a:avLst/>
              <a:gdLst/>
              <a:ahLst/>
              <a:cxnLst/>
              <a:rect l="l" t="t" r="r" b="b"/>
              <a:pathLst>
                <a:path w="2280" h="2399" extrusionOk="0">
                  <a:moveTo>
                    <a:pt x="2089" y="1"/>
                  </a:moveTo>
                  <a:cubicBezTo>
                    <a:pt x="2008" y="55"/>
                    <a:pt x="1900" y="136"/>
                    <a:pt x="1764" y="163"/>
                  </a:cubicBezTo>
                  <a:cubicBezTo>
                    <a:pt x="1601" y="272"/>
                    <a:pt x="1411" y="326"/>
                    <a:pt x="1140" y="380"/>
                  </a:cubicBezTo>
                  <a:cubicBezTo>
                    <a:pt x="985" y="413"/>
                    <a:pt x="840" y="426"/>
                    <a:pt x="707" y="426"/>
                  </a:cubicBezTo>
                  <a:cubicBezTo>
                    <a:pt x="397" y="426"/>
                    <a:pt x="153" y="356"/>
                    <a:pt x="1" y="299"/>
                  </a:cubicBezTo>
                  <a:lnTo>
                    <a:pt x="1" y="299"/>
                  </a:lnTo>
                  <a:cubicBezTo>
                    <a:pt x="55" y="516"/>
                    <a:pt x="82" y="679"/>
                    <a:pt x="109" y="841"/>
                  </a:cubicBezTo>
                  <a:cubicBezTo>
                    <a:pt x="218" y="1357"/>
                    <a:pt x="272" y="1655"/>
                    <a:pt x="326" y="1791"/>
                  </a:cubicBezTo>
                  <a:cubicBezTo>
                    <a:pt x="491" y="2237"/>
                    <a:pt x="818" y="2399"/>
                    <a:pt x="1238" y="2399"/>
                  </a:cubicBezTo>
                  <a:cubicBezTo>
                    <a:pt x="1302" y="2399"/>
                    <a:pt x="1369" y="2395"/>
                    <a:pt x="1438" y="2388"/>
                  </a:cubicBezTo>
                  <a:cubicBezTo>
                    <a:pt x="1628" y="2333"/>
                    <a:pt x="1818" y="2279"/>
                    <a:pt x="1954" y="2171"/>
                  </a:cubicBezTo>
                  <a:cubicBezTo>
                    <a:pt x="2171" y="1954"/>
                    <a:pt x="2279" y="1709"/>
                    <a:pt x="2279" y="1384"/>
                  </a:cubicBezTo>
                  <a:cubicBezTo>
                    <a:pt x="2279" y="1357"/>
                    <a:pt x="2252" y="1058"/>
                    <a:pt x="2171" y="597"/>
                  </a:cubicBezTo>
                  <a:cubicBezTo>
                    <a:pt x="2144" y="435"/>
                    <a:pt x="2117" y="245"/>
                    <a:pt x="20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45"/>
            <p:cNvSpPr/>
            <p:nvPr/>
          </p:nvSpPr>
          <p:spPr>
            <a:xfrm>
              <a:off x="1045875" y="4151250"/>
              <a:ext cx="21050" cy="35200"/>
            </a:xfrm>
            <a:custGeom>
              <a:avLst/>
              <a:gdLst/>
              <a:ahLst/>
              <a:cxnLst/>
              <a:rect l="l" t="t" r="r" b="b"/>
              <a:pathLst>
                <a:path w="842" h="1408" extrusionOk="0">
                  <a:moveTo>
                    <a:pt x="248" y="1"/>
                  </a:moveTo>
                  <a:cubicBezTo>
                    <a:pt x="247" y="1"/>
                    <a:pt x="246" y="1"/>
                    <a:pt x="245" y="2"/>
                  </a:cubicBezTo>
                  <a:cubicBezTo>
                    <a:pt x="191" y="83"/>
                    <a:pt x="109" y="653"/>
                    <a:pt x="1" y="1331"/>
                  </a:cubicBezTo>
                  <a:cubicBezTo>
                    <a:pt x="80" y="1378"/>
                    <a:pt x="168" y="1407"/>
                    <a:pt x="260" y="1407"/>
                  </a:cubicBezTo>
                  <a:cubicBezTo>
                    <a:pt x="326" y="1407"/>
                    <a:pt x="394" y="1392"/>
                    <a:pt x="462" y="1358"/>
                  </a:cubicBezTo>
                  <a:cubicBezTo>
                    <a:pt x="571" y="1331"/>
                    <a:pt x="625" y="1304"/>
                    <a:pt x="706" y="1277"/>
                  </a:cubicBezTo>
                  <a:cubicBezTo>
                    <a:pt x="788" y="1222"/>
                    <a:pt x="815" y="1195"/>
                    <a:pt x="842" y="1168"/>
                  </a:cubicBezTo>
                  <a:cubicBezTo>
                    <a:pt x="551" y="507"/>
                    <a:pt x="286"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45"/>
            <p:cNvSpPr/>
            <p:nvPr/>
          </p:nvSpPr>
          <p:spPr>
            <a:xfrm>
              <a:off x="1090650" y="4632725"/>
              <a:ext cx="58325" cy="41850"/>
            </a:xfrm>
            <a:custGeom>
              <a:avLst/>
              <a:gdLst/>
              <a:ahLst/>
              <a:cxnLst/>
              <a:rect l="l" t="t" r="r" b="b"/>
              <a:pathLst>
                <a:path w="2333" h="1674" extrusionOk="0">
                  <a:moveTo>
                    <a:pt x="2170" y="1"/>
                  </a:moveTo>
                  <a:cubicBezTo>
                    <a:pt x="2116" y="82"/>
                    <a:pt x="2007" y="136"/>
                    <a:pt x="1872" y="191"/>
                  </a:cubicBezTo>
                  <a:cubicBezTo>
                    <a:pt x="1655" y="272"/>
                    <a:pt x="1465" y="353"/>
                    <a:pt x="1194" y="408"/>
                  </a:cubicBezTo>
                  <a:cubicBezTo>
                    <a:pt x="965" y="447"/>
                    <a:pt x="780" y="465"/>
                    <a:pt x="623" y="465"/>
                  </a:cubicBezTo>
                  <a:cubicBezTo>
                    <a:pt x="354" y="465"/>
                    <a:pt x="172" y="412"/>
                    <a:pt x="0" y="326"/>
                  </a:cubicBezTo>
                  <a:lnTo>
                    <a:pt x="0" y="326"/>
                  </a:lnTo>
                  <a:cubicBezTo>
                    <a:pt x="82" y="787"/>
                    <a:pt x="136" y="1194"/>
                    <a:pt x="217" y="1547"/>
                  </a:cubicBezTo>
                  <a:cubicBezTo>
                    <a:pt x="369" y="1604"/>
                    <a:pt x="613" y="1674"/>
                    <a:pt x="932" y="1674"/>
                  </a:cubicBezTo>
                  <a:cubicBezTo>
                    <a:pt x="1069" y="1674"/>
                    <a:pt x="1220" y="1661"/>
                    <a:pt x="1383" y="1628"/>
                  </a:cubicBezTo>
                  <a:cubicBezTo>
                    <a:pt x="1628" y="1601"/>
                    <a:pt x="1845" y="1547"/>
                    <a:pt x="2007" y="1438"/>
                  </a:cubicBezTo>
                  <a:cubicBezTo>
                    <a:pt x="2143" y="1357"/>
                    <a:pt x="2251" y="1330"/>
                    <a:pt x="2333" y="1275"/>
                  </a:cubicBezTo>
                  <a:cubicBezTo>
                    <a:pt x="2333" y="1167"/>
                    <a:pt x="2306" y="1058"/>
                    <a:pt x="2306" y="923"/>
                  </a:cubicBezTo>
                  <a:cubicBezTo>
                    <a:pt x="2306" y="814"/>
                    <a:pt x="2279" y="733"/>
                    <a:pt x="2279" y="625"/>
                  </a:cubicBezTo>
                  <a:lnTo>
                    <a:pt x="217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45"/>
            <p:cNvSpPr/>
            <p:nvPr/>
          </p:nvSpPr>
          <p:spPr>
            <a:xfrm>
              <a:off x="1052000" y="4152550"/>
              <a:ext cx="14925" cy="31300"/>
            </a:xfrm>
            <a:custGeom>
              <a:avLst/>
              <a:gdLst/>
              <a:ahLst/>
              <a:cxnLst/>
              <a:rect l="l" t="t" r="r" b="b"/>
              <a:pathLst>
                <a:path w="597" h="1252" extrusionOk="0">
                  <a:moveTo>
                    <a:pt x="9" y="0"/>
                  </a:moveTo>
                  <a:cubicBezTo>
                    <a:pt x="6" y="0"/>
                    <a:pt x="3" y="1"/>
                    <a:pt x="0" y="4"/>
                  </a:cubicBezTo>
                  <a:cubicBezTo>
                    <a:pt x="0" y="4"/>
                    <a:pt x="190" y="574"/>
                    <a:pt x="461" y="1252"/>
                  </a:cubicBezTo>
                  <a:cubicBezTo>
                    <a:pt x="543" y="1197"/>
                    <a:pt x="570" y="1170"/>
                    <a:pt x="597" y="1143"/>
                  </a:cubicBezTo>
                  <a:cubicBezTo>
                    <a:pt x="313" y="498"/>
                    <a:pt x="78" y="0"/>
                    <a:pt x="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9" name="Google Shape;649;p45"/>
          <p:cNvGrpSpPr/>
          <p:nvPr/>
        </p:nvGrpSpPr>
        <p:grpSpPr>
          <a:xfrm>
            <a:off x="2511174" y="4442417"/>
            <a:ext cx="1630449" cy="301898"/>
            <a:chOff x="3240725" y="4413375"/>
            <a:chExt cx="1269425" cy="235050"/>
          </a:xfrm>
        </p:grpSpPr>
        <p:sp>
          <p:nvSpPr>
            <p:cNvPr id="650" name="Google Shape;650;p45"/>
            <p:cNvSpPr/>
            <p:nvPr/>
          </p:nvSpPr>
          <p:spPr>
            <a:xfrm>
              <a:off x="3240725" y="4509675"/>
              <a:ext cx="1269425" cy="138750"/>
            </a:xfrm>
            <a:custGeom>
              <a:avLst/>
              <a:gdLst/>
              <a:ahLst/>
              <a:cxnLst/>
              <a:rect l="l" t="t" r="r" b="b"/>
              <a:pathLst>
                <a:path w="50777" h="5550" extrusionOk="0">
                  <a:moveTo>
                    <a:pt x="12136" y="1"/>
                  </a:moveTo>
                  <a:cubicBezTo>
                    <a:pt x="11725" y="1"/>
                    <a:pt x="11314" y="13"/>
                    <a:pt x="10904" y="41"/>
                  </a:cubicBezTo>
                  <a:cubicBezTo>
                    <a:pt x="4367" y="421"/>
                    <a:pt x="950" y="3241"/>
                    <a:pt x="190" y="4381"/>
                  </a:cubicBezTo>
                  <a:lnTo>
                    <a:pt x="1" y="5032"/>
                  </a:lnTo>
                  <a:cubicBezTo>
                    <a:pt x="1" y="5032"/>
                    <a:pt x="4918" y="2622"/>
                    <a:pt x="10625" y="2622"/>
                  </a:cubicBezTo>
                  <a:cubicBezTo>
                    <a:pt x="10942" y="2622"/>
                    <a:pt x="11261" y="2629"/>
                    <a:pt x="11582" y="2645"/>
                  </a:cubicBezTo>
                  <a:cubicBezTo>
                    <a:pt x="16166" y="2889"/>
                    <a:pt x="19475" y="3431"/>
                    <a:pt x="21510" y="4055"/>
                  </a:cubicBezTo>
                  <a:cubicBezTo>
                    <a:pt x="22595" y="4381"/>
                    <a:pt x="23815" y="4842"/>
                    <a:pt x="24195" y="5221"/>
                  </a:cubicBezTo>
                  <a:cubicBezTo>
                    <a:pt x="24358" y="5411"/>
                    <a:pt x="24602" y="5466"/>
                    <a:pt x="24982" y="5520"/>
                  </a:cubicBezTo>
                  <a:cubicBezTo>
                    <a:pt x="25096" y="5541"/>
                    <a:pt x="25197" y="5549"/>
                    <a:pt x="25287" y="5549"/>
                  </a:cubicBezTo>
                  <a:cubicBezTo>
                    <a:pt x="25669" y="5549"/>
                    <a:pt x="25854" y="5391"/>
                    <a:pt x="25985" y="5303"/>
                  </a:cubicBezTo>
                  <a:cubicBezTo>
                    <a:pt x="26663" y="4815"/>
                    <a:pt x="27450" y="4489"/>
                    <a:pt x="28128" y="4272"/>
                  </a:cubicBezTo>
                  <a:cubicBezTo>
                    <a:pt x="29954" y="3639"/>
                    <a:pt x="32851" y="2744"/>
                    <a:pt x="36604" y="2744"/>
                  </a:cubicBezTo>
                  <a:cubicBezTo>
                    <a:pt x="37031" y="2744"/>
                    <a:pt x="37470" y="2755"/>
                    <a:pt x="37920" y="2780"/>
                  </a:cubicBezTo>
                  <a:cubicBezTo>
                    <a:pt x="44375" y="3160"/>
                    <a:pt x="50641" y="5438"/>
                    <a:pt x="50641" y="5438"/>
                  </a:cubicBezTo>
                  <a:lnTo>
                    <a:pt x="50776" y="4896"/>
                  </a:lnTo>
                  <a:cubicBezTo>
                    <a:pt x="50776" y="4896"/>
                    <a:pt x="46082" y="864"/>
                    <a:pt x="36965" y="864"/>
                  </a:cubicBezTo>
                  <a:cubicBezTo>
                    <a:pt x="33704" y="864"/>
                    <a:pt x="29877" y="1380"/>
                    <a:pt x="25497" y="2780"/>
                  </a:cubicBezTo>
                  <a:lnTo>
                    <a:pt x="24168" y="2835"/>
                  </a:lnTo>
                  <a:cubicBezTo>
                    <a:pt x="24168" y="2835"/>
                    <a:pt x="18238" y="1"/>
                    <a:pt x="121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45"/>
            <p:cNvSpPr/>
            <p:nvPr/>
          </p:nvSpPr>
          <p:spPr>
            <a:xfrm>
              <a:off x="3244800" y="4413375"/>
              <a:ext cx="1265350" cy="218025"/>
            </a:xfrm>
            <a:custGeom>
              <a:avLst/>
              <a:gdLst/>
              <a:ahLst/>
              <a:cxnLst/>
              <a:rect l="l" t="t" r="r" b="b"/>
              <a:pathLst>
                <a:path w="50614" h="8721" extrusionOk="0">
                  <a:moveTo>
                    <a:pt x="8832" y="1"/>
                  </a:moveTo>
                  <a:cubicBezTo>
                    <a:pt x="5904" y="1"/>
                    <a:pt x="3008" y="574"/>
                    <a:pt x="434" y="2130"/>
                  </a:cubicBezTo>
                  <a:cubicBezTo>
                    <a:pt x="407" y="2157"/>
                    <a:pt x="434" y="2184"/>
                    <a:pt x="461" y="2184"/>
                  </a:cubicBezTo>
                  <a:cubicBezTo>
                    <a:pt x="2441" y="1560"/>
                    <a:pt x="3716" y="1018"/>
                    <a:pt x="5805" y="692"/>
                  </a:cubicBezTo>
                  <a:cubicBezTo>
                    <a:pt x="6909" y="532"/>
                    <a:pt x="8021" y="450"/>
                    <a:pt x="9141" y="450"/>
                  </a:cubicBezTo>
                  <a:cubicBezTo>
                    <a:pt x="10111" y="450"/>
                    <a:pt x="11088" y="512"/>
                    <a:pt x="12070" y="638"/>
                  </a:cubicBezTo>
                  <a:cubicBezTo>
                    <a:pt x="13616" y="828"/>
                    <a:pt x="15190" y="1180"/>
                    <a:pt x="16654" y="1723"/>
                  </a:cubicBezTo>
                  <a:cubicBezTo>
                    <a:pt x="16546" y="1696"/>
                    <a:pt x="16464" y="1696"/>
                    <a:pt x="16410" y="1642"/>
                  </a:cubicBezTo>
                  <a:cubicBezTo>
                    <a:pt x="14674" y="1153"/>
                    <a:pt x="12884" y="801"/>
                    <a:pt x="11094" y="746"/>
                  </a:cubicBezTo>
                  <a:cubicBezTo>
                    <a:pt x="10816" y="732"/>
                    <a:pt x="10535" y="725"/>
                    <a:pt x="10251" y="725"/>
                  </a:cubicBezTo>
                  <a:cubicBezTo>
                    <a:pt x="6861" y="725"/>
                    <a:pt x="3150" y="1759"/>
                    <a:pt x="271" y="3486"/>
                  </a:cubicBezTo>
                  <a:cubicBezTo>
                    <a:pt x="244" y="3486"/>
                    <a:pt x="271" y="3540"/>
                    <a:pt x="299" y="3540"/>
                  </a:cubicBezTo>
                  <a:cubicBezTo>
                    <a:pt x="3537" y="2386"/>
                    <a:pt x="6775" y="1045"/>
                    <a:pt x="10206" y="1045"/>
                  </a:cubicBezTo>
                  <a:cubicBezTo>
                    <a:pt x="10483" y="1045"/>
                    <a:pt x="10761" y="1054"/>
                    <a:pt x="11040" y="1072"/>
                  </a:cubicBezTo>
                  <a:cubicBezTo>
                    <a:pt x="12640" y="1180"/>
                    <a:pt x="14267" y="1479"/>
                    <a:pt x="15841" y="1913"/>
                  </a:cubicBezTo>
                  <a:cubicBezTo>
                    <a:pt x="16790" y="2157"/>
                    <a:pt x="17658" y="2510"/>
                    <a:pt x="18553" y="2862"/>
                  </a:cubicBezTo>
                  <a:cubicBezTo>
                    <a:pt x="18689" y="2916"/>
                    <a:pt x="18824" y="2971"/>
                    <a:pt x="18960" y="3052"/>
                  </a:cubicBezTo>
                  <a:cubicBezTo>
                    <a:pt x="16997" y="2309"/>
                    <a:pt x="14515" y="1722"/>
                    <a:pt x="11742" y="1722"/>
                  </a:cubicBezTo>
                  <a:cubicBezTo>
                    <a:pt x="11680" y="1722"/>
                    <a:pt x="11617" y="1722"/>
                    <a:pt x="11555" y="1723"/>
                  </a:cubicBezTo>
                  <a:cubicBezTo>
                    <a:pt x="4042" y="1831"/>
                    <a:pt x="271" y="4354"/>
                    <a:pt x="271" y="4354"/>
                  </a:cubicBezTo>
                  <a:lnTo>
                    <a:pt x="244" y="4924"/>
                  </a:lnTo>
                  <a:lnTo>
                    <a:pt x="190" y="5412"/>
                  </a:lnTo>
                  <a:lnTo>
                    <a:pt x="163" y="5873"/>
                  </a:lnTo>
                  <a:lnTo>
                    <a:pt x="136" y="6415"/>
                  </a:lnTo>
                  <a:lnTo>
                    <a:pt x="109" y="6985"/>
                  </a:lnTo>
                  <a:lnTo>
                    <a:pt x="55" y="7365"/>
                  </a:lnTo>
                  <a:lnTo>
                    <a:pt x="0" y="8206"/>
                  </a:lnTo>
                  <a:cubicBezTo>
                    <a:pt x="0" y="8206"/>
                    <a:pt x="4340" y="5249"/>
                    <a:pt x="10443" y="5249"/>
                  </a:cubicBezTo>
                  <a:cubicBezTo>
                    <a:pt x="16546" y="5249"/>
                    <a:pt x="22242" y="7175"/>
                    <a:pt x="23761" y="8531"/>
                  </a:cubicBezTo>
                  <a:cubicBezTo>
                    <a:pt x="25632" y="8531"/>
                    <a:pt x="25931" y="8667"/>
                    <a:pt x="25931" y="8667"/>
                  </a:cubicBezTo>
                  <a:cubicBezTo>
                    <a:pt x="25931" y="8667"/>
                    <a:pt x="29847" y="5197"/>
                    <a:pt x="36851" y="5197"/>
                  </a:cubicBezTo>
                  <a:cubicBezTo>
                    <a:pt x="37753" y="5197"/>
                    <a:pt x="38707" y="5255"/>
                    <a:pt x="39710" y="5385"/>
                  </a:cubicBezTo>
                  <a:cubicBezTo>
                    <a:pt x="48471" y="6551"/>
                    <a:pt x="50613" y="8721"/>
                    <a:pt x="50613" y="8721"/>
                  </a:cubicBezTo>
                  <a:lnTo>
                    <a:pt x="50478" y="7907"/>
                  </a:lnTo>
                  <a:lnTo>
                    <a:pt x="50424" y="7446"/>
                  </a:lnTo>
                  <a:lnTo>
                    <a:pt x="50315" y="6768"/>
                  </a:lnTo>
                  <a:lnTo>
                    <a:pt x="50288" y="6470"/>
                  </a:lnTo>
                  <a:lnTo>
                    <a:pt x="50234" y="6144"/>
                  </a:lnTo>
                  <a:lnTo>
                    <a:pt x="50179" y="5520"/>
                  </a:lnTo>
                  <a:lnTo>
                    <a:pt x="50071" y="4815"/>
                  </a:lnTo>
                  <a:cubicBezTo>
                    <a:pt x="50071" y="4815"/>
                    <a:pt x="45291" y="1925"/>
                    <a:pt x="38525" y="1925"/>
                  </a:cubicBezTo>
                  <a:cubicBezTo>
                    <a:pt x="35073" y="1925"/>
                    <a:pt x="31103" y="2678"/>
                    <a:pt x="26989" y="4951"/>
                  </a:cubicBezTo>
                  <a:cubicBezTo>
                    <a:pt x="29701" y="3188"/>
                    <a:pt x="32603" y="1831"/>
                    <a:pt x="35912" y="1343"/>
                  </a:cubicBezTo>
                  <a:cubicBezTo>
                    <a:pt x="36803" y="1226"/>
                    <a:pt x="37689" y="1170"/>
                    <a:pt x="38572" y="1170"/>
                  </a:cubicBezTo>
                  <a:cubicBezTo>
                    <a:pt x="39732" y="1170"/>
                    <a:pt x="40887" y="1267"/>
                    <a:pt x="42042" y="1452"/>
                  </a:cubicBezTo>
                  <a:cubicBezTo>
                    <a:pt x="43127" y="1614"/>
                    <a:pt x="44185" y="1886"/>
                    <a:pt x="45189" y="2238"/>
                  </a:cubicBezTo>
                  <a:cubicBezTo>
                    <a:pt x="46111" y="2537"/>
                    <a:pt x="48715" y="3920"/>
                    <a:pt x="49664" y="4164"/>
                  </a:cubicBezTo>
                  <a:cubicBezTo>
                    <a:pt x="49676" y="4166"/>
                    <a:pt x="49688" y="4167"/>
                    <a:pt x="49699" y="4167"/>
                  </a:cubicBezTo>
                  <a:cubicBezTo>
                    <a:pt x="49838" y="4167"/>
                    <a:pt x="49900" y="4020"/>
                    <a:pt x="49800" y="3920"/>
                  </a:cubicBezTo>
                  <a:cubicBezTo>
                    <a:pt x="48986" y="3323"/>
                    <a:pt x="46219" y="2103"/>
                    <a:pt x="45216" y="1804"/>
                  </a:cubicBezTo>
                  <a:cubicBezTo>
                    <a:pt x="44212" y="1452"/>
                    <a:pt x="43181" y="1180"/>
                    <a:pt x="42151" y="1018"/>
                  </a:cubicBezTo>
                  <a:cubicBezTo>
                    <a:pt x="41078" y="810"/>
                    <a:pt x="39994" y="724"/>
                    <a:pt x="38906" y="724"/>
                  </a:cubicBezTo>
                  <a:cubicBezTo>
                    <a:pt x="38289" y="724"/>
                    <a:pt x="37670" y="752"/>
                    <a:pt x="37051" y="801"/>
                  </a:cubicBezTo>
                  <a:cubicBezTo>
                    <a:pt x="38022" y="671"/>
                    <a:pt x="38999" y="604"/>
                    <a:pt x="39974" y="604"/>
                  </a:cubicBezTo>
                  <a:cubicBezTo>
                    <a:pt x="41041" y="604"/>
                    <a:pt x="42105" y="685"/>
                    <a:pt x="43154" y="855"/>
                  </a:cubicBezTo>
                  <a:cubicBezTo>
                    <a:pt x="45162" y="1126"/>
                    <a:pt x="47765" y="1804"/>
                    <a:pt x="49393" y="3052"/>
                  </a:cubicBezTo>
                  <a:cubicBezTo>
                    <a:pt x="49416" y="3066"/>
                    <a:pt x="49439" y="3072"/>
                    <a:pt x="49462" y="3072"/>
                  </a:cubicBezTo>
                  <a:cubicBezTo>
                    <a:pt x="49575" y="3072"/>
                    <a:pt x="49668" y="2925"/>
                    <a:pt x="49556" y="2835"/>
                  </a:cubicBezTo>
                  <a:cubicBezTo>
                    <a:pt x="47901" y="1614"/>
                    <a:pt x="45677" y="801"/>
                    <a:pt x="43697" y="475"/>
                  </a:cubicBezTo>
                  <a:cubicBezTo>
                    <a:pt x="42421" y="250"/>
                    <a:pt x="41129" y="133"/>
                    <a:pt x="39829" y="133"/>
                  </a:cubicBezTo>
                  <a:cubicBezTo>
                    <a:pt x="38780" y="133"/>
                    <a:pt x="37726" y="209"/>
                    <a:pt x="36672" y="367"/>
                  </a:cubicBezTo>
                  <a:cubicBezTo>
                    <a:pt x="32739" y="936"/>
                    <a:pt x="28399" y="2672"/>
                    <a:pt x="25551" y="5574"/>
                  </a:cubicBezTo>
                  <a:lnTo>
                    <a:pt x="23652" y="5493"/>
                  </a:lnTo>
                  <a:cubicBezTo>
                    <a:pt x="23652" y="5493"/>
                    <a:pt x="20859" y="2971"/>
                    <a:pt x="18173" y="1886"/>
                  </a:cubicBezTo>
                  <a:cubicBezTo>
                    <a:pt x="16193" y="1072"/>
                    <a:pt x="14105" y="475"/>
                    <a:pt x="11989" y="204"/>
                  </a:cubicBezTo>
                  <a:cubicBezTo>
                    <a:pt x="10942" y="75"/>
                    <a:pt x="9885" y="1"/>
                    <a:pt x="88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45"/>
            <p:cNvSpPr/>
            <p:nvPr/>
          </p:nvSpPr>
          <p:spPr>
            <a:xfrm>
              <a:off x="3837450" y="4550700"/>
              <a:ext cx="55625" cy="80700"/>
            </a:xfrm>
            <a:custGeom>
              <a:avLst/>
              <a:gdLst/>
              <a:ahLst/>
              <a:cxnLst/>
              <a:rect l="l" t="t" r="r" b="b"/>
              <a:pathLst>
                <a:path w="2225" h="3228" extrusionOk="0">
                  <a:moveTo>
                    <a:pt x="1" y="0"/>
                  </a:moveTo>
                  <a:lnTo>
                    <a:pt x="55" y="3038"/>
                  </a:lnTo>
                  <a:lnTo>
                    <a:pt x="2225" y="3228"/>
                  </a:lnTo>
                  <a:lnTo>
                    <a:pt x="1845" y="109"/>
                  </a:lnTo>
                  <a:lnTo>
                    <a:pt x="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45"/>
            <p:cNvSpPr/>
            <p:nvPr/>
          </p:nvSpPr>
          <p:spPr>
            <a:xfrm>
              <a:off x="3876775" y="4511350"/>
              <a:ext cx="139050" cy="67175"/>
            </a:xfrm>
            <a:custGeom>
              <a:avLst/>
              <a:gdLst/>
              <a:ahLst/>
              <a:cxnLst/>
              <a:rect l="l" t="t" r="r" b="b"/>
              <a:pathLst>
                <a:path w="5562" h="2687" extrusionOk="0">
                  <a:moveTo>
                    <a:pt x="5561" y="1"/>
                  </a:moveTo>
                  <a:cubicBezTo>
                    <a:pt x="2767" y="462"/>
                    <a:pt x="1" y="2686"/>
                    <a:pt x="1" y="2686"/>
                  </a:cubicBezTo>
                  <a:cubicBezTo>
                    <a:pt x="1" y="2686"/>
                    <a:pt x="3310" y="1059"/>
                    <a:pt x="556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45"/>
            <p:cNvSpPr/>
            <p:nvPr/>
          </p:nvSpPr>
          <p:spPr>
            <a:xfrm>
              <a:off x="3881525" y="4555425"/>
              <a:ext cx="83425" cy="39375"/>
            </a:xfrm>
            <a:custGeom>
              <a:avLst/>
              <a:gdLst/>
              <a:ahLst/>
              <a:cxnLst/>
              <a:rect l="l" t="t" r="r" b="b"/>
              <a:pathLst>
                <a:path w="3337" h="1575" extrusionOk="0">
                  <a:moveTo>
                    <a:pt x="3337" y="1"/>
                  </a:moveTo>
                  <a:cubicBezTo>
                    <a:pt x="1547" y="381"/>
                    <a:pt x="1" y="1574"/>
                    <a:pt x="1" y="1574"/>
                  </a:cubicBezTo>
                  <a:cubicBezTo>
                    <a:pt x="1" y="1574"/>
                    <a:pt x="1492" y="1086"/>
                    <a:pt x="333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45"/>
            <p:cNvSpPr/>
            <p:nvPr/>
          </p:nvSpPr>
          <p:spPr>
            <a:xfrm>
              <a:off x="3883550" y="4585275"/>
              <a:ext cx="52925" cy="22400"/>
            </a:xfrm>
            <a:custGeom>
              <a:avLst/>
              <a:gdLst/>
              <a:ahLst/>
              <a:cxnLst/>
              <a:rect l="l" t="t" r="r" b="b"/>
              <a:pathLst>
                <a:path w="2117" h="896" extrusionOk="0">
                  <a:moveTo>
                    <a:pt x="2117" y="0"/>
                  </a:moveTo>
                  <a:cubicBezTo>
                    <a:pt x="923" y="299"/>
                    <a:pt x="1" y="896"/>
                    <a:pt x="1" y="896"/>
                  </a:cubicBezTo>
                  <a:cubicBezTo>
                    <a:pt x="1" y="896"/>
                    <a:pt x="1194" y="570"/>
                    <a:pt x="211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45"/>
            <p:cNvSpPr/>
            <p:nvPr/>
          </p:nvSpPr>
          <p:spPr>
            <a:xfrm>
              <a:off x="4307375" y="4493725"/>
              <a:ext cx="194625" cy="71900"/>
            </a:xfrm>
            <a:custGeom>
              <a:avLst/>
              <a:gdLst/>
              <a:ahLst/>
              <a:cxnLst/>
              <a:rect l="l" t="t" r="r" b="b"/>
              <a:pathLst>
                <a:path w="7785" h="2876" extrusionOk="0">
                  <a:moveTo>
                    <a:pt x="0" y="1"/>
                  </a:moveTo>
                  <a:lnTo>
                    <a:pt x="0" y="1"/>
                  </a:lnTo>
                  <a:cubicBezTo>
                    <a:pt x="109" y="28"/>
                    <a:pt x="787" y="136"/>
                    <a:pt x="2035" y="516"/>
                  </a:cubicBezTo>
                  <a:cubicBezTo>
                    <a:pt x="4584" y="1248"/>
                    <a:pt x="6646" y="2306"/>
                    <a:pt x="7785" y="2876"/>
                  </a:cubicBezTo>
                  <a:lnTo>
                    <a:pt x="7676" y="2279"/>
                  </a:lnTo>
                  <a:cubicBezTo>
                    <a:pt x="5669" y="1248"/>
                    <a:pt x="1872" y="136"/>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45"/>
            <p:cNvSpPr/>
            <p:nvPr/>
          </p:nvSpPr>
          <p:spPr>
            <a:xfrm>
              <a:off x="3250900" y="4497800"/>
              <a:ext cx="105125" cy="52925"/>
            </a:xfrm>
            <a:custGeom>
              <a:avLst/>
              <a:gdLst/>
              <a:ahLst/>
              <a:cxnLst/>
              <a:rect l="l" t="t" r="r" b="b"/>
              <a:pathLst>
                <a:path w="4205" h="2117" extrusionOk="0">
                  <a:moveTo>
                    <a:pt x="4205" y="0"/>
                  </a:moveTo>
                  <a:cubicBezTo>
                    <a:pt x="2713" y="407"/>
                    <a:pt x="868" y="1221"/>
                    <a:pt x="27" y="1601"/>
                  </a:cubicBezTo>
                  <a:lnTo>
                    <a:pt x="0" y="2116"/>
                  </a:lnTo>
                  <a:lnTo>
                    <a:pt x="420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45"/>
            <p:cNvSpPr/>
            <p:nvPr/>
          </p:nvSpPr>
          <p:spPr>
            <a:xfrm>
              <a:off x="3248850" y="4506625"/>
              <a:ext cx="196000" cy="68500"/>
            </a:xfrm>
            <a:custGeom>
              <a:avLst/>
              <a:gdLst/>
              <a:ahLst/>
              <a:cxnLst/>
              <a:rect l="l" t="t" r="r" b="b"/>
              <a:pathLst>
                <a:path w="7840" h="2740" extrusionOk="0">
                  <a:moveTo>
                    <a:pt x="7840" y="0"/>
                  </a:moveTo>
                  <a:lnTo>
                    <a:pt x="7840" y="0"/>
                  </a:lnTo>
                  <a:cubicBezTo>
                    <a:pt x="4070" y="298"/>
                    <a:pt x="1222" y="1600"/>
                    <a:pt x="28" y="2197"/>
                  </a:cubicBezTo>
                  <a:lnTo>
                    <a:pt x="1" y="2740"/>
                  </a:lnTo>
                  <a:cubicBezTo>
                    <a:pt x="1737" y="1790"/>
                    <a:pt x="4585" y="678"/>
                    <a:pt x="78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45"/>
            <p:cNvSpPr/>
            <p:nvPr/>
          </p:nvSpPr>
          <p:spPr>
            <a:xfrm>
              <a:off x="3720150" y="4490350"/>
              <a:ext cx="125450" cy="78000"/>
            </a:xfrm>
            <a:custGeom>
              <a:avLst/>
              <a:gdLst/>
              <a:ahLst/>
              <a:cxnLst/>
              <a:rect l="l" t="t" r="r" b="b"/>
              <a:pathLst>
                <a:path w="5018" h="3120" extrusionOk="0">
                  <a:moveTo>
                    <a:pt x="0" y="0"/>
                  </a:moveTo>
                  <a:lnTo>
                    <a:pt x="0" y="0"/>
                  </a:lnTo>
                  <a:cubicBezTo>
                    <a:pt x="0" y="0"/>
                    <a:pt x="2468" y="1736"/>
                    <a:pt x="5018" y="3119"/>
                  </a:cubicBezTo>
                  <a:cubicBezTo>
                    <a:pt x="1574" y="543"/>
                    <a:pt x="0" y="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7" name="Google Shape;677;p45"/>
          <p:cNvSpPr/>
          <p:nvPr/>
        </p:nvSpPr>
        <p:spPr>
          <a:xfrm>
            <a:off x="7151688" y="624266"/>
            <a:ext cx="925253" cy="313741"/>
          </a:xfrm>
          <a:custGeom>
            <a:avLst/>
            <a:gdLst/>
            <a:ahLst/>
            <a:cxnLst/>
            <a:rect l="l" t="t" r="r" b="b"/>
            <a:pathLst>
              <a:path w="20859" h="7073" extrusionOk="0">
                <a:moveTo>
                  <a:pt x="12121" y="0"/>
                </a:moveTo>
                <a:cubicBezTo>
                  <a:pt x="11778" y="0"/>
                  <a:pt x="11401" y="33"/>
                  <a:pt x="10985" y="102"/>
                </a:cubicBezTo>
                <a:cubicBezTo>
                  <a:pt x="9493" y="346"/>
                  <a:pt x="8680" y="1512"/>
                  <a:pt x="8680" y="1512"/>
                </a:cubicBezTo>
                <a:cubicBezTo>
                  <a:pt x="8680" y="1512"/>
                  <a:pt x="7724" y="909"/>
                  <a:pt x="6309" y="909"/>
                </a:cubicBezTo>
                <a:cubicBezTo>
                  <a:pt x="5646" y="909"/>
                  <a:pt x="4882" y="1041"/>
                  <a:pt x="4069" y="1431"/>
                </a:cubicBezTo>
                <a:cubicBezTo>
                  <a:pt x="2170" y="2353"/>
                  <a:pt x="2740" y="4903"/>
                  <a:pt x="2740" y="4903"/>
                </a:cubicBezTo>
                <a:cubicBezTo>
                  <a:pt x="2740" y="4903"/>
                  <a:pt x="2543" y="4843"/>
                  <a:pt x="2251" y="4843"/>
                </a:cubicBezTo>
                <a:cubicBezTo>
                  <a:pt x="1599" y="4843"/>
                  <a:pt x="469" y="5141"/>
                  <a:pt x="0" y="7073"/>
                </a:cubicBezTo>
                <a:lnTo>
                  <a:pt x="20858" y="7073"/>
                </a:lnTo>
                <a:cubicBezTo>
                  <a:pt x="20858" y="7073"/>
                  <a:pt x="19681" y="3359"/>
                  <a:pt x="16850" y="3359"/>
                </a:cubicBezTo>
                <a:cubicBezTo>
                  <a:pt x="16583" y="3359"/>
                  <a:pt x="16301" y="3393"/>
                  <a:pt x="16003" y="3465"/>
                </a:cubicBezTo>
                <a:cubicBezTo>
                  <a:pt x="15157" y="1396"/>
                  <a:pt x="14351" y="0"/>
                  <a:pt x="1212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45"/>
          <p:cNvSpPr/>
          <p:nvPr/>
        </p:nvSpPr>
        <p:spPr>
          <a:xfrm>
            <a:off x="1759402" y="3248076"/>
            <a:ext cx="804375" cy="301893"/>
          </a:xfrm>
          <a:custGeom>
            <a:avLst/>
            <a:gdLst/>
            <a:ahLst/>
            <a:cxnLst/>
            <a:rect l="l" t="t" r="r" b="b"/>
            <a:pathLst>
              <a:path w="20859" h="7073" extrusionOk="0">
                <a:moveTo>
                  <a:pt x="12121" y="0"/>
                </a:moveTo>
                <a:cubicBezTo>
                  <a:pt x="11778" y="0"/>
                  <a:pt x="11401" y="33"/>
                  <a:pt x="10985" y="102"/>
                </a:cubicBezTo>
                <a:cubicBezTo>
                  <a:pt x="9493" y="346"/>
                  <a:pt x="8680" y="1512"/>
                  <a:pt x="8680" y="1512"/>
                </a:cubicBezTo>
                <a:cubicBezTo>
                  <a:pt x="8680" y="1512"/>
                  <a:pt x="7724" y="909"/>
                  <a:pt x="6309" y="909"/>
                </a:cubicBezTo>
                <a:cubicBezTo>
                  <a:pt x="5646" y="909"/>
                  <a:pt x="4882" y="1041"/>
                  <a:pt x="4069" y="1431"/>
                </a:cubicBezTo>
                <a:cubicBezTo>
                  <a:pt x="2170" y="2353"/>
                  <a:pt x="2740" y="4903"/>
                  <a:pt x="2740" y="4903"/>
                </a:cubicBezTo>
                <a:cubicBezTo>
                  <a:pt x="2740" y="4903"/>
                  <a:pt x="2543" y="4843"/>
                  <a:pt x="2251" y="4843"/>
                </a:cubicBezTo>
                <a:cubicBezTo>
                  <a:pt x="1599" y="4843"/>
                  <a:pt x="469" y="5141"/>
                  <a:pt x="0" y="7073"/>
                </a:cubicBezTo>
                <a:lnTo>
                  <a:pt x="20858" y="7073"/>
                </a:lnTo>
                <a:cubicBezTo>
                  <a:pt x="20858" y="7073"/>
                  <a:pt x="19681" y="3359"/>
                  <a:pt x="16850" y="3359"/>
                </a:cubicBezTo>
                <a:cubicBezTo>
                  <a:pt x="16583" y="3359"/>
                  <a:pt x="16301" y="3393"/>
                  <a:pt x="16003" y="3465"/>
                </a:cubicBezTo>
                <a:cubicBezTo>
                  <a:pt x="15157" y="1396"/>
                  <a:pt x="14351" y="0"/>
                  <a:pt x="1212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45"/>
          <p:cNvSpPr/>
          <p:nvPr/>
        </p:nvSpPr>
        <p:spPr>
          <a:xfrm>
            <a:off x="3397246" y="624278"/>
            <a:ext cx="617948" cy="209538"/>
          </a:xfrm>
          <a:custGeom>
            <a:avLst/>
            <a:gdLst/>
            <a:ahLst/>
            <a:cxnLst/>
            <a:rect l="l" t="t" r="r" b="b"/>
            <a:pathLst>
              <a:path w="20859" h="7073" extrusionOk="0">
                <a:moveTo>
                  <a:pt x="12121" y="0"/>
                </a:moveTo>
                <a:cubicBezTo>
                  <a:pt x="11778" y="0"/>
                  <a:pt x="11401" y="33"/>
                  <a:pt x="10985" y="102"/>
                </a:cubicBezTo>
                <a:cubicBezTo>
                  <a:pt x="9493" y="346"/>
                  <a:pt x="8680" y="1512"/>
                  <a:pt x="8680" y="1512"/>
                </a:cubicBezTo>
                <a:cubicBezTo>
                  <a:pt x="8680" y="1512"/>
                  <a:pt x="7724" y="909"/>
                  <a:pt x="6309" y="909"/>
                </a:cubicBezTo>
                <a:cubicBezTo>
                  <a:pt x="5646" y="909"/>
                  <a:pt x="4882" y="1041"/>
                  <a:pt x="4069" y="1431"/>
                </a:cubicBezTo>
                <a:cubicBezTo>
                  <a:pt x="2170" y="2353"/>
                  <a:pt x="2740" y="4903"/>
                  <a:pt x="2740" y="4903"/>
                </a:cubicBezTo>
                <a:cubicBezTo>
                  <a:pt x="2740" y="4903"/>
                  <a:pt x="2543" y="4843"/>
                  <a:pt x="2251" y="4843"/>
                </a:cubicBezTo>
                <a:cubicBezTo>
                  <a:pt x="1599" y="4843"/>
                  <a:pt x="469" y="5141"/>
                  <a:pt x="0" y="7073"/>
                </a:cubicBezTo>
                <a:lnTo>
                  <a:pt x="20858" y="7073"/>
                </a:lnTo>
                <a:cubicBezTo>
                  <a:pt x="20858" y="7073"/>
                  <a:pt x="19681" y="3359"/>
                  <a:pt x="16850" y="3359"/>
                </a:cubicBezTo>
                <a:cubicBezTo>
                  <a:pt x="16583" y="3359"/>
                  <a:pt x="16301" y="3393"/>
                  <a:pt x="16003" y="3465"/>
                </a:cubicBezTo>
                <a:cubicBezTo>
                  <a:pt x="15157" y="1396"/>
                  <a:pt x="14351" y="0"/>
                  <a:pt x="1212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Rectangle 63"/>
          <p:cNvSpPr/>
          <p:nvPr/>
        </p:nvSpPr>
        <p:spPr>
          <a:xfrm>
            <a:off x="281229" y="653270"/>
            <a:ext cx="8761473" cy="3270319"/>
          </a:xfrm>
          <a:prstGeom prst="rect">
            <a:avLst/>
          </a:prstGeom>
        </p:spPr>
        <p:txBody>
          <a:bodyPr wrap="square">
            <a:spAutoFit/>
          </a:bodyPr>
          <a:lstStyle/>
          <a:p>
            <a:pPr lvl="0" algn="ctr">
              <a:lnSpc>
                <a:spcPct val="150000"/>
              </a:lnSpc>
              <a:spcAft>
                <a:spcPts val="1000"/>
              </a:spcAft>
            </a:pPr>
            <a:r>
              <a:rPr lang="en-US" sz="4400" b="1">
                <a:solidFill>
                  <a:schemeClr val="tx1">
                    <a:lumMod val="50000"/>
                  </a:schemeClr>
                </a:solidFill>
                <a:latin typeface="+mj-lt"/>
                <a:ea typeface="Calibri" panose="020F0502020204030204" pitchFamily="34" charset="0"/>
                <a:cs typeface="Times New Roman" panose="02020603050405020304" pitchFamily="18" charset="0"/>
              </a:rPr>
              <a:t>VUI MỪNG CHÀO ĐÓN </a:t>
            </a:r>
          </a:p>
          <a:p>
            <a:pPr lvl="0" algn="ctr">
              <a:lnSpc>
                <a:spcPct val="150000"/>
              </a:lnSpc>
              <a:spcAft>
                <a:spcPts val="1000"/>
              </a:spcAft>
            </a:pPr>
            <a:r>
              <a:rPr lang="en-US" sz="4400" b="1">
                <a:solidFill>
                  <a:schemeClr val="tx1">
                    <a:lumMod val="50000"/>
                  </a:schemeClr>
                </a:solidFill>
                <a:latin typeface="+mj-lt"/>
                <a:ea typeface="Calibri" panose="020F0502020204030204" pitchFamily="34" charset="0"/>
                <a:cs typeface="Times New Roman" panose="02020603050405020304" pitchFamily="18" charset="0"/>
              </a:rPr>
              <a:t>CÁC EM HỌC S</a:t>
            </a:r>
            <a:r>
              <a:rPr lang="en-US" sz="4400" b="1">
                <a:solidFill>
                  <a:schemeClr val="tx1">
                    <a:lumMod val="50000"/>
                  </a:schemeClr>
                </a:solidFill>
                <a:ea typeface="Calibri" panose="020F0502020204030204" pitchFamily="34" charset="0"/>
                <a:cs typeface="Times New Roman" panose="02020603050405020304" pitchFamily="18" charset="0"/>
              </a:rPr>
              <a:t>INH</a:t>
            </a:r>
            <a:r>
              <a:rPr lang="en-US" sz="4400" b="1">
                <a:solidFill>
                  <a:schemeClr val="tx1">
                    <a:lumMod val="50000"/>
                  </a:schemeClr>
                </a:solidFill>
                <a:latin typeface="+mj-lt"/>
                <a:ea typeface="Calibri" panose="020F0502020204030204" pitchFamily="34" charset="0"/>
                <a:cs typeface="Times New Roman" panose="02020603050405020304" pitchFamily="18" charset="0"/>
              </a:rPr>
              <a:t> TỚI </a:t>
            </a:r>
          </a:p>
          <a:p>
            <a:pPr lvl="0" algn="ctr">
              <a:lnSpc>
                <a:spcPct val="150000"/>
              </a:lnSpc>
              <a:spcAft>
                <a:spcPts val="1000"/>
              </a:spcAft>
            </a:pPr>
            <a:r>
              <a:rPr lang="en-US" sz="4400" b="1">
                <a:solidFill>
                  <a:schemeClr val="tx1">
                    <a:lumMod val="50000"/>
                  </a:schemeClr>
                </a:solidFill>
                <a:latin typeface="+mj-lt"/>
                <a:ea typeface="Calibri" panose="020F0502020204030204" pitchFamily="34" charset="0"/>
                <a:cs typeface="Times New Roman" panose="02020603050405020304" pitchFamily="18" charset="0"/>
              </a:rPr>
              <a:t>BUỔI HỌC NGÀY HÔM NAY</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4"/>
                                        </p:tgtEl>
                                        <p:attrNameLst>
                                          <p:attrName>style.visibility</p:attrName>
                                        </p:attrNameLst>
                                      </p:cBhvr>
                                      <p:to>
                                        <p:strVal val="visible"/>
                                      </p:to>
                                    </p:set>
                                    <p:animEffect transition="in" filter="fade">
                                      <p:cBhvr>
                                        <p:cTn id="7"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71"/>
        <p:cNvGrpSpPr/>
        <p:nvPr/>
      </p:nvGrpSpPr>
      <p:grpSpPr>
        <a:xfrm>
          <a:off x="0" y="0"/>
          <a:ext cx="0" cy="0"/>
          <a:chOff x="0" y="0"/>
          <a:chExt cx="0" cy="0"/>
        </a:xfrm>
      </p:grpSpPr>
      <p:grpSp>
        <p:nvGrpSpPr>
          <p:cNvPr id="874" name="Google Shape;874;p54"/>
          <p:cNvGrpSpPr/>
          <p:nvPr/>
        </p:nvGrpSpPr>
        <p:grpSpPr>
          <a:xfrm>
            <a:off x="5076525" y="476400"/>
            <a:ext cx="3118600" cy="1046328"/>
            <a:chOff x="5076525" y="476400"/>
            <a:chExt cx="3118600" cy="1046328"/>
          </a:xfrm>
        </p:grpSpPr>
        <p:grpSp>
          <p:nvGrpSpPr>
            <p:cNvPr id="875" name="Google Shape;875;p54"/>
            <p:cNvGrpSpPr/>
            <p:nvPr/>
          </p:nvGrpSpPr>
          <p:grpSpPr>
            <a:xfrm flipH="1">
              <a:off x="7044971" y="476400"/>
              <a:ext cx="1150155" cy="512810"/>
              <a:chOff x="638811" y="2327472"/>
              <a:chExt cx="1566541" cy="698461"/>
            </a:xfrm>
          </p:grpSpPr>
          <p:sp>
            <p:nvSpPr>
              <p:cNvPr id="876" name="Google Shape;876;p54"/>
              <p:cNvSpPr/>
              <p:nvPr/>
            </p:nvSpPr>
            <p:spPr>
              <a:xfrm>
                <a:off x="1517099" y="2761163"/>
                <a:ext cx="489751" cy="264770"/>
              </a:xfrm>
              <a:custGeom>
                <a:avLst/>
                <a:gdLst/>
                <a:ahLst/>
                <a:cxnLst/>
                <a:rect l="l" t="t" r="r" b="b"/>
                <a:pathLst>
                  <a:path w="11041" h="5969" extrusionOk="0">
                    <a:moveTo>
                      <a:pt x="1767" y="1"/>
                    </a:moveTo>
                    <a:cubicBezTo>
                      <a:pt x="1766" y="1"/>
                      <a:pt x="1765" y="1"/>
                      <a:pt x="1764" y="1"/>
                    </a:cubicBezTo>
                    <a:cubicBezTo>
                      <a:pt x="1628" y="28"/>
                      <a:pt x="1" y="1384"/>
                      <a:pt x="1" y="1384"/>
                    </a:cubicBezTo>
                    <a:cubicBezTo>
                      <a:pt x="1" y="1384"/>
                      <a:pt x="1113" y="4368"/>
                      <a:pt x="2035" y="5155"/>
                    </a:cubicBezTo>
                    <a:cubicBezTo>
                      <a:pt x="2957" y="5887"/>
                      <a:pt x="11040" y="5968"/>
                      <a:pt x="11040" y="5968"/>
                    </a:cubicBezTo>
                    <a:lnTo>
                      <a:pt x="5561" y="2062"/>
                    </a:lnTo>
                    <a:cubicBezTo>
                      <a:pt x="5561" y="2062"/>
                      <a:pt x="1947" y="1"/>
                      <a:pt x="17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54"/>
              <p:cNvSpPr/>
              <p:nvPr/>
            </p:nvSpPr>
            <p:spPr>
              <a:xfrm>
                <a:off x="1590511" y="2501001"/>
                <a:ext cx="523419" cy="236159"/>
              </a:xfrm>
              <a:custGeom>
                <a:avLst/>
                <a:gdLst/>
                <a:ahLst/>
                <a:cxnLst/>
                <a:rect l="l" t="t" r="r" b="b"/>
                <a:pathLst>
                  <a:path w="11800" h="5324" extrusionOk="0">
                    <a:moveTo>
                      <a:pt x="4273" y="1"/>
                    </a:moveTo>
                    <a:cubicBezTo>
                      <a:pt x="2744" y="1"/>
                      <a:pt x="0" y="1906"/>
                      <a:pt x="0" y="1906"/>
                    </a:cubicBezTo>
                    <a:lnTo>
                      <a:pt x="5181" y="4347"/>
                    </a:lnTo>
                    <a:lnTo>
                      <a:pt x="11799" y="5324"/>
                    </a:lnTo>
                    <a:cubicBezTo>
                      <a:pt x="11799" y="5324"/>
                      <a:pt x="5913" y="116"/>
                      <a:pt x="4422" y="7"/>
                    </a:cubicBezTo>
                    <a:cubicBezTo>
                      <a:pt x="4373" y="3"/>
                      <a:pt x="4324" y="1"/>
                      <a:pt x="42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54"/>
              <p:cNvSpPr/>
              <p:nvPr/>
            </p:nvSpPr>
            <p:spPr>
              <a:xfrm>
                <a:off x="638811" y="2328004"/>
                <a:ext cx="1183946" cy="523463"/>
              </a:xfrm>
              <a:custGeom>
                <a:avLst/>
                <a:gdLst/>
                <a:ahLst/>
                <a:cxnLst/>
                <a:rect l="l" t="t" r="r" b="b"/>
                <a:pathLst>
                  <a:path w="26691" h="11801" extrusionOk="0">
                    <a:moveTo>
                      <a:pt x="3007" y="0"/>
                    </a:moveTo>
                    <a:cubicBezTo>
                      <a:pt x="2051" y="0"/>
                      <a:pt x="1247" y="29"/>
                      <a:pt x="651" y="56"/>
                    </a:cubicBezTo>
                    <a:cubicBezTo>
                      <a:pt x="245" y="110"/>
                      <a:pt x="0" y="435"/>
                      <a:pt x="55" y="707"/>
                    </a:cubicBezTo>
                    <a:cubicBezTo>
                      <a:pt x="55" y="842"/>
                      <a:pt x="136" y="951"/>
                      <a:pt x="190" y="1059"/>
                    </a:cubicBezTo>
                    <a:cubicBezTo>
                      <a:pt x="1357" y="2416"/>
                      <a:pt x="3906" y="4992"/>
                      <a:pt x="8002" y="7244"/>
                    </a:cubicBezTo>
                    <a:cubicBezTo>
                      <a:pt x="11691" y="9332"/>
                      <a:pt x="16682" y="11149"/>
                      <a:pt x="23083" y="11665"/>
                    </a:cubicBezTo>
                    <a:cubicBezTo>
                      <a:pt x="23842" y="11719"/>
                      <a:pt x="24575" y="11773"/>
                      <a:pt x="25361" y="11800"/>
                    </a:cubicBezTo>
                    <a:lnTo>
                      <a:pt x="26365" y="9061"/>
                    </a:lnTo>
                    <a:lnTo>
                      <a:pt x="26690" y="8193"/>
                    </a:lnTo>
                    <a:cubicBezTo>
                      <a:pt x="26690" y="8193"/>
                      <a:pt x="26039" y="7650"/>
                      <a:pt x="24846" y="6891"/>
                    </a:cubicBezTo>
                    <a:cubicBezTo>
                      <a:pt x="22757" y="5453"/>
                      <a:pt x="18906" y="3175"/>
                      <a:pt x="13996" y="1602"/>
                    </a:cubicBezTo>
                    <a:cubicBezTo>
                      <a:pt x="12803" y="1195"/>
                      <a:pt x="11664" y="924"/>
                      <a:pt x="10497" y="680"/>
                    </a:cubicBezTo>
                    <a:cubicBezTo>
                      <a:pt x="7687" y="128"/>
                      <a:pt x="5013" y="0"/>
                      <a:pt x="30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54"/>
              <p:cNvSpPr/>
              <p:nvPr/>
            </p:nvSpPr>
            <p:spPr>
              <a:xfrm>
                <a:off x="638811" y="2328004"/>
                <a:ext cx="1183946" cy="401923"/>
              </a:xfrm>
              <a:custGeom>
                <a:avLst/>
                <a:gdLst/>
                <a:ahLst/>
                <a:cxnLst/>
                <a:rect l="l" t="t" r="r" b="b"/>
                <a:pathLst>
                  <a:path w="26691" h="9061" extrusionOk="0">
                    <a:moveTo>
                      <a:pt x="3007" y="0"/>
                    </a:moveTo>
                    <a:cubicBezTo>
                      <a:pt x="2051" y="0"/>
                      <a:pt x="1247" y="29"/>
                      <a:pt x="651" y="56"/>
                    </a:cubicBezTo>
                    <a:cubicBezTo>
                      <a:pt x="245" y="110"/>
                      <a:pt x="0" y="435"/>
                      <a:pt x="55" y="788"/>
                    </a:cubicBezTo>
                    <a:cubicBezTo>
                      <a:pt x="2713" y="951"/>
                      <a:pt x="9765" y="1792"/>
                      <a:pt x="17956" y="4667"/>
                    </a:cubicBezTo>
                    <a:cubicBezTo>
                      <a:pt x="21483" y="5887"/>
                      <a:pt x="24385" y="7433"/>
                      <a:pt x="26365" y="9061"/>
                    </a:cubicBezTo>
                    <a:lnTo>
                      <a:pt x="26690" y="8193"/>
                    </a:lnTo>
                    <a:cubicBezTo>
                      <a:pt x="26690" y="8193"/>
                      <a:pt x="26039" y="7650"/>
                      <a:pt x="24846" y="6891"/>
                    </a:cubicBezTo>
                    <a:cubicBezTo>
                      <a:pt x="22757" y="5453"/>
                      <a:pt x="18906" y="3175"/>
                      <a:pt x="13996" y="1602"/>
                    </a:cubicBezTo>
                    <a:cubicBezTo>
                      <a:pt x="12803" y="1195"/>
                      <a:pt x="11664" y="924"/>
                      <a:pt x="10497" y="680"/>
                    </a:cubicBezTo>
                    <a:cubicBezTo>
                      <a:pt x="7687" y="128"/>
                      <a:pt x="5013" y="0"/>
                      <a:pt x="30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54"/>
              <p:cNvSpPr/>
              <p:nvPr/>
            </p:nvSpPr>
            <p:spPr>
              <a:xfrm>
                <a:off x="640009" y="2327472"/>
                <a:ext cx="464467" cy="321858"/>
              </a:xfrm>
              <a:custGeom>
                <a:avLst/>
                <a:gdLst/>
                <a:ahLst/>
                <a:cxnLst/>
                <a:rect l="l" t="t" r="r" b="b"/>
                <a:pathLst>
                  <a:path w="10471" h="7256" extrusionOk="0">
                    <a:moveTo>
                      <a:pt x="2988" y="0"/>
                    </a:moveTo>
                    <a:cubicBezTo>
                      <a:pt x="2029" y="0"/>
                      <a:pt x="1221" y="33"/>
                      <a:pt x="624" y="68"/>
                    </a:cubicBezTo>
                    <a:cubicBezTo>
                      <a:pt x="543" y="68"/>
                      <a:pt x="489" y="68"/>
                      <a:pt x="407" y="122"/>
                    </a:cubicBezTo>
                    <a:cubicBezTo>
                      <a:pt x="407" y="136"/>
                      <a:pt x="401" y="142"/>
                      <a:pt x="390" y="142"/>
                    </a:cubicBezTo>
                    <a:cubicBezTo>
                      <a:pt x="380" y="142"/>
                      <a:pt x="367" y="136"/>
                      <a:pt x="353" y="122"/>
                    </a:cubicBezTo>
                    <a:cubicBezTo>
                      <a:pt x="299" y="149"/>
                      <a:pt x="272" y="149"/>
                      <a:pt x="245" y="176"/>
                    </a:cubicBezTo>
                    <a:lnTo>
                      <a:pt x="218" y="203"/>
                    </a:lnTo>
                    <a:cubicBezTo>
                      <a:pt x="82" y="312"/>
                      <a:pt x="1" y="529"/>
                      <a:pt x="1" y="692"/>
                    </a:cubicBezTo>
                    <a:lnTo>
                      <a:pt x="1" y="719"/>
                    </a:lnTo>
                    <a:cubicBezTo>
                      <a:pt x="1" y="854"/>
                      <a:pt x="82" y="963"/>
                      <a:pt x="136" y="1071"/>
                    </a:cubicBezTo>
                    <a:cubicBezTo>
                      <a:pt x="1302" y="2428"/>
                      <a:pt x="3825" y="5004"/>
                      <a:pt x="7948" y="7256"/>
                    </a:cubicBezTo>
                    <a:lnTo>
                      <a:pt x="9846" y="2319"/>
                    </a:lnTo>
                    <a:lnTo>
                      <a:pt x="10470" y="692"/>
                    </a:lnTo>
                    <a:cubicBezTo>
                      <a:pt x="7664" y="141"/>
                      <a:pt x="4993" y="0"/>
                      <a:pt x="298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54"/>
              <p:cNvSpPr/>
              <p:nvPr/>
            </p:nvSpPr>
            <p:spPr>
              <a:xfrm>
                <a:off x="1661484" y="2634875"/>
                <a:ext cx="161284" cy="216598"/>
              </a:xfrm>
              <a:custGeom>
                <a:avLst/>
                <a:gdLst/>
                <a:ahLst/>
                <a:cxnLst/>
                <a:rect l="l" t="t" r="r" b="b"/>
                <a:pathLst>
                  <a:path w="3636" h="4883" extrusionOk="0">
                    <a:moveTo>
                      <a:pt x="1791" y="0"/>
                    </a:moveTo>
                    <a:lnTo>
                      <a:pt x="1465" y="814"/>
                    </a:lnTo>
                    <a:lnTo>
                      <a:pt x="1" y="4747"/>
                    </a:lnTo>
                    <a:cubicBezTo>
                      <a:pt x="733" y="4801"/>
                      <a:pt x="1492" y="4855"/>
                      <a:pt x="2279" y="4882"/>
                    </a:cubicBezTo>
                    <a:cubicBezTo>
                      <a:pt x="2767" y="3499"/>
                      <a:pt x="3093" y="2631"/>
                      <a:pt x="3283" y="2143"/>
                    </a:cubicBezTo>
                    <a:lnTo>
                      <a:pt x="3527" y="1519"/>
                    </a:lnTo>
                    <a:cubicBezTo>
                      <a:pt x="3527" y="1519"/>
                      <a:pt x="3554" y="1492"/>
                      <a:pt x="3554" y="1465"/>
                    </a:cubicBezTo>
                    <a:lnTo>
                      <a:pt x="3635" y="1329"/>
                    </a:lnTo>
                    <a:cubicBezTo>
                      <a:pt x="3635" y="1329"/>
                      <a:pt x="2984" y="787"/>
                      <a:pt x="17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54"/>
              <p:cNvSpPr/>
              <p:nvPr/>
            </p:nvSpPr>
            <p:spPr>
              <a:xfrm>
                <a:off x="1813321" y="2739205"/>
                <a:ext cx="392032" cy="180712"/>
              </a:xfrm>
              <a:custGeom>
                <a:avLst/>
                <a:gdLst/>
                <a:ahLst/>
                <a:cxnLst/>
                <a:rect l="l" t="t" r="r" b="b"/>
                <a:pathLst>
                  <a:path w="8838" h="4074" extrusionOk="0">
                    <a:moveTo>
                      <a:pt x="1634" y="0"/>
                    </a:moveTo>
                    <a:cubicBezTo>
                      <a:pt x="1561" y="0"/>
                      <a:pt x="1494" y="3"/>
                      <a:pt x="1433" y="8"/>
                    </a:cubicBezTo>
                    <a:cubicBezTo>
                      <a:pt x="484" y="116"/>
                      <a:pt x="22" y="876"/>
                      <a:pt x="22" y="1744"/>
                    </a:cubicBezTo>
                    <a:cubicBezTo>
                      <a:pt x="0" y="2918"/>
                      <a:pt x="2186" y="4074"/>
                      <a:pt x="6017" y="4074"/>
                    </a:cubicBezTo>
                    <a:cubicBezTo>
                      <a:pt x="6876" y="4074"/>
                      <a:pt x="7819" y="4016"/>
                      <a:pt x="8838" y="3887"/>
                    </a:cubicBezTo>
                    <a:cubicBezTo>
                      <a:pt x="5519" y="670"/>
                      <a:pt x="2802" y="0"/>
                      <a:pt x="16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54"/>
              <p:cNvSpPr/>
              <p:nvPr/>
            </p:nvSpPr>
            <p:spPr>
              <a:xfrm>
                <a:off x="1823923" y="2763514"/>
                <a:ext cx="228619" cy="105881"/>
              </a:xfrm>
              <a:custGeom>
                <a:avLst/>
                <a:gdLst/>
                <a:ahLst/>
                <a:cxnLst/>
                <a:rect l="l" t="t" r="r" b="b"/>
                <a:pathLst>
                  <a:path w="5154" h="2387" extrusionOk="0">
                    <a:moveTo>
                      <a:pt x="888" y="1"/>
                    </a:moveTo>
                    <a:cubicBezTo>
                      <a:pt x="862" y="1"/>
                      <a:pt x="837" y="1"/>
                      <a:pt x="814" y="2"/>
                    </a:cubicBezTo>
                    <a:cubicBezTo>
                      <a:pt x="272" y="84"/>
                      <a:pt x="0" y="518"/>
                      <a:pt x="0" y="1033"/>
                    </a:cubicBezTo>
                    <a:cubicBezTo>
                      <a:pt x="0" y="1701"/>
                      <a:pt x="1279" y="2387"/>
                      <a:pt x="3535" y="2387"/>
                    </a:cubicBezTo>
                    <a:cubicBezTo>
                      <a:pt x="4029" y="2387"/>
                      <a:pt x="4570" y="2354"/>
                      <a:pt x="5154" y="2281"/>
                    </a:cubicBezTo>
                    <a:cubicBezTo>
                      <a:pt x="3172" y="351"/>
                      <a:pt x="1541" y="1"/>
                      <a:pt x="888" y="1"/>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54"/>
              <p:cNvSpPr/>
              <p:nvPr/>
            </p:nvSpPr>
            <p:spPr>
              <a:xfrm>
                <a:off x="1353462" y="2566474"/>
                <a:ext cx="324919" cy="221654"/>
              </a:xfrm>
              <a:custGeom>
                <a:avLst/>
                <a:gdLst/>
                <a:ahLst/>
                <a:cxnLst/>
                <a:rect l="l" t="t" r="r" b="b"/>
                <a:pathLst>
                  <a:path w="7325" h="4997" extrusionOk="0">
                    <a:moveTo>
                      <a:pt x="1926" y="0"/>
                    </a:moveTo>
                    <a:cubicBezTo>
                      <a:pt x="890" y="0"/>
                      <a:pt x="298" y="686"/>
                      <a:pt x="164" y="1244"/>
                    </a:cubicBezTo>
                    <a:cubicBezTo>
                      <a:pt x="1" y="1949"/>
                      <a:pt x="137" y="3034"/>
                      <a:pt x="1113" y="3603"/>
                    </a:cubicBezTo>
                    <a:cubicBezTo>
                      <a:pt x="1818" y="4010"/>
                      <a:pt x="4151" y="4661"/>
                      <a:pt x="5426" y="4960"/>
                    </a:cubicBezTo>
                    <a:cubicBezTo>
                      <a:pt x="5512" y="4985"/>
                      <a:pt x="5599" y="4997"/>
                      <a:pt x="5686" y="4997"/>
                    </a:cubicBezTo>
                    <a:cubicBezTo>
                      <a:pt x="6066" y="4997"/>
                      <a:pt x="6432" y="4765"/>
                      <a:pt x="6565" y="4390"/>
                    </a:cubicBezTo>
                    <a:lnTo>
                      <a:pt x="7135" y="2925"/>
                    </a:lnTo>
                    <a:cubicBezTo>
                      <a:pt x="7324" y="2410"/>
                      <a:pt x="7107" y="1840"/>
                      <a:pt x="6592" y="1651"/>
                    </a:cubicBezTo>
                    <a:cubicBezTo>
                      <a:pt x="5507" y="1162"/>
                      <a:pt x="3690" y="403"/>
                      <a:pt x="2659" y="104"/>
                    </a:cubicBezTo>
                    <a:cubicBezTo>
                      <a:pt x="2394" y="32"/>
                      <a:pt x="2149" y="0"/>
                      <a:pt x="19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54"/>
              <p:cNvSpPr/>
              <p:nvPr/>
            </p:nvSpPr>
            <p:spPr>
              <a:xfrm>
                <a:off x="1385977" y="2596372"/>
                <a:ext cx="122737" cy="109652"/>
              </a:xfrm>
              <a:custGeom>
                <a:avLst/>
                <a:gdLst/>
                <a:ahLst/>
                <a:cxnLst/>
                <a:rect l="l" t="t" r="r" b="b"/>
                <a:pathLst>
                  <a:path w="2767" h="2472" extrusionOk="0">
                    <a:moveTo>
                      <a:pt x="1394" y="0"/>
                    </a:moveTo>
                    <a:cubicBezTo>
                      <a:pt x="1247" y="0"/>
                      <a:pt x="1097" y="26"/>
                      <a:pt x="950" y="81"/>
                    </a:cubicBezTo>
                    <a:cubicBezTo>
                      <a:pt x="299" y="326"/>
                      <a:pt x="0" y="1031"/>
                      <a:pt x="244" y="1682"/>
                    </a:cubicBezTo>
                    <a:cubicBezTo>
                      <a:pt x="431" y="2180"/>
                      <a:pt x="888" y="2472"/>
                      <a:pt x="1384" y="2472"/>
                    </a:cubicBezTo>
                    <a:cubicBezTo>
                      <a:pt x="1536" y="2472"/>
                      <a:pt x="1692" y="2444"/>
                      <a:pt x="1845" y="2387"/>
                    </a:cubicBezTo>
                    <a:cubicBezTo>
                      <a:pt x="2469" y="2143"/>
                      <a:pt x="2767" y="1438"/>
                      <a:pt x="2550" y="787"/>
                    </a:cubicBezTo>
                    <a:cubicBezTo>
                      <a:pt x="2361" y="304"/>
                      <a:pt x="1896" y="0"/>
                      <a:pt x="13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54"/>
              <p:cNvSpPr/>
              <p:nvPr/>
            </p:nvSpPr>
            <p:spPr>
              <a:xfrm>
                <a:off x="1726468" y="2633633"/>
                <a:ext cx="93905" cy="93905"/>
              </a:xfrm>
              <a:custGeom>
                <a:avLst/>
                <a:gdLst/>
                <a:ahLst/>
                <a:cxnLst/>
                <a:rect l="l" t="t" r="r" b="b"/>
                <a:pathLst>
                  <a:path w="2117" h="2117" extrusionOk="0">
                    <a:moveTo>
                      <a:pt x="299" y="1"/>
                    </a:moveTo>
                    <a:lnTo>
                      <a:pt x="0" y="869"/>
                    </a:lnTo>
                    <a:cubicBezTo>
                      <a:pt x="678" y="1303"/>
                      <a:pt x="1275" y="1764"/>
                      <a:pt x="1791" y="2117"/>
                    </a:cubicBezTo>
                    <a:lnTo>
                      <a:pt x="2035" y="1520"/>
                    </a:lnTo>
                    <a:lnTo>
                      <a:pt x="2062" y="1438"/>
                    </a:lnTo>
                    <a:lnTo>
                      <a:pt x="2116" y="1303"/>
                    </a:lnTo>
                    <a:cubicBezTo>
                      <a:pt x="2116" y="1303"/>
                      <a:pt x="1492" y="760"/>
                      <a:pt x="299"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54"/>
              <p:cNvSpPr/>
              <p:nvPr/>
            </p:nvSpPr>
            <p:spPr>
              <a:xfrm>
                <a:off x="640009" y="2327472"/>
                <a:ext cx="464467" cy="102865"/>
              </a:xfrm>
              <a:custGeom>
                <a:avLst/>
                <a:gdLst/>
                <a:ahLst/>
                <a:cxnLst/>
                <a:rect l="l" t="t" r="r" b="b"/>
                <a:pathLst>
                  <a:path w="10471" h="2319" extrusionOk="0">
                    <a:moveTo>
                      <a:pt x="2988" y="0"/>
                    </a:moveTo>
                    <a:cubicBezTo>
                      <a:pt x="2029" y="0"/>
                      <a:pt x="1221" y="33"/>
                      <a:pt x="624" y="68"/>
                    </a:cubicBezTo>
                    <a:cubicBezTo>
                      <a:pt x="543" y="68"/>
                      <a:pt x="489" y="68"/>
                      <a:pt x="407" y="122"/>
                    </a:cubicBezTo>
                    <a:cubicBezTo>
                      <a:pt x="407" y="149"/>
                      <a:pt x="380" y="149"/>
                      <a:pt x="353" y="149"/>
                    </a:cubicBezTo>
                    <a:cubicBezTo>
                      <a:pt x="299" y="176"/>
                      <a:pt x="272" y="176"/>
                      <a:pt x="245" y="203"/>
                    </a:cubicBezTo>
                    <a:lnTo>
                      <a:pt x="218" y="258"/>
                    </a:lnTo>
                    <a:cubicBezTo>
                      <a:pt x="82" y="339"/>
                      <a:pt x="1" y="556"/>
                      <a:pt x="1" y="719"/>
                    </a:cubicBezTo>
                    <a:lnTo>
                      <a:pt x="1" y="746"/>
                    </a:lnTo>
                    <a:cubicBezTo>
                      <a:pt x="1736" y="881"/>
                      <a:pt x="5290" y="1261"/>
                      <a:pt x="9846" y="2319"/>
                    </a:cubicBezTo>
                    <a:lnTo>
                      <a:pt x="10470" y="692"/>
                    </a:lnTo>
                    <a:cubicBezTo>
                      <a:pt x="7664" y="141"/>
                      <a:pt x="4993" y="0"/>
                      <a:pt x="2988" y="0"/>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8" name="Google Shape;888;p54"/>
            <p:cNvSpPr/>
            <p:nvPr/>
          </p:nvSpPr>
          <p:spPr>
            <a:xfrm rot="-885366" flipH="1">
              <a:off x="5094979" y="904906"/>
              <a:ext cx="1866114" cy="386542"/>
            </a:xfrm>
            <a:custGeom>
              <a:avLst/>
              <a:gdLst/>
              <a:ahLst/>
              <a:cxnLst/>
              <a:rect l="l" t="t" r="r" b="b"/>
              <a:pathLst>
                <a:path w="74646" h="15462" extrusionOk="0">
                  <a:moveTo>
                    <a:pt x="48444" y="1"/>
                  </a:moveTo>
                  <a:cubicBezTo>
                    <a:pt x="48336" y="1"/>
                    <a:pt x="48281" y="109"/>
                    <a:pt x="48281" y="218"/>
                  </a:cubicBezTo>
                  <a:cubicBezTo>
                    <a:pt x="48281" y="326"/>
                    <a:pt x="48336" y="380"/>
                    <a:pt x="48444" y="380"/>
                  </a:cubicBezTo>
                  <a:cubicBezTo>
                    <a:pt x="48593" y="367"/>
                    <a:pt x="48756" y="360"/>
                    <a:pt x="48919" y="360"/>
                  </a:cubicBezTo>
                  <a:cubicBezTo>
                    <a:pt x="49081" y="360"/>
                    <a:pt x="49244" y="367"/>
                    <a:pt x="49393" y="380"/>
                  </a:cubicBezTo>
                  <a:lnTo>
                    <a:pt x="49529" y="380"/>
                  </a:lnTo>
                  <a:cubicBezTo>
                    <a:pt x="49665" y="380"/>
                    <a:pt x="49746" y="326"/>
                    <a:pt x="49746" y="218"/>
                  </a:cubicBezTo>
                  <a:cubicBezTo>
                    <a:pt x="49746" y="82"/>
                    <a:pt x="49665" y="1"/>
                    <a:pt x="49556" y="1"/>
                  </a:cubicBezTo>
                  <a:close/>
                  <a:moveTo>
                    <a:pt x="50695" y="1"/>
                  </a:moveTo>
                  <a:cubicBezTo>
                    <a:pt x="50587" y="1"/>
                    <a:pt x="50478" y="82"/>
                    <a:pt x="50478" y="190"/>
                  </a:cubicBezTo>
                  <a:cubicBezTo>
                    <a:pt x="50478" y="272"/>
                    <a:pt x="50533" y="380"/>
                    <a:pt x="50641" y="380"/>
                  </a:cubicBezTo>
                  <a:cubicBezTo>
                    <a:pt x="51021" y="380"/>
                    <a:pt x="51401" y="407"/>
                    <a:pt x="51780" y="462"/>
                  </a:cubicBezTo>
                  <a:cubicBezTo>
                    <a:pt x="51862" y="462"/>
                    <a:pt x="51943" y="380"/>
                    <a:pt x="51970" y="272"/>
                  </a:cubicBezTo>
                  <a:cubicBezTo>
                    <a:pt x="51970" y="190"/>
                    <a:pt x="51916" y="82"/>
                    <a:pt x="51807" y="82"/>
                  </a:cubicBezTo>
                  <a:cubicBezTo>
                    <a:pt x="51428" y="55"/>
                    <a:pt x="51048" y="1"/>
                    <a:pt x="50695" y="1"/>
                  </a:cubicBezTo>
                  <a:close/>
                  <a:moveTo>
                    <a:pt x="47332" y="55"/>
                  </a:moveTo>
                  <a:lnTo>
                    <a:pt x="46220" y="136"/>
                  </a:lnTo>
                  <a:cubicBezTo>
                    <a:pt x="46111" y="136"/>
                    <a:pt x="46030" y="245"/>
                    <a:pt x="46030" y="353"/>
                  </a:cubicBezTo>
                  <a:cubicBezTo>
                    <a:pt x="46030" y="435"/>
                    <a:pt x="46111" y="516"/>
                    <a:pt x="46220" y="516"/>
                  </a:cubicBezTo>
                  <a:cubicBezTo>
                    <a:pt x="46573" y="489"/>
                    <a:pt x="46952" y="462"/>
                    <a:pt x="47359" y="407"/>
                  </a:cubicBezTo>
                  <a:cubicBezTo>
                    <a:pt x="47468" y="407"/>
                    <a:pt x="47522" y="326"/>
                    <a:pt x="47522" y="218"/>
                  </a:cubicBezTo>
                  <a:cubicBezTo>
                    <a:pt x="47522" y="109"/>
                    <a:pt x="47440" y="55"/>
                    <a:pt x="47332" y="55"/>
                  </a:cubicBezTo>
                  <a:close/>
                  <a:moveTo>
                    <a:pt x="52892" y="163"/>
                  </a:moveTo>
                  <a:cubicBezTo>
                    <a:pt x="52784" y="163"/>
                    <a:pt x="52675" y="245"/>
                    <a:pt x="52675" y="353"/>
                  </a:cubicBezTo>
                  <a:cubicBezTo>
                    <a:pt x="52675" y="435"/>
                    <a:pt x="52757" y="543"/>
                    <a:pt x="52865" y="543"/>
                  </a:cubicBezTo>
                  <a:cubicBezTo>
                    <a:pt x="53218" y="597"/>
                    <a:pt x="53570" y="624"/>
                    <a:pt x="53977" y="679"/>
                  </a:cubicBezTo>
                  <a:cubicBezTo>
                    <a:pt x="54086" y="679"/>
                    <a:pt x="54140" y="624"/>
                    <a:pt x="54167" y="516"/>
                  </a:cubicBezTo>
                  <a:cubicBezTo>
                    <a:pt x="54167" y="407"/>
                    <a:pt x="54113" y="326"/>
                    <a:pt x="54004" y="326"/>
                  </a:cubicBezTo>
                  <a:cubicBezTo>
                    <a:pt x="53625" y="272"/>
                    <a:pt x="53272" y="218"/>
                    <a:pt x="52892" y="163"/>
                  </a:cubicBezTo>
                  <a:close/>
                  <a:moveTo>
                    <a:pt x="45081" y="353"/>
                  </a:moveTo>
                  <a:cubicBezTo>
                    <a:pt x="44728" y="380"/>
                    <a:pt x="44348" y="435"/>
                    <a:pt x="43969" y="516"/>
                  </a:cubicBezTo>
                  <a:cubicBezTo>
                    <a:pt x="43860" y="516"/>
                    <a:pt x="43806" y="624"/>
                    <a:pt x="43833" y="706"/>
                  </a:cubicBezTo>
                  <a:cubicBezTo>
                    <a:pt x="43833" y="787"/>
                    <a:pt x="43914" y="841"/>
                    <a:pt x="43996" y="841"/>
                  </a:cubicBezTo>
                  <a:cubicBezTo>
                    <a:pt x="44403" y="787"/>
                    <a:pt x="44755" y="733"/>
                    <a:pt x="45135" y="706"/>
                  </a:cubicBezTo>
                  <a:cubicBezTo>
                    <a:pt x="45216" y="706"/>
                    <a:pt x="45298" y="624"/>
                    <a:pt x="45298" y="516"/>
                  </a:cubicBezTo>
                  <a:cubicBezTo>
                    <a:pt x="45298" y="407"/>
                    <a:pt x="45189" y="353"/>
                    <a:pt x="45081" y="353"/>
                  </a:cubicBezTo>
                  <a:close/>
                  <a:moveTo>
                    <a:pt x="55084" y="538"/>
                  </a:moveTo>
                  <a:cubicBezTo>
                    <a:pt x="55014" y="538"/>
                    <a:pt x="54950" y="608"/>
                    <a:pt x="54927" y="679"/>
                  </a:cubicBezTo>
                  <a:cubicBezTo>
                    <a:pt x="54900" y="787"/>
                    <a:pt x="54954" y="869"/>
                    <a:pt x="55062" y="896"/>
                  </a:cubicBezTo>
                  <a:cubicBezTo>
                    <a:pt x="55415" y="923"/>
                    <a:pt x="55768" y="1031"/>
                    <a:pt x="56147" y="1085"/>
                  </a:cubicBezTo>
                  <a:lnTo>
                    <a:pt x="56174" y="1085"/>
                  </a:lnTo>
                  <a:cubicBezTo>
                    <a:pt x="56283" y="1085"/>
                    <a:pt x="56337" y="1058"/>
                    <a:pt x="56337" y="1031"/>
                  </a:cubicBezTo>
                  <a:cubicBezTo>
                    <a:pt x="56391" y="923"/>
                    <a:pt x="56310" y="814"/>
                    <a:pt x="56202" y="787"/>
                  </a:cubicBezTo>
                  <a:cubicBezTo>
                    <a:pt x="55876" y="679"/>
                    <a:pt x="55496" y="624"/>
                    <a:pt x="55117" y="543"/>
                  </a:cubicBezTo>
                  <a:cubicBezTo>
                    <a:pt x="55106" y="539"/>
                    <a:pt x="55095" y="538"/>
                    <a:pt x="55084" y="538"/>
                  </a:cubicBezTo>
                  <a:close/>
                  <a:moveTo>
                    <a:pt x="42939" y="672"/>
                  </a:moveTo>
                  <a:cubicBezTo>
                    <a:pt x="42921" y="672"/>
                    <a:pt x="42902" y="674"/>
                    <a:pt x="42884" y="679"/>
                  </a:cubicBezTo>
                  <a:cubicBezTo>
                    <a:pt x="42504" y="787"/>
                    <a:pt x="42178" y="841"/>
                    <a:pt x="41799" y="950"/>
                  </a:cubicBezTo>
                  <a:cubicBezTo>
                    <a:pt x="41690" y="1004"/>
                    <a:pt x="41636" y="1085"/>
                    <a:pt x="41663" y="1194"/>
                  </a:cubicBezTo>
                  <a:cubicBezTo>
                    <a:pt x="41663" y="1275"/>
                    <a:pt x="41772" y="1330"/>
                    <a:pt x="41826" y="1330"/>
                  </a:cubicBezTo>
                  <a:lnTo>
                    <a:pt x="41907" y="1330"/>
                  </a:lnTo>
                  <a:cubicBezTo>
                    <a:pt x="42287" y="1221"/>
                    <a:pt x="42612" y="1140"/>
                    <a:pt x="42992" y="1058"/>
                  </a:cubicBezTo>
                  <a:cubicBezTo>
                    <a:pt x="43074" y="1031"/>
                    <a:pt x="43155" y="923"/>
                    <a:pt x="43128" y="814"/>
                  </a:cubicBezTo>
                  <a:cubicBezTo>
                    <a:pt x="43105" y="724"/>
                    <a:pt x="43027" y="672"/>
                    <a:pt x="42939" y="672"/>
                  </a:cubicBezTo>
                  <a:close/>
                  <a:moveTo>
                    <a:pt x="57253" y="972"/>
                  </a:moveTo>
                  <a:cubicBezTo>
                    <a:pt x="57177" y="972"/>
                    <a:pt x="57093" y="1042"/>
                    <a:pt x="57069" y="1113"/>
                  </a:cubicBezTo>
                  <a:cubicBezTo>
                    <a:pt x="57015" y="1221"/>
                    <a:pt x="57097" y="1330"/>
                    <a:pt x="57205" y="1357"/>
                  </a:cubicBezTo>
                  <a:cubicBezTo>
                    <a:pt x="57558" y="1465"/>
                    <a:pt x="57937" y="1574"/>
                    <a:pt x="58290" y="1682"/>
                  </a:cubicBezTo>
                  <a:lnTo>
                    <a:pt x="58344" y="1682"/>
                  </a:lnTo>
                  <a:cubicBezTo>
                    <a:pt x="58426" y="1682"/>
                    <a:pt x="58480" y="1601"/>
                    <a:pt x="58507" y="1519"/>
                  </a:cubicBezTo>
                  <a:cubicBezTo>
                    <a:pt x="58561" y="1438"/>
                    <a:pt x="58480" y="1330"/>
                    <a:pt x="58371" y="1302"/>
                  </a:cubicBezTo>
                  <a:cubicBezTo>
                    <a:pt x="58019" y="1194"/>
                    <a:pt x="57666" y="1085"/>
                    <a:pt x="57286" y="977"/>
                  </a:cubicBezTo>
                  <a:cubicBezTo>
                    <a:pt x="57276" y="973"/>
                    <a:pt x="57264" y="972"/>
                    <a:pt x="57253" y="972"/>
                  </a:cubicBezTo>
                  <a:close/>
                  <a:moveTo>
                    <a:pt x="40796" y="1214"/>
                  </a:moveTo>
                  <a:cubicBezTo>
                    <a:pt x="40778" y="1214"/>
                    <a:pt x="40760" y="1216"/>
                    <a:pt x="40741" y="1221"/>
                  </a:cubicBezTo>
                  <a:cubicBezTo>
                    <a:pt x="40388" y="1330"/>
                    <a:pt x="40009" y="1465"/>
                    <a:pt x="39656" y="1574"/>
                  </a:cubicBezTo>
                  <a:cubicBezTo>
                    <a:pt x="39575" y="1601"/>
                    <a:pt x="39493" y="1709"/>
                    <a:pt x="39520" y="1791"/>
                  </a:cubicBezTo>
                  <a:cubicBezTo>
                    <a:pt x="39575" y="1899"/>
                    <a:pt x="39629" y="1953"/>
                    <a:pt x="39710" y="1953"/>
                  </a:cubicBezTo>
                  <a:lnTo>
                    <a:pt x="39792" y="1953"/>
                  </a:lnTo>
                  <a:cubicBezTo>
                    <a:pt x="40144" y="1791"/>
                    <a:pt x="40524" y="1709"/>
                    <a:pt x="40849" y="1601"/>
                  </a:cubicBezTo>
                  <a:cubicBezTo>
                    <a:pt x="40958" y="1574"/>
                    <a:pt x="41012" y="1465"/>
                    <a:pt x="40985" y="1357"/>
                  </a:cubicBezTo>
                  <a:cubicBezTo>
                    <a:pt x="40963" y="1267"/>
                    <a:pt x="40884" y="1214"/>
                    <a:pt x="40796" y="1214"/>
                  </a:cubicBezTo>
                  <a:close/>
                  <a:moveTo>
                    <a:pt x="59384" y="1618"/>
                  </a:moveTo>
                  <a:cubicBezTo>
                    <a:pt x="59312" y="1618"/>
                    <a:pt x="59260" y="1654"/>
                    <a:pt x="59239" y="1736"/>
                  </a:cubicBezTo>
                  <a:cubicBezTo>
                    <a:pt x="59185" y="1845"/>
                    <a:pt x="59239" y="1953"/>
                    <a:pt x="59321" y="1981"/>
                  </a:cubicBezTo>
                  <a:cubicBezTo>
                    <a:pt x="59673" y="2116"/>
                    <a:pt x="60053" y="2198"/>
                    <a:pt x="60379" y="2360"/>
                  </a:cubicBezTo>
                  <a:lnTo>
                    <a:pt x="60460" y="2360"/>
                  </a:lnTo>
                  <a:cubicBezTo>
                    <a:pt x="60514" y="2360"/>
                    <a:pt x="60596" y="2306"/>
                    <a:pt x="60623" y="2252"/>
                  </a:cubicBezTo>
                  <a:cubicBezTo>
                    <a:pt x="60650" y="2143"/>
                    <a:pt x="60623" y="2035"/>
                    <a:pt x="60514" y="2008"/>
                  </a:cubicBezTo>
                  <a:cubicBezTo>
                    <a:pt x="60189" y="1872"/>
                    <a:pt x="59809" y="1736"/>
                    <a:pt x="59456" y="1628"/>
                  </a:cubicBezTo>
                  <a:cubicBezTo>
                    <a:pt x="59431" y="1622"/>
                    <a:pt x="59407" y="1618"/>
                    <a:pt x="59384" y="1618"/>
                  </a:cubicBezTo>
                  <a:close/>
                  <a:moveTo>
                    <a:pt x="38660" y="1932"/>
                  </a:moveTo>
                  <a:cubicBezTo>
                    <a:pt x="38632" y="1932"/>
                    <a:pt x="38601" y="1938"/>
                    <a:pt x="38571" y="1953"/>
                  </a:cubicBezTo>
                  <a:cubicBezTo>
                    <a:pt x="38245" y="2035"/>
                    <a:pt x="37866" y="2170"/>
                    <a:pt x="37540" y="2306"/>
                  </a:cubicBezTo>
                  <a:cubicBezTo>
                    <a:pt x="37432" y="2360"/>
                    <a:pt x="37405" y="2442"/>
                    <a:pt x="37432" y="2550"/>
                  </a:cubicBezTo>
                  <a:cubicBezTo>
                    <a:pt x="37459" y="2659"/>
                    <a:pt x="37540" y="2686"/>
                    <a:pt x="37595" y="2686"/>
                  </a:cubicBezTo>
                  <a:cubicBezTo>
                    <a:pt x="37595" y="2686"/>
                    <a:pt x="37622" y="2686"/>
                    <a:pt x="37676" y="2659"/>
                  </a:cubicBezTo>
                  <a:cubicBezTo>
                    <a:pt x="38001" y="2523"/>
                    <a:pt x="38381" y="2415"/>
                    <a:pt x="38707" y="2279"/>
                  </a:cubicBezTo>
                  <a:cubicBezTo>
                    <a:pt x="38815" y="2252"/>
                    <a:pt x="38842" y="2143"/>
                    <a:pt x="38815" y="2035"/>
                  </a:cubicBezTo>
                  <a:cubicBezTo>
                    <a:pt x="38796" y="1976"/>
                    <a:pt x="38734" y="1932"/>
                    <a:pt x="38660" y="1932"/>
                  </a:cubicBezTo>
                  <a:close/>
                  <a:moveTo>
                    <a:pt x="61496" y="2405"/>
                  </a:moveTo>
                  <a:cubicBezTo>
                    <a:pt x="61417" y="2405"/>
                    <a:pt x="61349" y="2440"/>
                    <a:pt x="61328" y="2523"/>
                  </a:cubicBezTo>
                  <a:cubicBezTo>
                    <a:pt x="61301" y="2632"/>
                    <a:pt x="61328" y="2713"/>
                    <a:pt x="61436" y="2767"/>
                  </a:cubicBezTo>
                  <a:cubicBezTo>
                    <a:pt x="61762" y="2876"/>
                    <a:pt x="62115" y="3066"/>
                    <a:pt x="62440" y="3201"/>
                  </a:cubicBezTo>
                  <a:lnTo>
                    <a:pt x="62521" y="3201"/>
                  </a:lnTo>
                  <a:cubicBezTo>
                    <a:pt x="62576" y="3201"/>
                    <a:pt x="62657" y="3174"/>
                    <a:pt x="62684" y="3093"/>
                  </a:cubicBezTo>
                  <a:cubicBezTo>
                    <a:pt x="62711" y="2984"/>
                    <a:pt x="62684" y="2876"/>
                    <a:pt x="62576" y="2849"/>
                  </a:cubicBezTo>
                  <a:cubicBezTo>
                    <a:pt x="62250" y="2713"/>
                    <a:pt x="61898" y="2550"/>
                    <a:pt x="61572" y="2415"/>
                  </a:cubicBezTo>
                  <a:cubicBezTo>
                    <a:pt x="61546" y="2408"/>
                    <a:pt x="61521" y="2405"/>
                    <a:pt x="61496" y="2405"/>
                  </a:cubicBezTo>
                  <a:close/>
                  <a:moveTo>
                    <a:pt x="36567" y="2745"/>
                  </a:moveTo>
                  <a:cubicBezTo>
                    <a:pt x="36541" y="2745"/>
                    <a:pt x="36513" y="2752"/>
                    <a:pt x="36482" y="2767"/>
                  </a:cubicBezTo>
                  <a:cubicBezTo>
                    <a:pt x="36130" y="2876"/>
                    <a:pt x="35804" y="3066"/>
                    <a:pt x="35452" y="3201"/>
                  </a:cubicBezTo>
                  <a:cubicBezTo>
                    <a:pt x="35370" y="3228"/>
                    <a:pt x="35316" y="3337"/>
                    <a:pt x="35370" y="3445"/>
                  </a:cubicBezTo>
                  <a:cubicBezTo>
                    <a:pt x="35397" y="3500"/>
                    <a:pt x="35452" y="3527"/>
                    <a:pt x="35533" y="3527"/>
                  </a:cubicBezTo>
                  <a:lnTo>
                    <a:pt x="35587" y="3527"/>
                  </a:lnTo>
                  <a:cubicBezTo>
                    <a:pt x="35940" y="3364"/>
                    <a:pt x="36265" y="3228"/>
                    <a:pt x="36618" y="3093"/>
                  </a:cubicBezTo>
                  <a:cubicBezTo>
                    <a:pt x="36727" y="3066"/>
                    <a:pt x="36754" y="2957"/>
                    <a:pt x="36727" y="2849"/>
                  </a:cubicBezTo>
                  <a:cubicBezTo>
                    <a:pt x="36687" y="2790"/>
                    <a:pt x="36634" y="2745"/>
                    <a:pt x="36567" y="2745"/>
                  </a:cubicBezTo>
                  <a:close/>
                  <a:moveTo>
                    <a:pt x="63529" y="3288"/>
                  </a:moveTo>
                  <a:cubicBezTo>
                    <a:pt x="63458" y="3288"/>
                    <a:pt x="63382" y="3332"/>
                    <a:pt x="63362" y="3391"/>
                  </a:cubicBezTo>
                  <a:cubicBezTo>
                    <a:pt x="63308" y="3472"/>
                    <a:pt x="63335" y="3608"/>
                    <a:pt x="63444" y="3635"/>
                  </a:cubicBezTo>
                  <a:cubicBezTo>
                    <a:pt x="63769" y="3798"/>
                    <a:pt x="64067" y="3988"/>
                    <a:pt x="64420" y="4150"/>
                  </a:cubicBezTo>
                  <a:cubicBezTo>
                    <a:pt x="64447" y="4178"/>
                    <a:pt x="64474" y="4178"/>
                    <a:pt x="64529" y="4178"/>
                  </a:cubicBezTo>
                  <a:cubicBezTo>
                    <a:pt x="64583" y="4178"/>
                    <a:pt x="64664" y="4150"/>
                    <a:pt x="64664" y="4042"/>
                  </a:cubicBezTo>
                  <a:cubicBezTo>
                    <a:pt x="64718" y="3988"/>
                    <a:pt x="64691" y="3852"/>
                    <a:pt x="64583" y="3798"/>
                  </a:cubicBezTo>
                  <a:cubicBezTo>
                    <a:pt x="64284" y="3635"/>
                    <a:pt x="63932" y="3472"/>
                    <a:pt x="63606" y="3310"/>
                  </a:cubicBezTo>
                  <a:cubicBezTo>
                    <a:pt x="63584" y="3294"/>
                    <a:pt x="63557" y="3288"/>
                    <a:pt x="63529" y="3288"/>
                  </a:cubicBezTo>
                  <a:close/>
                  <a:moveTo>
                    <a:pt x="34520" y="3625"/>
                  </a:moveTo>
                  <a:cubicBezTo>
                    <a:pt x="34498" y="3625"/>
                    <a:pt x="34474" y="3629"/>
                    <a:pt x="34448" y="3635"/>
                  </a:cubicBezTo>
                  <a:cubicBezTo>
                    <a:pt x="34096" y="3798"/>
                    <a:pt x="33770" y="3933"/>
                    <a:pt x="33417" y="4123"/>
                  </a:cubicBezTo>
                  <a:cubicBezTo>
                    <a:pt x="33336" y="4150"/>
                    <a:pt x="33282" y="4259"/>
                    <a:pt x="33336" y="4340"/>
                  </a:cubicBezTo>
                  <a:cubicBezTo>
                    <a:pt x="33363" y="4422"/>
                    <a:pt x="33417" y="4449"/>
                    <a:pt x="33499" y="4449"/>
                  </a:cubicBezTo>
                  <a:lnTo>
                    <a:pt x="33553" y="4449"/>
                  </a:lnTo>
                  <a:cubicBezTo>
                    <a:pt x="33906" y="4286"/>
                    <a:pt x="34231" y="4150"/>
                    <a:pt x="34584" y="3988"/>
                  </a:cubicBezTo>
                  <a:cubicBezTo>
                    <a:pt x="34692" y="3933"/>
                    <a:pt x="34719" y="3852"/>
                    <a:pt x="34692" y="3744"/>
                  </a:cubicBezTo>
                  <a:cubicBezTo>
                    <a:pt x="34651" y="3661"/>
                    <a:pt x="34594" y="3625"/>
                    <a:pt x="34520" y="3625"/>
                  </a:cubicBezTo>
                  <a:close/>
                  <a:moveTo>
                    <a:pt x="65476" y="4347"/>
                  </a:moveTo>
                  <a:cubicBezTo>
                    <a:pt x="65428" y="4347"/>
                    <a:pt x="65375" y="4383"/>
                    <a:pt x="65342" y="4449"/>
                  </a:cubicBezTo>
                  <a:cubicBezTo>
                    <a:pt x="65261" y="4530"/>
                    <a:pt x="65288" y="4612"/>
                    <a:pt x="65396" y="4693"/>
                  </a:cubicBezTo>
                  <a:cubicBezTo>
                    <a:pt x="65695" y="4883"/>
                    <a:pt x="66047" y="5073"/>
                    <a:pt x="66346" y="5263"/>
                  </a:cubicBezTo>
                  <a:cubicBezTo>
                    <a:pt x="66373" y="5290"/>
                    <a:pt x="66427" y="5290"/>
                    <a:pt x="66454" y="5290"/>
                  </a:cubicBezTo>
                  <a:cubicBezTo>
                    <a:pt x="66509" y="5290"/>
                    <a:pt x="66563" y="5263"/>
                    <a:pt x="66590" y="5235"/>
                  </a:cubicBezTo>
                  <a:cubicBezTo>
                    <a:pt x="66617" y="5127"/>
                    <a:pt x="66617" y="5018"/>
                    <a:pt x="66509" y="4964"/>
                  </a:cubicBezTo>
                  <a:cubicBezTo>
                    <a:pt x="66210" y="4747"/>
                    <a:pt x="65912" y="4584"/>
                    <a:pt x="65559" y="4395"/>
                  </a:cubicBezTo>
                  <a:cubicBezTo>
                    <a:pt x="65538" y="4362"/>
                    <a:pt x="65508" y="4347"/>
                    <a:pt x="65476" y="4347"/>
                  </a:cubicBezTo>
                  <a:close/>
                  <a:moveTo>
                    <a:pt x="32486" y="4575"/>
                  </a:moveTo>
                  <a:cubicBezTo>
                    <a:pt x="32464" y="4575"/>
                    <a:pt x="32439" y="4578"/>
                    <a:pt x="32414" y="4584"/>
                  </a:cubicBezTo>
                  <a:lnTo>
                    <a:pt x="31383" y="5100"/>
                  </a:lnTo>
                  <a:cubicBezTo>
                    <a:pt x="31329" y="5127"/>
                    <a:pt x="31302" y="5235"/>
                    <a:pt x="31329" y="5344"/>
                  </a:cubicBezTo>
                  <a:cubicBezTo>
                    <a:pt x="31356" y="5398"/>
                    <a:pt x="31437" y="5425"/>
                    <a:pt x="31492" y="5425"/>
                  </a:cubicBezTo>
                  <a:lnTo>
                    <a:pt x="31573" y="5425"/>
                  </a:lnTo>
                  <a:cubicBezTo>
                    <a:pt x="31871" y="5263"/>
                    <a:pt x="32197" y="5100"/>
                    <a:pt x="32549" y="4937"/>
                  </a:cubicBezTo>
                  <a:cubicBezTo>
                    <a:pt x="32658" y="4883"/>
                    <a:pt x="32685" y="4774"/>
                    <a:pt x="32658" y="4693"/>
                  </a:cubicBezTo>
                  <a:cubicBezTo>
                    <a:pt x="32617" y="4610"/>
                    <a:pt x="32559" y="4575"/>
                    <a:pt x="32486" y="4575"/>
                  </a:cubicBezTo>
                  <a:close/>
                  <a:moveTo>
                    <a:pt x="30467" y="5593"/>
                  </a:moveTo>
                  <a:cubicBezTo>
                    <a:pt x="30441" y="5593"/>
                    <a:pt x="30411" y="5599"/>
                    <a:pt x="30380" y="5615"/>
                  </a:cubicBezTo>
                  <a:cubicBezTo>
                    <a:pt x="30027" y="5778"/>
                    <a:pt x="29729" y="5941"/>
                    <a:pt x="29403" y="6103"/>
                  </a:cubicBezTo>
                  <a:cubicBezTo>
                    <a:pt x="29322" y="6158"/>
                    <a:pt x="29295" y="6239"/>
                    <a:pt x="29322" y="6348"/>
                  </a:cubicBezTo>
                  <a:cubicBezTo>
                    <a:pt x="29349" y="6429"/>
                    <a:pt x="29430" y="6456"/>
                    <a:pt x="29484" y="6456"/>
                  </a:cubicBezTo>
                  <a:cubicBezTo>
                    <a:pt x="29539" y="6456"/>
                    <a:pt x="29566" y="6456"/>
                    <a:pt x="29566" y="6429"/>
                  </a:cubicBezTo>
                  <a:cubicBezTo>
                    <a:pt x="29891" y="6239"/>
                    <a:pt x="30190" y="6076"/>
                    <a:pt x="30542" y="5914"/>
                  </a:cubicBezTo>
                  <a:cubicBezTo>
                    <a:pt x="30597" y="5886"/>
                    <a:pt x="30651" y="5778"/>
                    <a:pt x="30597" y="5669"/>
                  </a:cubicBezTo>
                  <a:cubicBezTo>
                    <a:pt x="30577" y="5631"/>
                    <a:pt x="30531" y="5593"/>
                    <a:pt x="30467" y="5593"/>
                  </a:cubicBezTo>
                  <a:close/>
                  <a:moveTo>
                    <a:pt x="67381" y="5525"/>
                  </a:moveTo>
                  <a:cubicBezTo>
                    <a:pt x="67323" y="5525"/>
                    <a:pt x="67273" y="5552"/>
                    <a:pt x="67241" y="5615"/>
                  </a:cubicBezTo>
                  <a:cubicBezTo>
                    <a:pt x="67160" y="5697"/>
                    <a:pt x="67187" y="5805"/>
                    <a:pt x="67268" y="5886"/>
                  </a:cubicBezTo>
                  <a:cubicBezTo>
                    <a:pt x="67566" y="6076"/>
                    <a:pt x="67865" y="6320"/>
                    <a:pt x="68190" y="6510"/>
                  </a:cubicBezTo>
                  <a:cubicBezTo>
                    <a:pt x="68217" y="6564"/>
                    <a:pt x="68245" y="6564"/>
                    <a:pt x="68272" y="6564"/>
                  </a:cubicBezTo>
                  <a:cubicBezTo>
                    <a:pt x="68353" y="6564"/>
                    <a:pt x="68407" y="6510"/>
                    <a:pt x="68461" y="6483"/>
                  </a:cubicBezTo>
                  <a:cubicBezTo>
                    <a:pt x="68516" y="6375"/>
                    <a:pt x="68489" y="6293"/>
                    <a:pt x="68407" y="6212"/>
                  </a:cubicBezTo>
                  <a:cubicBezTo>
                    <a:pt x="68109" y="6022"/>
                    <a:pt x="67811" y="5778"/>
                    <a:pt x="67512" y="5561"/>
                  </a:cubicBezTo>
                  <a:cubicBezTo>
                    <a:pt x="67467" y="5538"/>
                    <a:pt x="67422" y="5525"/>
                    <a:pt x="67381" y="5525"/>
                  </a:cubicBezTo>
                  <a:close/>
                  <a:moveTo>
                    <a:pt x="28480" y="6609"/>
                  </a:moveTo>
                  <a:cubicBezTo>
                    <a:pt x="28454" y="6609"/>
                    <a:pt x="28427" y="6612"/>
                    <a:pt x="28400" y="6619"/>
                  </a:cubicBezTo>
                  <a:lnTo>
                    <a:pt x="27423" y="7134"/>
                  </a:lnTo>
                  <a:cubicBezTo>
                    <a:pt x="27342" y="7161"/>
                    <a:pt x="27315" y="7270"/>
                    <a:pt x="27342" y="7378"/>
                  </a:cubicBezTo>
                  <a:cubicBezTo>
                    <a:pt x="27396" y="7432"/>
                    <a:pt x="27450" y="7460"/>
                    <a:pt x="27532" y="7460"/>
                  </a:cubicBezTo>
                  <a:cubicBezTo>
                    <a:pt x="27559" y="7460"/>
                    <a:pt x="27586" y="7460"/>
                    <a:pt x="27586" y="7432"/>
                  </a:cubicBezTo>
                  <a:lnTo>
                    <a:pt x="28562" y="6917"/>
                  </a:lnTo>
                  <a:cubicBezTo>
                    <a:pt x="28644" y="6890"/>
                    <a:pt x="28671" y="6781"/>
                    <a:pt x="28644" y="6700"/>
                  </a:cubicBezTo>
                  <a:cubicBezTo>
                    <a:pt x="28623" y="6639"/>
                    <a:pt x="28557" y="6609"/>
                    <a:pt x="28480" y="6609"/>
                  </a:cubicBezTo>
                  <a:close/>
                  <a:moveTo>
                    <a:pt x="69181" y="6860"/>
                  </a:moveTo>
                  <a:cubicBezTo>
                    <a:pt x="69119" y="6860"/>
                    <a:pt x="69065" y="6884"/>
                    <a:pt x="69031" y="6917"/>
                  </a:cubicBezTo>
                  <a:cubicBezTo>
                    <a:pt x="68950" y="7026"/>
                    <a:pt x="69004" y="7134"/>
                    <a:pt x="69058" y="7188"/>
                  </a:cubicBezTo>
                  <a:cubicBezTo>
                    <a:pt x="69329" y="7432"/>
                    <a:pt x="69628" y="7677"/>
                    <a:pt x="69899" y="7921"/>
                  </a:cubicBezTo>
                  <a:cubicBezTo>
                    <a:pt x="69953" y="7948"/>
                    <a:pt x="70008" y="7948"/>
                    <a:pt x="70035" y="7948"/>
                  </a:cubicBezTo>
                  <a:cubicBezTo>
                    <a:pt x="70116" y="7948"/>
                    <a:pt x="70143" y="7921"/>
                    <a:pt x="70225" y="7866"/>
                  </a:cubicBezTo>
                  <a:cubicBezTo>
                    <a:pt x="70279" y="7785"/>
                    <a:pt x="70252" y="7677"/>
                    <a:pt x="70170" y="7595"/>
                  </a:cubicBezTo>
                  <a:cubicBezTo>
                    <a:pt x="69872" y="7378"/>
                    <a:pt x="69601" y="7134"/>
                    <a:pt x="69302" y="6890"/>
                  </a:cubicBezTo>
                  <a:cubicBezTo>
                    <a:pt x="69261" y="6869"/>
                    <a:pt x="69219" y="6860"/>
                    <a:pt x="69181" y="6860"/>
                  </a:cubicBezTo>
                  <a:close/>
                  <a:moveTo>
                    <a:pt x="26527" y="7666"/>
                  </a:moveTo>
                  <a:cubicBezTo>
                    <a:pt x="26503" y="7666"/>
                    <a:pt x="26476" y="7669"/>
                    <a:pt x="26447" y="7677"/>
                  </a:cubicBezTo>
                  <a:lnTo>
                    <a:pt x="25470" y="8192"/>
                  </a:lnTo>
                  <a:cubicBezTo>
                    <a:pt x="25389" y="8219"/>
                    <a:pt x="25362" y="8328"/>
                    <a:pt x="25389" y="8409"/>
                  </a:cubicBezTo>
                  <a:cubicBezTo>
                    <a:pt x="25416" y="8490"/>
                    <a:pt x="25497" y="8517"/>
                    <a:pt x="25552" y="8517"/>
                  </a:cubicBezTo>
                  <a:cubicBezTo>
                    <a:pt x="25606" y="8517"/>
                    <a:pt x="25633" y="8517"/>
                    <a:pt x="25633" y="8490"/>
                  </a:cubicBezTo>
                  <a:lnTo>
                    <a:pt x="26609" y="7975"/>
                  </a:lnTo>
                  <a:cubicBezTo>
                    <a:pt x="26664" y="7948"/>
                    <a:pt x="26718" y="7839"/>
                    <a:pt x="26664" y="7731"/>
                  </a:cubicBezTo>
                  <a:cubicBezTo>
                    <a:pt x="26644" y="7691"/>
                    <a:pt x="26595" y="7666"/>
                    <a:pt x="26527" y="7666"/>
                  </a:cubicBezTo>
                  <a:close/>
                  <a:moveTo>
                    <a:pt x="70892" y="8294"/>
                  </a:moveTo>
                  <a:cubicBezTo>
                    <a:pt x="70842" y="8294"/>
                    <a:pt x="70794" y="8314"/>
                    <a:pt x="70767" y="8355"/>
                  </a:cubicBezTo>
                  <a:cubicBezTo>
                    <a:pt x="70686" y="8409"/>
                    <a:pt x="70686" y="8545"/>
                    <a:pt x="70767" y="8626"/>
                  </a:cubicBezTo>
                  <a:cubicBezTo>
                    <a:pt x="71038" y="8870"/>
                    <a:pt x="71309" y="9087"/>
                    <a:pt x="71581" y="9358"/>
                  </a:cubicBezTo>
                  <a:cubicBezTo>
                    <a:pt x="71608" y="9412"/>
                    <a:pt x="71662" y="9440"/>
                    <a:pt x="71716" y="9440"/>
                  </a:cubicBezTo>
                  <a:cubicBezTo>
                    <a:pt x="71743" y="9440"/>
                    <a:pt x="71771" y="9412"/>
                    <a:pt x="71852" y="9412"/>
                  </a:cubicBezTo>
                  <a:cubicBezTo>
                    <a:pt x="71906" y="9331"/>
                    <a:pt x="71906" y="9196"/>
                    <a:pt x="71852" y="9141"/>
                  </a:cubicBezTo>
                  <a:cubicBezTo>
                    <a:pt x="71581" y="8870"/>
                    <a:pt x="71309" y="8599"/>
                    <a:pt x="71038" y="8355"/>
                  </a:cubicBezTo>
                  <a:cubicBezTo>
                    <a:pt x="70998" y="8314"/>
                    <a:pt x="70943" y="8294"/>
                    <a:pt x="70892" y="8294"/>
                  </a:cubicBezTo>
                  <a:close/>
                  <a:moveTo>
                    <a:pt x="24560" y="8712"/>
                  </a:moveTo>
                  <a:cubicBezTo>
                    <a:pt x="24530" y="8712"/>
                    <a:pt x="24498" y="8719"/>
                    <a:pt x="24467" y="8734"/>
                  </a:cubicBezTo>
                  <a:cubicBezTo>
                    <a:pt x="24141" y="8897"/>
                    <a:pt x="23843" y="9060"/>
                    <a:pt x="23490" y="9223"/>
                  </a:cubicBezTo>
                  <a:cubicBezTo>
                    <a:pt x="23436" y="9277"/>
                    <a:pt x="23382" y="9358"/>
                    <a:pt x="23436" y="9467"/>
                  </a:cubicBezTo>
                  <a:cubicBezTo>
                    <a:pt x="23463" y="9548"/>
                    <a:pt x="23517" y="9575"/>
                    <a:pt x="23599" y="9575"/>
                  </a:cubicBezTo>
                  <a:cubicBezTo>
                    <a:pt x="23626" y="9575"/>
                    <a:pt x="23626" y="9575"/>
                    <a:pt x="23653" y="9548"/>
                  </a:cubicBezTo>
                  <a:cubicBezTo>
                    <a:pt x="24005" y="9358"/>
                    <a:pt x="24304" y="9196"/>
                    <a:pt x="24629" y="9033"/>
                  </a:cubicBezTo>
                  <a:cubicBezTo>
                    <a:pt x="24711" y="9006"/>
                    <a:pt x="24738" y="8897"/>
                    <a:pt x="24711" y="8789"/>
                  </a:cubicBezTo>
                  <a:cubicBezTo>
                    <a:pt x="24692" y="8750"/>
                    <a:pt x="24632" y="8712"/>
                    <a:pt x="24560" y="8712"/>
                  </a:cubicBezTo>
                  <a:close/>
                  <a:moveTo>
                    <a:pt x="22551" y="9728"/>
                  </a:moveTo>
                  <a:cubicBezTo>
                    <a:pt x="22529" y="9728"/>
                    <a:pt x="22507" y="9731"/>
                    <a:pt x="22487" y="9738"/>
                  </a:cubicBezTo>
                  <a:lnTo>
                    <a:pt x="22378" y="9819"/>
                  </a:lnTo>
                  <a:cubicBezTo>
                    <a:pt x="22053" y="9955"/>
                    <a:pt x="21781" y="10118"/>
                    <a:pt x="21483" y="10253"/>
                  </a:cubicBezTo>
                  <a:cubicBezTo>
                    <a:pt x="21429" y="10280"/>
                    <a:pt x="21374" y="10389"/>
                    <a:pt x="21429" y="10497"/>
                  </a:cubicBezTo>
                  <a:cubicBezTo>
                    <a:pt x="21456" y="10552"/>
                    <a:pt x="21537" y="10579"/>
                    <a:pt x="21591" y="10579"/>
                  </a:cubicBezTo>
                  <a:cubicBezTo>
                    <a:pt x="21619" y="10579"/>
                    <a:pt x="21673" y="10579"/>
                    <a:pt x="21646" y="10552"/>
                  </a:cubicBezTo>
                  <a:cubicBezTo>
                    <a:pt x="21971" y="10416"/>
                    <a:pt x="22242" y="10253"/>
                    <a:pt x="22541" y="10118"/>
                  </a:cubicBezTo>
                  <a:lnTo>
                    <a:pt x="22649" y="10036"/>
                  </a:lnTo>
                  <a:cubicBezTo>
                    <a:pt x="22704" y="10009"/>
                    <a:pt x="22758" y="9901"/>
                    <a:pt x="22704" y="9819"/>
                  </a:cubicBezTo>
                  <a:cubicBezTo>
                    <a:pt x="22683" y="9758"/>
                    <a:pt x="22617" y="9728"/>
                    <a:pt x="22551" y="9728"/>
                  </a:cubicBezTo>
                  <a:close/>
                  <a:moveTo>
                    <a:pt x="72486" y="9860"/>
                  </a:moveTo>
                  <a:cubicBezTo>
                    <a:pt x="72435" y="9860"/>
                    <a:pt x="72381" y="9874"/>
                    <a:pt x="72340" y="9901"/>
                  </a:cubicBezTo>
                  <a:cubicBezTo>
                    <a:pt x="72286" y="9982"/>
                    <a:pt x="72286" y="10118"/>
                    <a:pt x="72340" y="10172"/>
                  </a:cubicBezTo>
                  <a:cubicBezTo>
                    <a:pt x="72584" y="10443"/>
                    <a:pt x="72856" y="10714"/>
                    <a:pt x="73100" y="10986"/>
                  </a:cubicBezTo>
                  <a:cubicBezTo>
                    <a:pt x="73127" y="11040"/>
                    <a:pt x="73154" y="11067"/>
                    <a:pt x="73235" y="11067"/>
                  </a:cubicBezTo>
                  <a:cubicBezTo>
                    <a:pt x="73262" y="11067"/>
                    <a:pt x="73290" y="11040"/>
                    <a:pt x="73371" y="10986"/>
                  </a:cubicBezTo>
                  <a:cubicBezTo>
                    <a:pt x="73425" y="10931"/>
                    <a:pt x="73425" y="10796"/>
                    <a:pt x="73371" y="10714"/>
                  </a:cubicBezTo>
                  <a:cubicBezTo>
                    <a:pt x="73127" y="10443"/>
                    <a:pt x="72883" y="10172"/>
                    <a:pt x="72611" y="9901"/>
                  </a:cubicBezTo>
                  <a:cubicBezTo>
                    <a:pt x="72584" y="9874"/>
                    <a:pt x="72537" y="9860"/>
                    <a:pt x="72486" y="9860"/>
                  </a:cubicBezTo>
                  <a:close/>
                  <a:moveTo>
                    <a:pt x="20609" y="10705"/>
                  </a:moveTo>
                  <a:cubicBezTo>
                    <a:pt x="20585" y="10705"/>
                    <a:pt x="20559" y="10708"/>
                    <a:pt x="20534" y="10714"/>
                  </a:cubicBezTo>
                  <a:cubicBezTo>
                    <a:pt x="20208" y="10877"/>
                    <a:pt x="19856" y="11040"/>
                    <a:pt x="19530" y="11203"/>
                  </a:cubicBezTo>
                  <a:cubicBezTo>
                    <a:pt x="19422" y="11230"/>
                    <a:pt x="19394" y="11338"/>
                    <a:pt x="19422" y="11447"/>
                  </a:cubicBezTo>
                  <a:cubicBezTo>
                    <a:pt x="19449" y="11501"/>
                    <a:pt x="19530" y="11528"/>
                    <a:pt x="19584" y="11528"/>
                  </a:cubicBezTo>
                  <a:lnTo>
                    <a:pt x="19666" y="11528"/>
                  </a:lnTo>
                  <a:cubicBezTo>
                    <a:pt x="19991" y="11365"/>
                    <a:pt x="20344" y="11230"/>
                    <a:pt x="20669" y="11067"/>
                  </a:cubicBezTo>
                  <a:cubicBezTo>
                    <a:pt x="20778" y="11013"/>
                    <a:pt x="20805" y="10931"/>
                    <a:pt x="20778" y="10823"/>
                  </a:cubicBezTo>
                  <a:cubicBezTo>
                    <a:pt x="20757" y="10740"/>
                    <a:pt x="20689" y="10705"/>
                    <a:pt x="20609" y="10705"/>
                  </a:cubicBezTo>
                  <a:close/>
                  <a:moveTo>
                    <a:pt x="18575" y="11627"/>
                  </a:moveTo>
                  <a:cubicBezTo>
                    <a:pt x="18551" y="11627"/>
                    <a:pt x="18525" y="11630"/>
                    <a:pt x="18499" y="11637"/>
                  </a:cubicBezTo>
                  <a:cubicBezTo>
                    <a:pt x="18174" y="11772"/>
                    <a:pt x="17821" y="11935"/>
                    <a:pt x="17496" y="12071"/>
                  </a:cubicBezTo>
                  <a:cubicBezTo>
                    <a:pt x="17387" y="12125"/>
                    <a:pt x="17360" y="12206"/>
                    <a:pt x="17387" y="12315"/>
                  </a:cubicBezTo>
                  <a:cubicBezTo>
                    <a:pt x="17414" y="12396"/>
                    <a:pt x="17496" y="12423"/>
                    <a:pt x="17550" y="12423"/>
                  </a:cubicBezTo>
                  <a:lnTo>
                    <a:pt x="17631" y="12423"/>
                  </a:lnTo>
                  <a:cubicBezTo>
                    <a:pt x="17957" y="12288"/>
                    <a:pt x="18309" y="12125"/>
                    <a:pt x="18635" y="11989"/>
                  </a:cubicBezTo>
                  <a:cubicBezTo>
                    <a:pt x="18743" y="11935"/>
                    <a:pt x="18771" y="11854"/>
                    <a:pt x="18743" y="11745"/>
                  </a:cubicBezTo>
                  <a:cubicBezTo>
                    <a:pt x="18723" y="11662"/>
                    <a:pt x="18655" y="11627"/>
                    <a:pt x="18575" y="11627"/>
                  </a:cubicBezTo>
                  <a:close/>
                  <a:moveTo>
                    <a:pt x="73967" y="11524"/>
                  </a:moveTo>
                  <a:cubicBezTo>
                    <a:pt x="73919" y="11524"/>
                    <a:pt x="73870" y="11545"/>
                    <a:pt x="73832" y="11582"/>
                  </a:cubicBezTo>
                  <a:cubicBezTo>
                    <a:pt x="73751" y="11637"/>
                    <a:pt x="73751" y="11772"/>
                    <a:pt x="73805" y="11854"/>
                  </a:cubicBezTo>
                  <a:cubicBezTo>
                    <a:pt x="73968" y="12016"/>
                    <a:pt x="74158" y="12206"/>
                    <a:pt x="74293" y="12423"/>
                  </a:cubicBezTo>
                  <a:cubicBezTo>
                    <a:pt x="74320" y="12450"/>
                    <a:pt x="74347" y="12477"/>
                    <a:pt x="74429" y="12477"/>
                  </a:cubicBezTo>
                  <a:lnTo>
                    <a:pt x="74564" y="12477"/>
                  </a:lnTo>
                  <a:cubicBezTo>
                    <a:pt x="74619" y="12423"/>
                    <a:pt x="74646" y="12288"/>
                    <a:pt x="74591" y="12206"/>
                  </a:cubicBezTo>
                  <a:cubicBezTo>
                    <a:pt x="74429" y="12016"/>
                    <a:pt x="74293" y="11799"/>
                    <a:pt x="74103" y="11610"/>
                  </a:cubicBezTo>
                  <a:cubicBezTo>
                    <a:pt x="74074" y="11551"/>
                    <a:pt x="74022" y="11524"/>
                    <a:pt x="73967" y="11524"/>
                  </a:cubicBezTo>
                  <a:close/>
                  <a:moveTo>
                    <a:pt x="16514" y="12468"/>
                  </a:moveTo>
                  <a:cubicBezTo>
                    <a:pt x="16489" y="12468"/>
                    <a:pt x="16464" y="12471"/>
                    <a:pt x="16438" y="12477"/>
                  </a:cubicBezTo>
                  <a:cubicBezTo>
                    <a:pt x="16058" y="12613"/>
                    <a:pt x="15733" y="12749"/>
                    <a:pt x="15380" y="12884"/>
                  </a:cubicBezTo>
                  <a:cubicBezTo>
                    <a:pt x="15299" y="12939"/>
                    <a:pt x="15244" y="13020"/>
                    <a:pt x="15299" y="13128"/>
                  </a:cubicBezTo>
                  <a:cubicBezTo>
                    <a:pt x="15326" y="13237"/>
                    <a:pt x="15380" y="13264"/>
                    <a:pt x="15461" y="13264"/>
                  </a:cubicBezTo>
                  <a:cubicBezTo>
                    <a:pt x="15489" y="13264"/>
                    <a:pt x="15516" y="13237"/>
                    <a:pt x="15516" y="13237"/>
                  </a:cubicBezTo>
                  <a:cubicBezTo>
                    <a:pt x="15868" y="13101"/>
                    <a:pt x="16248" y="12966"/>
                    <a:pt x="16574" y="12830"/>
                  </a:cubicBezTo>
                  <a:cubicBezTo>
                    <a:pt x="16682" y="12776"/>
                    <a:pt x="16709" y="12694"/>
                    <a:pt x="16682" y="12586"/>
                  </a:cubicBezTo>
                  <a:cubicBezTo>
                    <a:pt x="16661" y="12503"/>
                    <a:pt x="16593" y="12468"/>
                    <a:pt x="16514" y="12468"/>
                  </a:cubicBezTo>
                  <a:close/>
                  <a:moveTo>
                    <a:pt x="14432" y="13257"/>
                  </a:moveTo>
                  <a:cubicBezTo>
                    <a:pt x="14414" y="13257"/>
                    <a:pt x="14396" y="13259"/>
                    <a:pt x="14376" y="13264"/>
                  </a:cubicBezTo>
                  <a:cubicBezTo>
                    <a:pt x="14024" y="13373"/>
                    <a:pt x="13671" y="13508"/>
                    <a:pt x="13319" y="13590"/>
                  </a:cubicBezTo>
                  <a:cubicBezTo>
                    <a:pt x="13210" y="13644"/>
                    <a:pt x="13156" y="13752"/>
                    <a:pt x="13183" y="13834"/>
                  </a:cubicBezTo>
                  <a:cubicBezTo>
                    <a:pt x="13183" y="13915"/>
                    <a:pt x="13292" y="13969"/>
                    <a:pt x="13346" y="13969"/>
                  </a:cubicBezTo>
                  <a:cubicBezTo>
                    <a:pt x="13400" y="13969"/>
                    <a:pt x="13400" y="13969"/>
                    <a:pt x="13454" y="13942"/>
                  </a:cubicBezTo>
                  <a:cubicBezTo>
                    <a:pt x="13780" y="13834"/>
                    <a:pt x="14159" y="13752"/>
                    <a:pt x="14512" y="13590"/>
                  </a:cubicBezTo>
                  <a:cubicBezTo>
                    <a:pt x="14566" y="13562"/>
                    <a:pt x="14648" y="13427"/>
                    <a:pt x="14621" y="13373"/>
                  </a:cubicBezTo>
                  <a:cubicBezTo>
                    <a:pt x="14576" y="13306"/>
                    <a:pt x="14513" y="13257"/>
                    <a:pt x="14432" y="13257"/>
                  </a:cubicBezTo>
                  <a:close/>
                  <a:moveTo>
                    <a:pt x="12316" y="13935"/>
                  </a:moveTo>
                  <a:cubicBezTo>
                    <a:pt x="12298" y="13935"/>
                    <a:pt x="12279" y="13938"/>
                    <a:pt x="12261" y="13942"/>
                  </a:cubicBezTo>
                  <a:cubicBezTo>
                    <a:pt x="11908" y="14051"/>
                    <a:pt x="11556" y="14105"/>
                    <a:pt x="11176" y="14213"/>
                  </a:cubicBezTo>
                  <a:cubicBezTo>
                    <a:pt x="11094" y="14241"/>
                    <a:pt x="11013" y="14349"/>
                    <a:pt x="11040" y="14458"/>
                  </a:cubicBezTo>
                  <a:cubicBezTo>
                    <a:pt x="11040" y="14512"/>
                    <a:pt x="11149" y="14593"/>
                    <a:pt x="11230" y="14593"/>
                  </a:cubicBezTo>
                  <a:lnTo>
                    <a:pt x="11284" y="14593"/>
                  </a:lnTo>
                  <a:cubicBezTo>
                    <a:pt x="11664" y="14512"/>
                    <a:pt x="11990" y="14430"/>
                    <a:pt x="12369" y="14322"/>
                  </a:cubicBezTo>
                  <a:cubicBezTo>
                    <a:pt x="12478" y="14268"/>
                    <a:pt x="12532" y="14186"/>
                    <a:pt x="12505" y="14078"/>
                  </a:cubicBezTo>
                  <a:cubicBezTo>
                    <a:pt x="12482" y="13988"/>
                    <a:pt x="12404" y="13935"/>
                    <a:pt x="12316" y="13935"/>
                  </a:cubicBezTo>
                  <a:close/>
                  <a:moveTo>
                    <a:pt x="10146" y="14451"/>
                  </a:moveTo>
                  <a:cubicBezTo>
                    <a:pt x="10128" y="14451"/>
                    <a:pt x="10110" y="14453"/>
                    <a:pt x="10091" y="14458"/>
                  </a:cubicBezTo>
                  <a:cubicBezTo>
                    <a:pt x="9711" y="14512"/>
                    <a:pt x="9386" y="14593"/>
                    <a:pt x="9006" y="14647"/>
                  </a:cubicBezTo>
                  <a:cubicBezTo>
                    <a:pt x="8925" y="14647"/>
                    <a:pt x="8843" y="14756"/>
                    <a:pt x="8870" y="14864"/>
                  </a:cubicBezTo>
                  <a:cubicBezTo>
                    <a:pt x="8870" y="14973"/>
                    <a:pt x="8952" y="15027"/>
                    <a:pt x="9033" y="15027"/>
                  </a:cubicBezTo>
                  <a:cubicBezTo>
                    <a:pt x="9413" y="14973"/>
                    <a:pt x="9793" y="14892"/>
                    <a:pt x="10199" y="14837"/>
                  </a:cubicBezTo>
                  <a:cubicBezTo>
                    <a:pt x="10308" y="14783"/>
                    <a:pt x="10362" y="14702"/>
                    <a:pt x="10335" y="14593"/>
                  </a:cubicBezTo>
                  <a:cubicBezTo>
                    <a:pt x="10313" y="14503"/>
                    <a:pt x="10234" y="14451"/>
                    <a:pt x="10146" y="14451"/>
                  </a:cubicBezTo>
                  <a:close/>
                  <a:moveTo>
                    <a:pt x="186" y="14722"/>
                  </a:moveTo>
                  <a:cubicBezTo>
                    <a:pt x="129" y="14722"/>
                    <a:pt x="50" y="14774"/>
                    <a:pt x="28" y="14864"/>
                  </a:cubicBezTo>
                  <a:cubicBezTo>
                    <a:pt x="1" y="14973"/>
                    <a:pt x="55" y="15027"/>
                    <a:pt x="164" y="15054"/>
                  </a:cubicBezTo>
                  <a:cubicBezTo>
                    <a:pt x="516" y="15163"/>
                    <a:pt x="869" y="15190"/>
                    <a:pt x="1276" y="15271"/>
                  </a:cubicBezTo>
                  <a:cubicBezTo>
                    <a:pt x="1357" y="15271"/>
                    <a:pt x="1466" y="15190"/>
                    <a:pt x="1493" y="15108"/>
                  </a:cubicBezTo>
                  <a:cubicBezTo>
                    <a:pt x="1493" y="15000"/>
                    <a:pt x="1411" y="14892"/>
                    <a:pt x="1303" y="14892"/>
                  </a:cubicBezTo>
                  <a:cubicBezTo>
                    <a:pt x="950" y="14864"/>
                    <a:pt x="598" y="14783"/>
                    <a:pt x="218" y="14729"/>
                  </a:cubicBezTo>
                  <a:cubicBezTo>
                    <a:pt x="209" y="14724"/>
                    <a:pt x="198" y="14722"/>
                    <a:pt x="186" y="14722"/>
                  </a:cubicBezTo>
                  <a:close/>
                  <a:moveTo>
                    <a:pt x="7894" y="14837"/>
                  </a:moveTo>
                  <a:cubicBezTo>
                    <a:pt x="7568" y="14892"/>
                    <a:pt x="7189" y="14919"/>
                    <a:pt x="6809" y="14973"/>
                  </a:cubicBezTo>
                  <a:cubicBezTo>
                    <a:pt x="6700" y="14973"/>
                    <a:pt x="6646" y="15054"/>
                    <a:pt x="6646" y="15163"/>
                  </a:cubicBezTo>
                  <a:cubicBezTo>
                    <a:pt x="6646" y="15271"/>
                    <a:pt x="6700" y="15325"/>
                    <a:pt x="6809" y="15325"/>
                  </a:cubicBezTo>
                  <a:cubicBezTo>
                    <a:pt x="7216" y="15298"/>
                    <a:pt x="7596" y="15271"/>
                    <a:pt x="7921" y="15190"/>
                  </a:cubicBezTo>
                  <a:cubicBezTo>
                    <a:pt x="8030" y="15190"/>
                    <a:pt x="8111" y="15108"/>
                    <a:pt x="8111" y="15000"/>
                  </a:cubicBezTo>
                  <a:cubicBezTo>
                    <a:pt x="8111" y="14892"/>
                    <a:pt x="8002" y="14837"/>
                    <a:pt x="7894" y="14837"/>
                  </a:cubicBezTo>
                  <a:close/>
                  <a:moveTo>
                    <a:pt x="2415" y="15027"/>
                  </a:moveTo>
                  <a:cubicBezTo>
                    <a:pt x="2306" y="15027"/>
                    <a:pt x="2198" y="15108"/>
                    <a:pt x="2198" y="15190"/>
                  </a:cubicBezTo>
                  <a:cubicBezTo>
                    <a:pt x="2198" y="15298"/>
                    <a:pt x="2252" y="15407"/>
                    <a:pt x="2361" y="15407"/>
                  </a:cubicBezTo>
                  <a:cubicBezTo>
                    <a:pt x="2740" y="15434"/>
                    <a:pt x="3120" y="15461"/>
                    <a:pt x="3500" y="15461"/>
                  </a:cubicBezTo>
                  <a:cubicBezTo>
                    <a:pt x="3581" y="15461"/>
                    <a:pt x="3663" y="15380"/>
                    <a:pt x="3690" y="15298"/>
                  </a:cubicBezTo>
                  <a:cubicBezTo>
                    <a:pt x="3690" y="15190"/>
                    <a:pt x="3635" y="15108"/>
                    <a:pt x="3527" y="15108"/>
                  </a:cubicBezTo>
                  <a:cubicBezTo>
                    <a:pt x="3147" y="15108"/>
                    <a:pt x="2767" y="15054"/>
                    <a:pt x="2415" y="15027"/>
                  </a:cubicBezTo>
                  <a:close/>
                  <a:moveTo>
                    <a:pt x="5724" y="15054"/>
                  </a:moveTo>
                  <a:cubicBezTo>
                    <a:pt x="5344" y="15108"/>
                    <a:pt x="4992" y="15108"/>
                    <a:pt x="4612" y="15108"/>
                  </a:cubicBezTo>
                  <a:cubicBezTo>
                    <a:pt x="4503" y="15108"/>
                    <a:pt x="4449" y="15190"/>
                    <a:pt x="4449" y="15298"/>
                  </a:cubicBezTo>
                  <a:cubicBezTo>
                    <a:pt x="4449" y="15407"/>
                    <a:pt x="4503" y="15461"/>
                    <a:pt x="4612" y="15461"/>
                  </a:cubicBezTo>
                  <a:cubicBezTo>
                    <a:pt x="4965" y="15461"/>
                    <a:pt x="5344" y="15461"/>
                    <a:pt x="5751" y="15434"/>
                  </a:cubicBezTo>
                  <a:cubicBezTo>
                    <a:pt x="5860" y="15434"/>
                    <a:pt x="5941" y="15325"/>
                    <a:pt x="5941" y="15244"/>
                  </a:cubicBezTo>
                  <a:cubicBezTo>
                    <a:pt x="5941" y="15136"/>
                    <a:pt x="5832" y="15054"/>
                    <a:pt x="5724" y="15054"/>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9" name="Google Shape;889;p54"/>
          <p:cNvGrpSpPr/>
          <p:nvPr/>
        </p:nvGrpSpPr>
        <p:grpSpPr>
          <a:xfrm>
            <a:off x="6581171" y="4106272"/>
            <a:ext cx="1261800" cy="655154"/>
            <a:chOff x="103411" y="3896691"/>
            <a:chExt cx="1581004" cy="820892"/>
          </a:xfrm>
        </p:grpSpPr>
        <p:sp>
          <p:nvSpPr>
            <p:cNvPr id="890" name="Google Shape;890;p54"/>
            <p:cNvSpPr/>
            <p:nvPr/>
          </p:nvSpPr>
          <p:spPr>
            <a:xfrm>
              <a:off x="103411" y="3898199"/>
              <a:ext cx="804956" cy="163635"/>
            </a:xfrm>
            <a:custGeom>
              <a:avLst/>
              <a:gdLst/>
              <a:ahLst/>
              <a:cxnLst/>
              <a:rect l="l" t="t" r="r" b="b"/>
              <a:pathLst>
                <a:path w="18147" h="3689" extrusionOk="0">
                  <a:moveTo>
                    <a:pt x="1655" y="0"/>
                  </a:moveTo>
                  <a:cubicBezTo>
                    <a:pt x="461" y="0"/>
                    <a:pt x="0" y="3689"/>
                    <a:pt x="1736" y="3689"/>
                  </a:cubicBezTo>
                  <a:lnTo>
                    <a:pt x="18092" y="3689"/>
                  </a:lnTo>
                  <a:lnTo>
                    <a:pt x="1814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54"/>
            <p:cNvSpPr/>
            <p:nvPr/>
          </p:nvSpPr>
          <p:spPr>
            <a:xfrm>
              <a:off x="819260" y="3896691"/>
              <a:ext cx="726753" cy="168780"/>
            </a:xfrm>
            <a:custGeom>
              <a:avLst/>
              <a:gdLst/>
              <a:ahLst/>
              <a:cxnLst/>
              <a:rect l="l" t="t" r="r" b="b"/>
              <a:pathLst>
                <a:path w="16384" h="3805" extrusionOk="0">
                  <a:moveTo>
                    <a:pt x="5276" y="1"/>
                  </a:moveTo>
                  <a:cubicBezTo>
                    <a:pt x="3018" y="1"/>
                    <a:pt x="1258" y="16"/>
                    <a:pt x="1059" y="61"/>
                  </a:cubicBezTo>
                  <a:cubicBezTo>
                    <a:pt x="543" y="170"/>
                    <a:pt x="1" y="821"/>
                    <a:pt x="1" y="1906"/>
                  </a:cubicBezTo>
                  <a:cubicBezTo>
                    <a:pt x="1" y="2991"/>
                    <a:pt x="706" y="3804"/>
                    <a:pt x="1493" y="3804"/>
                  </a:cubicBezTo>
                  <a:lnTo>
                    <a:pt x="16384" y="3804"/>
                  </a:lnTo>
                  <a:lnTo>
                    <a:pt x="16384" y="3316"/>
                  </a:lnTo>
                  <a:lnTo>
                    <a:pt x="1656" y="3316"/>
                  </a:lnTo>
                  <a:lnTo>
                    <a:pt x="1656" y="604"/>
                  </a:lnTo>
                  <a:lnTo>
                    <a:pt x="15896" y="468"/>
                  </a:lnTo>
                  <a:lnTo>
                    <a:pt x="16302" y="468"/>
                  </a:lnTo>
                  <a:lnTo>
                    <a:pt x="16302" y="61"/>
                  </a:lnTo>
                  <a:cubicBezTo>
                    <a:pt x="16302" y="61"/>
                    <a:pt x="9793" y="1"/>
                    <a:pt x="52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54"/>
            <p:cNvSpPr/>
            <p:nvPr/>
          </p:nvSpPr>
          <p:spPr>
            <a:xfrm>
              <a:off x="406598" y="3944775"/>
              <a:ext cx="347763" cy="72569"/>
            </a:xfrm>
            <a:custGeom>
              <a:avLst/>
              <a:gdLst/>
              <a:ahLst/>
              <a:cxnLst/>
              <a:rect l="l" t="t" r="r" b="b"/>
              <a:pathLst>
                <a:path w="7840" h="1636" extrusionOk="0">
                  <a:moveTo>
                    <a:pt x="379" y="1"/>
                  </a:moveTo>
                  <a:cubicBezTo>
                    <a:pt x="351" y="1"/>
                    <a:pt x="77" y="256"/>
                    <a:pt x="28" y="849"/>
                  </a:cubicBezTo>
                  <a:cubicBezTo>
                    <a:pt x="0" y="1310"/>
                    <a:pt x="434" y="1635"/>
                    <a:pt x="624" y="1635"/>
                  </a:cubicBezTo>
                  <a:lnTo>
                    <a:pt x="7839" y="1635"/>
                  </a:lnTo>
                  <a:cubicBezTo>
                    <a:pt x="7839" y="1635"/>
                    <a:pt x="7568" y="1147"/>
                    <a:pt x="7568" y="767"/>
                  </a:cubicBezTo>
                  <a:cubicBezTo>
                    <a:pt x="7568" y="360"/>
                    <a:pt x="7812" y="8"/>
                    <a:pt x="7812" y="8"/>
                  </a:cubicBezTo>
                  <a:lnTo>
                    <a:pt x="380" y="8"/>
                  </a:lnTo>
                  <a:cubicBezTo>
                    <a:pt x="383" y="3"/>
                    <a:pt x="382" y="1"/>
                    <a:pt x="3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54"/>
            <p:cNvSpPr/>
            <p:nvPr/>
          </p:nvSpPr>
          <p:spPr>
            <a:xfrm>
              <a:off x="103411" y="3899397"/>
              <a:ext cx="161240" cy="163635"/>
            </a:xfrm>
            <a:custGeom>
              <a:avLst/>
              <a:gdLst/>
              <a:ahLst/>
              <a:cxnLst/>
              <a:rect l="l" t="t" r="r" b="b"/>
              <a:pathLst>
                <a:path w="3635" h="3689" extrusionOk="0">
                  <a:moveTo>
                    <a:pt x="1655" y="0"/>
                  </a:moveTo>
                  <a:cubicBezTo>
                    <a:pt x="461" y="0"/>
                    <a:pt x="0" y="3689"/>
                    <a:pt x="1736" y="3689"/>
                  </a:cubicBezTo>
                  <a:lnTo>
                    <a:pt x="3445" y="3689"/>
                  </a:lnTo>
                  <a:cubicBezTo>
                    <a:pt x="2631" y="1980"/>
                    <a:pt x="3147" y="705"/>
                    <a:pt x="36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54"/>
            <p:cNvSpPr/>
            <p:nvPr/>
          </p:nvSpPr>
          <p:spPr>
            <a:xfrm>
              <a:off x="202063" y="4061792"/>
              <a:ext cx="806153" cy="163679"/>
            </a:xfrm>
            <a:custGeom>
              <a:avLst/>
              <a:gdLst/>
              <a:ahLst/>
              <a:cxnLst/>
              <a:rect l="l" t="t" r="r" b="b"/>
              <a:pathLst>
                <a:path w="18174" h="3690" extrusionOk="0">
                  <a:moveTo>
                    <a:pt x="1682" y="1"/>
                  </a:moveTo>
                  <a:cubicBezTo>
                    <a:pt x="489" y="1"/>
                    <a:pt x="0" y="3690"/>
                    <a:pt x="1736" y="3690"/>
                  </a:cubicBezTo>
                  <a:lnTo>
                    <a:pt x="18146" y="3690"/>
                  </a:lnTo>
                  <a:lnTo>
                    <a:pt x="1817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54"/>
            <p:cNvSpPr/>
            <p:nvPr/>
          </p:nvSpPr>
          <p:spPr>
            <a:xfrm>
              <a:off x="920351" y="4059131"/>
              <a:ext cx="725556" cy="168736"/>
            </a:xfrm>
            <a:custGeom>
              <a:avLst/>
              <a:gdLst/>
              <a:ahLst/>
              <a:cxnLst/>
              <a:rect l="l" t="t" r="r" b="b"/>
              <a:pathLst>
                <a:path w="16357" h="3804" extrusionOk="0">
                  <a:moveTo>
                    <a:pt x="5267" y="1"/>
                  </a:moveTo>
                  <a:cubicBezTo>
                    <a:pt x="3005" y="1"/>
                    <a:pt x="1239" y="16"/>
                    <a:pt x="1031" y="61"/>
                  </a:cubicBezTo>
                  <a:cubicBezTo>
                    <a:pt x="543" y="169"/>
                    <a:pt x="0" y="820"/>
                    <a:pt x="0" y="1905"/>
                  </a:cubicBezTo>
                  <a:cubicBezTo>
                    <a:pt x="0" y="2936"/>
                    <a:pt x="706" y="3804"/>
                    <a:pt x="1492" y="3804"/>
                  </a:cubicBezTo>
                  <a:lnTo>
                    <a:pt x="16356" y="3804"/>
                  </a:lnTo>
                  <a:lnTo>
                    <a:pt x="16356" y="3316"/>
                  </a:lnTo>
                  <a:lnTo>
                    <a:pt x="1655" y="3316"/>
                  </a:lnTo>
                  <a:lnTo>
                    <a:pt x="1655" y="603"/>
                  </a:lnTo>
                  <a:lnTo>
                    <a:pt x="15895" y="468"/>
                  </a:lnTo>
                  <a:lnTo>
                    <a:pt x="16302" y="468"/>
                  </a:lnTo>
                  <a:lnTo>
                    <a:pt x="16302" y="61"/>
                  </a:lnTo>
                  <a:cubicBezTo>
                    <a:pt x="16302" y="61"/>
                    <a:pt x="9792" y="1"/>
                    <a:pt x="526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54"/>
            <p:cNvSpPr/>
            <p:nvPr/>
          </p:nvSpPr>
          <p:spPr>
            <a:xfrm>
              <a:off x="507645" y="4107526"/>
              <a:ext cx="347763" cy="72214"/>
            </a:xfrm>
            <a:custGeom>
              <a:avLst/>
              <a:gdLst/>
              <a:ahLst/>
              <a:cxnLst/>
              <a:rect l="l" t="t" r="r" b="b"/>
              <a:pathLst>
                <a:path w="7840" h="1628" extrusionOk="0">
                  <a:moveTo>
                    <a:pt x="408" y="1"/>
                  </a:moveTo>
                  <a:cubicBezTo>
                    <a:pt x="408" y="1"/>
                    <a:pt x="82" y="190"/>
                    <a:pt x="28" y="841"/>
                  </a:cubicBezTo>
                  <a:cubicBezTo>
                    <a:pt x="1" y="1303"/>
                    <a:pt x="435" y="1628"/>
                    <a:pt x="625" y="1628"/>
                  </a:cubicBezTo>
                  <a:lnTo>
                    <a:pt x="7840" y="1628"/>
                  </a:lnTo>
                  <a:cubicBezTo>
                    <a:pt x="7840" y="1628"/>
                    <a:pt x="7568" y="1140"/>
                    <a:pt x="7568" y="760"/>
                  </a:cubicBezTo>
                  <a:cubicBezTo>
                    <a:pt x="7568" y="353"/>
                    <a:pt x="7813" y="1"/>
                    <a:pt x="78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54"/>
            <p:cNvSpPr/>
            <p:nvPr/>
          </p:nvSpPr>
          <p:spPr>
            <a:xfrm>
              <a:off x="204458" y="4061792"/>
              <a:ext cx="160086" cy="163679"/>
            </a:xfrm>
            <a:custGeom>
              <a:avLst/>
              <a:gdLst/>
              <a:ahLst/>
              <a:cxnLst/>
              <a:rect l="l" t="t" r="r" b="b"/>
              <a:pathLst>
                <a:path w="3609" h="3690" extrusionOk="0">
                  <a:moveTo>
                    <a:pt x="1655" y="1"/>
                  </a:moveTo>
                  <a:cubicBezTo>
                    <a:pt x="462" y="1"/>
                    <a:pt x="1" y="3690"/>
                    <a:pt x="1709" y="3690"/>
                  </a:cubicBezTo>
                  <a:lnTo>
                    <a:pt x="3445" y="3690"/>
                  </a:lnTo>
                  <a:cubicBezTo>
                    <a:pt x="2632" y="2008"/>
                    <a:pt x="3147" y="706"/>
                    <a:pt x="360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54"/>
            <p:cNvSpPr/>
            <p:nvPr/>
          </p:nvSpPr>
          <p:spPr>
            <a:xfrm>
              <a:off x="872223" y="4224233"/>
              <a:ext cx="804956" cy="163679"/>
            </a:xfrm>
            <a:custGeom>
              <a:avLst/>
              <a:gdLst/>
              <a:ahLst/>
              <a:cxnLst/>
              <a:rect l="l" t="t" r="r" b="b"/>
              <a:pathLst>
                <a:path w="18147" h="3690" extrusionOk="0">
                  <a:moveTo>
                    <a:pt x="0" y="1"/>
                  </a:moveTo>
                  <a:lnTo>
                    <a:pt x="28" y="3689"/>
                  </a:lnTo>
                  <a:lnTo>
                    <a:pt x="16437" y="3689"/>
                  </a:lnTo>
                  <a:cubicBezTo>
                    <a:pt x="18146" y="3689"/>
                    <a:pt x="17685" y="1"/>
                    <a:pt x="1649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54"/>
            <p:cNvSpPr/>
            <p:nvPr/>
          </p:nvSpPr>
          <p:spPr>
            <a:xfrm>
              <a:off x="234533" y="4221571"/>
              <a:ext cx="725556" cy="168736"/>
            </a:xfrm>
            <a:custGeom>
              <a:avLst/>
              <a:gdLst/>
              <a:ahLst/>
              <a:cxnLst/>
              <a:rect l="l" t="t" r="r" b="b"/>
              <a:pathLst>
                <a:path w="16357" h="3804" extrusionOk="0">
                  <a:moveTo>
                    <a:pt x="11089" y="0"/>
                  </a:moveTo>
                  <a:cubicBezTo>
                    <a:pt x="6565" y="0"/>
                    <a:pt x="55" y="61"/>
                    <a:pt x="55" y="61"/>
                  </a:cubicBezTo>
                  <a:lnTo>
                    <a:pt x="55" y="467"/>
                  </a:lnTo>
                  <a:lnTo>
                    <a:pt x="462" y="467"/>
                  </a:lnTo>
                  <a:lnTo>
                    <a:pt x="14702" y="603"/>
                  </a:lnTo>
                  <a:lnTo>
                    <a:pt x="14702" y="3315"/>
                  </a:lnTo>
                  <a:lnTo>
                    <a:pt x="1" y="3315"/>
                  </a:lnTo>
                  <a:lnTo>
                    <a:pt x="1" y="3804"/>
                  </a:lnTo>
                  <a:lnTo>
                    <a:pt x="14865" y="3804"/>
                  </a:lnTo>
                  <a:cubicBezTo>
                    <a:pt x="15651" y="3804"/>
                    <a:pt x="16356" y="2990"/>
                    <a:pt x="16356" y="1905"/>
                  </a:cubicBezTo>
                  <a:cubicBezTo>
                    <a:pt x="16356" y="820"/>
                    <a:pt x="15814" y="169"/>
                    <a:pt x="15326" y="61"/>
                  </a:cubicBezTo>
                  <a:cubicBezTo>
                    <a:pt x="15118" y="15"/>
                    <a:pt x="13352" y="0"/>
                    <a:pt x="110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54"/>
            <p:cNvSpPr/>
            <p:nvPr/>
          </p:nvSpPr>
          <p:spPr>
            <a:xfrm>
              <a:off x="1025036" y="4269966"/>
              <a:ext cx="347718" cy="72214"/>
            </a:xfrm>
            <a:custGeom>
              <a:avLst/>
              <a:gdLst/>
              <a:ahLst/>
              <a:cxnLst/>
              <a:rect l="l" t="t" r="r" b="b"/>
              <a:pathLst>
                <a:path w="7839" h="1628" extrusionOk="0">
                  <a:moveTo>
                    <a:pt x="27" y="0"/>
                  </a:moveTo>
                  <a:cubicBezTo>
                    <a:pt x="27" y="0"/>
                    <a:pt x="271" y="407"/>
                    <a:pt x="271" y="760"/>
                  </a:cubicBezTo>
                  <a:cubicBezTo>
                    <a:pt x="271" y="1139"/>
                    <a:pt x="0" y="1628"/>
                    <a:pt x="0" y="1628"/>
                  </a:cubicBezTo>
                  <a:lnTo>
                    <a:pt x="7215" y="1628"/>
                  </a:lnTo>
                  <a:cubicBezTo>
                    <a:pt x="7405" y="1628"/>
                    <a:pt x="7839" y="1302"/>
                    <a:pt x="7812" y="841"/>
                  </a:cubicBezTo>
                  <a:cubicBezTo>
                    <a:pt x="7758" y="190"/>
                    <a:pt x="7432" y="0"/>
                    <a:pt x="745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54"/>
            <p:cNvSpPr/>
            <p:nvPr/>
          </p:nvSpPr>
          <p:spPr>
            <a:xfrm>
              <a:off x="1517099" y="4224233"/>
              <a:ext cx="161284" cy="163679"/>
            </a:xfrm>
            <a:custGeom>
              <a:avLst/>
              <a:gdLst/>
              <a:ahLst/>
              <a:cxnLst/>
              <a:rect l="l" t="t" r="r" b="b"/>
              <a:pathLst>
                <a:path w="3636" h="3690" extrusionOk="0">
                  <a:moveTo>
                    <a:pt x="1" y="1"/>
                  </a:moveTo>
                  <a:cubicBezTo>
                    <a:pt x="462" y="706"/>
                    <a:pt x="950" y="2008"/>
                    <a:pt x="164" y="3689"/>
                  </a:cubicBezTo>
                  <a:lnTo>
                    <a:pt x="1899" y="3689"/>
                  </a:lnTo>
                  <a:cubicBezTo>
                    <a:pt x="3635" y="3689"/>
                    <a:pt x="3147" y="1"/>
                    <a:pt x="195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54"/>
            <p:cNvSpPr/>
            <p:nvPr/>
          </p:nvSpPr>
          <p:spPr>
            <a:xfrm>
              <a:off x="878256" y="4550310"/>
              <a:ext cx="806153" cy="164877"/>
            </a:xfrm>
            <a:custGeom>
              <a:avLst/>
              <a:gdLst/>
              <a:ahLst/>
              <a:cxnLst/>
              <a:rect l="l" t="t" r="r" b="b"/>
              <a:pathLst>
                <a:path w="18174" h="3717" extrusionOk="0">
                  <a:moveTo>
                    <a:pt x="0" y="0"/>
                  </a:moveTo>
                  <a:lnTo>
                    <a:pt x="27" y="3716"/>
                  </a:lnTo>
                  <a:lnTo>
                    <a:pt x="16437" y="3716"/>
                  </a:lnTo>
                  <a:cubicBezTo>
                    <a:pt x="18173" y="3716"/>
                    <a:pt x="17685" y="0"/>
                    <a:pt x="164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54"/>
            <p:cNvSpPr/>
            <p:nvPr/>
          </p:nvSpPr>
          <p:spPr>
            <a:xfrm>
              <a:off x="241763" y="4550044"/>
              <a:ext cx="726753" cy="167538"/>
            </a:xfrm>
            <a:custGeom>
              <a:avLst/>
              <a:gdLst/>
              <a:ahLst/>
              <a:cxnLst/>
              <a:rect l="l" t="t" r="r" b="b"/>
              <a:pathLst>
                <a:path w="16384" h="3777" extrusionOk="0">
                  <a:moveTo>
                    <a:pt x="11089" y="0"/>
                  </a:moveTo>
                  <a:cubicBezTo>
                    <a:pt x="6564" y="0"/>
                    <a:pt x="55" y="60"/>
                    <a:pt x="55" y="60"/>
                  </a:cubicBezTo>
                  <a:lnTo>
                    <a:pt x="55" y="467"/>
                  </a:lnTo>
                  <a:lnTo>
                    <a:pt x="462" y="467"/>
                  </a:lnTo>
                  <a:lnTo>
                    <a:pt x="14702" y="603"/>
                  </a:lnTo>
                  <a:lnTo>
                    <a:pt x="14702" y="3315"/>
                  </a:lnTo>
                  <a:lnTo>
                    <a:pt x="1" y="3315"/>
                  </a:lnTo>
                  <a:lnTo>
                    <a:pt x="1" y="3776"/>
                  </a:lnTo>
                  <a:lnTo>
                    <a:pt x="14892" y="3776"/>
                  </a:lnTo>
                  <a:cubicBezTo>
                    <a:pt x="15651" y="3776"/>
                    <a:pt x="16383" y="2936"/>
                    <a:pt x="16383" y="1878"/>
                  </a:cubicBezTo>
                  <a:cubicBezTo>
                    <a:pt x="16383" y="793"/>
                    <a:pt x="15841" y="142"/>
                    <a:pt x="15326" y="60"/>
                  </a:cubicBezTo>
                  <a:cubicBezTo>
                    <a:pt x="15118" y="15"/>
                    <a:pt x="13351" y="0"/>
                    <a:pt x="110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54"/>
            <p:cNvSpPr/>
            <p:nvPr/>
          </p:nvSpPr>
          <p:spPr>
            <a:xfrm>
              <a:off x="261015" y="4561444"/>
              <a:ext cx="683416" cy="142876"/>
            </a:xfrm>
            <a:custGeom>
              <a:avLst/>
              <a:gdLst/>
              <a:ahLst/>
              <a:cxnLst/>
              <a:rect l="l" t="t" r="r" b="b"/>
              <a:pathLst>
                <a:path w="15407" h="3221" extrusionOk="0">
                  <a:moveTo>
                    <a:pt x="14057" y="0"/>
                  </a:moveTo>
                  <a:cubicBezTo>
                    <a:pt x="13976" y="0"/>
                    <a:pt x="13901" y="7"/>
                    <a:pt x="13834" y="20"/>
                  </a:cubicBezTo>
                  <a:cubicBezTo>
                    <a:pt x="13101" y="129"/>
                    <a:pt x="12369" y="210"/>
                    <a:pt x="11637" y="210"/>
                  </a:cubicBezTo>
                  <a:lnTo>
                    <a:pt x="0" y="210"/>
                  </a:lnTo>
                  <a:cubicBezTo>
                    <a:pt x="0" y="210"/>
                    <a:pt x="109" y="292"/>
                    <a:pt x="217" y="509"/>
                  </a:cubicBezTo>
                  <a:cubicBezTo>
                    <a:pt x="245" y="563"/>
                    <a:pt x="272" y="671"/>
                    <a:pt x="299" y="780"/>
                  </a:cubicBezTo>
                  <a:cubicBezTo>
                    <a:pt x="353" y="888"/>
                    <a:pt x="380" y="970"/>
                    <a:pt x="407" y="1105"/>
                  </a:cubicBezTo>
                  <a:cubicBezTo>
                    <a:pt x="407" y="1187"/>
                    <a:pt x="434" y="1295"/>
                    <a:pt x="434" y="1349"/>
                  </a:cubicBezTo>
                  <a:lnTo>
                    <a:pt x="434" y="1512"/>
                  </a:lnTo>
                  <a:lnTo>
                    <a:pt x="434" y="1702"/>
                  </a:lnTo>
                  <a:cubicBezTo>
                    <a:pt x="434" y="1756"/>
                    <a:pt x="434" y="1838"/>
                    <a:pt x="407" y="1892"/>
                  </a:cubicBezTo>
                  <a:cubicBezTo>
                    <a:pt x="380" y="2028"/>
                    <a:pt x="380" y="2163"/>
                    <a:pt x="353" y="2272"/>
                  </a:cubicBezTo>
                  <a:cubicBezTo>
                    <a:pt x="380" y="2380"/>
                    <a:pt x="353" y="2434"/>
                    <a:pt x="299" y="2516"/>
                  </a:cubicBezTo>
                  <a:cubicBezTo>
                    <a:pt x="217" y="2787"/>
                    <a:pt x="82" y="2977"/>
                    <a:pt x="82" y="2977"/>
                  </a:cubicBezTo>
                  <a:lnTo>
                    <a:pt x="11637" y="2977"/>
                  </a:lnTo>
                  <a:cubicBezTo>
                    <a:pt x="12342" y="2977"/>
                    <a:pt x="13047" y="3085"/>
                    <a:pt x="13779" y="3194"/>
                  </a:cubicBezTo>
                  <a:cubicBezTo>
                    <a:pt x="13915" y="3221"/>
                    <a:pt x="14078" y="3221"/>
                    <a:pt x="14241" y="3221"/>
                  </a:cubicBezTo>
                  <a:cubicBezTo>
                    <a:pt x="14376" y="3221"/>
                    <a:pt x="14512" y="3140"/>
                    <a:pt x="14647" y="3085"/>
                  </a:cubicBezTo>
                  <a:cubicBezTo>
                    <a:pt x="15027" y="2868"/>
                    <a:pt x="15325" y="2434"/>
                    <a:pt x="15353" y="1729"/>
                  </a:cubicBezTo>
                  <a:cubicBezTo>
                    <a:pt x="15407" y="943"/>
                    <a:pt x="15081" y="373"/>
                    <a:pt x="14647" y="129"/>
                  </a:cubicBezTo>
                  <a:cubicBezTo>
                    <a:pt x="14539" y="75"/>
                    <a:pt x="14403" y="20"/>
                    <a:pt x="14322" y="20"/>
                  </a:cubicBezTo>
                  <a:cubicBezTo>
                    <a:pt x="14227" y="7"/>
                    <a:pt x="14139" y="0"/>
                    <a:pt x="140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54"/>
            <p:cNvSpPr/>
            <p:nvPr/>
          </p:nvSpPr>
          <p:spPr>
            <a:xfrm>
              <a:off x="736266" y="4592406"/>
              <a:ext cx="187721" cy="11045"/>
            </a:xfrm>
            <a:custGeom>
              <a:avLst/>
              <a:gdLst/>
              <a:ahLst/>
              <a:cxnLst/>
              <a:rect l="l" t="t" r="r" b="b"/>
              <a:pathLst>
                <a:path w="4232" h="249" extrusionOk="0">
                  <a:moveTo>
                    <a:pt x="4069" y="0"/>
                  </a:moveTo>
                  <a:cubicBezTo>
                    <a:pt x="4069" y="0"/>
                    <a:pt x="706" y="136"/>
                    <a:pt x="0" y="190"/>
                  </a:cubicBezTo>
                  <a:cubicBezTo>
                    <a:pt x="1367" y="239"/>
                    <a:pt x="2617" y="249"/>
                    <a:pt x="3399" y="249"/>
                  </a:cubicBezTo>
                  <a:cubicBezTo>
                    <a:pt x="3919" y="249"/>
                    <a:pt x="4232" y="245"/>
                    <a:pt x="4232" y="245"/>
                  </a:cubicBezTo>
                  <a:lnTo>
                    <a:pt x="406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54"/>
            <p:cNvSpPr/>
            <p:nvPr/>
          </p:nvSpPr>
          <p:spPr>
            <a:xfrm>
              <a:off x="772373" y="4618888"/>
              <a:ext cx="150416" cy="11222"/>
            </a:xfrm>
            <a:custGeom>
              <a:avLst/>
              <a:gdLst/>
              <a:ahLst/>
              <a:cxnLst/>
              <a:rect l="l" t="t" r="r" b="b"/>
              <a:pathLst>
                <a:path w="3391" h="253" extrusionOk="0">
                  <a:moveTo>
                    <a:pt x="3255" y="0"/>
                  </a:moveTo>
                  <a:cubicBezTo>
                    <a:pt x="3255" y="0"/>
                    <a:pt x="705" y="54"/>
                    <a:pt x="0" y="136"/>
                  </a:cubicBezTo>
                  <a:cubicBezTo>
                    <a:pt x="1107" y="233"/>
                    <a:pt x="2106" y="253"/>
                    <a:pt x="2728" y="253"/>
                  </a:cubicBezTo>
                  <a:cubicBezTo>
                    <a:pt x="3143" y="253"/>
                    <a:pt x="3391" y="244"/>
                    <a:pt x="3391" y="244"/>
                  </a:cubicBezTo>
                  <a:lnTo>
                    <a:pt x="325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54"/>
            <p:cNvSpPr/>
            <p:nvPr/>
          </p:nvSpPr>
          <p:spPr>
            <a:xfrm>
              <a:off x="802448" y="4652556"/>
              <a:ext cx="127572" cy="11444"/>
            </a:xfrm>
            <a:custGeom>
              <a:avLst/>
              <a:gdLst/>
              <a:ahLst/>
              <a:cxnLst/>
              <a:rect l="l" t="t" r="r" b="b"/>
              <a:pathLst>
                <a:path w="2876" h="258" extrusionOk="0">
                  <a:moveTo>
                    <a:pt x="2713" y="1"/>
                  </a:moveTo>
                  <a:cubicBezTo>
                    <a:pt x="2713" y="1"/>
                    <a:pt x="705" y="55"/>
                    <a:pt x="0" y="82"/>
                  </a:cubicBezTo>
                  <a:cubicBezTo>
                    <a:pt x="977" y="228"/>
                    <a:pt x="1816" y="258"/>
                    <a:pt x="2332" y="258"/>
                  </a:cubicBezTo>
                  <a:cubicBezTo>
                    <a:pt x="2676" y="258"/>
                    <a:pt x="2875" y="245"/>
                    <a:pt x="2875" y="245"/>
                  </a:cubicBezTo>
                  <a:lnTo>
                    <a:pt x="271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54"/>
            <p:cNvSpPr/>
            <p:nvPr/>
          </p:nvSpPr>
          <p:spPr>
            <a:xfrm>
              <a:off x="271838" y="4583978"/>
              <a:ext cx="320084" cy="12198"/>
            </a:xfrm>
            <a:custGeom>
              <a:avLst/>
              <a:gdLst/>
              <a:ahLst/>
              <a:cxnLst/>
              <a:rect l="l" t="t" r="r" b="b"/>
              <a:pathLst>
                <a:path w="7216" h="275" extrusionOk="0">
                  <a:moveTo>
                    <a:pt x="1" y="1"/>
                  </a:moveTo>
                  <a:cubicBezTo>
                    <a:pt x="28" y="55"/>
                    <a:pt x="55" y="163"/>
                    <a:pt x="109" y="272"/>
                  </a:cubicBezTo>
                  <a:cubicBezTo>
                    <a:pt x="659" y="272"/>
                    <a:pt x="1407" y="274"/>
                    <a:pt x="2213" y="274"/>
                  </a:cubicBezTo>
                  <a:cubicBezTo>
                    <a:pt x="4229" y="274"/>
                    <a:pt x="6615" y="260"/>
                    <a:pt x="7216" y="163"/>
                  </a:cubicBezTo>
                  <a:cubicBezTo>
                    <a:pt x="5995" y="1"/>
                    <a:pt x="1709" y="1"/>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54"/>
            <p:cNvSpPr/>
            <p:nvPr/>
          </p:nvSpPr>
          <p:spPr>
            <a:xfrm>
              <a:off x="280266" y="4609263"/>
              <a:ext cx="167272" cy="10868"/>
            </a:xfrm>
            <a:custGeom>
              <a:avLst/>
              <a:gdLst/>
              <a:ahLst/>
              <a:cxnLst/>
              <a:rect l="l" t="t" r="r" b="b"/>
              <a:pathLst>
                <a:path w="3771" h="245" extrusionOk="0">
                  <a:moveTo>
                    <a:pt x="0" y="0"/>
                  </a:moveTo>
                  <a:cubicBezTo>
                    <a:pt x="0" y="82"/>
                    <a:pt x="28" y="163"/>
                    <a:pt x="28" y="244"/>
                  </a:cubicBezTo>
                  <a:cubicBezTo>
                    <a:pt x="1709" y="244"/>
                    <a:pt x="3282" y="217"/>
                    <a:pt x="3771" y="136"/>
                  </a:cubicBezTo>
                  <a:cubicBezTo>
                    <a:pt x="3120" y="82"/>
                    <a:pt x="1574" y="27"/>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54"/>
            <p:cNvSpPr/>
            <p:nvPr/>
          </p:nvSpPr>
          <p:spPr>
            <a:xfrm>
              <a:off x="282662" y="4634502"/>
              <a:ext cx="97498" cy="10868"/>
            </a:xfrm>
            <a:custGeom>
              <a:avLst/>
              <a:gdLst/>
              <a:ahLst/>
              <a:cxnLst/>
              <a:rect l="l" t="t" r="r" b="b"/>
              <a:pathLst>
                <a:path w="2198" h="245" extrusionOk="0">
                  <a:moveTo>
                    <a:pt x="1" y="1"/>
                  </a:moveTo>
                  <a:lnTo>
                    <a:pt x="1" y="245"/>
                  </a:lnTo>
                  <a:cubicBezTo>
                    <a:pt x="1004" y="245"/>
                    <a:pt x="1899" y="218"/>
                    <a:pt x="2198" y="136"/>
                  </a:cubicBezTo>
                  <a:cubicBezTo>
                    <a:pt x="1764" y="82"/>
                    <a:pt x="950" y="55"/>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54"/>
            <p:cNvSpPr/>
            <p:nvPr/>
          </p:nvSpPr>
          <p:spPr>
            <a:xfrm>
              <a:off x="274234" y="4660984"/>
              <a:ext cx="249112" cy="12065"/>
            </a:xfrm>
            <a:custGeom>
              <a:avLst/>
              <a:gdLst/>
              <a:ahLst/>
              <a:cxnLst/>
              <a:rect l="l" t="t" r="r" b="b"/>
              <a:pathLst>
                <a:path w="5616" h="272" extrusionOk="0">
                  <a:moveTo>
                    <a:pt x="109" y="1"/>
                  </a:moveTo>
                  <a:cubicBezTo>
                    <a:pt x="82" y="136"/>
                    <a:pt x="55" y="190"/>
                    <a:pt x="1" y="272"/>
                  </a:cubicBezTo>
                  <a:cubicBezTo>
                    <a:pt x="2117" y="272"/>
                    <a:pt x="4937" y="272"/>
                    <a:pt x="5615" y="163"/>
                  </a:cubicBezTo>
                  <a:cubicBezTo>
                    <a:pt x="4693" y="28"/>
                    <a:pt x="2089" y="1"/>
                    <a:pt x="10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54"/>
            <p:cNvSpPr/>
            <p:nvPr/>
          </p:nvSpPr>
          <p:spPr>
            <a:xfrm>
              <a:off x="911923" y="4568320"/>
              <a:ext cx="33712" cy="131209"/>
            </a:xfrm>
            <a:custGeom>
              <a:avLst/>
              <a:gdLst/>
              <a:ahLst/>
              <a:cxnLst/>
              <a:rect l="l" t="t" r="r" b="b"/>
              <a:pathLst>
                <a:path w="760" h="2958" extrusionOk="0">
                  <a:moveTo>
                    <a:pt x="1" y="1"/>
                  </a:moveTo>
                  <a:lnTo>
                    <a:pt x="1" y="2957"/>
                  </a:lnTo>
                  <a:cubicBezTo>
                    <a:pt x="380" y="2740"/>
                    <a:pt x="679" y="2307"/>
                    <a:pt x="733" y="1601"/>
                  </a:cubicBezTo>
                  <a:cubicBezTo>
                    <a:pt x="760" y="788"/>
                    <a:pt x="462" y="245"/>
                    <a:pt x="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54"/>
            <p:cNvSpPr/>
            <p:nvPr/>
          </p:nvSpPr>
          <p:spPr>
            <a:xfrm>
              <a:off x="1031024" y="4597108"/>
              <a:ext cx="347763" cy="72347"/>
            </a:xfrm>
            <a:custGeom>
              <a:avLst/>
              <a:gdLst/>
              <a:ahLst/>
              <a:cxnLst/>
              <a:rect l="l" t="t" r="r" b="b"/>
              <a:pathLst>
                <a:path w="7840" h="1631" extrusionOk="0">
                  <a:moveTo>
                    <a:pt x="7458" y="1"/>
                  </a:moveTo>
                  <a:cubicBezTo>
                    <a:pt x="7458" y="1"/>
                    <a:pt x="7458" y="2"/>
                    <a:pt x="7460" y="3"/>
                  </a:cubicBezTo>
                  <a:lnTo>
                    <a:pt x="28" y="3"/>
                  </a:lnTo>
                  <a:cubicBezTo>
                    <a:pt x="28" y="3"/>
                    <a:pt x="272" y="383"/>
                    <a:pt x="272" y="790"/>
                  </a:cubicBezTo>
                  <a:cubicBezTo>
                    <a:pt x="272" y="1169"/>
                    <a:pt x="1" y="1630"/>
                    <a:pt x="1" y="1630"/>
                  </a:cubicBezTo>
                  <a:lnTo>
                    <a:pt x="7216" y="1630"/>
                  </a:lnTo>
                  <a:cubicBezTo>
                    <a:pt x="7406" y="1630"/>
                    <a:pt x="7840" y="1332"/>
                    <a:pt x="7812" y="844"/>
                  </a:cubicBezTo>
                  <a:cubicBezTo>
                    <a:pt x="7761" y="251"/>
                    <a:pt x="7464" y="1"/>
                    <a:pt x="74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54"/>
            <p:cNvSpPr/>
            <p:nvPr/>
          </p:nvSpPr>
          <p:spPr>
            <a:xfrm>
              <a:off x="1523131" y="4552706"/>
              <a:ext cx="161284" cy="163679"/>
            </a:xfrm>
            <a:custGeom>
              <a:avLst/>
              <a:gdLst/>
              <a:ahLst/>
              <a:cxnLst/>
              <a:rect l="l" t="t" r="r" b="b"/>
              <a:pathLst>
                <a:path w="3636" h="3690" extrusionOk="0">
                  <a:moveTo>
                    <a:pt x="0" y="0"/>
                  </a:moveTo>
                  <a:cubicBezTo>
                    <a:pt x="462" y="706"/>
                    <a:pt x="950" y="1953"/>
                    <a:pt x="163" y="3689"/>
                  </a:cubicBezTo>
                  <a:lnTo>
                    <a:pt x="1899" y="3689"/>
                  </a:lnTo>
                  <a:cubicBezTo>
                    <a:pt x="3635" y="3689"/>
                    <a:pt x="3147" y="0"/>
                    <a:pt x="19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54"/>
            <p:cNvSpPr/>
            <p:nvPr/>
          </p:nvSpPr>
          <p:spPr>
            <a:xfrm>
              <a:off x="771176" y="4386673"/>
              <a:ext cx="806153" cy="163679"/>
            </a:xfrm>
            <a:custGeom>
              <a:avLst/>
              <a:gdLst/>
              <a:ahLst/>
              <a:cxnLst/>
              <a:rect l="l" t="t" r="r" b="b"/>
              <a:pathLst>
                <a:path w="18174" h="3690" extrusionOk="0">
                  <a:moveTo>
                    <a:pt x="0" y="0"/>
                  </a:moveTo>
                  <a:lnTo>
                    <a:pt x="27" y="3689"/>
                  </a:lnTo>
                  <a:lnTo>
                    <a:pt x="16437" y="3689"/>
                  </a:lnTo>
                  <a:cubicBezTo>
                    <a:pt x="18173" y="3689"/>
                    <a:pt x="17685" y="0"/>
                    <a:pt x="1649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54"/>
            <p:cNvSpPr/>
            <p:nvPr/>
          </p:nvSpPr>
          <p:spPr>
            <a:xfrm>
              <a:off x="133486" y="4385209"/>
              <a:ext cx="726753" cy="168736"/>
            </a:xfrm>
            <a:custGeom>
              <a:avLst/>
              <a:gdLst/>
              <a:ahLst/>
              <a:cxnLst/>
              <a:rect l="l" t="t" r="r" b="b"/>
              <a:pathLst>
                <a:path w="16384" h="3804" extrusionOk="0">
                  <a:moveTo>
                    <a:pt x="11089" y="0"/>
                  </a:moveTo>
                  <a:cubicBezTo>
                    <a:pt x="6564" y="0"/>
                    <a:pt x="55" y="60"/>
                    <a:pt x="55" y="60"/>
                  </a:cubicBezTo>
                  <a:lnTo>
                    <a:pt x="55" y="467"/>
                  </a:lnTo>
                  <a:lnTo>
                    <a:pt x="461" y="467"/>
                  </a:lnTo>
                  <a:lnTo>
                    <a:pt x="14702" y="603"/>
                  </a:lnTo>
                  <a:lnTo>
                    <a:pt x="14702" y="3315"/>
                  </a:lnTo>
                  <a:lnTo>
                    <a:pt x="0" y="3315"/>
                  </a:lnTo>
                  <a:lnTo>
                    <a:pt x="0" y="3804"/>
                  </a:lnTo>
                  <a:lnTo>
                    <a:pt x="14891" y="3804"/>
                  </a:lnTo>
                  <a:cubicBezTo>
                    <a:pt x="15651" y="3804"/>
                    <a:pt x="16383" y="2963"/>
                    <a:pt x="16383" y="1905"/>
                  </a:cubicBezTo>
                  <a:cubicBezTo>
                    <a:pt x="16383" y="820"/>
                    <a:pt x="15841" y="169"/>
                    <a:pt x="15325" y="60"/>
                  </a:cubicBezTo>
                  <a:cubicBezTo>
                    <a:pt x="15117" y="15"/>
                    <a:pt x="13351" y="0"/>
                    <a:pt x="1108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54"/>
            <p:cNvSpPr/>
            <p:nvPr/>
          </p:nvSpPr>
          <p:spPr>
            <a:xfrm>
              <a:off x="923944" y="4433604"/>
              <a:ext cx="347763" cy="72214"/>
            </a:xfrm>
            <a:custGeom>
              <a:avLst/>
              <a:gdLst/>
              <a:ahLst/>
              <a:cxnLst/>
              <a:rect l="l" t="t" r="r" b="b"/>
              <a:pathLst>
                <a:path w="7840" h="1628" extrusionOk="0">
                  <a:moveTo>
                    <a:pt x="55" y="0"/>
                  </a:moveTo>
                  <a:cubicBezTo>
                    <a:pt x="55" y="0"/>
                    <a:pt x="272" y="407"/>
                    <a:pt x="272" y="787"/>
                  </a:cubicBezTo>
                  <a:cubicBezTo>
                    <a:pt x="272" y="1139"/>
                    <a:pt x="1" y="1628"/>
                    <a:pt x="1" y="1628"/>
                  </a:cubicBezTo>
                  <a:lnTo>
                    <a:pt x="7243" y="1628"/>
                  </a:lnTo>
                  <a:cubicBezTo>
                    <a:pt x="7406" y="1628"/>
                    <a:pt x="7840" y="1302"/>
                    <a:pt x="7812" y="841"/>
                  </a:cubicBezTo>
                  <a:cubicBezTo>
                    <a:pt x="7785" y="190"/>
                    <a:pt x="7433" y="0"/>
                    <a:pt x="74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54"/>
            <p:cNvSpPr/>
            <p:nvPr/>
          </p:nvSpPr>
          <p:spPr>
            <a:xfrm>
              <a:off x="1416051" y="4387870"/>
              <a:ext cx="161284" cy="164877"/>
            </a:xfrm>
            <a:custGeom>
              <a:avLst/>
              <a:gdLst/>
              <a:ahLst/>
              <a:cxnLst/>
              <a:rect l="l" t="t" r="r" b="b"/>
              <a:pathLst>
                <a:path w="3636" h="3717" extrusionOk="0">
                  <a:moveTo>
                    <a:pt x="0" y="0"/>
                  </a:moveTo>
                  <a:cubicBezTo>
                    <a:pt x="489" y="733"/>
                    <a:pt x="950" y="1980"/>
                    <a:pt x="163" y="3716"/>
                  </a:cubicBezTo>
                  <a:lnTo>
                    <a:pt x="1899" y="3716"/>
                  </a:lnTo>
                  <a:cubicBezTo>
                    <a:pt x="3635" y="3716"/>
                    <a:pt x="3147" y="0"/>
                    <a:pt x="19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9" name="Google Shape;919;p54"/>
            <p:cNvGrpSpPr/>
            <p:nvPr/>
          </p:nvGrpSpPr>
          <p:grpSpPr>
            <a:xfrm>
              <a:off x="133486" y="3896691"/>
              <a:ext cx="1512421" cy="657254"/>
              <a:chOff x="133486" y="3896691"/>
              <a:chExt cx="1512421" cy="657254"/>
            </a:xfrm>
          </p:grpSpPr>
          <p:sp>
            <p:nvSpPr>
              <p:cNvPr id="920" name="Google Shape;920;p54"/>
              <p:cNvSpPr/>
              <p:nvPr/>
            </p:nvSpPr>
            <p:spPr>
              <a:xfrm>
                <a:off x="819260" y="3896691"/>
                <a:ext cx="726753" cy="168780"/>
              </a:xfrm>
              <a:custGeom>
                <a:avLst/>
                <a:gdLst/>
                <a:ahLst/>
                <a:cxnLst/>
                <a:rect l="l" t="t" r="r" b="b"/>
                <a:pathLst>
                  <a:path w="16384" h="3805" extrusionOk="0">
                    <a:moveTo>
                      <a:pt x="5276" y="1"/>
                    </a:moveTo>
                    <a:cubicBezTo>
                      <a:pt x="3018" y="1"/>
                      <a:pt x="1258" y="16"/>
                      <a:pt x="1059" y="61"/>
                    </a:cubicBezTo>
                    <a:cubicBezTo>
                      <a:pt x="543" y="170"/>
                      <a:pt x="1" y="821"/>
                      <a:pt x="1" y="1906"/>
                    </a:cubicBezTo>
                    <a:cubicBezTo>
                      <a:pt x="1" y="2991"/>
                      <a:pt x="706" y="3804"/>
                      <a:pt x="1493" y="3804"/>
                    </a:cubicBezTo>
                    <a:lnTo>
                      <a:pt x="16384" y="3804"/>
                    </a:lnTo>
                    <a:lnTo>
                      <a:pt x="16384" y="3316"/>
                    </a:lnTo>
                    <a:lnTo>
                      <a:pt x="1656" y="3316"/>
                    </a:lnTo>
                    <a:lnTo>
                      <a:pt x="1656" y="604"/>
                    </a:lnTo>
                    <a:lnTo>
                      <a:pt x="15896" y="468"/>
                    </a:lnTo>
                    <a:lnTo>
                      <a:pt x="16302" y="468"/>
                    </a:lnTo>
                    <a:lnTo>
                      <a:pt x="16302" y="61"/>
                    </a:lnTo>
                    <a:cubicBezTo>
                      <a:pt x="16302" y="61"/>
                      <a:pt x="9793" y="1"/>
                      <a:pt x="5276"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54"/>
              <p:cNvSpPr/>
              <p:nvPr/>
            </p:nvSpPr>
            <p:spPr>
              <a:xfrm>
                <a:off x="920351" y="4059131"/>
                <a:ext cx="725556" cy="168736"/>
              </a:xfrm>
              <a:custGeom>
                <a:avLst/>
                <a:gdLst/>
                <a:ahLst/>
                <a:cxnLst/>
                <a:rect l="l" t="t" r="r" b="b"/>
                <a:pathLst>
                  <a:path w="16357" h="3804" extrusionOk="0">
                    <a:moveTo>
                      <a:pt x="5267" y="1"/>
                    </a:moveTo>
                    <a:cubicBezTo>
                      <a:pt x="3005" y="1"/>
                      <a:pt x="1239" y="16"/>
                      <a:pt x="1031" y="61"/>
                    </a:cubicBezTo>
                    <a:cubicBezTo>
                      <a:pt x="543" y="169"/>
                      <a:pt x="0" y="820"/>
                      <a:pt x="0" y="1905"/>
                    </a:cubicBezTo>
                    <a:cubicBezTo>
                      <a:pt x="0" y="2936"/>
                      <a:pt x="706" y="3804"/>
                      <a:pt x="1492" y="3804"/>
                    </a:cubicBezTo>
                    <a:lnTo>
                      <a:pt x="16356" y="3804"/>
                    </a:lnTo>
                    <a:lnTo>
                      <a:pt x="16356" y="3316"/>
                    </a:lnTo>
                    <a:lnTo>
                      <a:pt x="1655" y="3316"/>
                    </a:lnTo>
                    <a:lnTo>
                      <a:pt x="1655" y="603"/>
                    </a:lnTo>
                    <a:lnTo>
                      <a:pt x="15895" y="468"/>
                    </a:lnTo>
                    <a:lnTo>
                      <a:pt x="16302" y="468"/>
                    </a:lnTo>
                    <a:lnTo>
                      <a:pt x="16302" y="61"/>
                    </a:lnTo>
                    <a:cubicBezTo>
                      <a:pt x="16302" y="61"/>
                      <a:pt x="9792" y="1"/>
                      <a:pt x="5267"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54"/>
              <p:cNvSpPr/>
              <p:nvPr/>
            </p:nvSpPr>
            <p:spPr>
              <a:xfrm>
                <a:off x="234533" y="4221571"/>
                <a:ext cx="725556" cy="168736"/>
              </a:xfrm>
              <a:custGeom>
                <a:avLst/>
                <a:gdLst/>
                <a:ahLst/>
                <a:cxnLst/>
                <a:rect l="l" t="t" r="r" b="b"/>
                <a:pathLst>
                  <a:path w="16357" h="3804" extrusionOk="0">
                    <a:moveTo>
                      <a:pt x="11089" y="0"/>
                    </a:moveTo>
                    <a:cubicBezTo>
                      <a:pt x="6565" y="0"/>
                      <a:pt x="55" y="61"/>
                      <a:pt x="55" y="61"/>
                    </a:cubicBezTo>
                    <a:lnTo>
                      <a:pt x="55" y="467"/>
                    </a:lnTo>
                    <a:lnTo>
                      <a:pt x="462" y="467"/>
                    </a:lnTo>
                    <a:lnTo>
                      <a:pt x="14702" y="603"/>
                    </a:lnTo>
                    <a:lnTo>
                      <a:pt x="14702" y="3315"/>
                    </a:lnTo>
                    <a:lnTo>
                      <a:pt x="1" y="3315"/>
                    </a:lnTo>
                    <a:lnTo>
                      <a:pt x="1" y="3804"/>
                    </a:lnTo>
                    <a:lnTo>
                      <a:pt x="14865" y="3804"/>
                    </a:lnTo>
                    <a:cubicBezTo>
                      <a:pt x="15651" y="3804"/>
                      <a:pt x="16356" y="2990"/>
                      <a:pt x="16356" y="1905"/>
                    </a:cubicBezTo>
                    <a:cubicBezTo>
                      <a:pt x="16356" y="820"/>
                      <a:pt x="15814" y="169"/>
                      <a:pt x="15326" y="61"/>
                    </a:cubicBezTo>
                    <a:cubicBezTo>
                      <a:pt x="15118" y="15"/>
                      <a:pt x="13352" y="0"/>
                      <a:pt x="11089" y="0"/>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54"/>
              <p:cNvSpPr/>
              <p:nvPr/>
            </p:nvSpPr>
            <p:spPr>
              <a:xfrm>
                <a:off x="133486" y="4385209"/>
                <a:ext cx="726753" cy="168736"/>
              </a:xfrm>
              <a:custGeom>
                <a:avLst/>
                <a:gdLst/>
                <a:ahLst/>
                <a:cxnLst/>
                <a:rect l="l" t="t" r="r" b="b"/>
                <a:pathLst>
                  <a:path w="16384" h="3804" extrusionOk="0">
                    <a:moveTo>
                      <a:pt x="11089" y="0"/>
                    </a:moveTo>
                    <a:cubicBezTo>
                      <a:pt x="6564" y="0"/>
                      <a:pt x="55" y="60"/>
                      <a:pt x="55" y="60"/>
                    </a:cubicBezTo>
                    <a:lnTo>
                      <a:pt x="55" y="467"/>
                    </a:lnTo>
                    <a:lnTo>
                      <a:pt x="461" y="467"/>
                    </a:lnTo>
                    <a:lnTo>
                      <a:pt x="14702" y="603"/>
                    </a:lnTo>
                    <a:lnTo>
                      <a:pt x="14702" y="3315"/>
                    </a:lnTo>
                    <a:lnTo>
                      <a:pt x="0" y="3315"/>
                    </a:lnTo>
                    <a:lnTo>
                      <a:pt x="0" y="3804"/>
                    </a:lnTo>
                    <a:lnTo>
                      <a:pt x="14891" y="3804"/>
                    </a:lnTo>
                    <a:cubicBezTo>
                      <a:pt x="15651" y="3804"/>
                      <a:pt x="16383" y="2963"/>
                      <a:pt x="16383" y="1905"/>
                    </a:cubicBezTo>
                    <a:cubicBezTo>
                      <a:pt x="16383" y="820"/>
                      <a:pt x="15841" y="169"/>
                      <a:pt x="15325" y="60"/>
                    </a:cubicBezTo>
                    <a:cubicBezTo>
                      <a:pt x="15117" y="15"/>
                      <a:pt x="13351" y="0"/>
                      <a:pt x="11089" y="0"/>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4" name="Google Shape;924;p54"/>
            <p:cNvGrpSpPr/>
            <p:nvPr/>
          </p:nvGrpSpPr>
          <p:grpSpPr>
            <a:xfrm>
              <a:off x="843346" y="3907204"/>
              <a:ext cx="682218" cy="143807"/>
              <a:chOff x="843346" y="3907204"/>
              <a:chExt cx="682218" cy="143807"/>
            </a:xfrm>
          </p:grpSpPr>
          <p:sp>
            <p:nvSpPr>
              <p:cNvPr id="925" name="Google Shape;925;p54"/>
              <p:cNvSpPr/>
              <p:nvPr/>
            </p:nvSpPr>
            <p:spPr>
              <a:xfrm>
                <a:off x="843346" y="3907204"/>
                <a:ext cx="682218" cy="143807"/>
              </a:xfrm>
              <a:custGeom>
                <a:avLst/>
                <a:gdLst/>
                <a:ahLst/>
                <a:cxnLst/>
                <a:rect l="l" t="t" r="r" b="b"/>
                <a:pathLst>
                  <a:path w="15380" h="3242" extrusionOk="0">
                    <a:moveTo>
                      <a:pt x="1326" y="0"/>
                    </a:moveTo>
                    <a:cubicBezTo>
                      <a:pt x="1248" y="0"/>
                      <a:pt x="1167" y="14"/>
                      <a:pt x="1085" y="41"/>
                    </a:cubicBezTo>
                    <a:cubicBezTo>
                      <a:pt x="977" y="68"/>
                      <a:pt x="841" y="95"/>
                      <a:pt x="733" y="177"/>
                    </a:cubicBezTo>
                    <a:cubicBezTo>
                      <a:pt x="299" y="394"/>
                      <a:pt x="0" y="990"/>
                      <a:pt x="28" y="1750"/>
                    </a:cubicBezTo>
                    <a:cubicBezTo>
                      <a:pt x="55" y="2482"/>
                      <a:pt x="380" y="2916"/>
                      <a:pt x="733" y="3106"/>
                    </a:cubicBezTo>
                    <a:cubicBezTo>
                      <a:pt x="868" y="3188"/>
                      <a:pt x="1004" y="3242"/>
                      <a:pt x="1140" y="3242"/>
                    </a:cubicBezTo>
                    <a:cubicBezTo>
                      <a:pt x="1302" y="3242"/>
                      <a:pt x="1492" y="3242"/>
                      <a:pt x="1628" y="3215"/>
                    </a:cubicBezTo>
                    <a:cubicBezTo>
                      <a:pt x="2333" y="3106"/>
                      <a:pt x="3038" y="2998"/>
                      <a:pt x="3771" y="2998"/>
                    </a:cubicBezTo>
                    <a:lnTo>
                      <a:pt x="15325" y="2998"/>
                    </a:lnTo>
                    <a:cubicBezTo>
                      <a:pt x="15325" y="2998"/>
                      <a:pt x="15190" y="2808"/>
                      <a:pt x="15081" y="2537"/>
                    </a:cubicBezTo>
                    <a:cubicBezTo>
                      <a:pt x="15054" y="2482"/>
                      <a:pt x="15027" y="2401"/>
                      <a:pt x="15054" y="2265"/>
                    </a:cubicBezTo>
                    <a:cubicBezTo>
                      <a:pt x="15000" y="2157"/>
                      <a:pt x="15000" y="2021"/>
                      <a:pt x="14973" y="1886"/>
                    </a:cubicBezTo>
                    <a:cubicBezTo>
                      <a:pt x="14946" y="1831"/>
                      <a:pt x="14946" y="1750"/>
                      <a:pt x="14946" y="1696"/>
                    </a:cubicBezTo>
                    <a:lnTo>
                      <a:pt x="14946" y="1533"/>
                    </a:lnTo>
                    <a:lnTo>
                      <a:pt x="14946" y="1343"/>
                    </a:lnTo>
                    <a:cubicBezTo>
                      <a:pt x="14946" y="1289"/>
                      <a:pt x="14973" y="1180"/>
                      <a:pt x="14973" y="1126"/>
                    </a:cubicBezTo>
                    <a:cubicBezTo>
                      <a:pt x="15027" y="990"/>
                      <a:pt x="15054" y="882"/>
                      <a:pt x="15081" y="773"/>
                    </a:cubicBezTo>
                    <a:cubicBezTo>
                      <a:pt x="15108" y="665"/>
                      <a:pt x="15163" y="584"/>
                      <a:pt x="15190" y="502"/>
                    </a:cubicBezTo>
                    <a:cubicBezTo>
                      <a:pt x="15298" y="312"/>
                      <a:pt x="15380" y="204"/>
                      <a:pt x="15380" y="204"/>
                    </a:cubicBezTo>
                    <a:lnTo>
                      <a:pt x="3771" y="204"/>
                    </a:lnTo>
                    <a:cubicBezTo>
                      <a:pt x="3011" y="204"/>
                      <a:pt x="2306" y="123"/>
                      <a:pt x="1547" y="41"/>
                    </a:cubicBezTo>
                    <a:cubicBezTo>
                      <a:pt x="1479" y="14"/>
                      <a:pt x="1404" y="0"/>
                      <a:pt x="132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54"/>
              <p:cNvSpPr/>
              <p:nvPr/>
            </p:nvSpPr>
            <p:spPr>
              <a:xfrm>
                <a:off x="862597" y="3940295"/>
                <a:ext cx="187721" cy="11001"/>
              </a:xfrm>
              <a:custGeom>
                <a:avLst/>
                <a:gdLst/>
                <a:ahLst/>
                <a:cxnLst/>
                <a:rect l="l" t="t" r="r" b="b"/>
                <a:pathLst>
                  <a:path w="4232" h="248" extrusionOk="0">
                    <a:moveTo>
                      <a:pt x="163" y="0"/>
                    </a:moveTo>
                    <a:lnTo>
                      <a:pt x="0" y="244"/>
                    </a:lnTo>
                    <a:cubicBezTo>
                      <a:pt x="0" y="244"/>
                      <a:pt x="220" y="247"/>
                      <a:pt x="597" y="247"/>
                    </a:cubicBezTo>
                    <a:cubicBezTo>
                      <a:pt x="1351" y="247"/>
                      <a:pt x="2731" y="235"/>
                      <a:pt x="4232" y="163"/>
                    </a:cubicBezTo>
                    <a:cubicBezTo>
                      <a:pt x="3527" y="136"/>
                      <a:pt x="163" y="0"/>
                      <a:pt x="1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54"/>
              <p:cNvSpPr/>
              <p:nvPr/>
            </p:nvSpPr>
            <p:spPr>
              <a:xfrm>
                <a:off x="863795" y="3965535"/>
                <a:ext cx="150461" cy="12154"/>
              </a:xfrm>
              <a:custGeom>
                <a:avLst/>
                <a:gdLst/>
                <a:ahLst/>
                <a:cxnLst/>
                <a:rect l="l" t="t" r="r" b="b"/>
                <a:pathLst>
                  <a:path w="3392" h="274" extrusionOk="0">
                    <a:moveTo>
                      <a:pt x="136" y="1"/>
                    </a:moveTo>
                    <a:lnTo>
                      <a:pt x="1" y="272"/>
                    </a:lnTo>
                    <a:cubicBezTo>
                      <a:pt x="1" y="272"/>
                      <a:pt x="99" y="274"/>
                      <a:pt x="275" y="274"/>
                    </a:cubicBezTo>
                    <a:cubicBezTo>
                      <a:pt x="802" y="274"/>
                      <a:pt x="2028" y="259"/>
                      <a:pt x="3391" y="137"/>
                    </a:cubicBezTo>
                    <a:cubicBezTo>
                      <a:pt x="2686" y="82"/>
                      <a:pt x="136"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54"/>
              <p:cNvSpPr/>
              <p:nvPr/>
            </p:nvSpPr>
            <p:spPr>
              <a:xfrm>
                <a:off x="856565" y="4000445"/>
                <a:ext cx="127572" cy="11089"/>
              </a:xfrm>
              <a:custGeom>
                <a:avLst/>
                <a:gdLst/>
                <a:ahLst/>
                <a:cxnLst/>
                <a:rect l="l" t="t" r="r" b="b"/>
                <a:pathLst>
                  <a:path w="2876" h="250" extrusionOk="0">
                    <a:moveTo>
                      <a:pt x="164" y="1"/>
                    </a:moveTo>
                    <a:lnTo>
                      <a:pt x="1" y="245"/>
                    </a:lnTo>
                    <a:cubicBezTo>
                      <a:pt x="1" y="245"/>
                      <a:pt x="119" y="250"/>
                      <a:pt x="330" y="250"/>
                    </a:cubicBezTo>
                    <a:cubicBezTo>
                      <a:pt x="805" y="250"/>
                      <a:pt x="1749" y="224"/>
                      <a:pt x="2876" y="55"/>
                    </a:cubicBezTo>
                    <a:cubicBezTo>
                      <a:pt x="2171" y="28"/>
                      <a:pt x="164" y="1"/>
                      <a:pt x="1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54"/>
              <p:cNvSpPr/>
              <p:nvPr/>
            </p:nvSpPr>
            <p:spPr>
              <a:xfrm>
                <a:off x="1194661" y="3930669"/>
                <a:ext cx="321281" cy="12553"/>
              </a:xfrm>
              <a:custGeom>
                <a:avLst/>
                <a:gdLst/>
                <a:ahLst/>
                <a:cxnLst/>
                <a:rect l="l" t="t" r="r" b="b"/>
                <a:pathLst>
                  <a:path w="7243" h="283" extrusionOk="0">
                    <a:moveTo>
                      <a:pt x="7243" y="0"/>
                    </a:moveTo>
                    <a:cubicBezTo>
                      <a:pt x="5507" y="0"/>
                      <a:pt x="1221" y="0"/>
                      <a:pt x="1" y="190"/>
                    </a:cubicBezTo>
                    <a:cubicBezTo>
                      <a:pt x="483" y="266"/>
                      <a:pt x="2037" y="282"/>
                      <a:pt x="3653" y="282"/>
                    </a:cubicBezTo>
                    <a:cubicBezTo>
                      <a:pt x="4946" y="282"/>
                      <a:pt x="6278" y="272"/>
                      <a:pt x="7134" y="272"/>
                    </a:cubicBezTo>
                    <a:cubicBezTo>
                      <a:pt x="7161" y="190"/>
                      <a:pt x="7188" y="82"/>
                      <a:pt x="724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54"/>
              <p:cNvSpPr/>
              <p:nvPr/>
            </p:nvSpPr>
            <p:spPr>
              <a:xfrm>
                <a:off x="1337848" y="3957151"/>
                <a:ext cx="167272" cy="9670"/>
              </a:xfrm>
              <a:custGeom>
                <a:avLst/>
                <a:gdLst/>
                <a:ahLst/>
                <a:cxnLst/>
                <a:rect l="l" t="t" r="r" b="b"/>
                <a:pathLst>
                  <a:path w="3771" h="218" extrusionOk="0">
                    <a:moveTo>
                      <a:pt x="3771" y="0"/>
                    </a:moveTo>
                    <a:lnTo>
                      <a:pt x="3771" y="0"/>
                    </a:lnTo>
                    <a:cubicBezTo>
                      <a:pt x="2252" y="27"/>
                      <a:pt x="678" y="54"/>
                      <a:pt x="0" y="136"/>
                    </a:cubicBezTo>
                    <a:cubicBezTo>
                      <a:pt x="489" y="190"/>
                      <a:pt x="2062" y="217"/>
                      <a:pt x="3743" y="217"/>
                    </a:cubicBezTo>
                    <a:cubicBezTo>
                      <a:pt x="3743" y="163"/>
                      <a:pt x="3771" y="54"/>
                      <a:pt x="37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54"/>
              <p:cNvSpPr/>
              <p:nvPr/>
            </p:nvSpPr>
            <p:spPr>
              <a:xfrm>
                <a:off x="1407623" y="3982391"/>
                <a:ext cx="97498" cy="10868"/>
              </a:xfrm>
              <a:custGeom>
                <a:avLst/>
                <a:gdLst/>
                <a:ahLst/>
                <a:cxnLst/>
                <a:rect l="l" t="t" r="r" b="b"/>
                <a:pathLst>
                  <a:path w="2198" h="245" extrusionOk="0">
                    <a:moveTo>
                      <a:pt x="2198" y="1"/>
                    </a:moveTo>
                    <a:cubicBezTo>
                      <a:pt x="1248" y="28"/>
                      <a:pt x="435" y="55"/>
                      <a:pt x="1" y="136"/>
                    </a:cubicBezTo>
                    <a:cubicBezTo>
                      <a:pt x="299" y="191"/>
                      <a:pt x="1167" y="245"/>
                      <a:pt x="2198" y="245"/>
                    </a:cubicBezTo>
                    <a:cubicBezTo>
                      <a:pt x="2198" y="163"/>
                      <a:pt x="2170" y="109"/>
                      <a:pt x="21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54"/>
              <p:cNvSpPr/>
              <p:nvPr/>
            </p:nvSpPr>
            <p:spPr>
              <a:xfrm>
                <a:off x="1264436" y="4007675"/>
                <a:ext cx="247914" cy="12065"/>
              </a:xfrm>
              <a:custGeom>
                <a:avLst/>
                <a:gdLst/>
                <a:ahLst/>
                <a:cxnLst/>
                <a:rect l="l" t="t" r="r" b="b"/>
                <a:pathLst>
                  <a:path w="5589" h="272" extrusionOk="0">
                    <a:moveTo>
                      <a:pt x="5480" y="0"/>
                    </a:moveTo>
                    <a:cubicBezTo>
                      <a:pt x="3527" y="0"/>
                      <a:pt x="923" y="27"/>
                      <a:pt x="1" y="163"/>
                    </a:cubicBezTo>
                    <a:cubicBezTo>
                      <a:pt x="679" y="272"/>
                      <a:pt x="3500" y="272"/>
                      <a:pt x="5588" y="272"/>
                    </a:cubicBezTo>
                    <a:cubicBezTo>
                      <a:pt x="5561" y="217"/>
                      <a:pt x="5534" y="136"/>
                      <a:pt x="54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3" name="Google Shape;933;p54"/>
            <p:cNvSpPr/>
            <p:nvPr/>
          </p:nvSpPr>
          <p:spPr>
            <a:xfrm>
              <a:off x="839753" y="3916209"/>
              <a:ext cx="34909" cy="131209"/>
            </a:xfrm>
            <a:custGeom>
              <a:avLst/>
              <a:gdLst/>
              <a:ahLst/>
              <a:cxnLst/>
              <a:rect l="l" t="t" r="r" b="b"/>
              <a:pathLst>
                <a:path w="787" h="2958" extrusionOk="0">
                  <a:moveTo>
                    <a:pt x="787" y="1"/>
                  </a:moveTo>
                  <a:cubicBezTo>
                    <a:pt x="353" y="245"/>
                    <a:pt x="0" y="787"/>
                    <a:pt x="81" y="1601"/>
                  </a:cubicBezTo>
                  <a:cubicBezTo>
                    <a:pt x="109" y="2306"/>
                    <a:pt x="407" y="2740"/>
                    <a:pt x="787" y="2957"/>
                  </a:cubicBezTo>
                  <a:lnTo>
                    <a:pt x="78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34" name="Google Shape;934;p54"/>
            <p:cNvGrpSpPr/>
            <p:nvPr/>
          </p:nvGrpSpPr>
          <p:grpSpPr>
            <a:xfrm>
              <a:off x="944393" y="4072926"/>
              <a:ext cx="682263" cy="142920"/>
              <a:chOff x="944393" y="4072926"/>
              <a:chExt cx="682263" cy="142920"/>
            </a:xfrm>
          </p:grpSpPr>
          <p:sp>
            <p:nvSpPr>
              <p:cNvPr id="935" name="Google Shape;935;p54"/>
              <p:cNvSpPr/>
              <p:nvPr/>
            </p:nvSpPr>
            <p:spPr>
              <a:xfrm>
                <a:off x="944393" y="4072926"/>
                <a:ext cx="682263" cy="142920"/>
              </a:xfrm>
              <a:custGeom>
                <a:avLst/>
                <a:gdLst/>
                <a:ahLst/>
                <a:cxnLst/>
                <a:rect l="l" t="t" r="r" b="b"/>
                <a:pathLst>
                  <a:path w="15381" h="3222" extrusionOk="0">
                    <a:moveTo>
                      <a:pt x="1327" y="1"/>
                    </a:moveTo>
                    <a:cubicBezTo>
                      <a:pt x="1249" y="1"/>
                      <a:pt x="1167" y="8"/>
                      <a:pt x="1086" y="21"/>
                    </a:cubicBezTo>
                    <a:cubicBezTo>
                      <a:pt x="977" y="21"/>
                      <a:pt x="842" y="48"/>
                      <a:pt x="733" y="130"/>
                    </a:cubicBezTo>
                    <a:cubicBezTo>
                      <a:pt x="299" y="374"/>
                      <a:pt x="1" y="943"/>
                      <a:pt x="28" y="1730"/>
                    </a:cubicBezTo>
                    <a:cubicBezTo>
                      <a:pt x="55" y="2435"/>
                      <a:pt x="353" y="2869"/>
                      <a:pt x="733" y="3086"/>
                    </a:cubicBezTo>
                    <a:cubicBezTo>
                      <a:pt x="869" y="3140"/>
                      <a:pt x="1004" y="3222"/>
                      <a:pt x="1140" y="3222"/>
                    </a:cubicBezTo>
                    <a:cubicBezTo>
                      <a:pt x="1303" y="3222"/>
                      <a:pt x="1493" y="3222"/>
                      <a:pt x="1628" y="3167"/>
                    </a:cubicBezTo>
                    <a:cubicBezTo>
                      <a:pt x="2334" y="3086"/>
                      <a:pt x="3039" y="2978"/>
                      <a:pt x="3744" y="2978"/>
                    </a:cubicBezTo>
                    <a:lnTo>
                      <a:pt x="15326" y="2978"/>
                    </a:lnTo>
                    <a:cubicBezTo>
                      <a:pt x="15326" y="2978"/>
                      <a:pt x="15190" y="2761"/>
                      <a:pt x="15082" y="2489"/>
                    </a:cubicBezTo>
                    <a:cubicBezTo>
                      <a:pt x="15055" y="2435"/>
                      <a:pt x="15000" y="2327"/>
                      <a:pt x="15000" y="2272"/>
                    </a:cubicBezTo>
                    <a:cubicBezTo>
                      <a:pt x="14973" y="2164"/>
                      <a:pt x="14973" y="2028"/>
                      <a:pt x="14946" y="1893"/>
                    </a:cubicBezTo>
                    <a:cubicBezTo>
                      <a:pt x="14919" y="1811"/>
                      <a:pt x="14919" y="1757"/>
                      <a:pt x="14919" y="1676"/>
                    </a:cubicBezTo>
                    <a:lnTo>
                      <a:pt x="14919" y="1513"/>
                    </a:lnTo>
                    <a:lnTo>
                      <a:pt x="14919" y="1350"/>
                    </a:lnTo>
                    <a:cubicBezTo>
                      <a:pt x="14919" y="1269"/>
                      <a:pt x="14946" y="1187"/>
                      <a:pt x="14946" y="1106"/>
                    </a:cubicBezTo>
                    <a:cubicBezTo>
                      <a:pt x="14973" y="970"/>
                      <a:pt x="15000" y="862"/>
                      <a:pt x="15055" y="781"/>
                    </a:cubicBezTo>
                    <a:cubicBezTo>
                      <a:pt x="15109" y="672"/>
                      <a:pt x="15136" y="564"/>
                      <a:pt x="15190" y="509"/>
                    </a:cubicBezTo>
                    <a:cubicBezTo>
                      <a:pt x="15272" y="292"/>
                      <a:pt x="15380" y="184"/>
                      <a:pt x="15380" y="184"/>
                    </a:cubicBezTo>
                    <a:lnTo>
                      <a:pt x="3744" y="184"/>
                    </a:lnTo>
                    <a:cubicBezTo>
                      <a:pt x="3012" y="184"/>
                      <a:pt x="2306" y="130"/>
                      <a:pt x="1547" y="21"/>
                    </a:cubicBezTo>
                    <a:cubicBezTo>
                      <a:pt x="1479" y="8"/>
                      <a:pt x="1405" y="1"/>
                      <a:pt x="13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54"/>
              <p:cNvSpPr/>
              <p:nvPr/>
            </p:nvSpPr>
            <p:spPr>
              <a:xfrm>
                <a:off x="963645" y="4103933"/>
                <a:ext cx="187765" cy="11001"/>
              </a:xfrm>
              <a:custGeom>
                <a:avLst/>
                <a:gdLst/>
                <a:ahLst/>
                <a:cxnLst/>
                <a:rect l="l" t="t" r="r" b="b"/>
                <a:pathLst>
                  <a:path w="4233" h="248" extrusionOk="0">
                    <a:moveTo>
                      <a:pt x="164" y="0"/>
                    </a:moveTo>
                    <a:lnTo>
                      <a:pt x="1" y="244"/>
                    </a:lnTo>
                    <a:cubicBezTo>
                      <a:pt x="1" y="244"/>
                      <a:pt x="218" y="247"/>
                      <a:pt x="592" y="247"/>
                    </a:cubicBezTo>
                    <a:cubicBezTo>
                      <a:pt x="1339" y="247"/>
                      <a:pt x="2713" y="235"/>
                      <a:pt x="4232" y="163"/>
                    </a:cubicBezTo>
                    <a:cubicBezTo>
                      <a:pt x="3527" y="136"/>
                      <a:pt x="164" y="0"/>
                      <a:pt x="1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54"/>
              <p:cNvSpPr/>
              <p:nvPr/>
            </p:nvSpPr>
            <p:spPr>
              <a:xfrm>
                <a:off x="964842" y="4129173"/>
                <a:ext cx="150461" cy="12420"/>
              </a:xfrm>
              <a:custGeom>
                <a:avLst/>
                <a:gdLst/>
                <a:ahLst/>
                <a:cxnLst/>
                <a:rect l="l" t="t" r="r" b="b"/>
                <a:pathLst>
                  <a:path w="3392" h="280" extrusionOk="0">
                    <a:moveTo>
                      <a:pt x="137" y="1"/>
                    </a:moveTo>
                    <a:lnTo>
                      <a:pt x="1" y="272"/>
                    </a:lnTo>
                    <a:cubicBezTo>
                      <a:pt x="1" y="272"/>
                      <a:pt x="209" y="279"/>
                      <a:pt x="561" y="279"/>
                    </a:cubicBezTo>
                    <a:cubicBezTo>
                      <a:pt x="1177" y="279"/>
                      <a:pt x="2235" y="257"/>
                      <a:pt x="3391" y="136"/>
                    </a:cubicBezTo>
                    <a:cubicBezTo>
                      <a:pt x="2686" y="82"/>
                      <a:pt x="137" y="1"/>
                      <a:pt x="13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54"/>
              <p:cNvSpPr/>
              <p:nvPr/>
            </p:nvSpPr>
            <p:spPr>
              <a:xfrm>
                <a:off x="957656" y="4162885"/>
                <a:ext cx="127572" cy="11089"/>
              </a:xfrm>
              <a:custGeom>
                <a:avLst/>
                <a:gdLst/>
                <a:ahLst/>
                <a:cxnLst/>
                <a:rect l="l" t="t" r="r" b="b"/>
                <a:pathLst>
                  <a:path w="2876" h="250" extrusionOk="0">
                    <a:moveTo>
                      <a:pt x="163" y="0"/>
                    </a:moveTo>
                    <a:lnTo>
                      <a:pt x="0" y="244"/>
                    </a:lnTo>
                    <a:cubicBezTo>
                      <a:pt x="0" y="244"/>
                      <a:pt x="118" y="250"/>
                      <a:pt x="329" y="250"/>
                    </a:cubicBezTo>
                    <a:cubicBezTo>
                      <a:pt x="804" y="250"/>
                      <a:pt x="1749" y="224"/>
                      <a:pt x="2875" y="55"/>
                    </a:cubicBezTo>
                    <a:cubicBezTo>
                      <a:pt x="2170" y="27"/>
                      <a:pt x="163" y="0"/>
                      <a:pt x="1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54"/>
              <p:cNvSpPr/>
              <p:nvPr/>
            </p:nvSpPr>
            <p:spPr>
              <a:xfrm>
                <a:off x="1294511" y="4094174"/>
                <a:ext cx="321281" cy="13485"/>
              </a:xfrm>
              <a:custGeom>
                <a:avLst/>
                <a:gdLst/>
                <a:ahLst/>
                <a:cxnLst/>
                <a:rect l="l" t="t" r="r" b="b"/>
                <a:pathLst>
                  <a:path w="7243" h="304" extrusionOk="0">
                    <a:moveTo>
                      <a:pt x="4883" y="0"/>
                    </a:moveTo>
                    <a:cubicBezTo>
                      <a:pt x="3015" y="0"/>
                      <a:pt x="833" y="48"/>
                      <a:pt x="1" y="193"/>
                    </a:cubicBezTo>
                    <a:cubicBezTo>
                      <a:pt x="602" y="290"/>
                      <a:pt x="2987" y="304"/>
                      <a:pt x="5003" y="304"/>
                    </a:cubicBezTo>
                    <a:cubicBezTo>
                      <a:pt x="5810" y="304"/>
                      <a:pt x="6557" y="302"/>
                      <a:pt x="7107" y="302"/>
                    </a:cubicBezTo>
                    <a:cubicBezTo>
                      <a:pt x="7189" y="193"/>
                      <a:pt x="7216" y="85"/>
                      <a:pt x="7243" y="30"/>
                    </a:cubicBezTo>
                    <a:cubicBezTo>
                      <a:pt x="6673" y="12"/>
                      <a:pt x="5817" y="0"/>
                      <a:pt x="48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54"/>
              <p:cNvSpPr/>
              <p:nvPr/>
            </p:nvSpPr>
            <p:spPr>
              <a:xfrm>
                <a:off x="1440093" y="4120745"/>
                <a:ext cx="167316" cy="10912"/>
              </a:xfrm>
              <a:custGeom>
                <a:avLst/>
                <a:gdLst/>
                <a:ahLst/>
                <a:cxnLst/>
                <a:rect l="l" t="t" r="r" b="b"/>
                <a:pathLst>
                  <a:path w="3772" h="246" extrusionOk="0">
                    <a:moveTo>
                      <a:pt x="3771" y="1"/>
                    </a:moveTo>
                    <a:cubicBezTo>
                      <a:pt x="2198" y="28"/>
                      <a:pt x="652" y="55"/>
                      <a:pt x="1" y="137"/>
                    </a:cubicBezTo>
                    <a:cubicBezTo>
                      <a:pt x="489" y="191"/>
                      <a:pt x="2062" y="245"/>
                      <a:pt x="3744" y="245"/>
                    </a:cubicBezTo>
                    <a:cubicBezTo>
                      <a:pt x="3744" y="164"/>
                      <a:pt x="3771" y="55"/>
                      <a:pt x="37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54"/>
              <p:cNvSpPr/>
              <p:nvPr/>
            </p:nvSpPr>
            <p:spPr>
              <a:xfrm>
                <a:off x="1507473" y="4144831"/>
                <a:ext cx="98695" cy="10868"/>
              </a:xfrm>
              <a:custGeom>
                <a:avLst/>
                <a:gdLst/>
                <a:ahLst/>
                <a:cxnLst/>
                <a:rect l="l" t="t" r="r" b="b"/>
                <a:pathLst>
                  <a:path w="2225" h="245" extrusionOk="0">
                    <a:moveTo>
                      <a:pt x="2225" y="0"/>
                    </a:moveTo>
                    <a:lnTo>
                      <a:pt x="2225" y="0"/>
                    </a:lnTo>
                    <a:cubicBezTo>
                      <a:pt x="1276" y="28"/>
                      <a:pt x="462" y="55"/>
                      <a:pt x="1" y="136"/>
                    </a:cubicBezTo>
                    <a:cubicBezTo>
                      <a:pt x="326" y="190"/>
                      <a:pt x="1194" y="245"/>
                      <a:pt x="2225" y="245"/>
                    </a:cubicBezTo>
                    <a:cubicBezTo>
                      <a:pt x="2225" y="190"/>
                      <a:pt x="2171" y="109"/>
                      <a:pt x="222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54"/>
              <p:cNvSpPr/>
              <p:nvPr/>
            </p:nvSpPr>
            <p:spPr>
              <a:xfrm>
                <a:off x="1365528" y="4171313"/>
                <a:ext cx="247870" cy="12065"/>
              </a:xfrm>
              <a:custGeom>
                <a:avLst/>
                <a:gdLst/>
                <a:ahLst/>
                <a:cxnLst/>
                <a:rect l="l" t="t" r="r" b="b"/>
                <a:pathLst>
                  <a:path w="5588" h="272" extrusionOk="0">
                    <a:moveTo>
                      <a:pt x="5479" y="0"/>
                    </a:moveTo>
                    <a:cubicBezTo>
                      <a:pt x="3526" y="0"/>
                      <a:pt x="895" y="54"/>
                      <a:pt x="0" y="190"/>
                    </a:cubicBezTo>
                    <a:cubicBezTo>
                      <a:pt x="678" y="271"/>
                      <a:pt x="3472" y="271"/>
                      <a:pt x="5588" y="271"/>
                    </a:cubicBezTo>
                    <a:cubicBezTo>
                      <a:pt x="5561" y="217"/>
                      <a:pt x="5506" y="109"/>
                      <a:pt x="547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43" name="Google Shape;943;p54"/>
            <p:cNvSpPr/>
            <p:nvPr/>
          </p:nvSpPr>
          <p:spPr>
            <a:xfrm>
              <a:off x="941998" y="4078649"/>
              <a:ext cx="33756" cy="131209"/>
            </a:xfrm>
            <a:custGeom>
              <a:avLst/>
              <a:gdLst/>
              <a:ahLst/>
              <a:cxnLst/>
              <a:rect l="l" t="t" r="r" b="b"/>
              <a:pathLst>
                <a:path w="761" h="2958" extrusionOk="0">
                  <a:moveTo>
                    <a:pt x="760" y="1"/>
                  </a:moveTo>
                  <a:cubicBezTo>
                    <a:pt x="326" y="272"/>
                    <a:pt x="1" y="814"/>
                    <a:pt x="55" y="1601"/>
                  </a:cubicBezTo>
                  <a:cubicBezTo>
                    <a:pt x="82" y="2306"/>
                    <a:pt x="380" y="2740"/>
                    <a:pt x="760" y="2957"/>
                  </a:cubicBezTo>
                  <a:lnTo>
                    <a:pt x="76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44" name="Google Shape;944;p54"/>
            <p:cNvGrpSpPr/>
            <p:nvPr/>
          </p:nvGrpSpPr>
          <p:grpSpPr>
            <a:xfrm>
              <a:off x="254982" y="4234169"/>
              <a:ext cx="683460" cy="144118"/>
              <a:chOff x="254982" y="4234169"/>
              <a:chExt cx="683460" cy="144118"/>
            </a:xfrm>
          </p:grpSpPr>
          <p:sp>
            <p:nvSpPr>
              <p:cNvPr id="945" name="Google Shape;945;p54"/>
              <p:cNvSpPr/>
              <p:nvPr/>
            </p:nvSpPr>
            <p:spPr>
              <a:xfrm>
                <a:off x="254982" y="4234169"/>
                <a:ext cx="683460" cy="144118"/>
              </a:xfrm>
              <a:custGeom>
                <a:avLst/>
                <a:gdLst/>
                <a:ahLst/>
                <a:cxnLst/>
                <a:rect l="l" t="t" r="r" b="b"/>
                <a:pathLst>
                  <a:path w="15408" h="3249" extrusionOk="0">
                    <a:moveTo>
                      <a:pt x="14058" y="0"/>
                    </a:moveTo>
                    <a:cubicBezTo>
                      <a:pt x="13976" y="0"/>
                      <a:pt x="13902" y="7"/>
                      <a:pt x="13834" y="21"/>
                    </a:cubicBezTo>
                    <a:cubicBezTo>
                      <a:pt x="13102" y="129"/>
                      <a:pt x="12369" y="183"/>
                      <a:pt x="11637" y="183"/>
                    </a:cubicBezTo>
                    <a:lnTo>
                      <a:pt x="1" y="183"/>
                    </a:lnTo>
                    <a:cubicBezTo>
                      <a:pt x="1" y="183"/>
                      <a:pt x="109" y="292"/>
                      <a:pt x="218" y="482"/>
                    </a:cubicBezTo>
                    <a:cubicBezTo>
                      <a:pt x="245" y="563"/>
                      <a:pt x="272" y="672"/>
                      <a:pt x="299" y="753"/>
                    </a:cubicBezTo>
                    <a:cubicBezTo>
                      <a:pt x="353" y="862"/>
                      <a:pt x="381" y="970"/>
                      <a:pt x="408" y="1106"/>
                    </a:cubicBezTo>
                    <a:cubicBezTo>
                      <a:pt x="408" y="1160"/>
                      <a:pt x="435" y="1268"/>
                      <a:pt x="435" y="1350"/>
                    </a:cubicBezTo>
                    <a:lnTo>
                      <a:pt x="435" y="1513"/>
                    </a:lnTo>
                    <a:lnTo>
                      <a:pt x="435" y="1675"/>
                    </a:lnTo>
                    <a:cubicBezTo>
                      <a:pt x="435" y="1757"/>
                      <a:pt x="435" y="1811"/>
                      <a:pt x="408" y="1892"/>
                    </a:cubicBezTo>
                    <a:cubicBezTo>
                      <a:pt x="381" y="2028"/>
                      <a:pt x="381" y="2163"/>
                      <a:pt x="353" y="2245"/>
                    </a:cubicBezTo>
                    <a:cubicBezTo>
                      <a:pt x="353" y="2353"/>
                      <a:pt x="299" y="2462"/>
                      <a:pt x="299" y="2516"/>
                    </a:cubicBezTo>
                    <a:cubicBezTo>
                      <a:pt x="218" y="2787"/>
                      <a:pt x="82" y="3004"/>
                      <a:pt x="82" y="3004"/>
                    </a:cubicBezTo>
                    <a:lnTo>
                      <a:pt x="11637" y="3004"/>
                    </a:lnTo>
                    <a:cubicBezTo>
                      <a:pt x="12342" y="3004"/>
                      <a:pt x="13047" y="3113"/>
                      <a:pt x="13780" y="3194"/>
                    </a:cubicBezTo>
                    <a:cubicBezTo>
                      <a:pt x="13915" y="3248"/>
                      <a:pt x="14078" y="3248"/>
                      <a:pt x="14241" y="3248"/>
                    </a:cubicBezTo>
                    <a:cubicBezTo>
                      <a:pt x="14377" y="3248"/>
                      <a:pt x="14512" y="3167"/>
                      <a:pt x="14648" y="3113"/>
                    </a:cubicBezTo>
                    <a:cubicBezTo>
                      <a:pt x="15028" y="2896"/>
                      <a:pt x="15326" y="2462"/>
                      <a:pt x="15353" y="1757"/>
                    </a:cubicBezTo>
                    <a:cubicBezTo>
                      <a:pt x="15407" y="970"/>
                      <a:pt x="15082" y="400"/>
                      <a:pt x="14648" y="156"/>
                    </a:cubicBezTo>
                    <a:cubicBezTo>
                      <a:pt x="14539" y="75"/>
                      <a:pt x="14404" y="48"/>
                      <a:pt x="14322" y="21"/>
                    </a:cubicBezTo>
                    <a:cubicBezTo>
                      <a:pt x="14227" y="7"/>
                      <a:pt x="14139" y="0"/>
                      <a:pt x="140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54"/>
              <p:cNvSpPr/>
              <p:nvPr/>
            </p:nvSpPr>
            <p:spPr>
              <a:xfrm>
                <a:off x="729036" y="4266329"/>
                <a:ext cx="187765" cy="11045"/>
              </a:xfrm>
              <a:custGeom>
                <a:avLst/>
                <a:gdLst/>
                <a:ahLst/>
                <a:cxnLst/>
                <a:rect l="l" t="t" r="r" b="b"/>
                <a:pathLst>
                  <a:path w="4233" h="249" extrusionOk="0">
                    <a:moveTo>
                      <a:pt x="4069" y="1"/>
                    </a:moveTo>
                    <a:cubicBezTo>
                      <a:pt x="4069" y="1"/>
                      <a:pt x="706" y="137"/>
                      <a:pt x="1" y="164"/>
                    </a:cubicBezTo>
                    <a:cubicBezTo>
                      <a:pt x="1520" y="236"/>
                      <a:pt x="2894" y="248"/>
                      <a:pt x="3641" y="248"/>
                    </a:cubicBezTo>
                    <a:cubicBezTo>
                      <a:pt x="4015" y="248"/>
                      <a:pt x="4232" y="245"/>
                      <a:pt x="4232" y="245"/>
                    </a:cubicBezTo>
                    <a:lnTo>
                      <a:pt x="406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54"/>
              <p:cNvSpPr/>
              <p:nvPr/>
            </p:nvSpPr>
            <p:spPr>
              <a:xfrm>
                <a:off x="765143" y="4291613"/>
                <a:ext cx="150416" cy="12376"/>
              </a:xfrm>
              <a:custGeom>
                <a:avLst/>
                <a:gdLst/>
                <a:ahLst/>
                <a:cxnLst/>
                <a:rect l="l" t="t" r="r" b="b"/>
                <a:pathLst>
                  <a:path w="3391" h="279" extrusionOk="0">
                    <a:moveTo>
                      <a:pt x="3255" y="1"/>
                    </a:moveTo>
                    <a:cubicBezTo>
                      <a:pt x="3255" y="1"/>
                      <a:pt x="706" y="82"/>
                      <a:pt x="0" y="136"/>
                    </a:cubicBezTo>
                    <a:cubicBezTo>
                      <a:pt x="1157" y="257"/>
                      <a:pt x="2214" y="279"/>
                      <a:pt x="2831" y="279"/>
                    </a:cubicBezTo>
                    <a:cubicBezTo>
                      <a:pt x="3183" y="279"/>
                      <a:pt x="3391" y="272"/>
                      <a:pt x="3391" y="272"/>
                    </a:cubicBezTo>
                    <a:lnTo>
                      <a:pt x="325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54"/>
              <p:cNvSpPr/>
              <p:nvPr/>
            </p:nvSpPr>
            <p:spPr>
              <a:xfrm>
                <a:off x="796415" y="4325281"/>
                <a:ext cx="127572" cy="11134"/>
              </a:xfrm>
              <a:custGeom>
                <a:avLst/>
                <a:gdLst/>
                <a:ahLst/>
                <a:cxnLst/>
                <a:rect l="l" t="t" r="r" b="b"/>
                <a:pathLst>
                  <a:path w="2876" h="251" extrusionOk="0">
                    <a:moveTo>
                      <a:pt x="2713" y="1"/>
                    </a:moveTo>
                    <a:cubicBezTo>
                      <a:pt x="2713" y="1"/>
                      <a:pt x="706" y="28"/>
                      <a:pt x="1" y="55"/>
                    </a:cubicBezTo>
                    <a:cubicBezTo>
                      <a:pt x="1127" y="224"/>
                      <a:pt x="2072" y="250"/>
                      <a:pt x="2547" y="250"/>
                    </a:cubicBezTo>
                    <a:cubicBezTo>
                      <a:pt x="2758" y="250"/>
                      <a:pt x="2876" y="245"/>
                      <a:pt x="2876" y="245"/>
                    </a:cubicBezTo>
                    <a:lnTo>
                      <a:pt x="271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54"/>
              <p:cNvSpPr/>
              <p:nvPr/>
            </p:nvSpPr>
            <p:spPr>
              <a:xfrm>
                <a:off x="265806" y="4256570"/>
                <a:ext cx="320084" cy="13529"/>
              </a:xfrm>
              <a:custGeom>
                <a:avLst/>
                <a:gdLst/>
                <a:ahLst/>
                <a:cxnLst/>
                <a:rect l="l" t="t" r="r" b="b"/>
                <a:pathLst>
                  <a:path w="7216" h="305" extrusionOk="0">
                    <a:moveTo>
                      <a:pt x="2372" y="1"/>
                    </a:moveTo>
                    <a:cubicBezTo>
                      <a:pt x="1439" y="1"/>
                      <a:pt x="580" y="13"/>
                      <a:pt x="1" y="31"/>
                    </a:cubicBezTo>
                    <a:cubicBezTo>
                      <a:pt x="28" y="85"/>
                      <a:pt x="55" y="194"/>
                      <a:pt x="109" y="302"/>
                    </a:cubicBezTo>
                    <a:cubicBezTo>
                      <a:pt x="660" y="302"/>
                      <a:pt x="1407" y="305"/>
                      <a:pt x="2213" y="305"/>
                    </a:cubicBezTo>
                    <a:cubicBezTo>
                      <a:pt x="4230" y="305"/>
                      <a:pt x="6615" y="291"/>
                      <a:pt x="7216" y="194"/>
                    </a:cubicBezTo>
                    <a:cubicBezTo>
                      <a:pt x="6402" y="49"/>
                      <a:pt x="4238" y="1"/>
                      <a:pt x="23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54"/>
              <p:cNvSpPr/>
              <p:nvPr/>
            </p:nvSpPr>
            <p:spPr>
              <a:xfrm>
                <a:off x="274234" y="4283185"/>
                <a:ext cx="167316" cy="10868"/>
              </a:xfrm>
              <a:custGeom>
                <a:avLst/>
                <a:gdLst/>
                <a:ahLst/>
                <a:cxnLst/>
                <a:rect l="l" t="t" r="r" b="b"/>
                <a:pathLst>
                  <a:path w="3772" h="245" extrusionOk="0">
                    <a:moveTo>
                      <a:pt x="1" y="1"/>
                    </a:moveTo>
                    <a:cubicBezTo>
                      <a:pt x="1" y="55"/>
                      <a:pt x="55" y="163"/>
                      <a:pt x="55" y="245"/>
                    </a:cubicBezTo>
                    <a:cubicBezTo>
                      <a:pt x="1710" y="245"/>
                      <a:pt x="3310" y="191"/>
                      <a:pt x="3771" y="136"/>
                    </a:cubicBezTo>
                    <a:cubicBezTo>
                      <a:pt x="3093" y="55"/>
                      <a:pt x="1574" y="28"/>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54"/>
              <p:cNvSpPr/>
              <p:nvPr/>
            </p:nvSpPr>
            <p:spPr>
              <a:xfrm>
                <a:off x="274234" y="4307271"/>
                <a:ext cx="98740" cy="10868"/>
              </a:xfrm>
              <a:custGeom>
                <a:avLst/>
                <a:gdLst/>
                <a:ahLst/>
                <a:cxnLst/>
                <a:rect l="l" t="t" r="r" b="b"/>
                <a:pathLst>
                  <a:path w="2226" h="245" extrusionOk="0">
                    <a:moveTo>
                      <a:pt x="1" y="0"/>
                    </a:moveTo>
                    <a:lnTo>
                      <a:pt x="1" y="0"/>
                    </a:lnTo>
                    <a:cubicBezTo>
                      <a:pt x="55" y="109"/>
                      <a:pt x="55" y="163"/>
                      <a:pt x="1" y="244"/>
                    </a:cubicBezTo>
                    <a:cubicBezTo>
                      <a:pt x="1032" y="244"/>
                      <a:pt x="1900" y="190"/>
                      <a:pt x="2225" y="136"/>
                    </a:cubicBezTo>
                    <a:cubicBezTo>
                      <a:pt x="1764" y="54"/>
                      <a:pt x="950" y="27"/>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54"/>
              <p:cNvSpPr/>
              <p:nvPr/>
            </p:nvSpPr>
            <p:spPr>
              <a:xfrm>
                <a:off x="268245" y="4333709"/>
                <a:ext cx="249067" cy="12110"/>
              </a:xfrm>
              <a:custGeom>
                <a:avLst/>
                <a:gdLst/>
                <a:ahLst/>
                <a:cxnLst/>
                <a:rect l="l" t="t" r="r" b="b"/>
                <a:pathLst>
                  <a:path w="5615" h="273" extrusionOk="0">
                    <a:moveTo>
                      <a:pt x="109" y="1"/>
                    </a:moveTo>
                    <a:cubicBezTo>
                      <a:pt x="54" y="109"/>
                      <a:pt x="0" y="218"/>
                      <a:pt x="0" y="272"/>
                    </a:cubicBezTo>
                    <a:cubicBezTo>
                      <a:pt x="2116" y="272"/>
                      <a:pt x="4937" y="272"/>
                      <a:pt x="5615" y="191"/>
                    </a:cubicBezTo>
                    <a:cubicBezTo>
                      <a:pt x="4693" y="55"/>
                      <a:pt x="2089" y="1"/>
                      <a:pt x="10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3" name="Google Shape;953;p54"/>
            <p:cNvSpPr/>
            <p:nvPr/>
          </p:nvSpPr>
          <p:spPr>
            <a:xfrm>
              <a:off x="905891" y="4241089"/>
              <a:ext cx="33756" cy="131165"/>
            </a:xfrm>
            <a:custGeom>
              <a:avLst/>
              <a:gdLst/>
              <a:ahLst/>
              <a:cxnLst/>
              <a:rect l="l" t="t" r="r" b="b"/>
              <a:pathLst>
                <a:path w="761" h="2957" extrusionOk="0">
                  <a:moveTo>
                    <a:pt x="1" y="0"/>
                  </a:moveTo>
                  <a:lnTo>
                    <a:pt x="1" y="2957"/>
                  </a:lnTo>
                  <a:cubicBezTo>
                    <a:pt x="381" y="2740"/>
                    <a:pt x="679" y="2306"/>
                    <a:pt x="733" y="1601"/>
                  </a:cubicBezTo>
                  <a:cubicBezTo>
                    <a:pt x="760" y="814"/>
                    <a:pt x="462" y="244"/>
                    <a:pt x="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4" name="Google Shape;954;p54"/>
            <p:cNvGrpSpPr/>
            <p:nvPr/>
          </p:nvGrpSpPr>
          <p:grpSpPr>
            <a:xfrm>
              <a:off x="152737" y="4399004"/>
              <a:ext cx="683416" cy="142920"/>
              <a:chOff x="152737" y="4399004"/>
              <a:chExt cx="683416" cy="142920"/>
            </a:xfrm>
          </p:grpSpPr>
          <p:sp>
            <p:nvSpPr>
              <p:cNvPr id="955" name="Google Shape;955;p54"/>
              <p:cNvSpPr/>
              <p:nvPr/>
            </p:nvSpPr>
            <p:spPr>
              <a:xfrm>
                <a:off x="152737" y="4399004"/>
                <a:ext cx="683416" cy="142920"/>
              </a:xfrm>
              <a:custGeom>
                <a:avLst/>
                <a:gdLst/>
                <a:ahLst/>
                <a:cxnLst/>
                <a:rect l="l" t="t" r="r" b="b"/>
                <a:pathLst>
                  <a:path w="15407" h="3222" extrusionOk="0">
                    <a:moveTo>
                      <a:pt x="14057" y="0"/>
                    </a:moveTo>
                    <a:cubicBezTo>
                      <a:pt x="13976" y="0"/>
                      <a:pt x="13901" y="7"/>
                      <a:pt x="13834" y="21"/>
                    </a:cubicBezTo>
                    <a:cubicBezTo>
                      <a:pt x="13101" y="129"/>
                      <a:pt x="12369" y="211"/>
                      <a:pt x="11636" y="211"/>
                    </a:cubicBezTo>
                    <a:lnTo>
                      <a:pt x="0" y="211"/>
                    </a:lnTo>
                    <a:cubicBezTo>
                      <a:pt x="0" y="211"/>
                      <a:pt x="109" y="292"/>
                      <a:pt x="190" y="509"/>
                    </a:cubicBezTo>
                    <a:cubicBezTo>
                      <a:pt x="244" y="563"/>
                      <a:pt x="272" y="672"/>
                      <a:pt x="326" y="780"/>
                    </a:cubicBezTo>
                    <a:cubicBezTo>
                      <a:pt x="380" y="889"/>
                      <a:pt x="407" y="970"/>
                      <a:pt x="434" y="1106"/>
                    </a:cubicBezTo>
                    <a:cubicBezTo>
                      <a:pt x="434" y="1187"/>
                      <a:pt x="489" y="1295"/>
                      <a:pt x="489" y="1350"/>
                    </a:cubicBezTo>
                    <a:lnTo>
                      <a:pt x="489" y="1512"/>
                    </a:lnTo>
                    <a:lnTo>
                      <a:pt x="489" y="1702"/>
                    </a:lnTo>
                    <a:cubicBezTo>
                      <a:pt x="489" y="1757"/>
                      <a:pt x="489" y="1838"/>
                      <a:pt x="434" y="1892"/>
                    </a:cubicBezTo>
                    <a:cubicBezTo>
                      <a:pt x="407" y="2028"/>
                      <a:pt x="407" y="2163"/>
                      <a:pt x="380" y="2272"/>
                    </a:cubicBezTo>
                    <a:cubicBezTo>
                      <a:pt x="380" y="2326"/>
                      <a:pt x="326" y="2408"/>
                      <a:pt x="299" y="2516"/>
                    </a:cubicBezTo>
                    <a:cubicBezTo>
                      <a:pt x="190" y="2787"/>
                      <a:pt x="82" y="2977"/>
                      <a:pt x="82" y="2977"/>
                    </a:cubicBezTo>
                    <a:lnTo>
                      <a:pt x="11636" y="2977"/>
                    </a:lnTo>
                    <a:cubicBezTo>
                      <a:pt x="12342" y="2977"/>
                      <a:pt x="13047" y="3086"/>
                      <a:pt x="13779" y="3194"/>
                    </a:cubicBezTo>
                    <a:cubicBezTo>
                      <a:pt x="13915" y="3221"/>
                      <a:pt x="14078" y="3221"/>
                      <a:pt x="14240" y="3221"/>
                    </a:cubicBezTo>
                    <a:cubicBezTo>
                      <a:pt x="14376" y="3221"/>
                      <a:pt x="14512" y="3140"/>
                      <a:pt x="14647" y="3086"/>
                    </a:cubicBezTo>
                    <a:cubicBezTo>
                      <a:pt x="15027" y="2869"/>
                      <a:pt x="15325" y="2435"/>
                      <a:pt x="15352" y="1729"/>
                    </a:cubicBezTo>
                    <a:cubicBezTo>
                      <a:pt x="15407" y="943"/>
                      <a:pt x="15081" y="373"/>
                      <a:pt x="14647" y="129"/>
                    </a:cubicBezTo>
                    <a:cubicBezTo>
                      <a:pt x="14539" y="75"/>
                      <a:pt x="14403" y="21"/>
                      <a:pt x="14322" y="21"/>
                    </a:cubicBezTo>
                    <a:cubicBezTo>
                      <a:pt x="14227" y="7"/>
                      <a:pt x="14139" y="0"/>
                      <a:pt x="140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54"/>
              <p:cNvSpPr/>
              <p:nvPr/>
            </p:nvSpPr>
            <p:spPr>
              <a:xfrm>
                <a:off x="627988" y="4428769"/>
                <a:ext cx="187721" cy="11001"/>
              </a:xfrm>
              <a:custGeom>
                <a:avLst/>
                <a:gdLst/>
                <a:ahLst/>
                <a:cxnLst/>
                <a:rect l="l" t="t" r="r" b="b"/>
                <a:pathLst>
                  <a:path w="4232" h="248" extrusionOk="0">
                    <a:moveTo>
                      <a:pt x="4069" y="1"/>
                    </a:moveTo>
                    <a:cubicBezTo>
                      <a:pt x="4069" y="1"/>
                      <a:pt x="705" y="136"/>
                      <a:pt x="0" y="163"/>
                    </a:cubicBezTo>
                    <a:cubicBezTo>
                      <a:pt x="1519" y="236"/>
                      <a:pt x="2893" y="248"/>
                      <a:pt x="3641" y="248"/>
                    </a:cubicBezTo>
                    <a:cubicBezTo>
                      <a:pt x="4015" y="248"/>
                      <a:pt x="4232" y="245"/>
                      <a:pt x="4232" y="245"/>
                    </a:cubicBezTo>
                    <a:lnTo>
                      <a:pt x="406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54"/>
              <p:cNvSpPr/>
              <p:nvPr/>
            </p:nvSpPr>
            <p:spPr>
              <a:xfrm>
                <a:off x="664051" y="4454053"/>
                <a:ext cx="150461" cy="12376"/>
              </a:xfrm>
              <a:custGeom>
                <a:avLst/>
                <a:gdLst/>
                <a:ahLst/>
                <a:cxnLst/>
                <a:rect l="l" t="t" r="r" b="b"/>
                <a:pathLst>
                  <a:path w="3392" h="279" extrusionOk="0">
                    <a:moveTo>
                      <a:pt x="3256" y="0"/>
                    </a:moveTo>
                    <a:cubicBezTo>
                      <a:pt x="3256" y="0"/>
                      <a:pt x="706" y="82"/>
                      <a:pt x="1" y="136"/>
                    </a:cubicBezTo>
                    <a:cubicBezTo>
                      <a:pt x="1175" y="257"/>
                      <a:pt x="2228" y="279"/>
                      <a:pt x="2838" y="279"/>
                    </a:cubicBezTo>
                    <a:cubicBezTo>
                      <a:pt x="3187" y="279"/>
                      <a:pt x="3391" y="271"/>
                      <a:pt x="3391" y="271"/>
                    </a:cubicBezTo>
                    <a:lnTo>
                      <a:pt x="325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54"/>
              <p:cNvSpPr/>
              <p:nvPr/>
            </p:nvSpPr>
            <p:spPr>
              <a:xfrm>
                <a:off x="695368" y="4488918"/>
                <a:ext cx="128770" cy="11134"/>
              </a:xfrm>
              <a:custGeom>
                <a:avLst/>
                <a:gdLst/>
                <a:ahLst/>
                <a:cxnLst/>
                <a:rect l="l" t="t" r="r" b="b"/>
                <a:pathLst>
                  <a:path w="2903" h="251" extrusionOk="0">
                    <a:moveTo>
                      <a:pt x="2713" y="1"/>
                    </a:moveTo>
                    <a:cubicBezTo>
                      <a:pt x="2713" y="1"/>
                      <a:pt x="733" y="28"/>
                      <a:pt x="0" y="82"/>
                    </a:cubicBezTo>
                    <a:cubicBezTo>
                      <a:pt x="1085" y="227"/>
                      <a:pt x="2013" y="251"/>
                      <a:pt x="2512" y="251"/>
                    </a:cubicBezTo>
                    <a:cubicBezTo>
                      <a:pt x="2761" y="251"/>
                      <a:pt x="2902" y="245"/>
                      <a:pt x="2902" y="245"/>
                    </a:cubicBezTo>
                    <a:lnTo>
                      <a:pt x="271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54"/>
              <p:cNvSpPr/>
              <p:nvPr/>
            </p:nvSpPr>
            <p:spPr>
              <a:xfrm>
                <a:off x="163560" y="4420341"/>
                <a:ext cx="321281" cy="12198"/>
              </a:xfrm>
              <a:custGeom>
                <a:avLst/>
                <a:gdLst/>
                <a:ahLst/>
                <a:cxnLst/>
                <a:rect l="l" t="t" r="r" b="b"/>
                <a:pathLst>
                  <a:path w="7243" h="275" extrusionOk="0">
                    <a:moveTo>
                      <a:pt x="0" y="1"/>
                    </a:moveTo>
                    <a:cubicBezTo>
                      <a:pt x="28" y="55"/>
                      <a:pt x="55" y="164"/>
                      <a:pt x="136" y="272"/>
                    </a:cubicBezTo>
                    <a:cubicBezTo>
                      <a:pt x="686" y="272"/>
                      <a:pt x="1434" y="274"/>
                      <a:pt x="2240" y="274"/>
                    </a:cubicBezTo>
                    <a:cubicBezTo>
                      <a:pt x="4256" y="274"/>
                      <a:pt x="6642" y="260"/>
                      <a:pt x="7243" y="164"/>
                    </a:cubicBezTo>
                    <a:cubicBezTo>
                      <a:pt x="6022" y="1"/>
                      <a:pt x="176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54"/>
              <p:cNvSpPr/>
              <p:nvPr/>
            </p:nvSpPr>
            <p:spPr>
              <a:xfrm>
                <a:off x="174384" y="4446822"/>
                <a:ext cx="166074" cy="10868"/>
              </a:xfrm>
              <a:custGeom>
                <a:avLst/>
                <a:gdLst/>
                <a:ahLst/>
                <a:cxnLst/>
                <a:rect l="l" t="t" r="r" b="b"/>
                <a:pathLst>
                  <a:path w="3744" h="245" extrusionOk="0">
                    <a:moveTo>
                      <a:pt x="1" y="0"/>
                    </a:moveTo>
                    <a:cubicBezTo>
                      <a:pt x="1" y="82"/>
                      <a:pt x="28" y="163"/>
                      <a:pt x="28" y="245"/>
                    </a:cubicBezTo>
                    <a:cubicBezTo>
                      <a:pt x="1682" y="245"/>
                      <a:pt x="3283" y="217"/>
                      <a:pt x="3744" y="136"/>
                    </a:cubicBezTo>
                    <a:cubicBezTo>
                      <a:pt x="3066" y="28"/>
                      <a:pt x="1547" y="0"/>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54"/>
              <p:cNvSpPr/>
              <p:nvPr/>
            </p:nvSpPr>
            <p:spPr>
              <a:xfrm>
                <a:off x="174384" y="4470865"/>
                <a:ext cx="97498" cy="10912"/>
              </a:xfrm>
              <a:custGeom>
                <a:avLst/>
                <a:gdLst/>
                <a:ahLst/>
                <a:cxnLst/>
                <a:rect l="l" t="t" r="r" b="b"/>
                <a:pathLst>
                  <a:path w="2198" h="246" extrusionOk="0">
                    <a:moveTo>
                      <a:pt x="1" y="1"/>
                    </a:moveTo>
                    <a:lnTo>
                      <a:pt x="1" y="1"/>
                    </a:lnTo>
                    <a:cubicBezTo>
                      <a:pt x="28" y="109"/>
                      <a:pt x="28" y="164"/>
                      <a:pt x="1" y="245"/>
                    </a:cubicBezTo>
                    <a:cubicBezTo>
                      <a:pt x="1004" y="245"/>
                      <a:pt x="1872" y="218"/>
                      <a:pt x="2198" y="137"/>
                    </a:cubicBezTo>
                    <a:cubicBezTo>
                      <a:pt x="1737" y="82"/>
                      <a:pt x="950" y="28"/>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54"/>
              <p:cNvSpPr/>
              <p:nvPr/>
            </p:nvSpPr>
            <p:spPr>
              <a:xfrm>
                <a:off x="165956" y="4498544"/>
                <a:ext cx="249112" cy="12110"/>
              </a:xfrm>
              <a:custGeom>
                <a:avLst/>
                <a:gdLst/>
                <a:ahLst/>
                <a:cxnLst/>
                <a:rect l="l" t="t" r="r" b="b"/>
                <a:pathLst>
                  <a:path w="5616" h="273" extrusionOk="0">
                    <a:moveTo>
                      <a:pt x="109" y="1"/>
                    </a:moveTo>
                    <a:cubicBezTo>
                      <a:pt x="82" y="82"/>
                      <a:pt x="28" y="164"/>
                      <a:pt x="1" y="272"/>
                    </a:cubicBezTo>
                    <a:cubicBezTo>
                      <a:pt x="2116" y="272"/>
                      <a:pt x="4937" y="272"/>
                      <a:pt x="5615" y="164"/>
                    </a:cubicBezTo>
                    <a:cubicBezTo>
                      <a:pt x="4693" y="28"/>
                      <a:pt x="2062" y="1"/>
                      <a:pt x="10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3" name="Google Shape;963;p54"/>
            <p:cNvSpPr/>
            <p:nvPr/>
          </p:nvSpPr>
          <p:spPr>
            <a:xfrm>
              <a:off x="803646" y="4404726"/>
              <a:ext cx="34909" cy="131165"/>
            </a:xfrm>
            <a:custGeom>
              <a:avLst/>
              <a:gdLst/>
              <a:ahLst/>
              <a:cxnLst/>
              <a:rect l="l" t="t" r="r" b="b"/>
              <a:pathLst>
                <a:path w="787" h="2957" extrusionOk="0">
                  <a:moveTo>
                    <a:pt x="0" y="0"/>
                  </a:moveTo>
                  <a:lnTo>
                    <a:pt x="0" y="2957"/>
                  </a:lnTo>
                  <a:cubicBezTo>
                    <a:pt x="380" y="2740"/>
                    <a:pt x="678" y="2306"/>
                    <a:pt x="733" y="1600"/>
                  </a:cubicBezTo>
                  <a:cubicBezTo>
                    <a:pt x="787" y="814"/>
                    <a:pt x="489" y="244"/>
                    <a:pt x="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 name="Google Shape;1616;p38"/>
          <p:cNvSpPr txBox="1">
            <a:spLocks noGrp="1"/>
          </p:cNvSpPr>
          <p:nvPr>
            <p:ph type="title" idx="4294967295"/>
          </p:nvPr>
        </p:nvSpPr>
        <p:spPr>
          <a:xfrm>
            <a:off x="3757961" y="911373"/>
            <a:ext cx="1605776" cy="985912"/>
          </a:xfrm>
          <a:prstGeom prst="rect">
            <a:avLst/>
          </a:prstGeom>
          <a:solidFill>
            <a:schemeClr val="bg2">
              <a:lumMod val="50000"/>
            </a:schemeClr>
          </a:solidFill>
        </p:spPr>
        <p:txBody>
          <a:bodyPr spcFirstLastPara="1" wrap="square" lIns="91425" tIns="91425" rIns="91425" bIns="91425" anchor="ctr" anchorCtr="0">
            <a:noAutofit/>
          </a:bodyPr>
          <a:lstStyle/>
          <a:p>
            <a:pPr marL="0" lvl="0" indent="0" algn="ctr" rtl="0">
              <a:spcBef>
                <a:spcPts val="0"/>
              </a:spcBef>
              <a:spcAft>
                <a:spcPts val="0"/>
              </a:spcAft>
              <a:buNone/>
            </a:pPr>
            <a:r>
              <a:rPr lang="en" sz="7200" b="1">
                <a:solidFill>
                  <a:schemeClr val="tx2"/>
                </a:solidFill>
                <a:latin typeface="+mj-lt"/>
              </a:rPr>
              <a:t>02</a:t>
            </a:r>
            <a:endParaRPr sz="7200" b="1">
              <a:solidFill>
                <a:schemeClr val="tx2"/>
              </a:solidFill>
              <a:latin typeface="+mj-lt"/>
            </a:endParaRPr>
          </a:p>
        </p:txBody>
      </p:sp>
      <p:sp>
        <p:nvSpPr>
          <p:cNvPr id="97" name="Google Shape;1622;p38"/>
          <p:cNvSpPr txBox="1">
            <a:spLocks noGrp="1"/>
          </p:cNvSpPr>
          <p:nvPr>
            <p:ph type="subTitle" idx="4294967295"/>
          </p:nvPr>
        </p:nvSpPr>
        <p:spPr>
          <a:xfrm>
            <a:off x="1297687" y="3156961"/>
            <a:ext cx="6526323" cy="484800"/>
          </a:xfrm>
          <a:prstGeom prst="rect">
            <a:avLst/>
          </a:prstGeom>
        </p:spPr>
        <p:txBody>
          <a:bodyPr spcFirstLastPara="1" wrap="square" lIns="91425" tIns="91425" rIns="91425" bIns="91425" anchor="b" anchorCtr="0">
            <a:noAutofit/>
          </a:bodyPr>
          <a:lstStyle/>
          <a:p>
            <a:pPr marL="0" lvl="0" indent="0" algn="ctr">
              <a:buNone/>
            </a:pPr>
            <a:r>
              <a:rPr lang="en-US" sz="8000" b="1">
                <a:latin typeface="+mj-lt"/>
              </a:rPr>
              <a:t>BÀI TẬP 2 </a:t>
            </a:r>
          </a:p>
        </p:txBody>
      </p:sp>
    </p:spTree>
    <p:extLst>
      <p:ext uri="{BB962C8B-B14F-4D97-AF65-F5344CB8AC3E}">
        <p14:creationId xmlns:p14="http://schemas.microsoft.com/office/powerpoint/2010/main" val="3672648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3"/>
        <p:cNvGrpSpPr/>
        <p:nvPr/>
      </p:nvGrpSpPr>
      <p:grpSpPr>
        <a:xfrm>
          <a:off x="0" y="0"/>
          <a:ext cx="0" cy="0"/>
          <a:chOff x="0" y="0"/>
          <a:chExt cx="0" cy="0"/>
        </a:xfrm>
      </p:grpSpPr>
      <p:sp>
        <p:nvSpPr>
          <p:cNvPr id="131" name="TextBox 11">
            <a:extLst>
              <a:ext uri="{FF2B5EF4-FFF2-40B4-BE49-F238E27FC236}">
                <a16:creationId xmlns:a16="http://schemas.microsoft.com/office/drawing/2014/main" id="{27DF2B8C-8F3D-55D7-8C03-55D41324E176}"/>
              </a:ext>
            </a:extLst>
          </p:cNvPr>
          <p:cNvSpPr txBox="1"/>
          <p:nvPr/>
        </p:nvSpPr>
        <p:spPr>
          <a:xfrm>
            <a:off x="2367055" y="25434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2 </a:t>
            </a:r>
          </a:p>
        </p:txBody>
      </p:sp>
      <p:sp>
        <p:nvSpPr>
          <p:cNvPr id="134" name="Rounded Rectangle 133"/>
          <p:cNvSpPr/>
          <p:nvPr/>
        </p:nvSpPr>
        <p:spPr>
          <a:xfrm>
            <a:off x="955497" y="972547"/>
            <a:ext cx="7272805" cy="1095290"/>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a:solidFill>
                  <a:sysClr val="windowText" lastClr="000000"/>
                </a:solidFill>
                <a:ea typeface="Calibri" panose="020F0502020204030204" pitchFamily="34" charset="0"/>
                <a:cs typeface="Arial" panose="020B0604020202020204" pitchFamily="34" charset="0"/>
              </a:rPr>
              <a:t>C</a:t>
            </a:r>
            <a:r>
              <a:rPr lang="vi-VN" sz="2000" b="1">
                <a:solidFill>
                  <a:sysClr val="windowText" lastClr="000000"/>
                </a:solidFill>
                <a:ea typeface="Calibri" panose="020F0502020204030204" pitchFamily="34" charset="0"/>
                <a:cs typeface="Arial" panose="020B0604020202020204" pitchFamily="34" charset="0"/>
              </a:rPr>
              <a:t>âu hỏi 1: </a:t>
            </a:r>
            <a:r>
              <a:rPr lang="vi-VN" sz="2000">
                <a:solidFill>
                  <a:sysClr val="windowText" lastClr="000000"/>
                </a:solidFill>
                <a:ea typeface="Calibri" panose="020F0502020204030204" pitchFamily="34" charset="0"/>
                <a:cs typeface="Arial" panose="020B0604020202020204" pitchFamily="34" charset="0"/>
              </a:rPr>
              <a:t>Chi tiết nào thể hiện Nam nhờ thành phố? và các đáp án.</a:t>
            </a:r>
            <a:r>
              <a:rPr lang="vi-VN" sz="2000" b="1">
                <a:solidFill>
                  <a:sysClr val="windowText" lastClr="000000"/>
                </a:solidFill>
                <a:ea typeface="Calibri" panose="020F0502020204030204" pitchFamily="34" charset="0"/>
                <a:cs typeface="Arial" panose="020B0604020202020204" pitchFamily="34" charset="0"/>
              </a:rPr>
              <a:t> </a:t>
            </a:r>
          </a:p>
        </p:txBody>
      </p:sp>
      <p:sp>
        <p:nvSpPr>
          <p:cNvPr id="5" name="Rectangle 4"/>
          <p:cNvSpPr/>
          <p:nvPr/>
        </p:nvSpPr>
        <p:spPr>
          <a:xfrm>
            <a:off x="955497" y="2139712"/>
            <a:ext cx="7715892" cy="2400657"/>
          </a:xfrm>
          <a:prstGeom prst="rect">
            <a:avLst/>
          </a:prstGeom>
        </p:spPr>
        <p:txBody>
          <a:bodyPr wrap="square">
            <a:spAutoFit/>
          </a:bodyPr>
          <a:lstStyle/>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A. Ngồi nói chuyện với bạn trên mô đất giữa đồng quê ngập nắng.</a:t>
            </a:r>
            <a:br>
              <a:rPr lang="vi-VN" sz="2000">
                <a:solidFill>
                  <a:sysClr val="windowText" lastClr="000000"/>
                </a:solidFill>
                <a:latin typeface="+mn-lt"/>
                <a:ea typeface="Calibri" panose="020F0502020204030204" pitchFamily="34" charset="0"/>
                <a:cs typeface="Arial" panose="020B0604020202020204" pitchFamily="34" charset="0"/>
              </a:rPr>
            </a:br>
            <a:r>
              <a:rPr lang="vi-VN" sz="2000">
                <a:solidFill>
                  <a:sysClr val="windowText" lastClr="000000"/>
                </a:solidFill>
                <a:latin typeface="+mn-lt"/>
                <a:ea typeface="Calibri" panose="020F0502020204030204" pitchFamily="34" charset="0"/>
                <a:cs typeface="Arial" panose="020B0604020202020204" pitchFamily="34" charset="0"/>
              </a:rPr>
              <a:t>B. Chia sẻ với bạn về những địa danh ở thành phố.</a:t>
            </a:r>
            <a:br>
              <a:rPr lang="vi-VN" sz="2000">
                <a:solidFill>
                  <a:sysClr val="windowText" lastClr="000000"/>
                </a:solidFill>
                <a:latin typeface="+mn-lt"/>
                <a:ea typeface="Calibri" panose="020F0502020204030204" pitchFamily="34" charset="0"/>
                <a:cs typeface="Arial" panose="020B0604020202020204" pitchFamily="34" charset="0"/>
              </a:rPr>
            </a:br>
            <a:r>
              <a:rPr lang="vi-VN" sz="2000">
                <a:solidFill>
                  <a:sysClr val="windowText" lastClr="000000"/>
                </a:solidFill>
                <a:latin typeface="+mn-lt"/>
                <a:ea typeface="Calibri" panose="020F0502020204030204" pitchFamily="34" charset="0"/>
                <a:cs typeface="Arial" panose="020B0604020202020204" pitchFamily="34" charset="0"/>
              </a:rPr>
              <a:t>C. Kể với bạn về các hoạt động thường làm ở thành phố.</a:t>
            </a:r>
            <a:br>
              <a:rPr lang="vi-VN" sz="2000">
                <a:solidFill>
                  <a:sysClr val="windowText" lastClr="000000"/>
                </a:solidFill>
                <a:latin typeface="+mn-lt"/>
                <a:ea typeface="Calibri" panose="020F0502020204030204" pitchFamily="34" charset="0"/>
                <a:cs typeface="Arial" panose="020B0604020202020204" pitchFamily="34" charset="0"/>
              </a:rPr>
            </a:br>
            <a:r>
              <a:rPr lang="vi-VN" sz="2000">
                <a:solidFill>
                  <a:sysClr val="windowText" lastClr="000000"/>
                </a:solidFill>
                <a:latin typeface="+mn-lt"/>
                <a:ea typeface="Calibri" panose="020F0502020204030204" pitchFamily="34" charset="0"/>
                <a:cs typeface="Arial" panose="020B0604020202020204" pitchFamily="34" charset="0"/>
              </a:rPr>
              <a:t>D. Rủ bạn thực hiện các hoạt động mà Nam thường làm ở thành phố </a:t>
            </a:r>
            <a:endParaRPr lang="en-US" sz="2000">
              <a:solidFill>
                <a:sysClr val="windowText" lastClr="000000"/>
              </a:solidFill>
              <a:latin typeface="+mn-lt"/>
              <a:ea typeface="Calibri" panose="020F0502020204030204" pitchFamily="34" charset="0"/>
              <a:cs typeface="Arial" panose="020B0604020202020204" pitchFamily="34" charset="0"/>
            </a:endParaRPr>
          </a:p>
        </p:txBody>
      </p:sp>
      <p:sp>
        <p:nvSpPr>
          <p:cNvPr id="6" name="Oval 5"/>
          <p:cNvSpPr/>
          <p:nvPr/>
        </p:nvSpPr>
        <p:spPr>
          <a:xfrm>
            <a:off x="934949" y="3134556"/>
            <a:ext cx="431514" cy="43151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4"/>
                                        </p:tgtEl>
                                        <p:attrNameLst>
                                          <p:attrName>style.visibility</p:attrName>
                                        </p:attrNameLst>
                                      </p:cBhvr>
                                      <p:to>
                                        <p:strVal val="visible"/>
                                      </p:to>
                                    </p:set>
                                    <p:animEffect transition="in" filter="barn(inVertical)">
                                      <p:cBhvr>
                                        <p:cTn id="7" dur="500"/>
                                        <p:tgtEl>
                                          <p:spTgt spid="1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5" grpId="0"/>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3"/>
        <p:cNvGrpSpPr/>
        <p:nvPr/>
      </p:nvGrpSpPr>
      <p:grpSpPr>
        <a:xfrm>
          <a:off x="0" y="0"/>
          <a:ext cx="0" cy="0"/>
          <a:chOff x="0" y="0"/>
          <a:chExt cx="0" cy="0"/>
        </a:xfrm>
      </p:grpSpPr>
      <p:sp>
        <p:nvSpPr>
          <p:cNvPr id="131" name="TextBox 11">
            <a:extLst>
              <a:ext uri="{FF2B5EF4-FFF2-40B4-BE49-F238E27FC236}">
                <a16:creationId xmlns:a16="http://schemas.microsoft.com/office/drawing/2014/main" id="{27DF2B8C-8F3D-55D7-8C03-55D41324E176}"/>
              </a:ext>
            </a:extLst>
          </p:cNvPr>
          <p:cNvSpPr txBox="1"/>
          <p:nvPr/>
        </p:nvSpPr>
        <p:spPr>
          <a:xfrm>
            <a:off x="2367055" y="25434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2 </a:t>
            </a:r>
          </a:p>
        </p:txBody>
      </p:sp>
      <p:sp>
        <p:nvSpPr>
          <p:cNvPr id="134" name="Rounded Rectangle 133"/>
          <p:cNvSpPr/>
          <p:nvPr/>
        </p:nvSpPr>
        <p:spPr>
          <a:xfrm>
            <a:off x="955497" y="972547"/>
            <a:ext cx="7561779" cy="712415"/>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a:solidFill>
                  <a:sysClr val="windowText" lastClr="000000"/>
                </a:solidFill>
                <a:ea typeface="Calibri" panose="020F0502020204030204" pitchFamily="34" charset="0"/>
                <a:cs typeface="Arial" panose="020B0604020202020204" pitchFamily="34" charset="0"/>
              </a:rPr>
              <a:t>C</a:t>
            </a:r>
            <a:r>
              <a:rPr lang="vi-VN" sz="2000" b="1">
                <a:solidFill>
                  <a:sysClr val="windowText" lastClr="000000"/>
                </a:solidFill>
                <a:ea typeface="Calibri" panose="020F0502020204030204" pitchFamily="34" charset="0"/>
                <a:cs typeface="Arial" panose="020B0604020202020204" pitchFamily="34" charset="0"/>
              </a:rPr>
              <a:t>âu hỏi </a:t>
            </a:r>
            <a:r>
              <a:rPr lang="en-US" sz="2000" b="1">
                <a:solidFill>
                  <a:sysClr val="windowText" lastClr="000000"/>
                </a:solidFill>
                <a:ea typeface="Calibri" panose="020F0502020204030204" pitchFamily="34" charset="0"/>
                <a:cs typeface="Arial" panose="020B0604020202020204" pitchFamily="34" charset="0"/>
              </a:rPr>
              <a:t>2</a:t>
            </a:r>
            <a:r>
              <a:rPr lang="vi-VN" sz="2000" b="1">
                <a:solidFill>
                  <a:sysClr val="windowText" lastClr="000000"/>
                </a:solidFill>
                <a:ea typeface="Calibri" panose="020F0502020204030204" pitchFamily="34" charset="0"/>
                <a:cs typeface="Arial" panose="020B0604020202020204" pitchFamily="34" charset="0"/>
              </a:rPr>
              <a:t>: </a:t>
            </a:r>
            <a:r>
              <a:rPr lang="vi-VN" sz="2000">
                <a:solidFill>
                  <a:sysClr val="windowText" lastClr="000000"/>
                </a:solidFill>
                <a:ea typeface="Calibri" panose="020F0502020204030204" pitchFamily="34" charset="0"/>
                <a:cs typeface="Arial" panose="020B0604020202020204" pitchFamily="34" charset="0"/>
              </a:rPr>
              <a:t>Trong câu chuyện Siêng được miêu tả như thế nào? </a:t>
            </a:r>
            <a:endParaRPr lang="vi-VN" sz="2000" b="1">
              <a:solidFill>
                <a:sysClr val="windowText" lastClr="000000"/>
              </a:solidFill>
              <a:ea typeface="Calibri" panose="020F0502020204030204" pitchFamily="34" charset="0"/>
              <a:cs typeface="Arial" panose="020B0604020202020204" pitchFamily="34" charset="0"/>
            </a:endParaRPr>
          </a:p>
        </p:txBody>
      </p:sp>
      <p:sp>
        <p:nvSpPr>
          <p:cNvPr id="5" name="Rectangle 4"/>
          <p:cNvSpPr/>
          <p:nvPr/>
        </p:nvSpPr>
        <p:spPr>
          <a:xfrm>
            <a:off x="976045" y="1756837"/>
            <a:ext cx="7715892" cy="1881990"/>
          </a:xfrm>
          <a:prstGeom prst="rect">
            <a:avLst/>
          </a:prstGeom>
        </p:spPr>
        <p:txBody>
          <a:bodyPr wrap="square">
            <a:spAutoFit/>
          </a:bodyPr>
          <a:lstStyle/>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A. Hiền khô, hay nói lảng.</a:t>
            </a:r>
          </a:p>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B. Cười tươi rói, hay chọc quê bạn.</a:t>
            </a:r>
          </a:p>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C. Nhỏ xíu, hay mắc cỡ.</a:t>
            </a:r>
          </a:p>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D. Nhỏ xíu, đen đúa, tóc cháy nắng</a:t>
            </a:r>
            <a:endParaRPr lang="en-US" sz="2000">
              <a:solidFill>
                <a:sysClr val="windowText" lastClr="000000"/>
              </a:solidFill>
              <a:latin typeface="+mn-lt"/>
              <a:ea typeface="Calibri" panose="020F0502020204030204" pitchFamily="34" charset="0"/>
              <a:cs typeface="Arial" panose="020B0604020202020204" pitchFamily="34" charset="0"/>
            </a:endParaRPr>
          </a:p>
        </p:txBody>
      </p:sp>
      <p:sp>
        <p:nvSpPr>
          <p:cNvPr id="6" name="Oval 5"/>
          <p:cNvSpPr/>
          <p:nvPr/>
        </p:nvSpPr>
        <p:spPr>
          <a:xfrm>
            <a:off x="955497" y="2751681"/>
            <a:ext cx="431514" cy="43151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292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4"/>
                                        </p:tgtEl>
                                        <p:attrNameLst>
                                          <p:attrName>style.visibility</p:attrName>
                                        </p:attrNameLst>
                                      </p:cBhvr>
                                      <p:to>
                                        <p:strVal val="visible"/>
                                      </p:to>
                                    </p:set>
                                    <p:animEffect transition="in" filter="barn(inVertical)">
                                      <p:cBhvr>
                                        <p:cTn id="7" dur="500"/>
                                        <p:tgtEl>
                                          <p:spTgt spid="1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5" grpId="0"/>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83"/>
        <p:cNvGrpSpPr/>
        <p:nvPr/>
      </p:nvGrpSpPr>
      <p:grpSpPr>
        <a:xfrm>
          <a:off x="0" y="0"/>
          <a:ext cx="0" cy="0"/>
          <a:chOff x="0" y="0"/>
          <a:chExt cx="0" cy="0"/>
        </a:xfrm>
      </p:grpSpPr>
      <p:sp>
        <p:nvSpPr>
          <p:cNvPr id="131" name="TextBox 11">
            <a:extLst>
              <a:ext uri="{FF2B5EF4-FFF2-40B4-BE49-F238E27FC236}">
                <a16:creationId xmlns:a16="http://schemas.microsoft.com/office/drawing/2014/main" id="{27DF2B8C-8F3D-55D7-8C03-55D41324E176}"/>
              </a:ext>
            </a:extLst>
          </p:cNvPr>
          <p:cNvSpPr txBox="1"/>
          <p:nvPr/>
        </p:nvSpPr>
        <p:spPr>
          <a:xfrm>
            <a:off x="2367055" y="25434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2 </a:t>
            </a:r>
          </a:p>
        </p:txBody>
      </p:sp>
      <p:sp>
        <p:nvSpPr>
          <p:cNvPr id="134" name="Rounded Rectangle 133"/>
          <p:cNvSpPr/>
          <p:nvPr/>
        </p:nvSpPr>
        <p:spPr>
          <a:xfrm>
            <a:off x="955497" y="972547"/>
            <a:ext cx="7561779" cy="1092559"/>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a:solidFill>
                  <a:sysClr val="windowText" lastClr="000000"/>
                </a:solidFill>
                <a:ea typeface="Calibri" panose="020F0502020204030204" pitchFamily="34" charset="0"/>
                <a:cs typeface="Arial" panose="020B0604020202020204" pitchFamily="34" charset="0"/>
              </a:rPr>
              <a:t>C</a:t>
            </a:r>
            <a:r>
              <a:rPr lang="vi-VN" sz="2000" b="1">
                <a:solidFill>
                  <a:sysClr val="windowText" lastClr="000000"/>
                </a:solidFill>
                <a:ea typeface="Calibri" panose="020F0502020204030204" pitchFamily="34" charset="0"/>
                <a:cs typeface="Arial" panose="020B0604020202020204" pitchFamily="34" charset="0"/>
              </a:rPr>
              <a:t>âu hỏi </a:t>
            </a:r>
            <a:r>
              <a:rPr lang="en-US" sz="2000" b="1">
                <a:solidFill>
                  <a:sysClr val="windowText" lastClr="000000"/>
                </a:solidFill>
                <a:ea typeface="Calibri" panose="020F0502020204030204" pitchFamily="34" charset="0"/>
                <a:cs typeface="Arial" panose="020B0604020202020204" pitchFamily="34" charset="0"/>
              </a:rPr>
              <a:t>3</a:t>
            </a:r>
            <a:r>
              <a:rPr lang="vi-VN" sz="2000" b="1">
                <a:solidFill>
                  <a:sysClr val="windowText" lastClr="000000"/>
                </a:solidFill>
                <a:ea typeface="Calibri" panose="020F0502020204030204" pitchFamily="34" charset="0"/>
                <a:cs typeface="Arial" panose="020B0604020202020204" pitchFamily="34" charset="0"/>
              </a:rPr>
              <a:t>: </a:t>
            </a:r>
            <a:r>
              <a:rPr lang="vi-VN" sz="2000">
                <a:solidFill>
                  <a:sysClr val="windowText" lastClr="000000"/>
                </a:solidFill>
                <a:ea typeface="Calibri" panose="020F0502020204030204" pitchFamily="34" charset="0"/>
                <a:cs typeface="Arial" panose="020B0604020202020204" pitchFamily="34" charset="0"/>
              </a:rPr>
              <a:t>Nam đã cùng Siêng làm những việc gì ở Thất Sơn? và các đáp án.</a:t>
            </a:r>
            <a:endParaRPr lang="vi-VN" sz="2000" b="1">
              <a:solidFill>
                <a:sysClr val="windowText" lastClr="000000"/>
              </a:solidFill>
              <a:ea typeface="Calibri" panose="020F0502020204030204" pitchFamily="34" charset="0"/>
              <a:cs typeface="Arial" panose="020B0604020202020204" pitchFamily="34" charset="0"/>
            </a:endParaRPr>
          </a:p>
        </p:txBody>
      </p:sp>
      <p:sp>
        <p:nvSpPr>
          <p:cNvPr id="5" name="Rectangle 4"/>
          <p:cNvSpPr/>
          <p:nvPr/>
        </p:nvSpPr>
        <p:spPr>
          <a:xfrm>
            <a:off x="976045" y="2136981"/>
            <a:ext cx="7715892" cy="1881990"/>
          </a:xfrm>
          <a:prstGeom prst="rect">
            <a:avLst/>
          </a:prstGeom>
        </p:spPr>
        <p:txBody>
          <a:bodyPr wrap="square">
            <a:spAutoFit/>
          </a:bodyPr>
          <a:lstStyle/>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A. Khám phá đám ruộng lấp xấp nước, tìm mồi câu cá.</a:t>
            </a:r>
          </a:p>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B. Dùng trứng kiến làm mồi câu cá, nướng cá.</a:t>
            </a:r>
          </a:p>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C. Câu cá, làm cá, nướng cá, thưởng thức cá nướng.</a:t>
            </a:r>
          </a:p>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D. Dùng trứng kiến làm mồi câu, câu cá, thưởng thức cá nướng.</a:t>
            </a:r>
            <a:endParaRPr lang="en-US" sz="2000">
              <a:solidFill>
                <a:sysClr val="windowText" lastClr="000000"/>
              </a:solidFill>
              <a:latin typeface="+mn-lt"/>
              <a:ea typeface="Calibri" panose="020F0502020204030204" pitchFamily="34" charset="0"/>
              <a:cs typeface="Arial" panose="020B0604020202020204" pitchFamily="34" charset="0"/>
            </a:endParaRPr>
          </a:p>
        </p:txBody>
      </p:sp>
      <p:sp>
        <p:nvSpPr>
          <p:cNvPr id="6" name="Oval 5"/>
          <p:cNvSpPr/>
          <p:nvPr/>
        </p:nvSpPr>
        <p:spPr>
          <a:xfrm>
            <a:off x="955497" y="3587456"/>
            <a:ext cx="431514" cy="431515"/>
          </a:xfrm>
          <a:prstGeom prst="ellips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3517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4"/>
                                        </p:tgtEl>
                                        <p:attrNameLst>
                                          <p:attrName>style.visibility</p:attrName>
                                        </p:attrNameLst>
                                      </p:cBhvr>
                                      <p:to>
                                        <p:strVal val="visible"/>
                                      </p:to>
                                    </p:set>
                                    <p:animEffect transition="in" filter="barn(inVertical)">
                                      <p:cBhvr>
                                        <p:cTn id="7" dur="500"/>
                                        <p:tgtEl>
                                          <p:spTgt spid="1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5" grpId="0"/>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83"/>
        <p:cNvGrpSpPr/>
        <p:nvPr/>
      </p:nvGrpSpPr>
      <p:grpSpPr>
        <a:xfrm>
          <a:off x="0" y="0"/>
          <a:ext cx="0" cy="0"/>
          <a:chOff x="0" y="0"/>
          <a:chExt cx="0" cy="0"/>
        </a:xfrm>
      </p:grpSpPr>
      <p:sp>
        <p:nvSpPr>
          <p:cNvPr id="131" name="TextBox 11">
            <a:extLst>
              <a:ext uri="{FF2B5EF4-FFF2-40B4-BE49-F238E27FC236}">
                <a16:creationId xmlns:a16="http://schemas.microsoft.com/office/drawing/2014/main" id="{27DF2B8C-8F3D-55D7-8C03-55D41324E176}"/>
              </a:ext>
            </a:extLst>
          </p:cNvPr>
          <p:cNvSpPr txBox="1"/>
          <p:nvPr/>
        </p:nvSpPr>
        <p:spPr>
          <a:xfrm>
            <a:off x="2367055" y="25434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2 </a:t>
            </a:r>
          </a:p>
        </p:txBody>
      </p:sp>
      <p:sp>
        <p:nvSpPr>
          <p:cNvPr id="134" name="Rounded Rectangle 133"/>
          <p:cNvSpPr/>
          <p:nvPr/>
        </p:nvSpPr>
        <p:spPr>
          <a:xfrm>
            <a:off x="955497" y="972547"/>
            <a:ext cx="7561779" cy="1092559"/>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a:solidFill>
                  <a:sysClr val="windowText" lastClr="000000"/>
                </a:solidFill>
                <a:ea typeface="Calibri" panose="020F0502020204030204" pitchFamily="34" charset="0"/>
                <a:cs typeface="Arial" panose="020B0604020202020204" pitchFamily="34" charset="0"/>
              </a:rPr>
              <a:t>C</a:t>
            </a:r>
            <a:r>
              <a:rPr lang="vi-VN" sz="2000" b="1">
                <a:solidFill>
                  <a:sysClr val="windowText" lastClr="000000"/>
                </a:solidFill>
                <a:ea typeface="Calibri" panose="020F0502020204030204" pitchFamily="34" charset="0"/>
                <a:cs typeface="Arial" panose="020B0604020202020204" pitchFamily="34" charset="0"/>
              </a:rPr>
              <a:t>âu hỏi </a:t>
            </a:r>
            <a:r>
              <a:rPr lang="en-US" sz="2000" b="1">
                <a:solidFill>
                  <a:sysClr val="windowText" lastClr="000000"/>
                </a:solidFill>
                <a:ea typeface="Calibri" panose="020F0502020204030204" pitchFamily="34" charset="0"/>
                <a:cs typeface="Arial" panose="020B0604020202020204" pitchFamily="34" charset="0"/>
              </a:rPr>
              <a:t>4</a:t>
            </a:r>
            <a:r>
              <a:rPr lang="vi-VN" sz="2000" b="1">
                <a:solidFill>
                  <a:sysClr val="windowText" lastClr="000000"/>
                </a:solidFill>
                <a:ea typeface="Calibri" panose="020F0502020204030204" pitchFamily="34" charset="0"/>
                <a:cs typeface="Arial" panose="020B0604020202020204" pitchFamily="34" charset="0"/>
              </a:rPr>
              <a:t>: </a:t>
            </a:r>
            <a:r>
              <a:rPr lang="vi-VN" sz="2000">
                <a:solidFill>
                  <a:sysClr val="windowText" lastClr="000000"/>
                </a:solidFill>
                <a:ea typeface="Calibri" panose="020F0502020204030204" pitchFamily="34" charset="0"/>
                <a:cs typeface="Arial" panose="020B0604020202020204" pitchFamily="34" charset="0"/>
              </a:rPr>
              <a:t>Tìm những từ ngữ thể hiện cảm xúc của Nam khi được làm những việc thú vị đó.</a:t>
            </a:r>
            <a:endParaRPr lang="vi-VN" sz="2000" b="1">
              <a:solidFill>
                <a:sysClr val="windowText" lastClr="000000"/>
              </a:solidFill>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8671BA59-C2B6-848C-E08B-A5ACB240C20C}"/>
              </a:ext>
            </a:extLst>
          </p:cNvPr>
          <p:cNvSpPr txBox="1"/>
          <p:nvPr/>
        </p:nvSpPr>
        <p:spPr>
          <a:xfrm>
            <a:off x="3959347" y="2161068"/>
            <a:ext cx="1175207" cy="496996"/>
          </a:xfrm>
          <a:prstGeom prst="rect">
            <a:avLst/>
          </a:prstGeom>
          <a:noFill/>
        </p:spPr>
        <p:txBody>
          <a:bodyPr wrap="square">
            <a:spAutoFit/>
          </a:bodyPr>
          <a:lstStyle/>
          <a:p>
            <a:pPr marR="0" lvl="0" algn="just">
              <a:lnSpc>
                <a:spcPct val="150000"/>
              </a:lnSpc>
              <a:spcBef>
                <a:spcPts val="0"/>
              </a:spcBef>
              <a:spcAft>
                <a:spcPts val="800"/>
              </a:spcAft>
              <a:buClr>
                <a:srgbClr val="000000"/>
              </a:buClr>
              <a:tabLst>
                <a:tab pos="201295" algn="l"/>
              </a:tabLst>
            </a:pPr>
            <a:r>
              <a:rPr lang="en-US" sz="2000" b="1" u="sng">
                <a:solidFill>
                  <a:schemeClr val="bg2">
                    <a:lumMod val="50000"/>
                  </a:schemeClr>
                </a:solidFill>
                <a:latin typeface="Arial" panose="020B0604020202020204" pitchFamily="34" charset="0"/>
                <a:ea typeface="Calibri" panose="020F0502020204030204" pitchFamily="34" charset="0"/>
                <a:cs typeface="Arial" panose="020B0604020202020204" pitchFamily="34" charset="0"/>
              </a:rPr>
              <a:t>Đáp án:</a:t>
            </a:r>
            <a:endParaRPr lang="en-US" sz="2000" u="sng" dirty="0">
              <a:solidFill>
                <a:schemeClr val="bg2">
                  <a:lumMod val="50000"/>
                </a:schemeClr>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Rectangle 1"/>
          <p:cNvSpPr/>
          <p:nvPr/>
        </p:nvSpPr>
        <p:spPr>
          <a:xfrm>
            <a:off x="955497" y="2658064"/>
            <a:ext cx="7561779" cy="1015663"/>
          </a:xfrm>
          <a:prstGeom prst="rect">
            <a:avLst/>
          </a:prstGeom>
        </p:spPr>
        <p:txBody>
          <a:bodyPr wrap="square">
            <a:spAutoFit/>
          </a:bodyPr>
          <a:lstStyle/>
          <a:p>
            <a:pPr>
              <a:lnSpc>
                <a:spcPct val="150000"/>
              </a:lnSpc>
            </a:pPr>
            <a:r>
              <a:rPr lang="en-US" sz="2000">
                <a:solidFill>
                  <a:sysClr val="windowText" lastClr="000000"/>
                </a:solidFill>
                <a:latin typeface="+mn-lt"/>
                <a:ea typeface="Calibri" panose="020F0502020204030204" pitchFamily="34" charset="0"/>
                <a:cs typeface="Arial" panose="020B0604020202020204" pitchFamily="34" charset="0"/>
              </a:rPr>
              <a:t>N</a:t>
            </a:r>
            <a:r>
              <a:rPr lang="vi-VN" sz="2000">
                <a:solidFill>
                  <a:sysClr val="windowText" lastClr="000000"/>
                </a:solidFill>
                <a:latin typeface="+mn-lt"/>
                <a:ea typeface="Calibri" panose="020F0502020204030204" pitchFamily="34" charset="0"/>
                <a:cs typeface="Arial" panose="020B0604020202020204" pitchFamily="34" charset="0"/>
              </a:rPr>
              <a:t>hững từ ngữ thể hiện cảm xúc của Nam khi được làm những việc thú vị đó là </a:t>
            </a:r>
            <a:r>
              <a:rPr lang="vi-VN" sz="2000" i="1">
                <a:solidFill>
                  <a:sysClr val="windowText" lastClr="000000"/>
                </a:solidFill>
                <a:latin typeface="+mn-lt"/>
                <a:ea typeface="Calibri" panose="020F0502020204030204" pitchFamily="34" charset="0"/>
                <a:cs typeface="Arial" panose="020B0604020202020204" pitchFamily="34" charset="0"/>
              </a:rPr>
              <a:t>sung sướng, thích thú. </a:t>
            </a:r>
            <a:endParaRPr lang="en-US" sz="2000" i="1">
              <a:solidFill>
                <a:sysClr val="windowText" lastClr="000000"/>
              </a:solidFill>
              <a:latin typeface="+mn-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29470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4"/>
                                        </p:tgtEl>
                                        <p:attrNameLst>
                                          <p:attrName>style.visibility</p:attrName>
                                        </p:attrNameLst>
                                      </p:cBhvr>
                                      <p:to>
                                        <p:strVal val="visible"/>
                                      </p:to>
                                    </p:set>
                                    <p:animEffect transition="in" filter="barn(inVertical)">
                                      <p:cBhvr>
                                        <p:cTn id="7" dur="500"/>
                                        <p:tgtEl>
                                          <p:spTgt spid="13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anim calcmode="lin" valueType="num">
                                      <p:cBhvr>
                                        <p:cTn id="13" dur="500" fill="hold"/>
                                        <p:tgtEl>
                                          <p:spTgt spid="7"/>
                                        </p:tgtEl>
                                        <p:attrNameLst>
                                          <p:attrName>ppt_x</p:attrName>
                                        </p:attrNameLst>
                                      </p:cBhvr>
                                      <p:tavLst>
                                        <p:tav tm="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7" grpId="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83"/>
        <p:cNvGrpSpPr/>
        <p:nvPr/>
      </p:nvGrpSpPr>
      <p:grpSpPr>
        <a:xfrm>
          <a:off x="0" y="0"/>
          <a:ext cx="0" cy="0"/>
          <a:chOff x="0" y="0"/>
          <a:chExt cx="0" cy="0"/>
        </a:xfrm>
      </p:grpSpPr>
      <p:sp>
        <p:nvSpPr>
          <p:cNvPr id="131" name="TextBox 11">
            <a:extLst>
              <a:ext uri="{FF2B5EF4-FFF2-40B4-BE49-F238E27FC236}">
                <a16:creationId xmlns:a16="http://schemas.microsoft.com/office/drawing/2014/main" id="{27DF2B8C-8F3D-55D7-8C03-55D41324E176}"/>
              </a:ext>
            </a:extLst>
          </p:cNvPr>
          <p:cNvSpPr txBox="1"/>
          <p:nvPr/>
        </p:nvSpPr>
        <p:spPr>
          <a:xfrm>
            <a:off x="2367055" y="25434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2 </a:t>
            </a:r>
          </a:p>
        </p:txBody>
      </p:sp>
      <p:sp>
        <p:nvSpPr>
          <p:cNvPr id="134" name="Rounded Rectangle 133"/>
          <p:cNvSpPr/>
          <p:nvPr/>
        </p:nvSpPr>
        <p:spPr>
          <a:xfrm>
            <a:off x="955497" y="972547"/>
            <a:ext cx="7561779" cy="1907712"/>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a:solidFill>
                  <a:sysClr val="windowText" lastClr="000000"/>
                </a:solidFill>
                <a:ea typeface="Calibri" panose="020F0502020204030204" pitchFamily="34" charset="0"/>
                <a:cs typeface="Arial" panose="020B0604020202020204" pitchFamily="34" charset="0"/>
              </a:rPr>
              <a:t>C</a:t>
            </a:r>
            <a:r>
              <a:rPr lang="vi-VN" sz="2000" b="1">
                <a:solidFill>
                  <a:sysClr val="windowText" lastClr="000000"/>
                </a:solidFill>
                <a:ea typeface="Calibri" panose="020F0502020204030204" pitchFamily="34" charset="0"/>
                <a:cs typeface="Arial" panose="020B0604020202020204" pitchFamily="34" charset="0"/>
              </a:rPr>
              <a:t>âu hỏi </a:t>
            </a:r>
            <a:r>
              <a:rPr lang="en-US" sz="2000" b="1">
                <a:solidFill>
                  <a:sysClr val="windowText" lastClr="000000"/>
                </a:solidFill>
                <a:ea typeface="Calibri" panose="020F0502020204030204" pitchFamily="34" charset="0"/>
                <a:cs typeface="Arial" panose="020B0604020202020204" pitchFamily="34" charset="0"/>
              </a:rPr>
              <a:t>5</a:t>
            </a:r>
            <a:r>
              <a:rPr lang="vi-VN" sz="2000" b="1">
                <a:solidFill>
                  <a:sysClr val="windowText" lastClr="000000"/>
                </a:solidFill>
                <a:ea typeface="Calibri" panose="020F0502020204030204" pitchFamily="34" charset="0"/>
                <a:cs typeface="Arial" panose="020B0604020202020204" pitchFamily="34" charset="0"/>
              </a:rPr>
              <a:t>: </a:t>
            </a:r>
            <a:r>
              <a:rPr lang="vi-VN" sz="2000">
                <a:solidFill>
                  <a:sysClr val="windowText" lastClr="000000"/>
                </a:solidFill>
                <a:ea typeface="Calibri" panose="020F0502020204030204" pitchFamily="34" charset="0"/>
                <a:cs typeface="Arial" panose="020B0604020202020204" pitchFamily="34" charset="0"/>
              </a:rPr>
              <a:t>Viết 1 – 2 cầu nêu nhận xét về Siêng qua những chi tiết: Cười tươi rói khi nhìn Nam mải mê ăn món cả mình làm và Cười hiền khô, không có ý định chọc quê bạn khi bạn không biết về món cá nướng trui. </a:t>
            </a:r>
            <a:endParaRPr lang="vi-VN" sz="2000" b="1">
              <a:solidFill>
                <a:sysClr val="windowText" lastClr="000000"/>
              </a:solidFill>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8671BA59-C2B6-848C-E08B-A5ACB240C20C}"/>
              </a:ext>
            </a:extLst>
          </p:cNvPr>
          <p:cNvSpPr txBox="1"/>
          <p:nvPr/>
        </p:nvSpPr>
        <p:spPr>
          <a:xfrm>
            <a:off x="3959347" y="2880259"/>
            <a:ext cx="1773633" cy="553998"/>
          </a:xfrm>
          <a:prstGeom prst="rect">
            <a:avLst/>
          </a:prstGeom>
          <a:noFill/>
        </p:spPr>
        <p:txBody>
          <a:bodyPr wrap="square">
            <a:spAutoFit/>
          </a:bodyPr>
          <a:lstStyle/>
          <a:p>
            <a:pPr marR="0" lvl="0" algn="just">
              <a:lnSpc>
                <a:spcPct val="150000"/>
              </a:lnSpc>
              <a:spcBef>
                <a:spcPts val="0"/>
              </a:spcBef>
              <a:spcAft>
                <a:spcPts val="800"/>
              </a:spcAft>
              <a:buClr>
                <a:srgbClr val="000000"/>
              </a:buClr>
              <a:tabLst>
                <a:tab pos="201295" algn="l"/>
              </a:tabLst>
            </a:pPr>
            <a:r>
              <a:rPr lang="en-US" sz="2000" b="1" u="sng">
                <a:solidFill>
                  <a:schemeClr val="bg2">
                    <a:lumMod val="50000"/>
                  </a:schemeClr>
                </a:solidFill>
                <a:latin typeface="Arial" panose="020B0604020202020204" pitchFamily="34" charset="0"/>
                <a:ea typeface="Calibri" panose="020F0502020204030204" pitchFamily="34" charset="0"/>
                <a:cs typeface="Arial" panose="020B0604020202020204" pitchFamily="34" charset="0"/>
              </a:rPr>
              <a:t>Tham khảo:</a:t>
            </a:r>
            <a:endParaRPr lang="en-US" sz="2000" u="sng" dirty="0">
              <a:solidFill>
                <a:schemeClr val="bg2">
                  <a:lumMod val="50000"/>
                </a:schemeClr>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Rectangle 1"/>
          <p:cNvSpPr/>
          <p:nvPr/>
        </p:nvSpPr>
        <p:spPr>
          <a:xfrm>
            <a:off x="955497" y="3377255"/>
            <a:ext cx="7561779" cy="496996"/>
          </a:xfrm>
          <a:prstGeom prst="rect">
            <a:avLst/>
          </a:prstGeom>
        </p:spPr>
        <p:txBody>
          <a:bodyPr wrap="square">
            <a:spAutoFit/>
          </a:bodyPr>
          <a:lstStyle/>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Siêng là một người bạn chân thành, chất phác, mộc mạc.</a:t>
            </a:r>
            <a:endParaRPr lang="en-US" sz="2000" i="1">
              <a:solidFill>
                <a:sysClr val="windowText" lastClr="000000"/>
              </a:solidFill>
              <a:latin typeface="+mn-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28608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4"/>
                                        </p:tgtEl>
                                        <p:attrNameLst>
                                          <p:attrName>style.visibility</p:attrName>
                                        </p:attrNameLst>
                                      </p:cBhvr>
                                      <p:to>
                                        <p:strVal val="visible"/>
                                      </p:to>
                                    </p:set>
                                    <p:animEffect transition="in" filter="barn(inVertical)">
                                      <p:cBhvr>
                                        <p:cTn id="7" dur="500"/>
                                        <p:tgtEl>
                                          <p:spTgt spid="13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anim calcmode="lin" valueType="num">
                                      <p:cBhvr>
                                        <p:cTn id="13" dur="500" fill="hold"/>
                                        <p:tgtEl>
                                          <p:spTgt spid="7"/>
                                        </p:tgtEl>
                                        <p:attrNameLst>
                                          <p:attrName>ppt_x</p:attrName>
                                        </p:attrNameLst>
                                      </p:cBhvr>
                                      <p:tavLst>
                                        <p:tav tm="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7"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83"/>
        <p:cNvGrpSpPr/>
        <p:nvPr/>
      </p:nvGrpSpPr>
      <p:grpSpPr>
        <a:xfrm>
          <a:off x="0" y="0"/>
          <a:ext cx="0" cy="0"/>
          <a:chOff x="0" y="0"/>
          <a:chExt cx="0" cy="0"/>
        </a:xfrm>
      </p:grpSpPr>
      <p:sp>
        <p:nvSpPr>
          <p:cNvPr id="131" name="TextBox 11">
            <a:extLst>
              <a:ext uri="{FF2B5EF4-FFF2-40B4-BE49-F238E27FC236}">
                <a16:creationId xmlns:a16="http://schemas.microsoft.com/office/drawing/2014/main" id="{27DF2B8C-8F3D-55D7-8C03-55D41324E176}"/>
              </a:ext>
            </a:extLst>
          </p:cNvPr>
          <p:cNvSpPr txBox="1"/>
          <p:nvPr/>
        </p:nvSpPr>
        <p:spPr>
          <a:xfrm>
            <a:off x="2367055" y="25434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2 </a:t>
            </a:r>
          </a:p>
        </p:txBody>
      </p:sp>
      <p:sp>
        <p:nvSpPr>
          <p:cNvPr id="134" name="Rounded Rectangle 133"/>
          <p:cNvSpPr/>
          <p:nvPr/>
        </p:nvSpPr>
        <p:spPr>
          <a:xfrm>
            <a:off x="780836" y="993096"/>
            <a:ext cx="7664522" cy="753511"/>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a:solidFill>
                  <a:sysClr val="windowText" lastClr="000000"/>
                </a:solidFill>
                <a:ea typeface="Calibri" panose="020F0502020204030204" pitchFamily="34" charset="0"/>
                <a:cs typeface="Arial" panose="020B0604020202020204" pitchFamily="34" charset="0"/>
              </a:rPr>
              <a:t>C</a:t>
            </a:r>
            <a:r>
              <a:rPr lang="vi-VN" sz="2000" b="1">
                <a:solidFill>
                  <a:sysClr val="windowText" lastClr="000000"/>
                </a:solidFill>
                <a:ea typeface="Calibri" panose="020F0502020204030204" pitchFamily="34" charset="0"/>
                <a:cs typeface="Arial" panose="020B0604020202020204" pitchFamily="34" charset="0"/>
              </a:rPr>
              <a:t>âu hỏi </a:t>
            </a:r>
            <a:r>
              <a:rPr lang="en-US" sz="2000" b="1">
                <a:solidFill>
                  <a:sysClr val="windowText" lastClr="000000"/>
                </a:solidFill>
                <a:ea typeface="Calibri" panose="020F0502020204030204" pitchFamily="34" charset="0"/>
                <a:cs typeface="Arial" panose="020B0604020202020204" pitchFamily="34" charset="0"/>
              </a:rPr>
              <a:t>6</a:t>
            </a:r>
            <a:r>
              <a:rPr lang="vi-VN" sz="2000" b="1">
                <a:solidFill>
                  <a:sysClr val="windowText" lastClr="000000"/>
                </a:solidFill>
                <a:ea typeface="Calibri" panose="020F0502020204030204" pitchFamily="34" charset="0"/>
                <a:cs typeface="Arial" panose="020B0604020202020204" pitchFamily="34" charset="0"/>
              </a:rPr>
              <a:t>: </a:t>
            </a:r>
            <a:r>
              <a:rPr lang="vi-VN" sz="2000">
                <a:solidFill>
                  <a:sysClr val="windowText" lastClr="000000"/>
                </a:solidFill>
                <a:ea typeface="Calibri" panose="020F0502020204030204" pitchFamily="34" charset="0"/>
                <a:cs typeface="Arial" panose="020B0604020202020204" pitchFamily="34" charset="0"/>
              </a:rPr>
              <a:t>Viết 2 – 3 câu nêu cảm nghĩ của em về câu chuyện.</a:t>
            </a:r>
            <a:endParaRPr lang="vi-VN" sz="2000" b="1">
              <a:solidFill>
                <a:sysClr val="windowText" lastClr="000000"/>
              </a:solidFill>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8671BA59-C2B6-848C-E08B-A5ACB240C20C}"/>
              </a:ext>
            </a:extLst>
          </p:cNvPr>
          <p:cNvSpPr txBox="1"/>
          <p:nvPr/>
        </p:nvSpPr>
        <p:spPr>
          <a:xfrm>
            <a:off x="3990170" y="1726058"/>
            <a:ext cx="1175207" cy="496996"/>
          </a:xfrm>
          <a:prstGeom prst="rect">
            <a:avLst/>
          </a:prstGeom>
          <a:noFill/>
        </p:spPr>
        <p:txBody>
          <a:bodyPr wrap="square">
            <a:spAutoFit/>
          </a:bodyPr>
          <a:lstStyle/>
          <a:p>
            <a:pPr marR="0" lvl="0" algn="just">
              <a:lnSpc>
                <a:spcPct val="150000"/>
              </a:lnSpc>
              <a:spcBef>
                <a:spcPts val="0"/>
              </a:spcBef>
              <a:spcAft>
                <a:spcPts val="800"/>
              </a:spcAft>
              <a:buClr>
                <a:srgbClr val="000000"/>
              </a:buClr>
              <a:tabLst>
                <a:tab pos="201295" algn="l"/>
              </a:tabLst>
            </a:pPr>
            <a:r>
              <a:rPr lang="en-US" sz="2000" b="1" u="sng">
                <a:solidFill>
                  <a:schemeClr val="bg2">
                    <a:lumMod val="50000"/>
                  </a:schemeClr>
                </a:solidFill>
                <a:latin typeface="Arial" panose="020B0604020202020204" pitchFamily="34" charset="0"/>
                <a:ea typeface="Calibri" panose="020F0502020204030204" pitchFamily="34" charset="0"/>
                <a:cs typeface="Arial" panose="020B0604020202020204" pitchFamily="34" charset="0"/>
              </a:rPr>
              <a:t>Đáp án:</a:t>
            </a:r>
            <a:endParaRPr lang="en-US" sz="2000" u="sng" dirty="0">
              <a:solidFill>
                <a:schemeClr val="bg2">
                  <a:lumMod val="50000"/>
                </a:schemeClr>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Rectangle 1"/>
          <p:cNvSpPr/>
          <p:nvPr/>
        </p:nvSpPr>
        <p:spPr>
          <a:xfrm>
            <a:off x="780836" y="2223054"/>
            <a:ext cx="7664521" cy="2400657"/>
          </a:xfrm>
          <a:prstGeom prst="rect">
            <a:avLst/>
          </a:prstGeom>
        </p:spPr>
        <p:txBody>
          <a:bodyPr wrap="square">
            <a:spAutoFit/>
          </a:bodyPr>
          <a:lstStyle/>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Câu chuyện Hương vị đồng quê kể về những trải nghiệm ở đồng quê của cậu bé Nam với sự đồng hành của cậu bé Siêng. Câu chuyện rất giản dị, nhẹ nhàng, nhưng mang lại cho em nhiều cảm xúc thú vị. Em rất ngạc nhiên khi đọc đoạn Siêng giới thiệu về trứng kiến, rất tò mò khi đọc đoạn Nam thử món cá lóc tưởng trai. </a:t>
            </a:r>
            <a:endParaRPr lang="en-US" sz="2000" i="1">
              <a:solidFill>
                <a:sysClr val="windowText" lastClr="000000"/>
              </a:solidFill>
              <a:latin typeface="+mn-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47596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4"/>
                                        </p:tgtEl>
                                        <p:attrNameLst>
                                          <p:attrName>style.visibility</p:attrName>
                                        </p:attrNameLst>
                                      </p:cBhvr>
                                      <p:to>
                                        <p:strVal val="visible"/>
                                      </p:to>
                                    </p:set>
                                    <p:animEffect transition="in" filter="barn(inVertical)">
                                      <p:cBhvr>
                                        <p:cTn id="7" dur="500"/>
                                        <p:tgtEl>
                                          <p:spTgt spid="13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anim calcmode="lin" valueType="num">
                                      <p:cBhvr>
                                        <p:cTn id="13" dur="500" fill="hold"/>
                                        <p:tgtEl>
                                          <p:spTgt spid="7"/>
                                        </p:tgtEl>
                                        <p:attrNameLst>
                                          <p:attrName>ppt_x</p:attrName>
                                        </p:attrNameLst>
                                      </p:cBhvr>
                                      <p:tavLst>
                                        <p:tav tm="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1"/>
                                          </p:val>
                                        </p:tav>
                                        <p:tav tm="100000">
                                          <p:val>
                                            <p:strVal val="#ppt_y"/>
                                          </p:val>
                                        </p:tav>
                                      </p:tavLst>
                                    </p:anim>
                                  </p:childTnLst>
                                </p:cTn>
                              </p:par>
                            </p:childTnLst>
                          </p:cTn>
                        </p:par>
                        <p:par>
                          <p:cTn id="15" fill="hold">
                            <p:stCondLst>
                              <p:cond delay="500"/>
                            </p:stCondLst>
                            <p:childTnLst>
                              <p:par>
                                <p:cTn id="16" presetID="10" presetClass="entr" presetSubtype="0" fill="hold" grpId="0"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7"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83"/>
        <p:cNvGrpSpPr/>
        <p:nvPr/>
      </p:nvGrpSpPr>
      <p:grpSpPr>
        <a:xfrm>
          <a:off x="0" y="0"/>
          <a:ext cx="0" cy="0"/>
          <a:chOff x="0" y="0"/>
          <a:chExt cx="0" cy="0"/>
        </a:xfrm>
      </p:grpSpPr>
      <p:sp>
        <p:nvSpPr>
          <p:cNvPr id="131" name="TextBox 11">
            <a:extLst>
              <a:ext uri="{FF2B5EF4-FFF2-40B4-BE49-F238E27FC236}">
                <a16:creationId xmlns:a16="http://schemas.microsoft.com/office/drawing/2014/main" id="{27DF2B8C-8F3D-55D7-8C03-55D41324E176}"/>
              </a:ext>
            </a:extLst>
          </p:cNvPr>
          <p:cNvSpPr txBox="1"/>
          <p:nvPr/>
        </p:nvSpPr>
        <p:spPr>
          <a:xfrm>
            <a:off x="2367055" y="25434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2 </a:t>
            </a:r>
          </a:p>
        </p:txBody>
      </p:sp>
      <p:sp>
        <p:nvSpPr>
          <p:cNvPr id="134" name="Rounded Rectangle 133"/>
          <p:cNvSpPr/>
          <p:nvPr/>
        </p:nvSpPr>
        <p:spPr>
          <a:xfrm>
            <a:off x="780836" y="993096"/>
            <a:ext cx="7664522" cy="958994"/>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a:solidFill>
                  <a:sysClr val="windowText" lastClr="000000"/>
                </a:solidFill>
                <a:ea typeface="Calibri" panose="020F0502020204030204" pitchFamily="34" charset="0"/>
                <a:cs typeface="Arial" panose="020B0604020202020204" pitchFamily="34" charset="0"/>
              </a:rPr>
              <a:t>C</a:t>
            </a:r>
            <a:r>
              <a:rPr lang="vi-VN" sz="2000" b="1">
                <a:solidFill>
                  <a:sysClr val="windowText" lastClr="000000"/>
                </a:solidFill>
                <a:ea typeface="Calibri" panose="020F0502020204030204" pitchFamily="34" charset="0"/>
                <a:cs typeface="Arial" panose="020B0604020202020204" pitchFamily="34" charset="0"/>
              </a:rPr>
              <a:t>âu hỏi </a:t>
            </a:r>
            <a:r>
              <a:rPr lang="en-US" sz="2000" b="1">
                <a:solidFill>
                  <a:sysClr val="windowText" lastClr="000000"/>
                </a:solidFill>
                <a:ea typeface="Calibri" panose="020F0502020204030204" pitchFamily="34" charset="0"/>
                <a:cs typeface="Arial" panose="020B0604020202020204" pitchFamily="34" charset="0"/>
              </a:rPr>
              <a:t>7</a:t>
            </a:r>
            <a:r>
              <a:rPr lang="vi-VN" sz="2000" b="1">
                <a:solidFill>
                  <a:sysClr val="windowText" lastClr="000000"/>
                </a:solidFill>
                <a:ea typeface="Calibri" panose="020F0502020204030204" pitchFamily="34" charset="0"/>
                <a:cs typeface="Arial" panose="020B0604020202020204" pitchFamily="34" charset="0"/>
              </a:rPr>
              <a:t>: </a:t>
            </a:r>
            <a:r>
              <a:rPr lang="vi-VN" sz="2000">
                <a:solidFill>
                  <a:sysClr val="windowText" lastClr="000000"/>
                </a:solidFill>
                <a:ea typeface="Calibri" panose="020F0502020204030204" pitchFamily="34" charset="0"/>
                <a:cs typeface="Arial" panose="020B0604020202020204" pitchFamily="34" charset="0"/>
              </a:rPr>
              <a:t>Tìm các động từ trong câu: "Nam mãi ăn, đến lúc nhìn lên thấy Siêng đang ngỏ nó, miệng cười tươi rói.”</a:t>
            </a:r>
            <a:endParaRPr lang="vi-VN" sz="2000" b="1">
              <a:solidFill>
                <a:sysClr val="windowText" lastClr="000000"/>
              </a:solidFill>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8671BA59-C2B6-848C-E08B-A5ACB240C20C}"/>
              </a:ext>
            </a:extLst>
          </p:cNvPr>
          <p:cNvSpPr txBox="1"/>
          <p:nvPr/>
        </p:nvSpPr>
        <p:spPr>
          <a:xfrm>
            <a:off x="3990170" y="2044514"/>
            <a:ext cx="1175207" cy="496996"/>
          </a:xfrm>
          <a:prstGeom prst="rect">
            <a:avLst/>
          </a:prstGeom>
          <a:noFill/>
        </p:spPr>
        <p:txBody>
          <a:bodyPr wrap="square">
            <a:spAutoFit/>
          </a:bodyPr>
          <a:lstStyle/>
          <a:p>
            <a:pPr marR="0" lvl="0" algn="just">
              <a:lnSpc>
                <a:spcPct val="150000"/>
              </a:lnSpc>
              <a:spcBef>
                <a:spcPts val="0"/>
              </a:spcBef>
              <a:spcAft>
                <a:spcPts val="800"/>
              </a:spcAft>
              <a:buClr>
                <a:srgbClr val="000000"/>
              </a:buClr>
              <a:tabLst>
                <a:tab pos="201295" algn="l"/>
              </a:tabLst>
            </a:pPr>
            <a:r>
              <a:rPr lang="en-US" sz="2000" b="1" u="sng">
                <a:solidFill>
                  <a:schemeClr val="bg2">
                    <a:lumMod val="50000"/>
                  </a:schemeClr>
                </a:solidFill>
                <a:latin typeface="Arial" panose="020B0604020202020204" pitchFamily="34" charset="0"/>
                <a:ea typeface="Calibri" panose="020F0502020204030204" pitchFamily="34" charset="0"/>
                <a:cs typeface="Arial" panose="020B0604020202020204" pitchFamily="34" charset="0"/>
              </a:rPr>
              <a:t>Đáp án:</a:t>
            </a:r>
            <a:endParaRPr lang="en-US" sz="2000" u="sng" dirty="0">
              <a:solidFill>
                <a:schemeClr val="bg2">
                  <a:lumMod val="50000"/>
                </a:schemeClr>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Rectangle 1"/>
          <p:cNvSpPr/>
          <p:nvPr/>
        </p:nvSpPr>
        <p:spPr>
          <a:xfrm>
            <a:off x="780836" y="2541510"/>
            <a:ext cx="7664521" cy="496996"/>
          </a:xfrm>
          <a:prstGeom prst="rect">
            <a:avLst/>
          </a:prstGeom>
        </p:spPr>
        <p:txBody>
          <a:bodyPr wrap="square">
            <a:spAutoFit/>
          </a:bodyPr>
          <a:lstStyle/>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Các động từ trong câu là</a:t>
            </a:r>
            <a:r>
              <a:rPr lang="en-US" sz="2000">
                <a:solidFill>
                  <a:sysClr val="windowText" lastClr="000000"/>
                </a:solidFill>
                <a:latin typeface="+mn-lt"/>
                <a:ea typeface="Calibri" panose="020F0502020204030204" pitchFamily="34" charset="0"/>
                <a:cs typeface="Arial" panose="020B0604020202020204" pitchFamily="34" charset="0"/>
              </a:rPr>
              <a:t>: </a:t>
            </a:r>
            <a:r>
              <a:rPr lang="vi-VN" sz="2000" i="1">
                <a:solidFill>
                  <a:sysClr val="windowText" lastClr="000000"/>
                </a:solidFill>
                <a:latin typeface="+mn-lt"/>
                <a:ea typeface="Calibri" panose="020F0502020204030204" pitchFamily="34" charset="0"/>
                <a:cs typeface="Arial" panose="020B0604020202020204" pitchFamily="34" charset="0"/>
              </a:rPr>
              <a:t>ăn, nhìn, thấy, ngỏ, cười.</a:t>
            </a:r>
            <a:endParaRPr lang="en-US" sz="2000" i="1">
              <a:solidFill>
                <a:sysClr val="windowText" lastClr="000000"/>
              </a:solidFill>
              <a:latin typeface="+mn-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92197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4"/>
                                        </p:tgtEl>
                                        <p:attrNameLst>
                                          <p:attrName>style.visibility</p:attrName>
                                        </p:attrNameLst>
                                      </p:cBhvr>
                                      <p:to>
                                        <p:strVal val="visible"/>
                                      </p:to>
                                    </p:set>
                                    <p:animEffect transition="in" filter="barn(inVertical)">
                                      <p:cBhvr>
                                        <p:cTn id="7" dur="500"/>
                                        <p:tgtEl>
                                          <p:spTgt spid="13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anim calcmode="lin" valueType="num">
                                      <p:cBhvr>
                                        <p:cTn id="13" dur="500" fill="hold"/>
                                        <p:tgtEl>
                                          <p:spTgt spid="7"/>
                                        </p:tgtEl>
                                        <p:attrNameLst>
                                          <p:attrName>ppt_x</p:attrName>
                                        </p:attrNameLst>
                                      </p:cBhvr>
                                      <p:tavLst>
                                        <p:tav tm="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7" grpId="0"/>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183"/>
        <p:cNvGrpSpPr/>
        <p:nvPr/>
      </p:nvGrpSpPr>
      <p:grpSpPr>
        <a:xfrm>
          <a:off x="0" y="0"/>
          <a:ext cx="0" cy="0"/>
          <a:chOff x="0" y="0"/>
          <a:chExt cx="0" cy="0"/>
        </a:xfrm>
      </p:grpSpPr>
      <p:sp>
        <p:nvSpPr>
          <p:cNvPr id="131" name="TextBox 11">
            <a:extLst>
              <a:ext uri="{FF2B5EF4-FFF2-40B4-BE49-F238E27FC236}">
                <a16:creationId xmlns:a16="http://schemas.microsoft.com/office/drawing/2014/main" id="{27DF2B8C-8F3D-55D7-8C03-55D41324E176}"/>
              </a:ext>
            </a:extLst>
          </p:cNvPr>
          <p:cNvSpPr txBox="1"/>
          <p:nvPr/>
        </p:nvSpPr>
        <p:spPr>
          <a:xfrm>
            <a:off x="2367055" y="25434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2 </a:t>
            </a:r>
          </a:p>
        </p:txBody>
      </p:sp>
      <p:sp>
        <p:nvSpPr>
          <p:cNvPr id="134" name="Rounded Rectangle 133"/>
          <p:cNvSpPr/>
          <p:nvPr/>
        </p:nvSpPr>
        <p:spPr>
          <a:xfrm>
            <a:off x="780836" y="993096"/>
            <a:ext cx="7664522" cy="958994"/>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a:solidFill>
                  <a:sysClr val="windowText" lastClr="000000"/>
                </a:solidFill>
                <a:ea typeface="Calibri" panose="020F0502020204030204" pitchFamily="34" charset="0"/>
                <a:cs typeface="Arial" panose="020B0604020202020204" pitchFamily="34" charset="0"/>
              </a:rPr>
              <a:t>C</a:t>
            </a:r>
            <a:r>
              <a:rPr lang="vi-VN" sz="2000" b="1">
                <a:solidFill>
                  <a:sysClr val="windowText" lastClr="000000"/>
                </a:solidFill>
                <a:ea typeface="Calibri" panose="020F0502020204030204" pitchFamily="34" charset="0"/>
                <a:cs typeface="Arial" panose="020B0604020202020204" pitchFamily="34" charset="0"/>
              </a:rPr>
              <a:t>âu hỏi 8: </a:t>
            </a:r>
            <a:r>
              <a:rPr lang="vi-VN" sz="2000">
                <a:solidFill>
                  <a:sysClr val="windowText" lastClr="000000"/>
                </a:solidFill>
                <a:ea typeface="Calibri" panose="020F0502020204030204" pitchFamily="34" charset="0"/>
                <a:cs typeface="Arial" panose="020B0604020202020204" pitchFamily="34" charset="0"/>
              </a:rPr>
              <a:t>Tìm từ có nghĩa trái ngược với từ nhỏ xíu, hiền khô để thay cho mỗi bông hoa trong câu.</a:t>
            </a:r>
          </a:p>
        </p:txBody>
      </p:sp>
      <p:sp>
        <p:nvSpPr>
          <p:cNvPr id="7" name="TextBox 6">
            <a:extLst>
              <a:ext uri="{FF2B5EF4-FFF2-40B4-BE49-F238E27FC236}">
                <a16:creationId xmlns:a16="http://schemas.microsoft.com/office/drawing/2014/main" id="{8671BA59-C2B6-848C-E08B-A5ACB240C20C}"/>
              </a:ext>
            </a:extLst>
          </p:cNvPr>
          <p:cNvSpPr txBox="1"/>
          <p:nvPr/>
        </p:nvSpPr>
        <p:spPr>
          <a:xfrm>
            <a:off x="3990170" y="2044514"/>
            <a:ext cx="1175207" cy="496996"/>
          </a:xfrm>
          <a:prstGeom prst="rect">
            <a:avLst/>
          </a:prstGeom>
          <a:noFill/>
        </p:spPr>
        <p:txBody>
          <a:bodyPr wrap="square">
            <a:spAutoFit/>
          </a:bodyPr>
          <a:lstStyle/>
          <a:p>
            <a:pPr marR="0" lvl="0" algn="just">
              <a:lnSpc>
                <a:spcPct val="150000"/>
              </a:lnSpc>
              <a:spcBef>
                <a:spcPts val="0"/>
              </a:spcBef>
              <a:spcAft>
                <a:spcPts val="800"/>
              </a:spcAft>
              <a:buClr>
                <a:srgbClr val="000000"/>
              </a:buClr>
              <a:tabLst>
                <a:tab pos="201295" algn="l"/>
              </a:tabLst>
            </a:pPr>
            <a:r>
              <a:rPr lang="en-US" sz="2000" b="1" u="sng">
                <a:solidFill>
                  <a:schemeClr val="bg2">
                    <a:lumMod val="50000"/>
                  </a:schemeClr>
                </a:solidFill>
                <a:latin typeface="Arial" panose="020B0604020202020204" pitchFamily="34" charset="0"/>
                <a:ea typeface="Calibri" panose="020F0502020204030204" pitchFamily="34" charset="0"/>
                <a:cs typeface="Arial" panose="020B0604020202020204" pitchFamily="34" charset="0"/>
              </a:rPr>
              <a:t>Đáp án:</a:t>
            </a:r>
            <a:endParaRPr lang="en-US" sz="2000" u="sng" dirty="0">
              <a:solidFill>
                <a:schemeClr val="bg2">
                  <a:lumMod val="50000"/>
                </a:schemeClr>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Rectangle 1"/>
          <p:cNvSpPr/>
          <p:nvPr/>
        </p:nvSpPr>
        <p:spPr>
          <a:xfrm>
            <a:off x="780836" y="2541510"/>
            <a:ext cx="7664521" cy="958660"/>
          </a:xfrm>
          <a:prstGeom prst="rect">
            <a:avLst/>
          </a:prstGeom>
        </p:spPr>
        <p:txBody>
          <a:bodyPr wrap="square">
            <a:spAutoFit/>
          </a:bodyPr>
          <a:lstStyle/>
          <a:p>
            <a:pPr>
              <a:lnSpc>
                <a:spcPct val="150000"/>
              </a:lnSpc>
            </a:pPr>
            <a:r>
              <a:rPr lang="vi-VN" sz="2000">
                <a:solidFill>
                  <a:sysClr val="windowText" lastClr="000000"/>
                </a:solidFill>
                <a:latin typeface="+mn-lt"/>
                <a:ea typeface="Calibri" panose="020F0502020204030204" pitchFamily="34" charset="0"/>
                <a:cs typeface="Arial" panose="020B0604020202020204" pitchFamily="34" charset="0"/>
              </a:rPr>
              <a:t>Nghe tiếng gầm dữ tợn từ xa, thổ sợ hãi tưởng tượng ra chúa sơn lâm với thân hình to lớn, dũng mãnh sắp xuất hiện. </a:t>
            </a:r>
            <a:endParaRPr lang="en-US" sz="2000" i="1">
              <a:solidFill>
                <a:sysClr val="windowText" lastClr="000000"/>
              </a:solidFill>
              <a:latin typeface="+mn-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575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4"/>
                                        </p:tgtEl>
                                        <p:attrNameLst>
                                          <p:attrName>style.visibility</p:attrName>
                                        </p:attrNameLst>
                                      </p:cBhvr>
                                      <p:to>
                                        <p:strVal val="visible"/>
                                      </p:to>
                                    </p:set>
                                    <p:animEffect transition="in" filter="barn(inVertical)">
                                      <p:cBhvr>
                                        <p:cTn id="7" dur="500"/>
                                        <p:tgtEl>
                                          <p:spTgt spid="13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anim calcmode="lin" valueType="num">
                                      <p:cBhvr>
                                        <p:cTn id="13" dur="500" fill="hold"/>
                                        <p:tgtEl>
                                          <p:spTgt spid="7"/>
                                        </p:tgtEl>
                                        <p:attrNameLst>
                                          <p:attrName>ppt_x</p:attrName>
                                        </p:attrNameLst>
                                      </p:cBhvr>
                                      <p:tavLst>
                                        <p:tav tm="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7" grpId="0"/>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183"/>
        <p:cNvGrpSpPr/>
        <p:nvPr/>
      </p:nvGrpSpPr>
      <p:grpSpPr>
        <a:xfrm>
          <a:off x="0" y="0"/>
          <a:ext cx="0" cy="0"/>
          <a:chOff x="0" y="0"/>
          <a:chExt cx="0" cy="0"/>
        </a:xfrm>
      </p:grpSpPr>
      <p:sp>
        <p:nvSpPr>
          <p:cNvPr id="131" name="TextBox 11">
            <a:extLst>
              <a:ext uri="{FF2B5EF4-FFF2-40B4-BE49-F238E27FC236}">
                <a16:creationId xmlns:a16="http://schemas.microsoft.com/office/drawing/2014/main" id="{27DF2B8C-8F3D-55D7-8C03-55D41324E176}"/>
              </a:ext>
            </a:extLst>
          </p:cNvPr>
          <p:cNvSpPr txBox="1"/>
          <p:nvPr/>
        </p:nvSpPr>
        <p:spPr>
          <a:xfrm>
            <a:off x="2367055" y="25434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2 </a:t>
            </a:r>
          </a:p>
        </p:txBody>
      </p:sp>
      <p:sp>
        <p:nvSpPr>
          <p:cNvPr id="134" name="Rounded Rectangle 133"/>
          <p:cNvSpPr/>
          <p:nvPr/>
        </p:nvSpPr>
        <p:spPr>
          <a:xfrm>
            <a:off x="780836" y="993096"/>
            <a:ext cx="7664522" cy="958994"/>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a:solidFill>
                  <a:sysClr val="windowText" lastClr="000000"/>
                </a:solidFill>
                <a:ea typeface="Calibri" panose="020F0502020204030204" pitchFamily="34" charset="0"/>
                <a:cs typeface="Arial" panose="020B0604020202020204" pitchFamily="34" charset="0"/>
              </a:rPr>
              <a:t>C</a:t>
            </a:r>
            <a:r>
              <a:rPr lang="vi-VN" sz="2000" b="1">
                <a:solidFill>
                  <a:sysClr val="windowText" lastClr="000000"/>
                </a:solidFill>
                <a:ea typeface="Calibri" panose="020F0502020204030204" pitchFamily="34" charset="0"/>
                <a:cs typeface="Arial" panose="020B0604020202020204" pitchFamily="34" charset="0"/>
              </a:rPr>
              <a:t>âu hỏi 9: </a:t>
            </a:r>
            <a:r>
              <a:rPr lang="vi-VN" sz="2000">
                <a:solidFill>
                  <a:sysClr val="windowText" lastClr="000000"/>
                </a:solidFill>
                <a:ea typeface="Calibri" panose="020F0502020204030204" pitchFamily="34" charset="0"/>
                <a:cs typeface="Arial" panose="020B0604020202020204" pitchFamily="34" charset="0"/>
              </a:rPr>
              <a:t>Đặt 2 câu có chứa danh từ trong bài đọc chỉ con vật và chỉ thời gian. </a:t>
            </a:r>
          </a:p>
        </p:txBody>
      </p:sp>
      <p:sp>
        <p:nvSpPr>
          <p:cNvPr id="7" name="TextBox 6">
            <a:extLst>
              <a:ext uri="{FF2B5EF4-FFF2-40B4-BE49-F238E27FC236}">
                <a16:creationId xmlns:a16="http://schemas.microsoft.com/office/drawing/2014/main" id="{8671BA59-C2B6-848C-E08B-A5ACB240C20C}"/>
              </a:ext>
            </a:extLst>
          </p:cNvPr>
          <p:cNvSpPr txBox="1"/>
          <p:nvPr/>
        </p:nvSpPr>
        <p:spPr>
          <a:xfrm>
            <a:off x="3482940" y="2044514"/>
            <a:ext cx="2034282" cy="496996"/>
          </a:xfrm>
          <a:prstGeom prst="rect">
            <a:avLst/>
          </a:prstGeom>
          <a:noFill/>
        </p:spPr>
        <p:txBody>
          <a:bodyPr wrap="square">
            <a:spAutoFit/>
          </a:bodyPr>
          <a:lstStyle/>
          <a:p>
            <a:pPr marR="0" lvl="0" algn="ctr">
              <a:lnSpc>
                <a:spcPct val="150000"/>
              </a:lnSpc>
              <a:spcBef>
                <a:spcPts val="0"/>
              </a:spcBef>
              <a:spcAft>
                <a:spcPts val="800"/>
              </a:spcAft>
              <a:buClr>
                <a:srgbClr val="000000"/>
              </a:buClr>
              <a:tabLst>
                <a:tab pos="201295" algn="l"/>
              </a:tabLst>
            </a:pPr>
            <a:r>
              <a:rPr lang="en-US" sz="2000" b="1" u="sng">
                <a:solidFill>
                  <a:schemeClr val="bg2">
                    <a:lumMod val="50000"/>
                  </a:schemeClr>
                </a:solidFill>
                <a:latin typeface="Arial" panose="020B0604020202020204" pitchFamily="34" charset="0"/>
                <a:ea typeface="Calibri" panose="020F0502020204030204" pitchFamily="34" charset="0"/>
                <a:cs typeface="Arial" panose="020B0604020202020204" pitchFamily="34" charset="0"/>
              </a:rPr>
              <a:t>Tham khảo:</a:t>
            </a:r>
            <a:endParaRPr lang="en-US" sz="2000" u="sng" dirty="0">
              <a:solidFill>
                <a:schemeClr val="bg2">
                  <a:lumMod val="50000"/>
                </a:schemeClr>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Rectangle 1"/>
          <p:cNvSpPr/>
          <p:nvPr/>
        </p:nvSpPr>
        <p:spPr>
          <a:xfrm>
            <a:off x="780836" y="2541510"/>
            <a:ext cx="7664521" cy="1938992"/>
          </a:xfrm>
          <a:prstGeom prst="rect">
            <a:avLst/>
          </a:prstGeom>
        </p:spPr>
        <p:txBody>
          <a:bodyPr wrap="square">
            <a:spAutoFit/>
          </a:bodyPr>
          <a:lstStyle/>
          <a:p>
            <a:pPr marL="342900" indent="-342900">
              <a:lnSpc>
                <a:spcPct val="150000"/>
              </a:lnSpc>
              <a:buFont typeface="Arial" panose="020B0604020202020204" pitchFamily="34" charset="0"/>
              <a:buChar char="•"/>
            </a:pPr>
            <a:r>
              <a:rPr lang="vi-VN" sz="2000">
                <a:solidFill>
                  <a:sysClr val="windowText" lastClr="000000"/>
                </a:solidFill>
                <a:latin typeface="+mn-lt"/>
                <a:ea typeface="Calibri" panose="020F0502020204030204" pitchFamily="34" charset="0"/>
                <a:cs typeface="Arial" panose="020B0604020202020204" pitchFamily="34" charset="0"/>
              </a:rPr>
              <a:t>Những chú kiến tuy bé nhưng rất khoẻ, có thể mang được vật nặng hơn chúng gấp nhiều lần.</a:t>
            </a:r>
          </a:p>
          <a:p>
            <a:pPr marL="342900" indent="-342900">
              <a:lnSpc>
                <a:spcPct val="150000"/>
              </a:lnSpc>
              <a:buFont typeface="Arial" panose="020B0604020202020204" pitchFamily="34" charset="0"/>
              <a:buChar char="•"/>
            </a:pPr>
            <a:r>
              <a:rPr lang="vi-VN" sz="2000">
                <a:solidFill>
                  <a:sysClr val="windowText" lastClr="000000"/>
                </a:solidFill>
                <a:latin typeface="+mn-lt"/>
                <a:ea typeface="Calibri" panose="020F0502020204030204" pitchFamily="34" charset="0"/>
                <a:cs typeface="Arial" panose="020B0604020202020204" pitchFamily="34" charset="0"/>
              </a:rPr>
              <a:t>Mùa hè về, cả không gian tràn ngập màu đỏ của hoa phượng, màu tím của bằng lăng và tiếng ra rã của dàn đồng ca ve sầu.</a:t>
            </a:r>
          </a:p>
        </p:txBody>
      </p:sp>
    </p:spTree>
    <p:extLst>
      <p:ext uri="{BB962C8B-B14F-4D97-AF65-F5344CB8AC3E}">
        <p14:creationId xmlns:p14="http://schemas.microsoft.com/office/powerpoint/2010/main" val="3996927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4"/>
                                        </p:tgtEl>
                                        <p:attrNameLst>
                                          <p:attrName>style.visibility</p:attrName>
                                        </p:attrNameLst>
                                      </p:cBhvr>
                                      <p:to>
                                        <p:strVal val="visible"/>
                                      </p:to>
                                    </p:set>
                                    <p:animEffect transition="in" filter="barn(inVertical)">
                                      <p:cBhvr>
                                        <p:cTn id="7" dur="500"/>
                                        <p:tgtEl>
                                          <p:spTgt spid="13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anim calcmode="lin" valueType="num">
                                      <p:cBhvr>
                                        <p:cTn id="13" dur="500" fill="hold"/>
                                        <p:tgtEl>
                                          <p:spTgt spid="7"/>
                                        </p:tgtEl>
                                        <p:attrNameLst>
                                          <p:attrName>ppt_x</p:attrName>
                                        </p:attrNameLst>
                                      </p:cBhvr>
                                      <p:tavLst>
                                        <p:tav tm="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7"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06"/>
        <p:cNvGrpSpPr/>
        <p:nvPr/>
      </p:nvGrpSpPr>
      <p:grpSpPr>
        <a:xfrm>
          <a:off x="0" y="0"/>
          <a:ext cx="0" cy="0"/>
          <a:chOff x="0" y="0"/>
          <a:chExt cx="0" cy="0"/>
        </a:xfrm>
      </p:grpSpPr>
      <p:sp>
        <p:nvSpPr>
          <p:cNvPr id="27" name="TextBox 23"/>
          <p:cNvSpPr txBox="1"/>
          <p:nvPr/>
        </p:nvSpPr>
        <p:spPr>
          <a:xfrm>
            <a:off x="2495915" y="115747"/>
            <a:ext cx="4389782" cy="728341"/>
          </a:xfrm>
          <a:prstGeom prst="rect">
            <a:avLst/>
          </a:prstGeom>
        </p:spPr>
        <p:txBody>
          <a:bodyPr wrap="square" lIns="0" tIns="0" rIns="0" bIns="0" rtlCol="0" anchor="t">
            <a:spAutoFit/>
          </a:bodyPr>
          <a:lstStyle/>
          <a:p>
            <a:pPr algn="ctr">
              <a:lnSpc>
                <a:spcPct val="150000"/>
              </a:lnSpc>
            </a:pPr>
            <a:r>
              <a:rPr lang="en-US" sz="3600" b="1" kern="1200">
                <a:solidFill>
                  <a:schemeClr val="accent4"/>
                </a:solidFill>
                <a:latin typeface="+mj-lt"/>
                <a:ea typeface="+mn-ea"/>
                <a:cs typeface="Arial" panose="020B0604020202020204" pitchFamily="34" charset="0"/>
              </a:rPr>
              <a:t>KHỞI ĐỘNG</a:t>
            </a:r>
          </a:p>
        </p:txBody>
      </p:sp>
      <p:sp>
        <p:nvSpPr>
          <p:cNvPr id="28" name="Rectangle 27">
            <a:extLst>
              <a:ext uri="{FF2B5EF4-FFF2-40B4-BE49-F238E27FC236}">
                <a16:creationId xmlns:a16="http://schemas.microsoft.com/office/drawing/2014/main" id="{1C7F2A0F-12FF-B796-5B8B-C1854B0B4A08}"/>
              </a:ext>
            </a:extLst>
          </p:cNvPr>
          <p:cNvSpPr/>
          <p:nvPr/>
        </p:nvSpPr>
        <p:spPr>
          <a:xfrm>
            <a:off x="927100" y="1414918"/>
            <a:ext cx="7442200" cy="3064485"/>
          </a:xfrm>
          <a:prstGeom prst="rect">
            <a:avLst/>
          </a:prstGeom>
          <a:solidFill>
            <a:srgbClr val="FFFFFF"/>
          </a:solidFill>
          <a:ln w="38100">
            <a:solidFill>
              <a:schemeClr val="tx1"/>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a:lnSpc>
                <a:spcPct val="150000"/>
              </a:lnSpc>
            </a:pPr>
            <a:r>
              <a:rPr lang="vi-VN" sz="2200">
                <a:solidFill>
                  <a:schemeClr val="tx1"/>
                </a:solidFill>
                <a:cs typeface="Arial" panose="020B0604020202020204" pitchFamily="34" charset="0"/>
              </a:rPr>
              <a:t>Mỗi tổ cử 1 bạn đọc</a:t>
            </a:r>
            <a:r>
              <a:rPr lang="en-US" sz="2200">
                <a:solidFill>
                  <a:schemeClr val="tx1"/>
                </a:solidFill>
                <a:cs typeface="Arial" panose="020B0604020202020204" pitchFamily="34" charset="0"/>
              </a:rPr>
              <a:t> thuộc 1 trong số các</a:t>
            </a:r>
            <a:r>
              <a:rPr lang="vi-VN" sz="2200">
                <a:solidFill>
                  <a:schemeClr val="tx1"/>
                </a:solidFill>
                <a:cs typeface="Arial" panose="020B0604020202020204" pitchFamily="34" charset="0"/>
              </a:rPr>
              <a:t> bài thơ</a:t>
            </a:r>
            <a:r>
              <a:rPr lang="en-US" sz="2200">
                <a:solidFill>
                  <a:schemeClr val="tx1"/>
                </a:solidFill>
                <a:cs typeface="Arial" panose="020B0604020202020204" pitchFamily="34" charset="0"/>
              </a:rPr>
              <a:t> dướ</a:t>
            </a:r>
            <a:r>
              <a:rPr lang="vi-VN" sz="2200">
                <a:solidFill>
                  <a:schemeClr val="tx1"/>
                </a:solidFill>
                <a:cs typeface="Arial" panose="020B0604020202020204" pitchFamily="34" charset="0"/>
              </a:rPr>
              <a:t>i </a:t>
            </a:r>
            <a:r>
              <a:rPr lang="en-US" sz="2200">
                <a:solidFill>
                  <a:schemeClr val="tx1"/>
                </a:solidFill>
                <a:cs typeface="Arial" panose="020B0604020202020204" pitchFamily="34" charset="0"/>
              </a:rPr>
              <a:t>đây</a:t>
            </a:r>
            <a:r>
              <a:rPr lang="vi-VN" sz="2200">
                <a:solidFill>
                  <a:schemeClr val="tx1"/>
                </a:solidFill>
                <a:cs typeface="Arial" panose="020B0604020202020204" pitchFamily="34" charset="0"/>
              </a:rPr>
              <a:t> với giọng đọc diễn cảm</a:t>
            </a:r>
            <a:r>
              <a:rPr lang="en-US" sz="2200">
                <a:solidFill>
                  <a:schemeClr val="tx1"/>
                </a:solidFill>
                <a:cs typeface="Arial" panose="020B0604020202020204" pitchFamily="34" charset="0"/>
              </a:rPr>
              <a:t>:</a:t>
            </a:r>
          </a:p>
          <a:p>
            <a:pPr marL="342900" indent="-342900">
              <a:lnSpc>
                <a:spcPct val="150000"/>
              </a:lnSpc>
              <a:buFont typeface="Arial" panose="020B0604020202020204" pitchFamily="34" charset="0"/>
              <a:buChar char="•"/>
            </a:pPr>
            <a:r>
              <a:rPr lang="vi-VN" sz="2200">
                <a:solidFill>
                  <a:schemeClr val="tx1"/>
                </a:solidFill>
                <a:cs typeface="Arial" panose="020B0604020202020204" pitchFamily="34" charset="0"/>
              </a:rPr>
              <a:t>Nếu chúng mình có phép lạ</a:t>
            </a:r>
            <a:endParaRPr lang="en-US" sz="2200">
              <a:solidFill>
                <a:schemeClr val="tx1"/>
              </a:solidFill>
              <a:cs typeface="Arial" panose="020B0604020202020204" pitchFamily="34" charset="0"/>
            </a:endParaRPr>
          </a:p>
          <a:p>
            <a:pPr marL="342900" indent="-342900">
              <a:lnSpc>
                <a:spcPct val="150000"/>
              </a:lnSpc>
              <a:buFont typeface="Arial" panose="020B0604020202020204" pitchFamily="34" charset="0"/>
              <a:buChar char="•"/>
            </a:pPr>
            <a:r>
              <a:rPr lang="vi-VN" sz="2200">
                <a:solidFill>
                  <a:schemeClr val="tx1"/>
                </a:solidFill>
                <a:cs typeface="Arial" panose="020B0604020202020204" pitchFamily="34" charset="0"/>
              </a:rPr>
              <a:t>Vẽ màu</a:t>
            </a:r>
            <a:endParaRPr lang="en-US" sz="2200">
              <a:solidFill>
                <a:schemeClr val="tx1"/>
              </a:solidFill>
              <a:cs typeface="Arial" panose="020B0604020202020204" pitchFamily="34" charset="0"/>
            </a:endParaRPr>
          </a:p>
          <a:p>
            <a:pPr marL="342900" indent="-342900">
              <a:lnSpc>
                <a:spcPct val="150000"/>
              </a:lnSpc>
              <a:buFont typeface="Arial" panose="020B0604020202020204" pitchFamily="34" charset="0"/>
              <a:buChar char="•"/>
            </a:pPr>
            <a:r>
              <a:rPr lang="vi-VN" sz="2200">
                <a:solidFill>
                  <a:schemeClr val="tx1"/>
                </a:solidFill>
                <a:cs typeface="Arial" panose="020B0604020202020204" pitchFamily="34" charset="0"/>
              </a:rPr>
              <a:t>Bốn mùa mơ ước</a:t>
            </a:r>
          </a:p>
        </p:txBody>
      </p:sp>
      <p:sp>
        <p:nvSpPr>
          <p:cNvPr id="29" name="Arrow: Pentagon 18">
            <a:extLst>
              <a:ext uri="{FF2B5EF4-FFF2-40B4-BE49-F238E27FC236}">
                <a16:creationId xmlns:a16="http://schemas.microsoft.com/office/drawing/2014/main" id="{ED9E9F7A-14C3-7A04-524B-A681E3CB78F7}"/>
              </a:ext>
            </a:extLst>
          </p:cNvPr>
          <p:cNvSpPr/>
          <p:nvPr/>
        </p:nvSpPr>
        <p:spPr>
          <a:xfrm>
            <a:off x="1220924" y="1053296"/>
            <a:ext cx="3767766" cy="567043"/>
          </a:xfrm>
          <a:prstGeom prst="homePlate">
            <a:avLst>
              <a:gd name="adj" fmla="val 85161"/>
            </a:avLst>
          </a:prstGeom>
          <a:solidFill>
            <a:schemeClr val="accent5"/>
          </a:solidFill>
          <a:ln w="38100">
            <a:noFill/>
          </a:ln>
        </p:spPr>
        <p:style>
          <a:lnRef idx="1">
            <a:schemeClr val="accent6"/>
          </a:lnRef>
          <a:fillRef idx="2">
            <a:schemeClr val="accent6"/>
          </a:fillRef>
          <a:effectRef idx="1">
            <a:schemeClr val="accent6"/>
          </a:effectRef>
          <a:fontRef idx="minor">
            <a:schemeClr val="dk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400" b="1">
                <a:solidFill>
                  <a:srgbClr val="FFFFFF"/>
                </a:solidFill>
                <a:latin typeface="+mj-lt"/>
                <a:cs typeface="Arial" panose="020B0604020202020204" pitchFamily="34" charset="0"/>
              </a:rPr>
              <a:t>  THI ĐỌC D</a:t>
            </a:r>
            <a:r>
              <a:rPr lang="en-US" sz="2400" b="1">
                <a:solidFill>
                  <a:srgbClr val="FFFFFF"/>
                </a:solidFill>
                <a:cs typeface="Arial" panose="020B0604020202020204" pitchFamily="34" charset="0"/>
              </a:rPr>
              <a:t>IỄN CẢM </a:t>
            </a:r>
            <a:endParaRPr lang="en-US" sz="2400" b="1" i="1" dirty="0">
              <a:solidFill>
                <a:srgbClr val="FFFFFF"/>
              </a:solidFill>
              <a:latin typeface="+mj-lt"/>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arn(inVertical)">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wipe(left)">
                                      <p:cBhvr>
                                        <p:cTn id="15"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animBg="1"/>
      <p:bldP spid="2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83"/>
        <p:cNvGrpSpPr/>
        <p:nvPr/>
      </p:nvGrpSpPr>
      <p:grpSpPr>
        <a:xfrm>
          <a:off x="0" y="0"/>
          <a:ext cx="0" cy="0"/>
          <a:chOff x="0" y="0"/>
          <a:chExt cx="0" cy="0"/>
        </a:xfrm>
      </p:grpSpPr>
      <p:sp>
        <p:nvSpPr>
          <p:cNvPr id="131" name="TextBox 11">
            <a:extLst>
              <a:ext uri="{FF2B5EF4-FFF2-40B4-BE49-F238E27FC236}">
                <a16:creationId xmlns:a16="http://schemas.microsoft.com/office/drawing/2014/main" id="{27DF2B8C-8F3D-55D7-8C03-55D41324E176}"/>
              </a:ext>
            </a:extLst>
          </p:cNvPr>
          <p:cNvSpPr txBox="1"/>
          <p:nvPr/>
        </p:nvSpPr>
        <p:spPr>
          <a:xfrm>
            <a:off x="2367055" y="25434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2 </a:t>
            </a:r>
          </a:p>
        </p:txBody>
      </p:sp>
      <p:sp>
        <p:nvSpPr>
          <p:cNvPr id="134" name="Rounded Rectangle 133"/>
          <p:cNvSpPr/>
          <p:nvPr/>
        </p:nvSpPr>
        <p:spPr>
          <a:xfrm>
            <a:off x="780836" y="993096"/>
            <a:ext cx="7664522" cy="958994"/>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US" sz="2000" b="1">
                <a:solidFill>
                  <a:sysClr val="windowText" lastClr="000000"/>
                </a:solidFill>
                <a:ea typeface="Calibri" panose="020F0502020204030204" pitchFamily="34" charset="0"/>
                <a:cs typeface="Arial" panose="020B0604020202020204" pitchFamily="34" charset="0"/>
              </a:rPr>
              <a:t>C</a:t>
            </a:r>
            <a:r>
              <a:rPr lang="vi-VN" sz="2000" b="1">
                <a:solidFill>
                  <a:sysClr val="windowText" lastClr="000000"/>
                </a:solidFill>
                <a:ea typeface="Calibri" panose="020F0502020204030204" pitchFamily="34" charset="0"/>
                <a:cs typeface="Arial" panose="020B0604020202020204" pitchFamily="34" charset="0"/>
              </a:rPr>
              <a:t>âu hỏi </a:t>
            </a:r>
            <a:r>
              <a:rPr lang="en-US" sz="2000" b="1">
                <a:solidFill>
                  <a:sysClr val="windowText" lastClr="000000"/>
                </a:solidFill>
                <a:ea typeface="Calibri" panose="020F0502020204030204" pitchFamily="34" charset="0"/>
                <a:cs typeface="Arial" panose="020B0604020202020204" pitchFamily="34" charset="0"/>
              </a:rPr>
              <a:t>10: </a:t>
            </a:r>
            <a:r>
              <a:rPr lang="vi-VN" sz="2000">
                <a:solidFill>
                  <a:sysClr val="windowText" lastClr="000000"/>
                </a:solidFill>
                <a:ea typeface="Calibri" panose="020F0502020204030204" pitchFamily="34" charset="0"/>
                <a:cs typeface="Arial" panose="020B0604020202020204" pitchFamily="34" charset="0"/>
              </a:rPr>
              <a:t>Các dấu gạch ngang đứng ở đầu dòng trong bài đọc có tác dụng gì?. </a:t>
            </a:r>
          </a:p>
        </p:txBody>
      </p:sp>
      <p:sp>
        <p:nvSpPr>
          <p:cNvPr id="7" name="TextBox 6">
            <a:extLst>
              <a:ext uri="{FF2B5EF4-FFF2-40B4-BE49-F238E27FC236}">
                <a16:creationId xmlns:a16="http://schemas.microsoft.com/office/drawing/2014/main" id="{8671BA59-C2B6-848C-E08B-A5ACB240C20C}"/>
              </a:ext>
            </a:extLst>
          </p:cNvPr>
          <p:cNvSpPr txBox="1"/>
          <p:nvPr/>
        </p:nvSpPr>
        <p:spPr>
          <a:xfrm>
            <a:off x="3482940" y="2044514"/>
            <a:ext cx="2034282" cy="496996"/>
          </a:xfrm>
          <a:prstGeom prst="rect">
            <a:avLst/>
          </a:prstGeom>
          <a:noFill/>
        </p:spPr>
        <p:txBody>
          <a:bodyPr wrap="square">
            <a:spAutoFit/>
          </a:bodyPr>
          <a:lstStyle/>
          <a:p>
            <a:pPr marR="0" lvl="0" algn="ctr">
              <a:lnSpc>
                <a:spcPct val="150000"/>
              </a:lnSpc>
              <a:spcBef>
                <a:spcPts val="0"/>
              </a:spcBef>
              <a:spcAft>
                <a:spcPts val="800"/>
              </a:spcAft>
              <a:buClr>
                <a:srgbClr val="000000"/>
              </a:buClr>
              <a:tabLst>
                <a:tab pos="201295" algn="l"/>
              </a:tabLst>
            </a:pPr>
            <a:r>
              <a:rPr lang="en-US" sz="2000" b="1" u="sng">
                <a:solidFill>
                  <a:schemeClr val="bg2">
                    <a:lumMod val="50000"/>
                  </a:schemeClr>
                </a:solidFill>
                <a:latin typeface="Arial" panose="020B0604020202020204" pitchFamily="34" charset="0"/>
                <a:ea typeface="Calibri" panose="020F0502020204030204" pitchFamily="34" charset="0"/>
                <a:cs typeface="Arial" panose="020B0604020202020204" pitchFamily="34" charset="0"/>
              </a:rPr>
              <a:t>Tham khảo:</a:t>
            </a:r>
            <a:endParaRPr lang="en-US" sz="2000" u="sng" dirty="0">
              <a:solidFill>
                <a:schemeClr val="bg2">
                  <a:lumMod val="50000"/>
                </a:schemeClr>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Rectangle 1"/>
          <p:cNvSpPr/>
          <p:nvPr/>
        </p:nvSpPr>
        <p:spPr>
          <a:xfrm>
            <a:off x="780836" y="2541510"/>
            <a:ext cx="7664521" cy="958660"/>
          </a:xfrm>
          <a:prstGeom prst="rect">
            <a:avLst/>
          </a:prstGeom>
        </p:spPr>
        <p:txBody>
          <a:bodyPr wrap="square">
            <a:spAutoFit/>
          </a:bodyPr>
          <a:lstStyle/>
          <a:p>
            <a:pPr marL="342900" indent="-342900">
              <a:lnSpc>
                <a:spcPct val="150000"/>
              </a:lnSpc>
              <a:buFont typeface="Arial" panose="020B0604020202020204" pitchFamily="34" charset="0"/>
              <a:buChar char="•"/>
            </a:pPr>
            <a:r>
              <a:rPr lang="vi-VN" sz="2000">
                <a:solidFill>
                  <a:sysClr val="windowText" lastClr="000000"/>
                </a:solidFill>
                <a:latin typeface="+mn-lt"/>
                <a:ea typeface="Calibri" panose="020F0502020204030204" pitchFamily="34" charset="0"/>
                <a:cs typeface="Arial" panose="020B0604020202020204" pitchFamily="34" charset="0"/>
              </a:rPr>
              <a:t>Các dấu gạch ngang đứng ở đầu dòng trong bài đọc có tác dụng đánh dấu lời nói trực tiếp. </a:t>
            </a:r>
          </a:p>
        </p:txBody>
      </p:sp>
    </p:spTree>
    <p:extLst>
      <p:ext uri="{BB962C8B-B14F-4D97-AF65-F5344CB8AC3E}">
        <p14:creationId xmlns:p14="http://schemas.microsoft.com/office/powerpoint/2010/main" val="4084842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34"/>
                                        </p:tgtEl>
                                        <p:attrNameLst>
                                          <p:attrName>style.visibility</p:attrName>
                                        </p:attrNameLst>
                                      </p:cBhvr>
                                      <p:to>
                                        <p:strVal val="visible"/>
                                      </p:to>
                                    </p:set>
                                    <p:animEffect transition="in" filter="barn(inVertical)">
                                      <p:cBhvr>
                                        <p:cTn id="7" dur="500"/>
                                        <p:tgtEl>
                                          <p:spTgt spid="13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anim calcmode="lin" valueType="num">
                                      <p:cBhvr>
                                        <p:cTn id="13" dur="500" fill="hold"/>
                                        <p:tgtEl>
                                          <p:spTgt spid="7"/>
                                        </p:tgtEl>
                                        <p:attrNameLst>
                                          <p:attrName>ppt_x</p:attrName>
                                        </p:attrNameLst>
                                      </p:cBhvr>
                                      <p:tavLst>
                                        <p:tav tm="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animBg="1"/>
      <p:bldP spid="7" grpId="0"/>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91"/>
        <p:cNvGrpSpPr/>
        <p:nvPr/>
      </p:nvGrpSpPr>
      <p:grpSpPr>
        <a:xfrm>
          <a:off x="0" y="0"/>
          <a:ext cx="0" cy="0"/>
          <a:chOff x="0" y="0"/>
          <a:chExt cx="0" cy="0"/>
        </a:xfrm>
      </p:grpSpPr>
      <p:sp>
        <p:nvSpPr>
          <p:cNvPr id="8" name="Google Shape;337;p50"/>
          <p:cNvSpPr/>
          <p:nvPr/>
        </p:nvSpPr>
        <p:spPr>
          <a:xfrm>
            <a:off x="712950" y="1822362"/>
            <a:ext cx="7717800" cy="1188688"/>
          </a:xfrm>
          <a:prstGeom prst="roundRect">
            <a:avLst>
              <a:gd name="adj" fmla="val 50000"/>
            </a:avLst>
          </a:prstGeom>
          <a:noFill/>
          <a:ln w="28575" cap="rnd" cmpd="sng">
            <a:solidFill>
              <a:schemeClr val="accent4">
                <a:lumMod val="10000"/>
              </a:schemeClr>
            </a:solidFill>
            <a:prstDash val="dot"/>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338;p50"/>
          <p:cNvSpPr/>
          <p:nvPr/>
        </p:nvSpPr>
        <p:spPr>
          <a:xfrm>
            <a:off x="712950" y="3419887"/>
            <a:ext cx="7717800" cy="1188688"/>
          </a:xfrm>
          <a:prstGeom prst="roundRect">
            <a:avLst>
              <a:gd name="adj" fmla="val 50000"/>
            </a:avLst>
          </a:prstGeom>
          <a:noFill/>
          <a:ln w="28575" cap="rnd" cmpd="sng">
            <a:solidFill>
              <a:schemeClr val="accent4">
                <a:lumMod val="10000"/>
              </a:schemeClr>
            </a:solidFill>
            <a:prstDash val="dot"/>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302;p33"/>
          <p:cNvSpPr txBox="1">
            <a:spLocks/>
          </p:cNvSpPr>
          <p:nvPr/>
        </p:nvSpPr>
        <p:spPr>
          <a:xfrm>
            <a:off x="1851299" y="37237"/>
            <a:ext cx="5441100" cy="751179"/>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2800"/>
              <a:buFont typeface="Barlow Semi Condensed"/>
              <a:buNone/>
              <a:defRPr sz="3000" b="1" i="0" u="none" strike="noStrike" cap="none">
                <a:solidFill>
                  <a:schemeClr val="lt2"/>
                </a:solidFill>
                <a:latin typeface="Barlow Semi Condensed"/>
                <a:ea typeface="Barlow Semi Condensed"/>
                <a:cs typeface="Barlow Semi Condensed"/>
                <a:sym typeface="Barlow Semi Condensed"/>
              </a:defRPr>
            </a:lvl1pPr>
            <a:lvl2pPr marR="0" lvl="1"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2pPr>
            <a:lvl3pPr marR="0" lvl="2"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3pPr>
            <a:lvl4pPr marR="0" lvl="3"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4pPr>
            <a:lvl5pPr marR="0" lvl="4"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5pPr>
            <a:lvl6pPr marR="0" lvl="5"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6pPr>
            <a:lvl7pPr marR="0" lvl="6"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7pPr>
            <a:lvl8pPr marR="0" lvl="7"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8pPr>
            <a:lvl9pPr marR="0" lvl="8" algn="r" rtl="0">
              <a:lnSpc>
                <a:spcPct val="100000"/>
              </a:lnSpc>
              <a:spcBef>
                <a:spcPts val="0"/>
              </a:spcBef>
              <a:spcAft>
                <a:spcPts val="0"/>
              </a:spcAft>
              <a:buClr>
                <a:schemeClr val="lt1"/>
              </a:buClr>
              <a:buSzPts val="1800"/>
              <a:buFont typeface="Barlow Semi Condensed"/>
              <a:buNone/>
              <a:defRPr sz="1800" b="1" i="0" u="none" strike="noStrike" cap="none">
                <a:solidFill>
                  <a:schemeClr val="lt1"/>
                </a:solidFill>
                <a:latin typeface="Barlow Semi Condensed"/>
                <a:ea typeface="Barlow Semi Condensed"/>
                <a:cs typeface="Barlow Semi Condensed"/>
                <a:sym typeface="Barlow Semi Condensed"/>
              </a:defRPr>
            </a:lvl9pPr>
          </a:lstStyle>
          <a:p>
            <a:pPr>
              <a:lnSpc>
                <a:spcPct val="150000"/>
              </a:lnSpc>
              <a:buClr>
                <a:srgbClr val="000000"/>
              </a:buClr>
              <a:buFont typeface="Arial"/>
            </a:pPr>
            <a:r>
              <a:rPr lang="en-US" sz="3600">
                <a:solidFill>
                  <a:schemeClr val="tx1"/>
                </a:solidFill>
                <a:latin typeface="Arial" panose="020B0604020202020204" pitchFamily="34" charset="0"/>
                <a:ea typeface="Arial"/>
                <a:cs typeface="Arial" panose="020B0604020202020204" pitchFamily="34" charset="0"/>
                <a:sym typeface="Arial"/>
              </a:rPr>
              <a:t>VIẾT BÀI</a:t>
            </a:r>
          </a:p>
        </p:txBody>
      </p:sp>
      <p:sp>
        <p:nvSpPr>
          <p:cNvPr id="11" name="Rounded Rectangle 10"/>
          <p:cNvSpPr/>
          <p:nvPr/>
        </p:nvSpPr>
        <p:spPr>
          <a:xfrm>
            <a:off x="712949" y="927424"/>
            <a:ext cx="7717801" cy="616922"/>
          </a:xfrm>
          <a:prstGeom prst="roundRect">
            <a:avLst/>
          </a:prstGeom>
          <a:solidFill>
            <a:srgbClr val="FFFFFF"/>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vi-VN" sz="2400">
                <a:solidFill>
                  <a:schemeClr val="accent2">
                    <a:lumMod val="25000"/>
                  </a:schemeClr>
                </a:solidFill>
              </a:rPr>
              <a:t>Chọn 1 trong 2 đề dưới đây</a:t>
            </a:r>
            <a:endParaRPr lang="en-US" sz="2400">
              <a:solidFill>
                <a:schemeClr val="accent2">
                  <a:lumMod val="25000"/>
                </a:schemeClr>
              </a:solidFill>
            </a:endParaRPr>
          </a:p>
        </p:txBody>
      </p:sp>
      <p:sp>
        <p:nvSpPr>
          <p:cNvPr id="12" name="Google Shape;271;p32"/>
          <p:cNvSpPr/>
          <p:nvPr/>
        </p:nvSpPr>
        <p:spPr>
          <a:xfrm>
            <a:off x="1010420" y="2106499"/>
            <a:ext cx="687973" cy="632842"/>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17;p66"/>
          <p:cNvSpPr txBox="1">
            <a:spLocks/>
          </p:cNvSpPr>
          <p:nvPr/>
        </p:nvSpPr>
        <p:spPr>
          <a:xfrm>
            <a:off x="1034793" y="2187720"/>
            <a:ext cx="663600" cy="470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dk1"/>
              </a:buClr>
              <a:buSzPts val="3200"/>
              <a:buFont typeface="Grandstander Black"/>
              <a:buNone/>
              <a:defRPr sz="3200" b="0" i="0" u="none" strike="noStrike" cap="none">
                <a:solidFill>
                  <a:schemeClr val="dk1"/>
                </a:solidFill>
                <a:latin typeface="Grandstander Black"/>
                <a:ea typeface="Grandstander Black"/>
                <a:cs typeface="Grandstander Black"/>
                <a:sym typeface="Grandstander Black"/>
              </a:defRPr>
            </a:lvl1pPr>
            <a:lvl2pPr marR="0" lvl="1"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2pPr>
            <a:lvl3pPr marR="0" lvl="2"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3pPr>
            <a:lvl4pPr marR="0" lvl="3"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4pPr>
            <a:lvl5pPr marR="0" lvl="4"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5pPr>
            <a:lvl6pPr marR="0" lvl="5"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6pPr>
            <a:lvl7pPr marR="0" lvl="6"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7pPr>
            <a:lvl8pPr marR="0" lvl="7"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8pPr>
            <a:lvl9pPr marR="0" lvl="8"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9pPr>
          </a:lstStyle>
          <a:p>
            <a:pPr>
              <a:lnSpc>
                <a:spcPct val="150000"/>
              </a:lnSpc>
            </a:pPr>
            <a:r>
              <a:rPr lang="en" b="1">
                <a:solidFill>
                  <a:schemeClr val="bg1">
                    <a:lumMod val="10000"/>
                  </a:schemeClr>
                </a:solidFill>
                <a:latin typeface="+mn-lt"/>
              </a:rPr>
              <a:t>01</a:t>
            </a:r>
          </a:p>
        </p:txBody>
      </p:sp>
      <p:sp>
        <p:nvSpPr>
          <p:cNvPr id="14" name="Google Shape;272;p32"/>
          <p:cNvSpPr/>
          <p:nvPr/>
        </p:nvSpPr>
        <p:spPr>
          <a:xfrm>
            <a:off x="1010420" y="3610095"/>
            <a:ext cx="687973" cy="632842"/>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320;p66"/>
          <p:cNvSpPr txBox="1">
            <a:spLocks/>
          </p:cNvSpPr>
          <p:nvPr/>
        </p:nvSpPr>
        <p:spPr>
          <a:xfrm>
            <a:off x="1022606" y="3691316"/>
            <a:ext cx="663600" cy="470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dk1"/>
              </a:buClr>
              <a:buSzPts val="3200"/>
              <a:buFont typeface="Grandstander Black"/>
              <a:buNone/>
              <a:defRPr sz="3200" b="0" i="0" u="none" strike="noStrike" cap="none">
                <a:solidFill>
                  <a:schemeClr val="dk1"/>
                </a:solidFill>
                <a:latin typeface="Grandstander Black"/>
                <a:ea typeface="Grandstander Black"/>
                <a:cs typeface="Grandstander Black"/>
                <a:sym typeface="Grandstander Black"/>
              </a:defRPr>
            </a:lvl1pPr>
            <a:lvl2pPr marR="0" lvl="1"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2pPr>
            <a:lvl3pPr marR="0" lvl="2"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3pPr>
            <a:lvl4pPr marR="0" lvl="3"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4pPr>
            <a:lvl5pPr marR="0" lvl="4"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5pPr>
            <a:lvl6pPr marR="0" lvl="5"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6pPr>
            <a:lvl7pPr marR="0" lvl="6"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7pPr>
            <a:lvl8pPr marR="0" lvl="7"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8pPr>
            <a:lvl9pPr marR="0" lvl="8"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9pPr>
          </a:lstStyle>
          <a:p>
            <a:pPr>
              <a:lnSpc>
                <a:spcPct val="150000"/>
              </a:lnSpc>
            </a:pPr>
            <a:r>
              <a:rPr lang="en" b="1">
                <a:solidFill>
                  <a:schemeClr val="bg1">
                    <a:lumMod val="10000"/>
                  </a:schemeClr>
                </a:solidFill>
                <a:latin typeface="+mn-lt"/>
              </a:rPr>
              <a:t>02</a:t>
            </a:r>
          </a:p>
        </p:txBody>
      </p:sp>
      <p:sp>
        <p:nvSpPr>
          <p:cNvPr id="16" name="Rectangle 15"/>
          <p:cNvSpPr/>
          <p:nvPr/>
        </p:nvSpPr>
        <p:spPr>
          <a:xfrm>
            <a:off x="2171117" y="1878052"/>
            <a:ext cx="5786908" cy="1045223"/>
          </a:xfrm>
          <a:prstGeom prst="rect">
            <a:avLst/>
          </a:prstGeom>
        </p:spPr>
        <p:txBody>
          <a:bodyPr wrap="square">
            <a:spAutoFit/>
          </a:bodyPr>
          <a:lstStyle/>
          <a:p>
            <a:pPr>
              <a:lnSpc>
                <a:spcPct val="150000"/>
              </a:lnSpc>
            </a:pPr>
            <a:r>
              <a:rPr lang="vi-VN" sz="2200">
                <a:latin typeface="+mn-lt"/>
                <a:ea typeface="SimSun" panose="02010600030101010101" pitchFamily="2" charset="-122"/>
              </a:rPr>
              <a:t>Viết bài văn tả một con vật</a:t>
            </a:r>
            <a:r>
              <a:rPr lang="en-US" sz="2200">
                <a:latin typeface="+mn-lt"/>
                <a:ea typeface="SimSun" panose="02010600030101010101" pitchFamily="2" charset="-122"/>
              </a:rPr>
              <a:t> </a:t>
            </a:r>
            <a:r>
              <a:rPr lang="vi-VN" sz="2200">
                <a:latin typeface="+mn-lt"/>
                <a:ea typeface="SimSun" panose="02010600030101010101" pitchFamily="2" charset="-122"/>
              </a:rPr>
              <a:t>em từng nuôi hoặc từng</a:t>
            </a:r>
            <a:r>
              <a:rPr lang="en-US" sz="2200">
                <a:latin typeface="+mn-lt"/>
                <a:ea typeface="SimSun" panose="02010600030101010101" pitchFamily="2" charset="-122"/>
              </a:rPr>
              <a:t> </a:t>
            </a:r>
            <a:r>
              <a:rPr lang="vi-VN" sz="2200">
                <a:latin typeface="+mn-lt"/>
                <a:ea typeface="SimSun" panose="02010600030101010101" pitchFamily="2" charset="-122"/>
              </a:rPr>
              <a:t>nhìn thấy và có ấn tượng</a:t>
            </a:r>
            <a:r>
              <a:rPr lang="en-US" sz="2200">
                <a:latin typeface="+mn-lt"/>
                <a:ea typeface="SimSun" panose="02010600030101010101" pitchFamily="2" charset="-122"/>
              </a:rPr>
              <a:t> </a:t>
            </a:r>
            <a:r>
              <a:rPr lang="vi-VN" sz="2200">
                <a:latin typeface="+mn-lt"/>
                <a:ea typeface="SimSun" panose="02010600030101010101" pitchFamily="2" charset="-122"/>
              </a:rPr>
              <a:t>đặc biệt.</a:t>
            </a:r>
            <a:endParaRPr lang="en-US" sz="2200">
              <a:latin typeface="+mn-lt"/>
            </a:endParaRPr>
          </a:p>
        </p:txBody>
      </p:sp>
      <p:sp>
        <p:nvSpPr>
          <p:cNvPr id="17" name="Rectangle 16"/>
          <p:cNvSpPr/>
          <p:nvPr/>
        </p:nvSpPr>
        <p:spPr>
          <a:xfrm>
            <a:off x="2175563" y="3471257"/>
            <a:ext cx="5957783" cy="1045223"/>
          </a:xfrm>
          <a:prstGeom prst="rect">
            <a:avLst/>
          </a:prstGeom>
        </p:spPr>
        <p:txBody>
          <a:bodyPr wrap="square">
            <a:spAutoFit/>
          </a:bodyPr>
          <a:lstStyle/>
          <a:p>
            <a:pPr>
              <a:lnSpc>
                <a:spcPct val="150000"/>
              </a:lnSpc>
            </a:pPr>
            <a:r>
              <a:rPr lang="vi-VN" sz="2200">
                <a:latin typeface="+mn-lt"/>
                <a:ea typeface="SimSun" panose="02010600030101010101" pitchFamily="2" charset="-122"/>
              </a:rPr>
              <a:t>Viết đoạn văn tưởng tượng</a:t>
            </a:r>
            <a:r>
              <a:rPr lang="en-US" sz="2200">
                <a:latin typeface="+mn-lt"/>
                <a:ea typeface="SimSun" panose="02010600030101010101" pitchFamily="2" charset="-122"/>
              </a:rPr>
              <a:t> </a:t>
            </a:r>
            <a:r>
              <a:rPr lang="vi-VN" sz="2200">
                <a:latin typeface="+mn-lt"/>
                <a:ea typeface="SimSun" panose="02010600030101010101" pitchFamily="2" charset="-122"/>
              </a:rPr>
              <a:t>dựa vào một câu chuyện</a:t>
            </a:r>
            <a:r>
              <a:rPr lang="en-US" sz="2200">
                <a:latin typeface="+mn-lt"/>
                <a:ea typeface="SimSun" panose="02010600030101010101" pitchFamily="2" charset="-122"/>
              </a:rPr>
              <a:t> </a:t>
            </a:r>
            <a:r>
              <a:rPr lang="vi-VN" sz="2200">
                <a:latin typeface="+mn-lt"/>
                <a:ea typeface="SimSun" panose="02010600030101010101" pitchFamily="2" charset="-122"/>
              </a:rPr>
              <a:t>thú vị mà em đã đọc hoặc</a:t>
            </a:r>
            <a:r>
              <a:rPr lang="en-US" sz="2200">
                <a:latin typeface="+mn-lt"/>
                <a:ea typeface="SimSun" panose="02010600030101010101" pitchFamily="2" charset="-122"/>
              </a:rPr>
              <a:t> </a:t>
            </a:r>
            <a:r>
              <a:rPr lang="vi-VN" sz="2200">
                <a:latin typeface="+mn-lt"/>
                <a:ea typeface="SimSun" panose="02010600030101010101" pitchFamily="2" charset="-122"/>
              </a:rPr>
              <a:t>đã nghe.</a:t>
            </a:r>
            <a:endParaRPr lang="en-US" sz="2200">
              <a:latin typeface="+mn-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p:bldP spid="14" grpId="0" animBg="1"/>
      <p:bldP spid="1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19"/>
        <p:cNvGrpSpPr/>
        <p:nvPr/>
      </p:nvGrpSpPr>
      <p:grpSpPr>
        <a:xfrm>
          <a:off x="0" y="0"/>
          <a:ext cx="0" cy="0"/>
          <a:chOff x="0" y="0"/>
          <a:chExt cx="0" cy="0"/>
        </a:xfrm>
      </p:grpSpPr>
      <p:grpSp>
        <p:nvGrpSpPr>
          <p:cNvPr id="620" name="Google Shape;620;p45"/>
          <p:cNvGrpSpPr/>
          <p:nvPr/>
        </p:nvGrpSpPr>
        <p:grpSpPr>
          <a:xfrm rot="532621">
            <a:off x="211731" y="476513"/>
            <a:ext cx="1215153" cy="541790"/>
            <a:chOff x="638811" y="2327472"/>
            <a:chExt cx="1566541" cy="698461"/>
          </a:xfrm>
        </p:grpSpPr>
        <p:sp>
          <p:nvSpPr>
            <p:cNvPr id="621" name="Google Shape;621;p45"/>
            <p:cNvSpPr/>
            <p:nvPr/>
          </p:nvSpPr>
          <p:spPr>
            <a:xfrm>
              <a:off x="1517099" y="2761163"/>
              <a:ext cx="489751" cy="264770"/>
            </a:xfrm>
            <a:custGeom>
              <a:avLst/>
              <a:gdLst/>
              <a:ahLst/>
              <a:cxnLst/>
              <a:rect l="l" t="t" r="r" b="b"/>
              <a:pathLst>
                <a:path w="11041" h="5969" extrusionOk="0">
                  <a:moveTo>
                    <a:pt x="1767" y="1"/>
                  </a:moveTo>
                  <a:cubicBezTo>
                    <a:pt x="1766" y="1"/>
                    <a:pt x="1765" y="1"/>
                    <a:pt x="1764" y="1"/>
                  </a:cubicBezTo>
                  <a:cubicBezTo>
                    <a:pt x="1628" y="28"/>
                    <a:pt x="1" y="1384"/>
                    <a:pt x="1" y="1384"/>
                  </a:cubicBezTo>
                  <a:cubicBezTo>
                    <a:pt x="1" y="1384"/>
                    <a:pt x="1113" y="4368"/>
                    <a:pt x="2035" y="5155"/>
                  </a:cubicBezTo>
                  <a:cubicBezTo>
                    <a:pt x="2957" y="5887"/>
                    <a:pt x="11040" y="5968"/>
                    <a:pt x="11040" y="5968"/>
                  </a:cubicBezTo>
                  <a:lnTo>
                    <a:pt x="5561" y="2062"/>
                  </a:lnTo>
                  <a:cubicBezTo>
                    <a:pt x="5561" y="2062"/>
                    <a:pt x="1947" y="1"/>
                    <a:pt x="17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45"/>
            <p:cNvSpPr/>
            <p:nvPr/>
          </p:nvSpPr>
          <p:spPr>
            <a:xfrm>
              <a:off x="1590511" y="2501001"/>
              <a:ext cx="523419" cy="236159"/>
            </a:xfrm>
            <a:custGeom>
              <a:avLst/>
              <a:gdLst/>
              <a:ahLst/>
              <a:cxnLst/>
              <a:rect l="l" t="t" r="r" b="b"/>
              <a:pathLst>
                <a:path w="11800" h="5324" extrusionOk="0">
                  <a:moveTo>
                    <a:pt x="4273" y="1"/>
                  </a:moveTo>
                  <a:cubicBezTo>
                    <a:pt x="2744" y="1"/>
                    <a:pt x="0" y="1906"/>
                    <a:pt x="0" y="1906"/>
                  </a:cubicBezTo>
                  <a:lnTo>
                    <a:pt x="5181" y="4347"/>
                  </a:lnTo>
                  <a:lnTo>
                    <a:pt x="11799" y="5324"/>
                  </a:lnTo>
                  <a:cubicBezTo>
                    <a:pt x="11799" y="5324"/>
                    <a:pt x="5913" y="116"/>
                    <a:pt x="4422" y="7"/>
                  </a:cubicBezTo>
                  <a:cubicBezTo>
                    <a:pt x="4373" y="3"/>
                    <a:pt x="4324" y="1"/>
                    <a:pt x="42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45"/>
            <p:cNvSpPr/>
            <p:nvPr/>
          </p:nvSpPr>
          <p:spPr>
            <a:xfrm>
              <a:off x="638811" y="2328004"/>
              <a:ext cx="1183946" cy="523463"/>
            </a:xfrm>
            <a:custGeom>
              <a:avLst/>
              <a:gdLst/>
              <a:ahLst/>
              <a:cxnLst/>
              <a:rect l="l" t="t" r="r" b="b"/>
              <a:pathLst>
                <a:path w="26691" h="11801" extrusionOk="0">
                  <a:moveTo>
                    <a:pt x="3007" y="0"/>
                  </a:moveTo>
                  <a:cubicBezTo>
                    <a:pt x="2051" y="0"/>
                    <a:pt x="1247" y="29"/>
                    <a:pt x="651" y="56"/>
                  </a:cubicBezTo>
                  <a:cubicBezTo>
                    <a:pt x="245" y="110"/>
                    <a:pt x="0" y="435"/>
                    <a:pt x="55" y="707"/>
                  </a:cubicBezTo>
                  <a:cubicBezTo>
                    <a:pt x="55" y="842"/>
                    <a:pt x="136" y="951"/>
                    <a:pt x="190" y="1059"/>
                  </a:cubicBezTo>
                  <a:cubicBezTo>
                    <a:pt x="1357" y="2416"/>
                    <a:pt x="3906" y="4992"/>
                    <a:pt x="8002" y="7244"/>
                  </a:cubicBezTo>
                  <a:cubicBezTo>
                    <a:pt x="11691" y="9332"/>
                    <a:pt x="16682" y="11149"/>
                    <a:pt x="23083" y="11665"/>
                  </a:cubicBezTo>
                  <a:cubicBezTo>
                    <a:pt x="23842" y="11719"/>
                    <a:pt x="24575" y="11773"/>
                    <a:pt x="25361" y="11800"/>
                  </a:cubicBezTo>
                  <a:lnTo>
                    <a:pt x="26365" y="9061"/>
                  </a:lnTo>
                  <a:lnTo>
                    <a:pt x="26690" y="8193"/>
                  </a:lnTo>
                  <a:cubicBezTo>
                    <a:pt x="26690" y="8193"/>
                    <a:pt x="26039" y="7650"/>
                    <a:pt x="24846" y="6891"/>
                  </a:cubicBezTo>
                  <a:cubicBezTo>
                    <a:pt x="22757" y="5453"/>
                    <a:pt x="18906" y="3175"/>
                    <a:pt x="13996" y="1602"/>
                  </a:cubicBezTo>
                  <a:cubicBezTo>
                    <a:pt x="12803" y="1195"/>
                    <a:pt x="11664" y="924"/>
                    <a:pt x="10497" y="680"/>
                  </a:cubicBezTo>
                  <a:cubicBezTo>
                    <a:pt x="7687" y="128"/>
                    <a:pt x="5013" y="0"/>
                    <a:pt x="30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45"/>
            <p:cNvSpPr/>
            <p:nvPr/>
          </p:nvSpPr>
          <p:spPr>
            <a:xfrm>
              <a:off x="638811" y="2328004"/>
              <a:ext cx="1183946" cy="401923"/>
            </a:xfrm>
            <a:custGeom>
              <a:avLst/>
              <a:gdLst/>
              <a:ahLst/>
              <a:cxnLst/>
              <a:rect l="l" t="t" r="r" b="b"/>
              <a:pathLst>
                <a:path w="26691" h="9061" extrusionOk="0">
                  <a:moveTo>
                    <a:pt x="3007" y="0"/>
                  </a:moveTo>
                  <a:cubicBezTo>
                    <a:pt x="2051" y="0"/>
                    <a:pt x="1247" y="29"/>
                    <a:pt x="651" y="56"/>
                  </a:cubicBezTo>
                  <a:cubicBezTo>
                    <a:pt x="245" y="110"/>
                    <a:pt x="0" y="435"/>
                    <a:pt x="55" y="788"/>
                  </a:cubicBezTo>
                  <a:cubicBezTo>
                    <a:pt x="2713" y="951"/>
                    <a:pt x="9765" y="1792"/>
                    <a:pt x="17956" y="4667"/>
                  </a:cubicBezTo>
                  <a:cubicBezTo>
                    <a:pt x="21483" y="5887"/>
                    <a:pt x="24385" y="7433"/>
                    <a:pt x="26365" y="9061"/>
                  </a:cubicBezTo>
                  <a:lnTo>
                    <a:pt x="26690" y="8193"/>
                  </a:lnTo>
                  <a:cubicBezTo>
                    <a:pt x="26690" y="8193"/>
                    <a:pt x="26039" y="7650"/>
                    <a:pt x="24846" y="6891"/>
                  </a:cubicBezTo>
                  <a:cubicBezTo>
                    <a:pt x="22757" y="5453"/>
                    <a:pt x="18906" y="3175"/>
                    <a:pt x="13996" y="1602"/>
                  </a:cubicBezTo>
                  <a:cubicBezTo>
                    <a:pt x="12803" y="1195"/>
                    <a:pt x="11664" y="924"/>
                    <a:pt x="10497" y="680"/>
                  </a:cubicBezTo>
                  <a:cubicBezTo>
                    <a:pt x="7687" y="128"/>
                    <a:pt x="5013" y="0"/>
                    <a:pt x="30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45"/>
            <p:cNvSpPr/>
            <p:nvPr/>
          </p:nvSpPr>
          <p:spPr>
            <a:xfrm>
              <a:off x="640009" y="2327472"/>
              <a:ext cx="464467" cy="321858"/>
            </a:xfrm>
            <a:custGeom>
              <a:avLst/>
              <a:gdLst/>
              <a:ahLst/>
              <a:cxnLst/>
              <a:rect l="l" t="t" r="r" b="b"/>
              <a:pathLst>
                <a:path w="10471" h="7256" extrusionOk="0">
                  <a:moveTo>
                    <a:pt x="2988" y="0"/>
                  </a:moveTo>
                  <a:cubicBezTo>
                    <a:pt x="2029" y="0"/>
                    <a:pt x="1221" y="33"/>
                    <a:pt x="624" y="68"/>
                  </a:cubicBezTo>
                  <a:cubicBezTo>
                    <a:pt x="543" y="68"/>
                    <a:pt x="489" y="68"/>
                    <a:pt x="407" y="122"/>
                  </a:cubicBezTo>
                  <a:cubicBezTo>
                    <a:pt x="407" y="136"/>
                    <a:pt x="401" y="142"/>
                    <a:pt x="390" y="142"/>
                  </a:cubicBezTo>
                  <a:cubicBezTo>
                    <a:pt x="380" y="142"/>
                    <a:pt x="367" y="136"/>
                    <a:pt x="353" y="122"/>
                  </a:cubicBezTo>
                  <a:cubicBezTo>
                    <a:pt x="299" y="149"/>
                    <a:pt x="272" y="149"/>
                    <a:pt x="245" y="176"/>
                  </a:cubicBezTo>
                  <a:lnTo>
                    <a:pt x="218" y="203"/>
                  </a:lnTo>
                  <a:cubicBezTo>
                    <a:pt x="82" y="312"/>
                    <a:pt x="1" y="529"/>
                    <a:pt x="1" y="692"/>
                  </a:cubicBezTo>
                  <a:lnTo>
                    <a:pt x="1" y="719"/>
                  </a:lnTo>
                  <a:cubicBezTo>
                    <a:pt x="1" y="854"/>
                    <a:pt x="82" y="963"/>
                    <a:pt x="136" y="1071"/>
                  </a:cubicBezTo>
                  <a:cubicBezTo>
                    <a:pt x="1302" y="2428"/>
                    <a:pt x="3825" y="5004"/>
                    <a:pt x="7948" y="7256"/>
                  </a:cubicBezTo>
                  <a:lnTo>
                    <a:pt x="9846" y="2319"/>
                  </a:lnTo>
                  <a:lnTo>
                    <a:pt x="10470" y="692"/>
                  </a:lnTo>
                  <a:cubicBezTo>
                    <a:pt x="7664" y="141"/>
                    <a:pt x="4993" y="0"/>
                    <a:pt x="298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45"/>
            <p:cNvSpPr/>
            <p:nvPr/>
          </p:nvSpPr>
          <p:spPr>
            <a:xfrm>
              <a:off x="1661484" y="2634875"/>
              <a:ext cx="161284" cy="216598"/>
            </a:xfrm>
            <a:custGeom>
              <a:avLst/>
              <a:gdLst/>
              <a:ahLst/>
              <a:cxnLst/>
              <a:rect l="l" t="t" r="r" b="b"/>
              <a:pathLst>
                <a:path w="3636" h="4883" extrusionOk="0">
                  <a:moveTo>
                    <a:pt x="1791" y="0"/>
                  </a:moveTo>
                  <a:lnTo>
                    <a:pt x="1465" y="814"/>
                  </a:lnTo>
                  <a:lnTo>
                    <a:pt x="1" y="4747"/>
                  </a:lnTo>
                  <a:cubicBezTo>
                    <a:pt x="733" y="4801"/>
                    <a:pt x="1492" y="4855"/>
                    <a:pt x="2279" y="4882"/>
                  </a:cubicBezTo>
                  <a:cubicBezTo>
                    <a:pt x="2767" y="3499"/>
                    <a:pt x="3093" y="2631"/>
                    <a:pt x="3283" y="2143"/>
                  </a:cubicBezTo>
                  <a:lnTo>
                    <a:pt x="3527" y="1519"/>
                  </a:lnTo>
                  <a:cubicBezTo>
                    <a:pt x="3527" y="1519"/>
                    <a:pt x="3554" y="1492"/>
                    <a:pt x="3554" y="1465"/>
                  </a:cubicBezTo>
                  <a:lnTo>
                    <a:pt x="3635" y="1329"/>
                  </a:lnTo>
                  <a:cubicBezTo>
                    <a:pt x="3635" y="1329"/>
                    <a:pt x="2984" y="787"/>
                    <a:pt x="17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45"/>
            <p:cNvSpPr/>
            <p:nvPr/>
          </p:nvSpPr>
          <p:spPr>
            <a:xfrm>
              <a:off x="1813321" y="2739205"/>
              <a:ext cx="392032" cy="180712"/>
            </a:xfrm>
            <a:custGeom>
              <a:avLst/>
              <a:gdLst/>
              <a:ahLst/>
              <a:cxnLst/>
              <a:rect l="l" t="t" r="r" b="b"/>
              <a:pathLst>
                <a:path w="8838" h="4074" extrusionOk="0">
                  <a:moveTo>
                    <a:pt x="1634" y="0"/>
                  </a:moveTo>
                  <a:cubicBezTo>
                    <a:pt x="1561" y="0"/>
                    <a:pt x="1494" y="3"/>
                    <a:pt x="1433" y="8"/>
                  </a:cubicBezTo>
                  <a:cubicBezTo>
                    <a:pt x="484" y="116"/>
                    <a:pt x="22" y="876"/>
                    <a:pt x="22" y="1744"/>
                  </a:cubicBezTo>
                  <a:cubicBezTo>
                    <a:pt x="0" y="2918"/>
                    <a:pt x="2186" y="4074"/>
                    <a:pt x="6017" y="4074"/>
                  </a:cubicBezTo>
                  <a:cubicBezTo>
                    <a:pt x="6876" y="4074"/>
                    <a:pt x="7819" y="4016"/>
                    <a:pt x="8838" y="3887"/>
                  </a:cubicBezTo>
                  <a:cubicBezTo>
                    <a:pt x="5519" y="670"/>
                    <a:pt x="2802" y="0"/>
                    <a:pt x="16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45"/>
            <p:cNvSpPr/>
            <p:nvPr/>
          </p:nvSpPr>
          <p:spPr>
            <a:xfrm>
              <a:off x="1823923" y="2763514"/>
              <a:ext cx="228619" cy="105881"/>
            </a:xfrm>
            <a:custGeom>
              <a:avLst/>
              <a:gdLst/>
              <a:ahLst/>
              <a:cxnLst/>
              <a:rect l="l" t="t" r="r" b="b"/>
              <a:pathLst>
                <a:path w="5154" h="2387" extrusionOk="0">
                  <a:moveTo>
                    <a:pt x="888" y="1"/>
                  </a:moveTo>
                  <a:cubicBezTo>
                    <a:pt x="862" y="1"/>
                    <a:pt x="837" y="1"/>
                    <a:pt x="814" y="2"/>
                  </a:cubicBezTo>
                  <a:cubicBezTo>
                    <a:pt x="272" y="84"/>
                    <a:pt x="0" y="518"/>
                    <a:pt x="0" y="1033"/>
                  </a:cubicBezTo>
                  <a:cubicBezTo>
                    <a:pt x="0" y="1701"/>
                    <a:pt x="1279" y="2387"/>
                    <a:pt x="3535" y="2387"/>
                  </a:cubicBezTo>
                  <a:cubicBezTo>
                    <a:pt x="4029" y="2387"/>
                    <a:pt x="4570" y="2354"/>
                    <a:pt x="5154" y="2281"/>
                  </a:cubicBezTo>
                  <a:cubicBezTo>
                    <a:pt x="3172" y="351"/>
                    <a:pt x="1541" y="1"/>
                    <a:pt x="888" y="1"/>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45"/>
            <p:cNvSpPr/>
            <p:nvPr/>
          </p:nvSpPr>
          <p:spPr>
            <a:xfrm>
              <a:off x="1353462" y="2566474"/>
              <a:ext cx="324919" cy="221654"/>
            </a:xfrm>
            <a:custGeom>
              <a:avLst/>
              <a:gdLst/>
              <a:ahLst/>
              <a:cxnLst/>
              <a:rect l="l" t="t" r="r" b="b"/>
              <a:pathLst>
                <a:path w="7325" h="4997" extrusionOk="0">
                  <a:moveTo>
                    <a:pt x="1926" y="0"/>
                  </a:moveTo>
                  <a:cubicBezTo>
                    <a:pt x="890" y="0"/>
                    <a:pt x="298" y="686"/>
                    <a:pt x="164" y="1244"/>
                  </a:cubicBezTo>
                  <a:cubicBezTo>
                    <a:pt x="1" y="1949"/>
                    <a:pt x="137" y="3034"/>
                    <a:pt x="1113" y="3603"/>
                  </a:cubicBezTo>
                  <a:cubicBezTo>
                    <a:pt x="1818" y="4010"/>
                    <a:pt x="4151" y="4661"/>
                    <a:pt x="5426" y="4960"/>
                  </a:cubicBezTo>
                  <a:cubicBezTo>
                    <a:pt x="5512" y="4985"/>
                    <a:pt x="5599" y="4997"/>
                    <a:pt x="5686" y="4997"/>
                  </a:cubicBezTo>
                  <a:cubicBezTo>
                    <a:pt x="6066" y="4997"/>
                    <a:pt x="6432" y="4765"/>
                    <a:pt x="6565" y="4390"/>
                  </a:cubicBezTo>
                  <a:lnTo>
                    <a:pt x="7135" y="2925"/>
                  </a:lnTo>
                  <a:cubicBezTo>
                    <a:pt x="7324" y="2410"/>
                    <a:pt x="7107" y="1840"/>
                    <a:pt x="6592" y="1651"/>
                  </a:cubicBezTo>
                  <a:cubicBezTo>
                    <a:pt x="5507" y="1162"/>
                    <a:pt x="3690" y="403"/>
                    <a:pt x="2659" y="104"/>
                  </a:cubicBezTo>
                  <a:cubicBezTo>
                    <a:pt x="2394" y="32"/>
                    <a:pt x="2149" y="0"/>
                    <a:pt x="19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45"/>
            <p:cNvSpPr/>
            <p:nvPr/>
          </p:nvSpPr>
          <p:spPr>
            <a:xfrm>
              <a:off x="1385977" y="2596372"/>
              <a:ext cx="122737" cy="109652"/>
            </a:xfrm>
            <a:custGeom>
              <a:avLst/>
              <a:gdLst/>
              <a:ahLst/>
              <a:cxnLst/>
              <a:rect l="l" t="t" r="r" b="b"/>
              <a:pathLst>
                <a:path w="2767" h="2472" extrusionOk="0">
                  <a:moveTo>
                    <a:pt x="1394" y="0"/>
                  </a:moveTo>
                  <a:cubicBezTo>
                    <a:pt x="1247" y="0"/>
                    <a:pt x="1097" y="26"/>
                    <a:pt x="950" y="81"/>
                  </a:cubicBezTo>
                  <a:cubicBezTo>
                    <a:pt x="299" y="326"/>
                    <a:pt x="0" y="1031"/>
                    <a:pt x="244" y="1682"/>
                  </a:cubicBezTo>
                  <a:cubicBezTo>
                    <a:pt x="431" y="2180"/>
                    <a:pt x="888" y="2472"/>
                    <a:pt x="1384" y="2472"/>
                  </a:cubicBezTo>
                  <a:cubicBezTo>
                    <a:pt x="1536" y="2472"/>
                    <a:pt x="1692" y="2444"/>
                    <a:pt x="1845" y="2387"/>
                  </a:cubicBezTo>
                  <a:cubicBezTo>
                    <a:pt x="2469" y="2143"/>
                    <a:pt x="2767" y="1438"/>
                    <a:pt x="2550" y="787"/>
                  </a:cubicBezTo>
                  <a:cubicBezTo>
                    <a:pt x="2361" y="304"/>
                    <a:pt x="1896" y="0"/>
                    <a:pt x="13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45"/>
            <p:cNvSpPr/>
            <p:nvPr/>
          </p:nvSpPr>
          <p:spPr>
            <a:xfrm>
              <a:off x="1726468" y="2633633"/>
              <a:ext cx="93905" cy="93905"/>
            </a:xfrm>
            <a:custGeom>
              <a:avLst/>
              <a:gdLst/>
              <a:ahLst/>
              <a:cxnLst/>
              <a:rect l="l" t="t" r="r" b="b"/>
              <a:pathLst>
                <a:path w="2117" h="2117" extrusionOk="0">
                  <a:moveTo>
                    <a:pt x="299" y="1"/>
                  </a:moveTo>
                  <a:lnTo>
                    <a:pt x="0" y="869"/>
                  </a:lnTo>
                  <a:cubicBezTo>
                    <a:pt x="678" y="1303"/>
                    <a:pt x="1275" y="1764"/>
                    <a:pt x="1791" y="2117"/>
                  </a:cubicBezTo>
                  <a:lnTo>
                    <a:pt x="2035" y="1520"/>
                  </a:lnTo>
                  <a:lnTo>
                    <a:pt x="2062" y="1438"/>
                  </a:lnTo>
                  <a:lnTo>
                    <a:pt x="2116" y="1303"/>
                  </a:lnTo>
                  <a:cubicBezTo>
                    <a:pt x="2116" y="1303"/>
                    <a:pt x="1492" y="760"/>
                    <a:pt x="299"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45"/>
            <p:cNvSpPr/>
            <p:nvPr/>
          </p:nvSpPr>
          <p:spPr>
            <a:xfrm>
              <a:off x="640009" y="2327472"/>
              <a:ext cx="464467" cy="102865"/>
            </a:xfrm>
            <a:custGeom>
              <a:avLst/>
              <a:gdLst/>
              <a:ahLst/>
              <a:cxnLst/>
              <a:rect l="l" t="t" r="r" b="b"/>
              <a:pathLst>
                <a:path w="10471" h="2319" extrusionOk="0">
                  <a:moveTo>
                    <a:pt x="2988" y="0"/>
                  </a:moveTo>
                  <a:cubicBezTo>
                    <a:pt x="2029" y="0"/>
                    <a:pt x="1221" y="33"/>
                    <a:pt x="624" y="68"/>
                  </a:cubicBezTo>
                  <a:cubicBezTo>
                    <a:pt x="543" y="68"/>
                    <a:pt x="489" y="68"/>
                    <a:pt x="407" y="122"/>
                  </a:cubicBezTo>
                  <a:cubicBezTo>
                    <a:pt x="407" y="149"/>
                    <a:pt x="380" y="149"/>
                    <a:pt x="353" y="149"/>
                  </a:cubicBezTo>
                  <a:cubicBezTo>
                    <a:pt x="299" y="176"/>
                    <a:pt x="272" y="176"/>
                    <a:pt x="245" y="203"/>
                  </a:cubicBezTo>
                  <a:lnTo>
                    <a:pt x="218" y="258"/>
                  </a:lnTo>
                  <a:cubicBezTo>
                    <a:pt x="82" y="339"/>
                    <a:pt x="1" y="556"/>
                    <a:pt x="1" y="719"/>
                  </a:cubicBezTo>
                  <a:lnTo>
                    <a:pt x="1" y="746"/>
                  </a:lnTo>
                  <a:cubicBezTo>
                    <a:pt x="1736" y="881"/>
                    <a:pt x="5290" y="1261"/>
                    <a:pt x="9846" y="2319"/>
                  </a:cubicBezTo>
                  <a:lnTo>
                    <a:pt x="10470" y="692"/>
                  </a:lnTo>
                  <a:cubicBezTo>
                    <a:pt x="7664" y="141"/>
                    <a:pt x="4993" y="0"/>
                    <a:pt x="2988" y="0"/>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5" name="Google Shape;635;p45"/>
          <p:cNvSpPr/>
          <p:nvPr/>
        </p:nvSpPr>
        <p:spPr>
          <a:xfrm rot="885366">
            <a:off x="1589301" y="1024781"/>
            <a:ext cx="1866114" cy="386542"/>
          </a:xfrm>
          <a:custGeom>
            <a:avLst/>
            <a:gdLst/>
            <a:ahLst/>
            <a:cxnLst/>
            <a:rect l="l" t="t" r="r" b="b"/>
            <a:pathLst>
              <a:path w="74646" h="15462" extrusionOk="0">
                <a:moveTo>
                  <a:pt x="48444" y="1"/>
                </a:moveTo>
                <a:cubicBezTo>
                  <a:pt x="48336" y="1"/>
                  <a:pt x="48281" y="109"/>
                  <a:pt x="48281" y="218"/>
                </a:cubicBezTo>
                <a:cubicBezTo>
                  <a:pt x="48281" y="326"/>
                  <a:pt x="48336" y="380"/>
                  <a:pt x="48444" y="380"/>
                </a:cubicBezTo>
                <a:cubicBezTo>
                  <a:pt x="48593" y="367"/>
                  <a:pt x="48756" y="360"/>
                  <a:pt x="48919" y="360"/>
                </a:cubicBezTo>
                <a:cubicBezTo>
                  <a:pt x="49081" y="360"/>
                  <a:pt x="49244" y="367"/>
                  <a:pt x="49393" y="380"/>
                </a:cubicBezTo>
                <a:lnTo>
                  <a:pt x="49529" y="380"/>
                </a:lnTo>
                <a:cubicBezTo>
                  <a:pt x="49665" y="380"/>
                  <a:pt x="49746" y="326"/>
                  <a:pt x="49746" y="218"/>
                </a:cubicBezTo>
                <a:cubicBezTo>
                  <a:pt x="49746" y="82"/>
                  <a:pt x="49665" y="1"/>
                  <a:pt x="49556" y="1"/>
                </a:cubicBezTo>
                <a:close/>
                <a:moveTo>
                  <a:pt x="50695" y="1"/>
                </a:moveTo>
                <a:cubicBezTo>
                  <a:pt x="50587" y="1"/>
                  <a:pt x="50478" y="82"/>
                  <a:pt x="50478" y="190"/>
                </a:cubicBezTo>
                <a:cubicBezTo>
                  <a:pt x="50478" y="272"/>
                  <a:pt x="50533" y="380"/>
                  <a:pt x="50641" y="380"/>
                </a:cubicBezTo>
                <a:cubicBezTo>
                  <a:pt x="51021" y="380"/>
                  <a:pt x="51401" y="407"/>
                  <a:pt x="51780" y="462"/>
                </a:cubicBezTo>
                <a:cubicBezTo>
                  <a:pt x="51862" y="462"/>
                  <a:pt x="51943" y="380"/>
                  <a:pt x="51970" y="272"/>
                </a:cubicBezTo>
                <a:cubicBezTo>
                  <a:pt x="51970" y="190"/>
                  <a:pt x="51916" y="82"/>
                  <a:pt x="51807" y="82"/>
                </a:cubicBezTo>
                <a:cubicBezTo>
                  <a:pt x="51428" y="55"/>
                  <a:pt x="51048" y="1"/>
                  <a:pt x="50695" y="1"/>
                </a:cubicBezTo>
                <a:close/>
                <a:moveTo>
                  <a:pt x="47332" y="55"/>
                </a:moveTo>
                <a:lnTo>
                  <a:pt x="46220" y="136"/>
                </a:lnTo>
                <a:cubicBezTo>
                  <a:pt x="46111" y="136"/>
                  <a:pt x="46030" y="245"/>
                  <a:pt x="46030" y="353"/>
                </a:cubicBezTo>
                <a:cubicBezTo>
                  <a:pt x="46030" y="435"/>
                  <a:pt x="46111" y="516"/>
                  <a:pt x="46220" y="516"/>
                </a:cubicBezTo>
                <a:cubicBezTo>
                  <a:pt x="46573" y="489"/>
                  <a:pt x="46952" y="462"/>
                  <a:pt x="47359" y="407"/>
                </a:cubicBezTo>
                <a:cubicBezTo>
                  <a:pt x="47468" y="407"/>
                  <a:pt x="47522" y="326"/>
                  <a:pt x="47522" y="218"/>
                </a:cubicBezTo>
                <a:cubicBezTo>
                  <a:pt x="47522" y="109"/>
                  <a:pt x="47440" y="55"/>
                  <a:pt x="47332" y="55"/>
                </a:cubicBezTo>
                <a:close/>
                <a:moveTo>
                  <a:pt x="52892" y="163"/>
                </a:moveTo>
                <a:cubicBezTo>
                  <a:pt x="52784" y="163"/>
                  <a:pt x="52675" y="245"/>
                  <a:pt x="52675" y="353"/>
                </a:cubicBezTo>
                <a:cubicBezTo>
                  <a:pt x="52675" y="435"/>
                  <a:pt x="52757" y="543"/>
                  <a:pt x="52865" y="543"/>
                </a:cubicBezTo>
                <a:cubicBezTo>
                  <a:pt x="53218" y="597"/>
                  <a:pt x="53570" y="624"/>
                  <a:pt x="53977" y="679"/>
                </a:cubicBezTo>
                <a:cubicBezTo>
                  <a:pt x="54086" y="679"/>
                  <a:pt x="54140" y="624"/>
                  <a:pt x="54167" y="516"/>
                </a:cubicBezTo>
                <a:cubicBezTo>
                  <a:pt x="54167" y="407"/>
                  <a:pt x="54113" y="326"/>
                  <a:pt x="54004" y="326"/>
                </a:cubicBezTo>
                <a:cubicBezTo>
                  <a:pt x="53625" y="272"/>
                  <a:pt x="53272" y="218"/>
                  <a:pt x="52892" y="163"/>
                </a:cubicBezTo>
                <a:close/>
                <a:moveTo>
                  <a:pt x="45081" y="353"/>
                </a:moveTo>
                <a:cubicBezTo>
                  <a:pt x="44728" y="380"/>
                  <a:pt x="44348" y="435"/>
                  <a:pt x="43969" y="516"/>
                </a:cubicBezTo>
                <a:cubicBezTo>
                  <a:pt x="43860" y="516"/>
                  <a:pt x="43806" y="624"/>
                  <a:pt x="43833" y="706"/>
                </a:cubicBezTo>
                <a:cubicBezTo>
                  <a:pt x="43833" y="787"/>
                  <a:pt x="43914" y="841"/>
                  <a:pt x="43996" y="841"/>
                </a:cubicBezTo>
                <a:cubicBezTo>
                  <a:pt x="44403" y="787"/>
                  <a:pt x="44755" y="733"/>
                  <a:pt x="45135" y="706"/>
                </a:cubicBezTo>
                <a:cubicBezTo>
                  <a:pt x="45216" y="706"/>
                  <a:pt x="45298" y="624"/>
                  <a:pt x="45298" y="516"/>
                </a:cubicBezTo>
                <a:cubicBezTo>
                  <a:pt x="45298" y="407"/>
                  <a:pt x="45189" y="353"/>
                  <a:pt x="45081" y="353"/>
                </a:cubicBezTo>
                <a:close/>
                <a:moveTo>
                  <a:pt x="55084" y="538"/>
                </a:moveTo>
                <a:cubicBezTo>
                  <a:pt x="55014" y="538"/>
                  <a:pt x="54950" y="608"/>
                  <a:pt x="54927" y="679"/>
                </a:cubicBezTo>
                <a:cubicBezTo>
                  <a:pt x="54900" y="787"/>
                  <a:pt x="54954" y="869"/>
                  <a:pt x="55062" y="896"/>
                </a:cubicBezTo>
                <a:cubicBezTo>
                  <a:pt x="55415" y="923"/>
                  <a:pt x="55768" y="1031"/>
                  <a:pt x="56147" y="1085"/>
                </a:cubicBezTo>
                <a:lnTo>
                  <a:pt x="56174" y="1085"/>
                </a:lnTo>
                <a:cubicBezTo>
                  <a:pt x="56283" y="1085"/>
                  <a:pt x="56337" y="1058"/>
                  <a:pt x="56337" y="1031"/>
                </a:cubicBezTo>
                <a:cubicBezTo>
                  <a:pt x="56391" y="923"/>
                  <a:pt x="56310" y="814"/>
                  <a:pt x="56202" y="787"/>
                </a:cubicBezTo>
                <a:cubicBezTo>
                  <a:pt x="55876" y="679"/>
                  <a:pt x="55496" y="624"/>
                  <a:pt x="55117" y="543"/>
                </a:cubicBezTo>
                <a:cubicBezTo>
                  <a:pt x="55106" y="539"/>
                  <a:pt x="55095" y="538"/>
                  <a:pt x="55084" y="538"/>
                </a:cubicBezTo>
                <a:close/>
                <a:moveTo>
                  <a:pt x="42939" y="672"/>
                </a:moveTo>
                <a:cubicBezTo>
                  <a:pt x="42921" y="672"/>
                  <a:pt x="42902" y="674"/>
                  <a:pt x="42884" y="679"/>
                </a:cubicBezTo>
                <a:cubicBezTo>
                  <a:pt x="42504" y="787"/>
                  <a:pt x="42178" y="841"/>
                  <a:pt x="41799" y="950"/>
                </a:cubicBezTo>
                <a:cubicBezTo>
                  <a:pt x="41690" y="1004"/>
                  <a:pt x="41636" y="1085"/>
                  <a:pt x="41663" y="1194"/>
                </a:cubicBezTo>
                <a:cubicBezTo>
                  <a:pt x="41663" y="1275"/>
                  <a:pt x="41772" y="1330"/>
                  <a:pt x="41826" y="1330"/>
                </a:cubicBezTo>
                <a:lnTo>
                  <a:pt x="41907" y="1330"/>
                </a:lnTo>
                <a:cubicBezTo>
                  <a:pt x="42287" y="1221"/>
                  <a:pt x="42612" y="1140"/>
                  <a:pt x="42992" y="1058"/>
                </a:cubicBezTo>
                <a:cubicBezTo>
                  <a:pt x="43074" y="1031"/>
                  <a:pt x="43155" y="923"/>
                  <a:pt x="43128" y="814"/>
                </a:cubicBezTo>
                <a:cubicBezTo>
                  <a:pt x="43105" y="724"/>
                  <a:pt x="43027" y="672"/>
                  <a:pt x="42939" y="672"/>
                </a:cubicBezTo>
                <a:close/>
                <a:moveTo>
                  <a:pt x="57253" y="972"/>
                </a:moveTo>
                <a:cubicBezTo>
                  <a:pt x="57177" y="972"/>
                  <a:pt x="57093" y="1042"/>
                  <a:pt x="57069" y="1113"/>
                </a:cubicBezTo>
                <a:cubicBezTo>
                  <a:pt x="57015" y="1221"/>
                  <a:pt x="57097" y="1330"/>
                  <a:pt x="57205" y="1357"/>
                </a:cubicBezTo>
                <a:cubicBezTo>
                  <a:pt x="57558" y="1465"/>
                  <a:pt x="57937" y="1574"/>
                  <a:pt x="58290" y="1682"/>
                </a:cubicBezTo>
                <a:lnTo>
                  <a:pt x="58344" y="1682"/>
                </a:lnTo>
                <a:cubicBezTo>
                  <a:pt x="58426" y="1682"/>
                  <a:pt x="58480" y="1601"/>
                  <a:pt x="58507" y="1519"/>
                </a:cubicBezTo>
                <a:cubicBezTo>
                  <a:pt x="58561" y="1438"/>
                  <a:pt x="58480" y="1330"/>
                  <a:pt x="58371" y="1302"/>
                </a:cubicBezTo>
                <a:cubicBezTo>
                  <a:pt x="58019" y="1194"/>
                  <a:pt x="57666" y="1085"/>
                  <a:pt x="57286" y="977"/>
                </a:cubicBezTo>
                <a:cubicBezTo>
                  <a:pt x="57276" y="973"/>
                  <a:pt x="57264" y="972"/>
                  <a:pt x="57253" y="972"/>
                </a:cubicBezTo>
                <a:close/>
                <a:moveTo>
                  <a:pt x="40796" y="1214"/>
                </a:moveTo>
                <a:cubicBezTo>
                  <a:pt x="40778" y="1214"/>
                  <a:pt x="40760" y="1216"/>
                  <a:pt x="40741" y="1221"/>
                </a:cubicBezTo>
                <a:cubicBezTo>
                  <a:pt x="40388" y="1330"/>
                  <a:pt x="40009" y="1465"/>
                  <a:pt x="39656" y="1574"/>
                </a:cubicBezTo>
                <a:cubicBezTo>
                  <a:pt x="39575" y="1601"/>
                  <a:pt x="39493" y="1709"/>
                  <a:pt x="39520" y="1791"/>
                </a:cubicBezTo>
                <a:cubicBezTo>
                  <a:pt x="39575" y="1899"/>
                  <a:pt x="39629" y="1953"/>
                  <a:pt x="39710" y="1953"/>
                </a:cubicBezTo>
                <a:lnTo>
                  <a:pt x="39792" y="1953"/>
                </a:lnTo>
                <a:cubicBezTo>
                  <a:pt x="40144" y="1791"/>
                  <a:pt x="40524" y="1709"/>
                  <a:pt x="40849" y="1601"/>
                </a:cubicBezTo>
                <a:cubicBezTo>
                  <a:pt x="40958" y="1574"/>
                  <a:pt x="41012" y="1465"/>
                  <a:pt x="40985" y="1357"/>
                </a:cubicBezTo>
                <a:cubicBezTo>
                  <a:pt x="40963" y="1267"/>
                  <a:pt x="40884" y="1214"/>
                  <a:pt x="40796" y="1214"/>
                </a:cubicBezTo>
                <a:close/>
                <a:moveTo>
                  <a:pt x="59384" y="1618"/>
                </a:moveTo>
                <a:cubicBezTo>
                  <a:pt x="59312" y="1618"/>
                  <a:pt x="59260" y="1654"/>
                  <a:pt x="59239" y="1736"/>
                </a:cubicBezTo>
                <a:cubicBezTo>
                  <a:pt x="59185" y="1845"/>
                  <a:pt x="59239" y="1953"/>
                  <a:pt x="59321" y="1981"/>
                </a:cubicBezTo>
                <a:cubicBezTo>
                  <a:pt x="59673" y="2116"/>
                  <a:pt x="60053" y="2198"/>
                  <a:pt x="60379" y="2360"/>
                </a:cubicBezTo>
                <a:lnTo>
                  <a:pt x="60460" y="2360"/>
                </a:lnTo>
                <a:cubicBezTo>
                  <a:pt x="60514" y="2360"/>
                  <a:pt x="60596" y="2306"/>
                  <a:pt x="60623" y="2252"/>
                </a:cubicBezTo>
                <a:cubicBezTo>
                  <a:pt x="60650" y="2143"/>
                  <a:pt x="60623" y="2035"/>
                  <a:pt x="60514" y="2008"/>
                </a:cubicBezTo>
                <a:cubicBezTo>
                  <a:pt x="60189" y="1872"/>
                  <a:pt x="59809" y="1736"/>
                  <a:pt x="59456" y="1628"/>
                </a:cubicBezTo>
                <a:cubicBezTo>
                  <a:pt x="59431" y="1622"/>
                  <a:pt x="59407" y="1618"/>
                  <a:pt x="59384" y="1618"/>
                </a:cubicBezTo>
                <a:close/>
                <a:moveTo>
                  <a:pt x="38660" y="1932"/>
                </a:moveTo>
                <a:cubicBezTo>
                  <a:pt x="38632" y="1932"/>
                  <a:pt x="38601" y="1938"/>
                  <a:pt x="38571" y="1953"/>
                </a:cubicBezTo>
                <a:cubicBezTo>
                  <a:pt x="38245" y="2035"/>
                  <a:pt x="37866" y="2170"/>
                  <a:pt x="37540" y="2306"/>
                </a:cubicBezTo>
                <a:cubicBezTo>
                  <a:pt x="37432" y="2360"/>
                  <a:pt x="37405" y="2442"/>
                  <a:pt x="37432" y="2550"/>
                </a:cubicBezTo>
                <a:cubicBezTo>
                  <a:pt x="37459" y="2659"/>
                  <a:pt x="37540" y="2686"/>
                  <a:pt x="37595" y="2686"/>
                </a:cubicBezTo>
                <a:cubicBezTo>
                  <a:pt x="37595" y="2686"/>
                  <a:pt x="37622" y="2686"/>
                  <a:pt x="37676" y="2659"/>
                </a:cubicBezTo>
                <a:cubicBezTo>
                  <a:pt x="38001" y="2523"/>
                  <a:pt x="38381" y="2415"/>
                  <a:pt x="38707" y="2279"/>
                </a:cubicBezTo>
                <a:cubicBezTo>
                  <a:pt x="38815" y="2252"/>
                  <a:pt x="38842" y="2143"/>
                  <a:pt x="38815" y="2035"/>
                </a:cubicBezTo>
                <a:cubicBezTo>
                  <a:pt x="38796" y="1976"/>
                  <a:pt x="38734" y="1932"/>
                  <a:pt x="38660" y="1932"/>
                </a:cubicBezTo>
                <a:close/>
                <a:moveTo>
                  <a:pt x="61496" y="2405"/>
                </a:moveTo>
                <a:cubicBezTo>
                  <a:pt x="61417" y="2405"/>
                  <a:pt x="61349" y="2440"/>
                  <a:pt x="61328" y="2523"/>
                </a:cubicBezTo>
                <a:cubicBezTo>
                  <a:pt x="61301" y="2632"/>
                  <a:pt x="61328" y="2713"/>
                  <a:pt x="61436" y="2767"/>
                </a:cubicBezTo>
                <a:cubicBezTo>
                  <a:pt x="61762" y="2876"/>
                  <a:pt x="62115" y="3066"/>
                  <a:pt x="62440" y="3201"/>
                </a:cubicBezTo>
                <a:lnTo>
                  <a:pt x="62521" y="3201"/>
                </a:lnTo>
                <a:cubicBezTo>
                  <a:pt x="62576" y="3201"/>
                  <a:pt x="62657" y="3174"/>
                  <a:pt x="62684" y="3093"/>
                </a:cubicBezTo>
                <a:cubicBezTo>
                  <a:pt x="62711" y="2984"/>
                  <a:pt x="62684" y="2876"/>
                  <a:pt x="62576" y="2849"/>
                </a:cubicBezTo>
                <a:cubicBezTo>
                  <a:pt x="62250" y="2713"/>
                  <a:pt x="61898" y="2550"/>
                  <a:pt x="61572" y="2415"/>
                </a:cubicBezTo>
                <a:cubicBezTo>
                  <a:pt x="61546" y="2408"/>
                  <a:pt x="61521" y="2405"/>
                  <a:pt x="61496" y="2405"/>
                </a:cubicBezTo>
                <a:close/>
                <a:moveTo>
                  <a:pt x="36567" y="2745"/>
                </a:moveTo>
                <a:cubicBezTo>
                  <a:pt x="36541" y="2745"/>
                  <a:pt x="36513" y="2752"/>
                  <a:pt x="36482" y="2767"/>
                </a:cubicBezTo>
                <a:cubicBezTo>
                  <a:pt x="36130" y="2876"/>
                  <a:pt x="35804" y="3066"/>
                  <a:pt x="35452" y="3201"/>
                </a:cubicBezTo>
                <a:cubicBezTo>
                  <a:pt x="35370" y="3228"/>
                  <a:pt x="35316" y="3337"/>
                  <a:pt x="35370" y="3445"/>
                </a:cubicBezTo>
                <a:cubicBezTo>
                  <a:pt x="35397" y="3500"/>
                  <a:pt x="35452" y="3527"/>
                  <a:pt x="35533" y="3527"/>
                </a:cubicBezTo>
                <a:lnTo>
                  <a:pt x="35587" y="3527"/>
                </a:lnTo>
                <a:cubicBezTo>
                  <a:pt x="35940" y="3364"/>
                  <a:pt x="36265" y="3228"/>
                  <a:pt x="36618" y="3093"/>
                </a:cubicBezTo>
                <a:cubicBezTo>
                  <a:pt x="36727" y="3066"/>
                  <a:pt x="36754" y="2957"/>
                  <a:pt x="36727" y="2849"/>
                </a:cubicBezTo>
                <a:cubicBezTo>
                  <a:pt x="36687" y="2790"/>
                  <a:pt x="36634" y="2745"/>
                  <a:pt x="36567" y="2745"/>
                </a:cubicBezTo>
                <a:close/>
                <a:moveTo>
                  <a:pt x="63529" y="3288"/>
                </a:moveTo>
                <a:cubicBezTo>
                  <a:pt x="63458" y="3288"/>
                  <a:pt x="63382" y="3332"/>
                  <a:pt x="63362" y="3391"/>
                </a:cubicBezTo>
                <a:cubicBezTo>
                  <a:pt x="63308" y="3472"/>
                  <a:pt x="63335" y="3608"/>
                  <a:pt x="63444" y="3635"/>
                </a:cubicBezTo>
                <a:cubicBezTo>
                  <a:pt x="63769" y="3798"/>
                  <a:pt x="64067" y="3988"/>
                  <a:pt x="64420" y="4150"/>
                </a:cubicBezTo>
                <a:cubicBezTo>
                  <a:pt x="64447" y="4178"/>
                  <a:pt x="64474" y="4178"/>
                  <a:pt x="64529" y="4178"/>
                </a:cubicBezTo>
                <a:cubicBezTo>
                  <a:pt x="64583" y="4178"/>
                  <a:pt x="64664" y="4150"/>
                  <a:pt x="64664" y="4042"/>
                </a:cubicBezTo>
                <a:cubicBezTo>
                  <a:pt x="64718" y="3988"/>
                  <a:pt x="64691" y="3852"/>
                  <a:pt x="64583" y="3798"/>
                </a:cubicBezTo>
                <a:cubicBezTo>
                  <a:pt x="64284" y="3635"/>
                  <a:pt x="63932" y="3472"/>
                  <a:pt x="63606" y="3310"/>
                </a:cubicBezTo>
                <a:cubicBezTo>
                  <a:pt x="63584" y="3294"/>
                  <a:pt x="63557" y="3288"/>
                  <a:pt x="63529" y="3288"/>
                </a:cubicBezTo>
                <a:close/>
                <a:moveTo>
                  <a:pt x="34520" y="3625"/>
                </a:moveTo>
                <a:cubicBezTo>
                  <a:pt x="34498" y="3625"/>
                  <a:pt x="34474" y="3629"/>
                  <a:pt x="34448" y="3635"/>
                </a:cubicBezTo>
                <a:cubicBezTo>
                  <a:pt x="34096" y="3798"/>
                  <a:pt x="33770" y="3933"/>
                  <a:pt x="33417" y="4123"/>
                </a:cubicBezTo>
                <a:cubicBezTo>
                  <a:pt x="33336" y="4150"/>
                  <a:pt x="33282" y="4259"/>
                  <a:pt x="33336" y="4340"/>
                </a:cubicBezTo>
                <a:cubicBezTo>
                  <a:pt x="33363" y="4422"/>
                  <a:pt x="33417" y="4449"/>
                  <a:pt x="33499" y="4449"/>
                </a:cubicBezTo>
                <a:lnTo>
                  <a:pt x="33553" y="4449"/>
                </a:lnTo>
                <a:cubicBezTo>
                  <a:pt x="33906" y="4286"/>
                  <a:pt x="34231" y="4150"/>
                  <a:pt x="34584" y="3988"/>
                </a:cubicBezTo>
                <a:cubicBezTo>
                  <a:pt x="34692" y="3933"/>
                  <a:pt x="34719" y="3852"/>
                  <a:pt x="34692" y="3744"/>
                </a:cubicBezTo>
                <a:cubicBezTo>
                  <a:pt x="34651" y="3661"/>
                  <a:pt x="34594" y="3625"/>
                  <a:pt x="34520" y="3625"/>
                </a:cubicBezTo>
                <a:close/>
                <a:moveTo>
                  <a:pt x="65476" y="4347"/>
                </a:moveTo>
                <a:cubicBezTo>
                  <a:pt x="65428" y="4347"/>
                  <a:pt x="65375" y="4383"/>
                  <a:pt x="65342" y="4449"/>
                </a:cubicBezTo>
                <a:cubicBezTo>
                  <a:pt x="65261" y="4530"/>
                  <a:pt x="65288" y="4612"/>
                  <a:pt x="65396" y="4693"/>
                </a:cubicBezTo>
                <a:cubicBezTo>
                  <a:pt x="65695" y="4883"/>
                  <a:pt x="66047" y="5073"/>
                  <a:pt x="66346" y="5263"/>
                </a:cubicBezTo>
                <a:cubicBezTo>
                  <a:pt x="66373" y="5290"/>
                  <a:pt x="66427" y="5290"/>
                  <a:pt x="66454" y="5290"/>
                </a:cubicBezTo>
                <a:cubicBezTo>
                  <a:pt x="66509" y="5290"/>
                  <a:pt x="66563" y="5263"/>
                  <a:pt x="66590" y="5235"/>
                </a:cubicBezTo>
                <a:cubicBezTo>
                  <a:pt x="66617" y="5127"/>
                  <a:pt x="66617" y="5018"/>
                  <a:pt x="66509" y="4964"/>
                </a:cubicBezTo>
                <a:cubicBezTo>
                  <a:pt x="66210" y="4747"/>
                  <a:pt x="65912" y="4584"/>
                  <a:pt x="65559" y="4395"/>
                </a:cubicBezTo>
                <a:cubicBezTo>
                  <a:pt x="65538" y="4362"/>
                  <a:pt x="65508" y="4347"/>
                  <a:pt x="65476" y="4347"/>
                </a:cubicBezTo>
                <a:close/>
                <a:moveTo>
                  <a:pt x="32486" y="4575"/>
                </a:moveTo>
                <a:cubicBezTo>
                  <a:pt x="32464" y="4575"/>
                  <a:pt x="32439" y="4578"/>
                  <a:pt x="32414" y="4584"/>
                </a:cubicBezTo>
                <a:lnTo>
                  <a:pt x="31383" y="5100"/>
                </a:lnTo>
                <a:cubicBezTo>
                  <a:pt x="31329" y="5127"/>
                  <a:pt x="31302" y="5235"/>
                  <a:pt x="31329" y="5344"/>
                </a:cubicBezTo>
                <a:cubicBezTo>
                  <a:pt x="31356" y="5398"/>
                  <a:pt x="31437" y="5425"/>
                  <a:pt x="31492" y="5425"/>
                </a:cubicBezTo>
                <a:lnTo>
                  <a:pt x="31573" y="5425"/>
                </a:lnTo>
                <a:cubicBezTo>
                  <a:pt x="31871" y="5263"/>
                  <a:pt x="32197" y="5100"/>
                  <a:pt x="32549" y="4937"/>
                </a:cubicBezTo>
                <a:cubicBezTo>
                  <a:pt x="32658" y="4883"/>
                  <a:pt x="32685" y="4774"/>
                  <a:pt x="32658" y="4693"/>
                </a:cubicBezTo>
                <a:cubicBezTo>
                  <a:pt x="32617" y="4610"/>
                  <a:pt x="32559" y="4575"/>
                  <a:pt x="32486" y="4575"/>
                </a:cubicBezTo>
                <a:close/>
                <a:moveTo>
                  <a:pt x="30467" y="5593"/>
                </a:moveTo>
                <a:cubicBezTo>
                  <a:pt x="30441" y="5593"/>
                  <a:pt x="30411" y="5599"/>
                  <a:pt x="30380" y="5615"/>
                </a:cubicBezTo>
                <a:cubicBezTo>
                  <a:pt x="30027" y="5778"/>
                  <a:pt x="29729" y="5941"/>
                  <a:pt x="29403" y="6103"/>
                </a:cubicBezTo>
                <a:cubicBezTo>
                  <a:pt x="29322" y="6158"/>
                  <a:pt x="29295" y="6239"/>
                  <a:pt x="29322" y="6348"/>
                </a:cubicBezTo>
                <a:cubicBezTo>
                  <a:pt x="29349" y="6429"/>
                  <a:pt x="29430" y="6456"/>
                  <a:pt x="29484" y="6456"/>
                </a:cubicBezTo>
                <a:cubicBezTo>
                  <a:pt x="29539" y="6456"/>
                  <a:pt x="29566" y="6456"/>
                  <a:pt x="29566" y="6429"/>
                </a:cubicBezTo>
                <a:cubicBezTo>
                  <a:pt x="29891" y="6239"/>
                  <a:pt x="30190" y="6076"/>
                  <a:pt x="30542" y="5914"/>
                </a:cubicBezTo>
                <a:cubicBezTo>
                  <a:pt x="30597" y="5886"/>
                  <a:pt x="30651" y="5778"/>
                  <a:pt x="30597" y="5669"/>
                </a:cubicBezTo>
                <a:cubicBezTo>
                  <a:pt x="30577" y="5631"/>
                  <a:pt x="30531" y="5593"/>
                  <a:pt x="30467" y="5593"/>
                </a:cubicBezTo>
                <a:close/>
                <a:moveTo>
                  <a:pt x="67381" y="5525"/>
                </a:moveTo>
                <a:cubicBezTo>
                  <a:pt x="67323" y="5525"/>
                  <a:pt x="67273" y="5552"/>
                  <a:pt x="67241" y="5615"/>
                </a:cubicBezTo>
                <a:cubicBezTo>
                  <a:pt x="67160" y="5697"/>
                  <a:pt x="67187" y="5805"/>
                  <a:pt x="67268" y="5886"/>
                </a:cubicBezTo>
                <a:cubicBezTo>
                  <a:pt x="67566" y="6076"/>
                  <a:pt x="67865" y="6320"/>
                  <a:pt x="68190" y="6510"/>
                </a:cubicBezTo>
                <a:cubicBezTo>
                  <a:pt x="68217" y="6564"/>
                  <a:pt x="68245" y="6564"/>
                  <a:pt x="68272" y="6564"/>
                </a:cubicBezTo>
                <a:cubicBezTo>
                  <a:pt x="68353" y="6564"/>
                  <a:pt x="68407" y="6510"/>
                  <a:pt x="68461" y="6483"/>
                </a:cubicBezTo>
                <a:cubicBezTo>
                  <a:pt x="68516" y="6375"/>
                  <a:pt x="68489" y="6293"/>
                  <a:pt x="68407" y="6212"/>
                </a:cubicBezTo>
                <a:cubicBezTo>
                  <a:pt x="68109" y="6022"/>
                  <a:pt x="67811" y="5778"/>
                  <a:pt x="67512" y="5561"/>
                </a:cubicBezTo>
                <a:cubicBezTo>
                  <a:pt x="67467" y="5538"/>
                  <a:pt x="67422" y="5525"/>
                  <a:pt x="67381" y="5525"/>
                </a:cubicBezTo>
                <a:close/>
                <a:moveTo>
                  <a:pt x="28480" y="6609"/>
                </a:moveTo>
                <a:cubicBezTo>
                  <a:pt x="28454" y="6609"/>
                  <a:pt x="28427" y="6612"/>
                  <a:pt x="28400" y="6619"/>
                </a:cubicBezTo>
                <a:lnTo>
                  <a:pt x="27423" y="7134"/>
                </a:lnTo>
                <a:cubicBezTo>
                  <a:pt x="27342" y="7161"/>
                  <a:pt x="27315" y="7270"/>
                  <a:pt x="27342" y="7378"/>
                </a:cubicBezTo>
                <a:cubicBezTo>
                  <a:pt x="27396" y="7432"/>
                  <a:pt x="27450" y="7460"/>
                  <a:pt x="27532" y="7460"/>
                </a:cubicBezTo>
                <a:cubicBezTo>
                  <a:pt x="27559" y="7460"/>
                  <a:pt x="27586" y="7460"/>
                  <a:pt x="27586" y="7432"/>
                </a:cubicBezTo>
                <a:lnTo>
                  <a:pt x="28562" y="6917"/>
                </a:lnTo>
                <a:cubicBezTo>
                  <a:pt x="28644" y="6890"/>
                  <a:pt x="28671" y="6781"/>
                  <a:pt x="28644" y="6700"/>
                </a:cubicBezTo>
                <a:cubicBezTo>
                  <a:pt x="28623" y="6639"/>
                  <a:pt x="28557" y="6609"/>
                  <a:pt x="28480" y="6609"/>
                </a:cubicBezTo>
                <a:close/>
                <a:moveTo>
                  <a:pt x="69181" y="6860"/>
                </a:moveTo>
                <a:cubicBezTo>
                  <a:pt x="69119" y="6860"/>
                  <a:pt x="69065" y="6884"/>
                  <a:pt x="69031" y="6917"/>
                </a:cubicBezTo>
                <a:cubicBezTo>
                  <a:pt x="68950" y="7026"/>
                  <a:pt x="69004" y="7134"/>
                  <a:pt x="69058" y="7188"/>
                </a:cubicBezTo>
                <a:cubicBezTo>
                  <a:pt x="69329" y="7432"/>
                  <a:pt x="69628" y="7677"/>
                  <a:pt x="69899" y="7921"/>
                </a:cubicBezTo>
                <a:cubicBezTo>
                  <a:pt x="69953" y="7948"/>
                  <a:pt x="70008" y="7948"/>
                  <a:pt x="70035" y="7948"/>
                </a:cubicBezTo>
                <a:cubicBezTo>
                  <a:pt x="70116" y="7948"/>
                  <a:pt x="70143" y="7921"/>
                  <a:pt x="70225" y="7866"/>
                </a:cubicBezTo>
                <a:cubicBezTo>
                  <a:pt x="70279" y="7785"/>
                  <a:pt x="70252" y="7677"/>
                  <a:pt x="70170" y="7595"/>
                </a:cubicBezTo>
                <a:cubicBezTo>
                  <a:pt x="69872" y="7378"/>
                  <a:pt x="69601" y="7134"/>
                  <a:pt x="69302" y="6890"/>
                </a:cubicBezTo>
                <a:cubicBezTo>
                  <a:pt x="69261" y="6869"/>
                  <a:pt x="69219" y="6860"/>
                  <a:pt x="69181" y="6860"/>
                </a:cubicBezTo>
                <a:close/>
                <a:moveTo>
                  <a:pt x="26527" y="7666"/>
                </a:moveTo>
                <a:cubicBezTo>
                  <a:pt x="26503" y="7666"/>
                  <a:pt x="26476" y="7669"/>
                  <a:pt x="26447" y="7677"/>
                </a:cubicBezTo>
                <a:lnTo>
                  <a:pt x="25470" y="8192"/>
                </a:lnTo>
                <a:cubicBezTo>
                  <a:pt x="25389" y="8219"/>
                  <a:pt x="25362" y="8328"/>
                  <a:pt x="25389" y="8409"/>
                </a:cubicBezTo>
                <a:cubicBezTo>
                  <a:pt x="25416" y="8490"/>
                  <a:pt x="25497" y="8517"/>
                  <a:pt x="25552" y="8517"/>
                </a:cubicBezTo>
                <a:cubicBezTo>
                  <a:pt x="25606" y="8517"/>
                  <a:pt x="25633" y="8517"/>
                  <a:pt x="25633" y="8490"/>
                </a:cubicBezTo>
                <a:lnTo>
                  <a:pt x="26609" y="7975"/>
                </a:lnTo>
                <a:cubicBezTo>
                  <a:pt x="26664" y="7948"/>
                  <a:pt x="26718" y="7839"/>
                  <a:pt x="26664" y="7731"/>
                </a:cubicBezTo>
                <a:cubicBezTo>
                  <a:pt x="26644" y="7691"/>
                  <a:pt x="26595" y="7666"/>
                  <a:pt x="26527" y="7666"/>
                </a:cubicBezTo>
                <a:close/>
                <a:moveTo>
                  <a:pt x="70892" y="8294"/>
                </a:moveTo>
                <a:cubicBezTo>
                  <a:pt x="70842" y="8294"/>
                  <a:pt x="70794" y="8314"/>
                  <a:pt x="70767" y="8355"/>
                </a:cubicBezTo>
                <a:cubicBezTo>
                  <a:pt x="70686" y="8409"/>
                  <a:pt x="70686" y="8545"/>
                  <a:pt x="70767" y="8626"/>
                </a:cubicBezTo>
                <a:cubicBezTo>
                  <a:pt x="71038" y="8870"/>
                  <a:pt x="71309" y="9087"/>
                  <a:pt x="71581" y="9358"/>
                </a:cubicBezTo>
                <a:cubicBezTo>
                  <a:pt x="71608" y="9412"/>
                  <a:pt x="71662" y="9440"/>
                  <a:pt x="71716" y="9440"/>
                </a:cubicBezTo>
                <a:cubicBezTo>
                  <a:pt x="71743" y="9440"/>
                  <a:pt x="71771" y="9412"/>
                  <a:pt x="71852" y="9412"/>
                </a:cubicBezTo>
                <a:cubicBezTo>
                  <a:pt x="71906" y="9331"/>
                  <a:pt x="71906" y="9196"/>
                  <a:pt x="71852" y="9141"/>
                </a:cubicBezTo>
                <a:cubicBezTo>
                  <a:pt x="71581" y="8870"/>
                  <a:pt x="71309" y="8599"/>
                  <a:pt x="71038" y="8355"/>
                </a:cubicBezTo>
                <a:cubicBezTo>
                  <a:pt x="70998" y="8314"/>
                  <a:pt x="70943" y="8294"/>
                  <a:pt x="70892" y="8294"/>
                </a:cubicBezTo>
                <a:close/>
                <a:moveTo>
                  <a:pt x="24560" y="8712"/>
                </a:moveTo>
                <a:cubicBezTo>
                  <a:pt x="24530" y="8712"/>
                  <a:pt x="24498" y="8719"/>
                  <a:pt x="24467" y="8734"/>
                </a:cubicBezTo>
                <a:cubicBezTo>
                  <a:pt x="24141" y="8897"/>
                  <a:pt x="23843" y="9060"/>
                  <a:pt x="23490" y="9223"/>
                </a:cubicBezTo>
                <a:cubicBezTo>
                  <a:pt x="23436" y="9277"/>
                  <a:pt x="23382" y="9358"/>
                  <a:pt x="23436" y="9467"/>
                </a:cubicBezTo>
                <a:cubicBezTo>
                  <a:pt x="23463" y="9548"/>
                  <a:pt x="23517" y="9575"/>
                  <a:pt x="23599" y="9575"/>
                </a:cubicBezTo>
                <a:cubicBezTo>
                  <a:pt x="23626" y="9575"/>
                  <a:pt x="23626" y="9575"/>
                  <a:pt x="23653" y="9548"/>
                </a:cubicBezTo>
                <a:cubicBezTo>
                  <a:pt x="24005" y="9358"/>
                  <a:pt x="24304" y="9196"/>
                  <a:pt x="24629" y="9033"/>
                </a:cubicBezTo>
                <a:cubicBezTo>
                  <a:pt x="24711" y="9006"/>
                  <a:pt x="24738" y="8897"/>
                  <a:pt x="24711" y="8789"/>
                </a:cubicBezTo>
                <a:cubicBezTo>
                  <a:pt x="24692" y="8750"/>
                  <a:pt x="24632" y="8712"/>
                  <a:pt x="24560" y="8712"/>
                </a:cubicBezTo>
                <a:close/>
                <a:moveTo>
                  <a:pt x="22551" y="9728"/>
                </a:moveTo>
                <a:cubicBezTo>
                  <a:pt x="22529" y="9728"/>
                  <a:pt x="22507" y="9731"/>
                  <a:pt x="22487" y="9738"/>
                </a:cubicBezTo>
                <a:lnTo>
                  <a:pt x="22378" y="9819"/>
                </a:lnTo>
                <a:cubicBezTo>
                  <a:pt x="22053" y="9955"/>
                  <a:pt x="21781" y="10118"/>
                  <a:pt x="21483" y="10253"/>
                </a:cubicBezTo>
                <a:cubicBezTo>
                  <a:pt x="21429" y="10280"/>
                  <a:pt x="21374" y="10389"/>
                  <a:pt x="21429" y="10497"/>
                </a:cubicBezTo>
                <a:cubicBezTo>
                  <a:pt x="21456" y="10552"/>
                  <a:pt x="21537" y="10579"/>
                  <a:pt x="21591" y="10579"/>
                </a:cubicBezTo>
                <a:cubicBezTo>
                  <a:pt x="21619" y="10579"/>
                  <a:pt x="21673" y="10579"/>
                  <a:pt x="21646" y="10552"/>
                </a:cubicBezTo>
                <a:cubicBezTo>
                  <a:pt x="21971" y="10416"/>
                  <a:pt x="22242" y="10253"/>
                  <a:pt x="22541" y="10118"/>
                </a:cubicBezTo>
                <a:lnTo>
                  <a:pt x="22649" y="10036"/>
                </a:lnTo>
                <a:cubicBezTo>
                  <a:pt x="22704" y="10009"/>
                  <a:pt x="22758" y="9901"/>
                  <a:pt x="22704" y="9819"/>
                </a:cubicBezTo>
                <a:cubicBezTo>
                  <a:pt x="22683" y="9758"/>
                  <a:pt x="22617" y="9728"/>
                  <a:pt x="22551" y="9728"/>
                </a:cubicBezTo>
                <a:close/>
                <a:moveTo>
                  <a:pt x="72486" y="9860"/>
                </a:moveTo>
                <a:cubicBezTo>
                  <a:pt x="72435" y="9860"/>
                  <a:pt x="72381" y="9874"/>
                  <a:pt x="72340" y="9901"/>
                </a:cubicBezTo>
                <a:cubicBezTo>
                  <a:pt x="72286" y="9982"/>
                  <a:pt x="72286" y="10118"/>
                  <a:pt x="72340" y="10172"/>
                </a:cubicBezTo>
                <a:cubicBezTo>
                  <a:pt x="72584" y="10443"/>
                  <a:pt x="72856" y="10714"/>
                  <a:pt x="73100" y="10986"/>
                </a:cubicBezTo>
                <a:cubicBezTo>
                  <a:pt x="73127" y="11040"/>
                  <a:pt x="73154" y="11067"/>
                  <a:pt x="73235" y="11067"/>
                </a:cubicBezTo>
                <a:cubicBezTo>
                  <a:pt x="73262" y="11067"/>
                  <a:pt x="73290" y="11040"/>
                  <a:pt x="73371" y="10986"/>
                </a:cubicBezTo>
                <a:cubicBezTo>
                  <a:pt x="73425" y="10931"/>
                  <a:pt x="73425" y="10796"/>
                  <a:pt x="73371" y="10714"/>
                </a:cubicBezTo>
                <a:cubicBezTo>
                  <a:pt x="73127" y="10443"/>
                  <a:pt x="72883" y="10172"/>
                  <a:pt x="72611" y="9901"/>
                </a:cubicBezTo>
                <a:cubicBezTo>
                  <a:pt x="72584" y="9874"/>
                  <a:pt x="72537" y="9860"/>
                  <a:pt x="72486" y="9860"/>
                </a:cubicBezTo>
                <a:close/>
                <a:moveTo>
                  <a:pt x="20609" y="10705"/>
                </a:moveTo>
                <a:cubicBezTo>
                  <a:pt x="20585" y="10705"/>
                  <a:pt x="20559" y="10708"/>
                  <a:pt x="20534" y="10714"/>
                </a:cubicBezTo>
                <a:cubicBezTo>
                  <a:pt x="20208" y="10877"/>
                  <a:pt x="19856" y="11040"/>
                  <a:pt x="19530" y="11203"/>
                </a:cubicBezTo>
                <a:cubicBezTo>
                  <a:pt x="19422" y="11230"/>
                  <a:pt x="19394" y="11338"/>
                  <a:pt x="19422" y="11447"/>
                </a:cubicBezTo>
                <a:cubicBezTo>
                  <a:pt x="19449" y="11501"/>
                  <a:pt x="19530" y="11528"/>
                  <a:pt x="19584" y="11528"/>
                </a:cubicBezTo>
                <a:lnTo>
                  <a:pt x="19666" y="11528"/>
                </a:lnTo>
                <a:cubicBezTo>
                  <a:pt x="19991" y="11365"/>
                  <a:pt x="20344" y="11230"/>
                  <a:pt x="20669" y="11067"/>
                </a:cubicBezTo>
                <a:cubicBezTo>
                  <a:pt x="20778" y="11013"/>
                  <a:pt x="20805" y="10931"/>
                  <a:pt x="20778" y="10823"/>
                </a:cubicBezTo>
                <a:cubicBezTo>
                  <a:pt x="20757" y="10740"/>
                  <a:pt x="20689" y="10705"/>
                  <a:pt x="20609" y="10705"/>
                </a:cubicBezTo>
                <a:close/>
                <a:moveTo>
                  <a:pt x="18575" y="11627"/>
                </a:moveTo>
                <a:cubicBezTo>
                  <a:pt x="18551" y="11627"/>
                  <a:pt x="18525" y="11630"/>
                  <a:pt x="18499" y="11637"/>
                </a:cubicBezTo>
                <a:cubicBezTo>
                  <a:pt x="18174" y="11772"/>
                  <a:pt x="17821" y="11935"/>
                  <a:pt x="17496" y="12071"/>
                </a:cubicBezTo>
                <a:cubicBezTo>
                  <a:pt x="17387" y="12125"/>
                  <a:pt x="17360" y="12206"/>
                  <a:pt x="17387" y="12315"/>
                </a:cubicBezTo>
                <a:cubicBezTo>
                  <a:pt x="17414" y="12396"/>
                  <a:pt x="17496" y="12423"/>
                  <a:pt x="17550" y="12423"/>
                </a:cubicBezTo>
                <a:lnTo>
                  <a:pt x="17631" y="12423"/>
                </a:lnTo>
                <a:cubicBezTo>
                  <a:pt x="17957" y="12288"/>
                  <a:pt x="18309" y="12125"/>
                  <a:pt x="18635" y="11989"/>
                </a:cubicBezTo>
                <a:cubicBezTo>
                  <a:pt x="18743" y="11935"/>
                  <a:pt x="18771" y="11854"/>
                  <a:pt x="18743" y="11745"/>
                </a:cubicBezTo>
                <a:cubicBezTo>
                  <a:pt x="18723" y="11662"/>
                  <a:pt x="18655" y="11627"/>
                  <a:pt x="18575" y="11627"/>
                </a:cubicBezTo>
                <a:close/>
                <a:moveTo>
                  <a:pt x="73967" y="11524"/>
                </a:moveTo>
                <a:cubicBezTo>
                  <a:pt x="73919" y="11524"/>
                  <a:pt x="73870" y="11545"/>
                  <a:pt x="73832" y="11582"/>
                </a:cubicBezTo>
                <a:cubicBezTo>
                  <a:pt x="73751" y="11637"/>
                  <a:pt x="73751" y="11772"/>
                  <a:pt x="73805" y="11854"/>
                </a:cubicBezTo>
                <a:cubicBezTo>
                  <a:pt x="73968" y="12016"/>
                  <a:pt x="74158" y="12206"/>
                  <a:pt x="74293" y="12423"/>
                </a:cubicBezTo>
                <a:cubicBezTo>
                  <a:pt x="74320" y="12450"/>
                  <a:pt x="74347" y="12477"/>
                  <a:pt x="74429" y="12477"/>
                </a:cubicBezTo>
                <a:lnTo>
                  <a:pt x="74564" y="12477"/>
                </a:lnTo>
                <a:cubicBezTo>
                  <a:pt x="74619" y="12423"/>
                  <a:pt x="74646" y="12288"/>
                  <a:pt x="74591" y="12206"/>
                </a:cubicBezTo>
                <a:cubicBezTo>
                  <a:pt x="74429" y="12016"/>
                  <a:pt x="74293" y="11799"/>
                  <a:pt x="74103" y="11610"/>
                </a:cubicBezTo>
                <a:cubicBezTo>
                  <a:pt x="74074" y="11551"/>
                  <a:pt x="74022" y="11524"/>
                  <a:pt x="73967" y="11524"/>
                </a:cubicBezTo>
                <a:close/>
                <a:moveTo>
                  <a:pt x="16514" y="12468"/>
                </a:moveTo>
                <a:cubicBezTo>
                  <a:pt x="16489" y="12468"/>
                  <a:pt x="16464" y="12471"/>
                  <a:pt x="16438" y="12477"/>
                </a:cubicBezTo>
                <a:cubicBezTo>
                  <a:pt x="16058" y="12613"/>
                  <a:pt x="15733" y="12749"/>
                  <a:pt x="15380" y="12884"/>
                </a:cubicBezTo>
                <a:cubicBezTo>
                  <a:pt x="15299" y="12939"/>
                  <a:pt x="15244" y="13020"/>
                  <a:pt x="15299" y="13128"/>
                </a:cubicBezTo>
                <a:cubicBezTo>
                  <a:pt x="15326" y="13237"/>
                  <a:pt x="15380" y="13264"/>
                  <a:pt x="15461" y="13264"/>
                </a:cubicBezTo>
                <a:cubicBezTo>
                  <a:pt x="15489" y="13264"/>
                  <a:pt x="15516" y="13237"/>
                  <a:pt x="15516" y="13237"/>
                </a:cubicBezTo>
                <a:cubicBezTo>
                  <a:pt x="15868" y="13101"/>
                  <a:pt x="16248" y="12966"/>
                  <a:pt x="16574" y="12830"/>
                </a:cubicBezTo>
                <a:cubicBezTo>
                  <a:pt x="16682" y="12776"/>
                  <a:pt x="16709" y="12694"/>
                  <a:pt x="16682" y="12586"/>
                </a:cubicBezTo>
                <a:cubicBezTo>
                  <a:pt x="16661" y="12503"/>
                  <a:pt x="16593" y="12468"/>
                  <a:pt x="16514" y="12468"/>
                </a:cubicBezTo>
                <a:close/>
                <a:moveTo>
                  <a:pt x="14432" y="13257"/>
                </a:moveTo>
                <a:cubicBezTo>
                  <a:pt x="14414" y="13257"/>
                  <a:pt x="14396" y="13259"/>
                  <a:pt x="14376" y="13264"/>
                </a:cubicBezTo>
                <a:cubicBezTo>
                  <a:pt x="14024" y="13373"/>
                  <a:pt x="13671" y="13508"/>
                  <a:pt x="13319" y="13590"/>
                </a:cubicBezTo>
                <a:cubicBezTo>
                  <a:pt x="13210" y="13644"/>
                  <a:pt x="13156" y="13752"/>
                  <a:pt x="13183" y="13834"/>
                </a:cubicBezTo>
                <a:cubicBezTo>
                  <a:pt x="13183" y="13915"/>
                  <a:pt x="13292" y="13969"/>
                  <a:pt x="13346" y="13969"/>
                </a:cubicBezTo>
                <a:cubicBezTo>
                  <a:pt x="13400" y="13969"/>
                  <a:pt x="13400" y="13969"/>
                  <a:pt x="13454" y="13942"/>
                </a:cubicBezTo>
                <a:cubicBezTo>
                  <a:pt x="13780" y="13834"/>
                  <a:pt x="14159" y="13752"/>
                  <a:pt x="14512" y="13590"/>
                </a:cubicBezTo>
                <a:cubicBezTo>
                  <a:pt x="14566" y="13562"/>
                  <a:pt x="14648" y="13427"/>
                  <a:pt x="14621" y="13373"/>
                </a:cubicBezTo>
                <a:cubicBezTo>
                  <a:pt x="14576" y="13306"/>
                  <a:pt x="14513" y="13257"/>
                  <a:pt x="14432" y="13257"/>
                </a:cubicBezTo>
                <a:close/>
                <a:moveTo>
                  <a:pt x="12316" y="13935"/>
                </a:moveTo>
                <a:cubicBezTo>
                  <a:pt x="12298" y="13935"/>
                  <a:pt x="12279" y="13938"/>
                  <a:pt x="12261" y="13942"/>
                </a:cubicBezTo>
                <a:cubicBezTo>
                  <a:pt x="11908" y="14051"/>
                  <a:pt x="11556" y="14105"/>
                  <a:pt x="11176" y="14213"/>
                </a:cubicBezTo>
                <a:cubicBezTo>
                  <a:pt x="11094" y="14241"/>
                  <a:pt x="11013" y="14349"/>
                  <a:pt x="11040" y="14458"/>
                </a:cubicBezTo>
                <a:cubicBezTo>
                  <a:pt x="11040" y="14512"/>
                  <a:pt x="11149" y="14593"/>
                  <a:pt x="11230" y="14593"/>
                </a:cubicBezTo>
                <a:lnTo>
                  <a:pt x="11284" y="14593"/>
                </a:lnTo>
                <a:cubicBezTo>
                  <a:pt x="11664" y="14512"/>
                  <a:pt x="11990" y="14430"/>
                  <a:pt x="12369" y="14322"/>
                </a:cubicBezTo>
                <a:cubicBezTo>
                  <a:pt x="12478" y="14268"/>
                  <a:pt x="12532" y="14186"/>
                  <a:pt x="12505" y="14078"/>
                </a:cubicBezTo>
                <a:cubicBezTo>
                  <a:pt x="12482" y="13988"/>
                  <a:pt x="12404" y="13935"/>
                  <a:pt x="12316" y="13935"/>
                </a:cubicBezTo>
                <a:close/>
                <a:moveTo>
                  <a:pt x="10146" y="14451"/>
                </a:moveTo>
                <a:cubicBezTo>
                  <a:pt x="10128" y="14451"/>
                  <a:pt x="10110" y="14453"/>
                  <a:pt x="10091" y="14458"/>
                </a:cubicBezTo>
                <a:cubicBezTo>
                  <a:pt x="9711" y="14512"/>
                  <a:pt x="9386" y="14593"/>
                  <a:pt x="9006" y="14647"/>
                </a:cubicBezTo>
                <a:cubicBezTo>
                  <a:pt x="8925" y="14647"/>
                  <a:pt x="8843" y="14756"/>
                  <a:pt x="8870" y="14864"/>
                </a:cubicBezTo>
                <a:cubicBezTo>
                  <a:pt x="8870" y="14973"/>
                  <a:pt x="8952" y="15027"/>
                  <a:pt x="9033" y="15027"/>
                </a:cubicBezTo>
                <a:cubicBezTo>
                  <a:pt x="9413" y="14973"/>
                  <a:pt x="9793" y="14892"/>
                  <a:pt x="10199" y="14837"/>
                </a:cubicBezTo>
                <a:cubicBezTo>
                  <a:pt x="10308" y="14783"/>
                  <a:pt x="10362" y="14702"/>
                  <a:pt x="10335" y="14593"/>
                </a:cubicBezTo>
                <a:cubicBezTo>
                  <a:pt x="10313" y="14503"/>
                  <a:pt x="10234" y="14451"/>
                  <a:pt x="10146" y="14451"/>
                </a:cubicBezTo>
                <a:close/>
                <a:moveTo>
                  <a:pt x="186" y="14722"/>
                </a:moveTo>
                <a:cubicBezTo>
                  <a:pt x="129" y="14722"/>
                  <a:pt x="50" y="14774"/>
                  <a:pt x="28" y="14864"/>
                </a:cubicBezTo>
                <a:cubicBezTo>
                  <a:pt x="1" y="14973"/>
                  <a:pt x="55" y="15027"/>
                  <a:pt x="164" y="15054"/>
                </a:cubicBezTo>
                <a:cubicBezTo>
                  <a:pt x="516" y="15163"/>
                  <a:pt x="869" y="15190"/>
                  <a:pt x="1276" y="15271"/>
                </a:cubicBezTo>
                <a:cubicBezTo>
                  <a:pt x="1357" y="15271"/>
                  <a:pt x="1466" y="15190"/>
                  <a:pt x="1493" y="15108"/>
                </a:cubicBezTo>
                <a:cubicBezTo>
                  <a:pt x="1493" y="15000"/>
                  <a:pt x="1411" y="14892"/>
                  <a:pt x="1303" y="14892"/>
                </a:cubicBezTo>
                <a:cubicBezTo>
                  <a:pt x="950" y="14864"/>
                  <a:pt x="598" y="14783"/>
                  <a:pt x="218" y="14729"/>
                </a:cubicBezTo>
                <a:cubicBezTo>
                  <a:pt x="209" y="14724"/>
                  <a:pt x="198" y="14722"/>
                  <a:pt x="186" y="14722"/>
                </a:cubicBezTo>
                <a:close/>
                <a:moveTo>
                  <a:pt x="7894" y="14837"/>
                </a:moveTo>
                <a:cubicBezTo>
                  <a:pt x="7568" y="14892"/>
                  <a:pt x="7189" y="14919"/>
                  <a:pt x="6809" y="14973"/>
                </a:cubicBezTo>
                <a:cubicBezTo>
                  <a:pt x="6700" y="14973"/>
                  <a:pt x="6646" y="15054"/>
                  <a:pt x="6646" y="15163"/>
                </a:cubicBezTo>
                <a:cubicBezTo>
                  <a:pt x="6646" y="15271"/>
                  <a:pt x="6700" y="15325"/>
                  <a:pt x="6809" y="15325"/>
                </a:cubicBezTo>
                <a:cubicBezTo>
                  <a:pt x="7216" y="15298"/>
                  <a:pt x="7596" y="15271"/>
                  <a:pt x="7921" y="15190"/>
                </a:cubicBezTo>
                <a:cubicBezTo>
                  <a:pt x="8030" y="15190"/>
                  <a:pt x="8111" y="15108"/>
                  <a:pt x="8111" y="15000"/>
                </a:cubicBezTo>
                <a:cubicBezTo>
                  <a:pt x="8111" y="14892"/>
                  <a:pt x="8002" y="14837"/>
                  <a:pt x="7894" y="14837"/>
                </a:cubicBezTo>
                <a:close/>
                <a:moveTo>
                  <a:pt x="2415" y="15027"/>
                </a:moveTo>
                <a:cubicBezTo>
                  <a:pt x="2306" y="15027"/>
                  <a:pt x="2198" y="15108"/>
                  <a:pt x="2198" y="15190"/>
                </a:cubicBezTo>
                <a:cubicBezTo>
                  <a:pt x="2198" y="15298"/>
                  <a:pt x="2252" y="15407"/>
                  <a:pt x="2361" y="15407"/>
                </a:cubicBezTo>
                <a:cubicBezTo>
                  <a:pt x="2740" y="15434"/>
                  <a:pt x="3120" y="15461"/>
                  <a:pt x="3500" y="15461"/>
                </a:cubicBezTo>
                <a:cubicBezTo>
                  <a:pt x="3581" y="15461"/>
                  <a:pt x="3663" y="15380"/>
                  <a:pt x="3690" y="15298"/>
                </a:cubicBezTo>
                <a:cubicBezTo>
                  <a:pt x="3690" y="15190"/>
                  <a:pt x="3635" y="15108"/>
                  <a:pt x="3527" y="15108"/>
                </a:cubicBezTo>
                <a:cubicBezTo>
                  <a:pt x="3147" y="15108"/>
                  <a:pt x="2767" y="15054"/>
                  <a:pt x="2415" y="15027"/>
                </a:cubicBezTo>
                <a:close/>
                <a:moveTo>
                  <a:pt x="5724" y="15054"/>
                </a:moveTo>
                <a:cubicBezTo>
                  <a:pt x="5344" y="15108"/>
                  <a:pt x="4992" y="15108"/>
                  <a:pt x="4612" y="15108"/>
                </a:cubicBezTo>
                <a:cubicBezTo>
                  <a:pt x="4503" y="15108"/>
                  <a:pt x="4449" y="15190"/>
                  <a:pt x="4449" y="15298"/>
                </a:cubicBezTo>
                <a:cubicBezTo>
                  <a:pt x="4449" y="15407"/>
                  <a:pt x="4503" y="15461"/>
                  <a:pt x="4612" y="15461"/>
                </a:cubicBezTo>
                <a:cubicBezTo>
                  <a:pt x="4965" y="15461"/>
                  <a:pt x="5344" y="15461"/>
                  <a:pt x="5751" y="15434"/>
                </a:cubicBezTo>
                <a:cubicBezTo>
                  <a:pt x="5860" y="15434"/>
                  <a:pt x="5941" y="15325"/>
                  <a:pt x="5941" y="15244"/>
                </a:cubicBezTo>
                <a:cubicBezTo>
                  <a:pt x="5941" y="15136"/>
                  <a:pt x="5832" y="15054"/>
                  <a:pt x="5724" y="15054"/>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6" name="Google Shape;636;p45"/>
          <p:cNvGrpSpPr/>
          <p:nvPr/>
        </p:nvGrpSpPr>
        <p:grpSpPr>
          <a:xfrm rot="-4439735">
            <a:off x="750883" y="4446549"/>
            <a:ext cx="114620" cy="557702"/>
            <a:chOff x="1037075" y="4151250"/>
            <a:chExt cx="114625" cy="557725"/>
          </a:xfrm>
        </p:grpSpPr>
        <p:sp>
          <p:nvSpPr>
            <p:cNvPr id="637" name="Google Shape;637;p45"/>
            <p:cNvSpPr/>
            <p:nvPr/>
          </p:nvSpPr>
          <p:spPr>
            <a:xfrm>
              <a:off x="1039775" y="4152550"/>
              <a:ext cx="111250" cy="556425"/>
            </a:xfrm>
            <a:custGeom>
              <a:avLst/>
              <a:gdLst/>
              <a:ahLst/>
              <a:cxnLst/>
              <a:rect l="l" t="t" r="r" b="b"/>
              <a:pathLst>
                <a:path w="4450" h="22257" extrusionOk="0">
                  <a:moveTo>
                    <a:pt x="471" y="0"/>
                  </a:moveTo>
                  <a:cubicBezTo>
                    <a:pt x="468" y="0"/>
                    <a:pt x="465" y="1"/>
                    <a:pt x="462" y="4"/>
                  </a:cubicBezTo>
                  <a:cubicBezTo>
                    <a:pt x="408" y="31"/>
                    <a:pt x="326" y="628"/>
                    <a:pt x="245" y="1306"/>
                  </a:cubicBezTo>
                  <a:cubicBezTo>
                    <a:pt x="109" y="2337"/>
                    <a:pt x="1" y="3584"/>
                    <a:pt x="1" y="3584"/>
                  </a:cubicBezTo>
                  <a:cubicBezTo>
                    <a:pt x="1" y="3584"/>
                    <a:pt x="2198" y="20916"/>
                    <a:pt x="2469" y="21649"/>
                  </a:cubicBezTo>
                  <a:cubicBezTo>
                    <a:pt x="2657" y="22095"/>
                    <a:pt x="2987" y="22257"/>
                    <a:pt x="3390" y="22257"/>
                  </a:cubicBezTo>
                  <a:cubicBezTo>
                    <a:pt x="3452" y="22257"/>
                    <a:pt x="3516" y="22253"/>
                    <a:pt x="3581" y="22246"/>
                  </a:cubicBezTo>
                  <a:cubicBezTo>
                    <a:pt x="3798" y="22191"/>
                    <a:pt x="3961" y="22137"/>
                    <a:pt x="4097" y="22029"/>
                  </a:cubicBezTo>
                  <a:cubicBezTo>
                    <a:pt x="4341" y="21812"/>
                    <a:pt x="4449" y="21567"/>
                    <a:pt x="4449" y="21242"/>
                  </a:cubicBezTo>
                  <a:cubicBezTo>
                    <a:pt x="4449" y="20971"/>
                    <a:pt x="2198" y="4588"/>
                    <a:pt x="2008" y="3313"/>
                  </a:cubicBezTo>
                  <a:cubicBezTo>
                    <a:pt x="1900" y="3042"/>
                    <a:pt x="1493" y="1984"/>
                    <a:pt x="1086" y="1143"/>
                  </a:cubicBezTo>
                  <a:cubicBezTo>
                    <a:pt x="802" y="498"/>
                    <a:pt x="543" y="0"/>
                    <a:pt x="47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45"/>
            <p:cNvSpPr/>
            <p:nvPr/>
          </p:nvSpPr>
          <p:spPr>
            <a:xfrm>
              <a:off x="1051300" y="4152550"/>
              <a:ext cx="99725" cy="550725"/>
            </a:xfrm>
            <a:custGeom>
              <a:avLst/>
              <a:gdLst/>
              <a:ahLst/>
              <a:cxnLst/>
              <a:rect l="l" t="t" r="r" b="b"/>
              <a:pathLst>
                <a:path w="3989" h="22029" extrusionOk="0">
                  <a:moveTo>
                    <a:pt x="10" y="0"/>
                  </a:moveTo>
                  <a:cubicBezTo>
                    <a:pt x="7" y="0"/>
                    <a:pt x="4" y="1"/>
                    <a:pt x="1" y="4"/>
                  </a:cubicBezTo>
                  <a:cubicBezTo>
                    <a:pt x="1" y="4"/>
                    <a:pt x="1167" y="2988"/>
                    <a:pt x="1276" y="3828"/>
                  </a:cubicBezTo>
                  <a:cubicBezTo>
                    <a:pt x="1466" y="4669"/>
                    <a:pt x="3554" y="19181"/>
                    <a:pt x="3636" y="22029"/>
                  </a:cubicBezTo>
                  <a:cubicBezTo>
                    <a:pt x="3880" y="21812"/>
                    <a:pt x="3988" y="21567"/>
                    <a:pt x="3988" y="21242"/>
                  </a:cubicBezTo>
                  <a:cubicBezTo>
                    <a:pt x="3988" y="20971"/>
                    <a:pt x="1737" y="4588"/>
                    <a:pt x="1547" y="3313"/>
                  </a:cubicBezTo>
                  <a:cubicBezTo>
                    <a:pt x="1439" y="3042"/>
                    <a:pt x="1032" y="1984"/>
                    <a:pt x="625" y="1143"/>
                  </a:cubicBezTo>
                  <a:cubicBezTo>
                    <a:pt x="341" y="498"/>
                    <a:pt x="82" y="0"/>
                    <a:pt x="10" y="0"/>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45"/>
            <p:cNvSpPr/>
            <p:nvPr/>
          </p:nvSpPr>
          <p:spPr>
            <a:xfrm>
              <a:off x="1039100" y="4235375"/>
              <a:ext cx="111925" cy="473600"/>
            </a:xfrm>
            <a:custGeom>
              <a:avLst/>
              <a:gdLst/>
              <a:ahLst/>
              <a:cxnLst/>
              <a:rect l="l" t="t" r="r" b="b"/>
              <a:pathLst>
                <a:path w="4477" h="18944" extrusionOk="0">
                  <a:moveTo>
                    <a:pt x="2035" y="0"/>
                  </a:moveTo>
                  <a:cubicBezTo>
                    <a:pt x="2035" y="0"/>
                    <a:pt x="2035" y="244"/>
                    <a:pt x="1791" y="271"/>
                  </a:cubicBezTo>
                  <a:lnTo>
                    <a:pt x="1710" y="271"/>
                  </a:lnTo>
                  <a:cubicBezTo>
                    <a:pt x="1574" y="271"/>
                    <a:pt x="1520" y="136"/>
                    <a:pt x="1520" y="136"/>
                  </a:cubicBezTo>
                  <a:cubicBezTo>
                    <a:pt x="1520" y="136"/>
                    <a:pt x="1411" y="298"/>
                    <a:pt x="1276" y="353"/>
                  </a:cubicBezTo>
                  <a:cubicBezTo>
                    <a:pt x="1167" y="353"/>
                    <a:pt x="1113" y="298"/>
                    <a:pt x="1004" y="217"/>
                  </a:cubicBezTo>
                  <a:cubicBezTo>
                    <a:pt x="950" y="353"/>
                    <a:pt x="814" y="407"/>
                    <a:pt x="679" y="407"/>
                  </a:cubicBezTo>
                  <a:cubicBezTo>
                    <a:pt x="570" y="407"/>
                    <a:pt x="435" y="271"/>
                    <a:pt x="435" y="271"/>
                  </a:cubicBezTo>
                  <a:cubicBezTo>
                    <a:pt x="435" y="271"/>
                    <a:pt x="353" y="434"/>
                    <a:pt x="218" y="434"/>
                  </a:cubicBezTo>
                  <a:cubicBezTo>
                    <a:pt x="136" y="434"/>
                    <a:pt x="1" y="217"/>
                    <a:pt x="1" y="217"/>
                  </a:cubicBezTo>
                  <a:lnTo>
                    <a:pt x="1" y="217"/>
                  </a:lnTo>
                  <a:cubicBezTo>
                    <a:pt x="1" y="218"/>
                    <a:pt x="1655" y="13426"/>
                    <a:pt x="2225" y="16898"/>
                  </a:cubicBezTo>
                  <a:cubicBezTo>
                    <a:pt x="2360" y="17658"/>
                    <a:pt x="2469" y="18200"/>
                    <a:pt x="2496" y="18336"/>
                  </a:cubicBezTo>
                  <a:cubicBezTo>
                    <a:pt x="2684" y="18782"/>
                    <a:pt x="3014" y="18944"/>
                    <a:pt x="3417" y="18944"/>
                  </a:cubicBezTo>
                  <a:cubicBezTo>
                    <a:pt x="3479" y="18944"/>
                    <a:pt x="3543" y="18940"/>
                    <a:pt x="3608" y="18933"/>
                  </a:cubicBezTo>
                  <a:cubicBezTo>
                    <a:pt x="3825" y="18878"/>
                    <a:pt x="3988" y="18824"/>
                    <a:pt x="4124" y="18716"/>
                  </a:cubicBezTo>
                  <a:cubicBezTo>
                    <a:pt x="4368" y="18499"/>
                    <a:pt x="4476" y="18254"/>
                    <a:pt x="4476" y="17929"/>
                  </a:cubicBezTo>
                  <a:cubicBezTo>
                    <a:pt x="4476" y="17658"/>
                    <a:pt x="2225" y="1275"/>
                    <a:pt x="20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45"/>
            <p:cNvSpPr/>
            <p:nvPr/>
          </p:nvSpPr>
          <p:spPr>
            <a:xfrm>
              <a:off x="1081825" y="4235375"/>
              <a:ext cx="69200" cy="467900"/>
            </a:xfrm>
            <a:custGeom>
              <a:avLst/>
              <a:gdLst/>
              <a:ahLst/>
              <a:cxnLst/>
              <a:rect l="l" t="t" r="r" b="b"/>
              <a:pathLst>
                <a:path w="2768" h="18716" extrusionOk="0">
                  <a:moveTo>
                    <a:pt x="326" y="0"/>
                  </a:moveTo>
                  <a:cubicBezTo>
                    <a:pt x="326" y="0"/>
                    <a:pt x="326" y="244"/>
                    <a:pt x="82" y="271"/>
                  </a:cubicBezTo>
                  <a:lnTo>
                    <a:pt x="1" y="271"/>
                  </a:lnTo>
                  <a:cubicBezTo>
                    <a:pt x="55" y="353"/>
                    <a:pt x="55" y="407"/>
                    <a:pt x="55" y="488"/>
                  </a:cubicBezTo>
                  <a:cubicBezTo>
                    <a:pt x="245" y="1356"/>
                    <a:pt x="2333" y="15868"/>
                    <a:pt x="2415" y="18716"/>
                  </a:cubicBezTo>
                  <a:cubicBezTo>
                    <a:pt x="2659" y="18499"/>
                    <a:pt x="2767" y="18254"/>
                    <a:pt x="2767" y="17929"/>
                  </a:cubicBezTo>
                  <a:cubicBezTo>
                    <a:pt x="2767" y="17658"/>
                    <a:pt x="516" y="1275"/>
                    <a:pt x="3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45"/>
            <p:cNvSpPr/>
            <p:nvPr/>
          </p:nvSpPr>
          <p:spPr>
            <a:xfrm>
              <a:off x="1039775" y="4242150"/>
              <a:ext cx="67175" cy="415700"/>
            </a:xfrm>
            <a:custGeom>
              <a:avLst/>
              <a:gdLst/>
              <a:ahLst/>
              <a:cxnLst/>
              <a:rect l="l" t="t" r="r" b="b"/>
              <a:pathLst>
                <a:path w="2687" h="16628" extrusionOk="0">
                  <a:moveTo>
                    <a:pt x="1" y="0"/>
                  </a:moveTo>
                  <a:cubicBezTo>
                    <a:pt x="1" y="1"/>
                    <a:pt x="1628" y="13156"/>
                    <a:pt x="2198" y="16627"/>
                  </a:cubicBezTo>
                  <a:lnTo>
                    <a:pt x="2686" y="16627"/>
                  </a:lnTo>
                  <a:lnTo>
                    <a:pt x="435" y="82"/>
                  </a:lnTo>
                  <a:cubicBezTo>
                    <a:pt x="435" y="82"/>
                    <a:pt x="381" y="244"/>
                    <a:pt x="245" y="244"/>
                  </a:cubicBezTo>
                  <a:cubicBezTo>
                    <a:pt x="136" y="244"/>
                    <a:pt x="1" y="0"/>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45"/>
            <p:cNvSpPr/>
            <p:nvPr/>
          </p:nvSpPr>
          <p:spPr>
            <a:xfrm>
              <a:off x="1037075" y="4241475"/>
              <a:ext cx="59700" cy="428575"/>
            </a:xfrm>
            <a:custGeom>
              <a:avLst/>
              <a:gdLst/>
              <a:ahLst/>
              <a:cxnLst/>
              <a:rect l="l" t="t" r="r" b="b"/>
              <a:pathLst>
                <a:path w="2388" h="17143" extrusionOk="0">
                  <a:moveTo>
                    <a:pt x="109" y="0"/>
                  </a:moveTo>
                  <a:cubicBezTo>
                    <a:pt x="0" y="516"/>
                    <a:pt x="1085" y="8843"/>
                    <a:pt x="1411" y="10768"/>
                  </a:cubicBezTo>
                  <a:cubicBezTo>
                    <a:pt x="1682" y="12531"/>
                    <a:pt x="2387" y="17142"/>
                    <a:pt x="2387" y="17142"/>
                  </a:cubicBezTo>
                  <a:cubicBezTo>
                    <a:pt x="2387" y="17142"/>
                    <a:pt x="1682" y="11718"/>
                    <a:pt x="1302" y="9195"/>
                  </a:cubicBezTo>
                  <a:cubicBezTo>
                    <a:pt x="923" y="6619"/>
                    <a:pt x="109" y="1"/>
                    <a:pt x="10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45"/>
            <p:cNvSpPr/>
            <p:nvPr/>
          </p:nvSpPr>
          <p:spPr>
            <a:xfrm>
              <a:off x="1065550" y="4239425"/>
              <a:ext cx="69200" cy="424525"/>
            </a:xfrm>
            <a:custGeom>
              <a:avLst/>
              <a:gdLst/>
              <a:ahLst/>
              <a:cxnLst/>
              <a:rect l="l" t="t" r="r" b="b"/>
              <a:pathLst>
                <a:path w="2768" h="16981" extrusionOk="0">
                  <a:moveTo>
                    <a:pt x="462" y="1"/>
                  </a:moveTo>
                  <a:cubicBezTo>
                    <a:pt x="462" y="1"/>
                    <a:pt x="353" y="191"/>
                    <a:pt x="218" y="218"/>
                  </a:cubicBezTo>
                  <a:cubicBezTo>
                    <a:pt x="136" y="218"/>
                    <a:pt x="55" y="136"/>
                    <a:pt x="1" y="82"/>
                  </a:cubicBezTo>
                  <a:lnTo>
                    <a:pt x="1" y="82"/>
                  </a:lnTo>
                  <a:lnTo>
                    <a:pt x="2333" y="16980"/>
                  </a:lnTo>
                  <a:lnTo>
                    <a:pt x="2767" y="16926"/>
                  </a:lnTo>
                  <a:lnTo>
                    <a:pt x="46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45"/>
            <p:cNvSpPr/>
            <p:nvPr/>
          </p:nvSpPr>
          <p:spPr>
            <a:xfrm>
              <a:off x="1094700" y="4649000"/>
              <a:ext cx="57000" cy="59975"/>
            </a:xfrm>
            <a:custGeom>
              <a:avLst/>
              <a:gdLst/>
              <a:ahLst/>
              <a:cxnLst/>
              <a:rect l="l" t="t" r="r" b="b"/>
              <a:pathLst>
                <a:path w="2280" h="2399" extrusionOk="0">
                  <a:moveTo>
                    <a:pt x="2089" y="1"/>
                  </a:moveTo>
                  <a:cubicBezTo>
                    <a:pt x="2008" y="55"/>
                    <a:pt x="1900" y="136"/>
                    <a:pt x="1764" y="163"/>
                  </a:cubicBezTo>
                  <a:cubicBezTo>
                    <a:pt x="1601" y="272"/>
                    <a:pt x="1411" y="326"/>
                    <a:pt x="1140" y="380"/>
                  </a:cubicBezTo>
                  <a:cubicBezTo>
                    <a:pt x="985" y="413"/>
                    <a:pt x="840" y="426"/>
                    <a:pt x="707" y="426"/>
                  </a:cubicBezTo>
                  <a:cubicBezTo>
                    <a:pt x="397" y="426"/>
                    <a:pt x="153" y="356"/>
                    <a:pt x="1" y="299"/>
                  </a:cubicBezTo>
                  <a:lnTo>
                    <a:pt x="1" y="299"/>
                  </a:lnTo>
                  <a:cubicBezTo>
                    <a:pt x="55" y="516"/>
                    <a:pt x="82" y="679"/>
                    <a:pt x="109" y="841"/>
                  </a:cubicBezTo>
                  <a:cubicBezTo>
                    <a:pt x="218" y="1357"/>
                    <a:pt x="272" y="1655"/>
                    <a:pt x="326" y="1791"/>
                  </a:cubicBezTo>
                  <a:cubicBezTo>
                    <a:pt x="491" y="2237"/>
                    <a:pt x="818" y="2399"/>
                    <a:pt x="1238" y="2399"/>
                  </a:cubicBezTo>
                  <a:cubicBezTo>
                    <a:pt x="1302" y="2399"/>
                    <a:pt x="1369" y="2395"/>
                    <a:pt x="1438" y="2388"/>
                  </a:cubicBezTo>
                  <a:cubicBezTo>
                    <a:pt x="1628" y="2333"/>
                    <a:pt x="1818" y="2279"/>
                    <a:pt x="1954" y="2171"/>
                  </a:cubicBezTo>
                  <a:cubicBezTo>
                    <a:pt x="2171" y="1954"/>
                    <a:pt x="2279" y="1709"/>
                    <a:pt x="2279" y="1384"/>
                  </a:cubicBezTo>
                  <a:cubicBezTo>
                    <a:pt x="2279" y="1357"/>
                    <a:pt x="2252" y="1058"/>
                    <a:pt x="2171" y="597"/>
                  </a:cubicBezTo>
                  <a:cubicBezTo>
                    <a:pt x="2144" y="435"/>
                    <a:pt x="2117" y="245"/>
                    <a:pt x="20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45"/>
            <p:cNvSpPr/>
            <p:nvPr/>
          </p:nvSpPr>
          <p:spPr>
            <a:xfrm>
              <a:off x="1045875" y="4151250"/>
              <a:ext cx="21050" cy="35200"/>
            </a:xfrm>
            <a:custGeom>
              <a:avLst/>
              <a:gdLst/>
              <a:ahLst/>
              <a:cxnLst/>
              <a:rect l="l" t="t" r="r" b="b"/>
              <a:pathLst>
                <a:path w="842" h="1408" extrusionOk="0">
                  <a:moveTo>
                    <a:pt x="248" y="1"/>
                  </a:moveTo>
                  <a:cubicBezTo>
                    <a:pt x="247" y="1"/>
                    <a:pt x="246" y="1"/>
                    <a:pt x="245" y="2"/>
                  </a:cubicBezTo>
                  <a:cubicBezTo>
                    <a:pt x="191" y="83"/>
                    <a:pt x="109" y="653"/>
                    <a:pt x="1" y="1331"/>
                  </a:cubicBezTo>
                  <a:cubicBezTo>
                    <a:pt x="80" y="1378"/>
                    <a:pt x="168" y="1407"/>
                    <a:pt x="260" y="1407"/>
                  </a:cubicBezTo>
                  <a:cubicBezTo>
                    <a:pt x="326" y="1407"/>
                    <a:pt x="394" y="1392"/>
                    <a:pt x="462" y="1358"/>
                  </a:cubicBezTo>
                  <a:cubicBezTo>
                    <a:pt x="571" y="1331"/>
                    <a:pt x="625" y="1304"/>
                    <a:pt x="706" y="1277"/>
                  </a:cubicBezTo>
                  <a:cubicBezTo>
                    <a:pt x="788" y="1222"/>
                    <a:pt x="815" y="1195"/>
                    <a:pt x="842" y="1168"/>
                  </a:cubicBezTo>
                  <a:cubicBezTo>
                    <a:pt x="551" y="507"/>
                    <a:pt x="286" y="1"/>
                    <a:pt x="2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45"/>
            <p:cNvSpPr/>
            <p:nvPr/>
          </p:nvSpPr>
          <p:spPr>
            <a:xfrm>
              <a:off x="1090650" y="4632725"/>
              <a:ext cx="58325" cy="41850"/>
            </a:xfrm>
            <a:custGeom>
              <a:avLst/>
              <a:gdLst/>
              <a:ahLst/>
              <a:cxnLst/>
              <a:rect l="l" t="t" r="r" b="b"/>
              <a:pathLst>
                <a:path w="2333" h="1674" extrusionOk="0">
                  <a:moveTo>
                    <a:pt x="2170" y="1"/>
                  </a:moveTo>
                  <a:cubicBezTo>
                    <a:pt x="2116" y="82"/>
                    <a:pt x="2007" y="136"/>
                    <a:pt x="1872" y="191"/>
                  </a:cubicBezTo>
                  <a:cubicBezTo>
                    <a:pt x="1655" y="272"/>
                    <a:pt x="1465" y="353"/>
                    <a:pt x="1194" y="408"/>
                  </a:cubicBezTo>
                  <a:cubicBezTo>
                    <a:pt x="965" y="447"/>
                    <a:pt x="780" y="465"/>
                    <a:pt x="623" y="465"/>
                  </a:cubicBezTo>
                  <a:cubicBezTo>
                    <a:pt x="354" y="465"/>
                    <a:pt x="172" y="412"/>
                    <a:pt x="0" y="326"/>
                  </a:cubicBezTo>
                  <a:lnTo>
                    <a:pt x="0" y="326"/>
                  </a:lnTo>
                  <a:cubicBezTo>
                    <a:pt x="82" y="787"/>
                    <a:pt x="136" y="1194"/>
                    <a:pt x="217" y="1547"/>
                  </a:cubicBezTo>
                  <a:cubicBezTo>
                    <a:pt x="369" y="1604"/>
                    <a:pt x="613" y="1674"/>
                    <a:pt x="932" y="1674"/>
                  </a:cubicBezTo>
                  <a:cubicBezTo>
                    <a:pt x="1069" y="1674"/>
                    <a:pt x="1220" y="1661"/>
                    <a:pt x="1383" y="1628"/>
                  </a:cubicBezTo>
                  <a:cubicBezTo>
                    <a:pt x="1628" y="1601"/>
                    <a:pt x="1845" y="1547"/>
                    <a:pt x="2007" y="1438"/>
                  </a:cubicBezTo>
                  <a:cubicBezTo>
                    <a:pt x="2143" y="1357"/>
                    <a:pt x="2251" y="1330"/>
                    <a:pt x="2333" y="1275"/>
                  </a:cubicBezTo>
                  <a:cubicBezTo>
                    <a:pt x="2333" y="1167"/>
                    <a:pt x="2306" y="1058"/>
                    <a:pt x="2306" y="923"/>
                  </a:cubicBezTo>
                  <a:cubicBezTo>
                    <a:pt x="2306" y="814"/>
                    <a:pt x="2279" y="733"/>
                    <a:pt x="2279" y="625"/>
                  </a:cubicBezTo>
                  <a:lnTo>
                    <a:pt x="217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45"/>
            <p:cNvSpPr/>
            <p:nvPr/>
          </p:nvSpPr>
          <p:spPr>
            <a:xfrm>
              <a:off x="1052000" y="4152550"/>
              <a:ext cx="14925" cy="31300"/>
            </a:xfrm>
            <a:custGeom>
              <a:avLst/>
              <a:gdLst/>
              <a:ahLst/>
              <a:cxnLst/>
              <a:rect l="l" t="t" r="r" b="b"/>
              <a:pathLst>
                <a:path w="597" h="1252" extrusionOk="0">
                  <a:moveTo>
                    <a:pt x="9" y="0"/>
                  </a:moveTo>
                  <a:cubicBezTo>
                    <a:pt x="6" y="0"/>
                    <a:pt x="3" y="1"/>
                    <a:pt x="0" y="4"/>
                  </a:cubicBezTo>
                  <a:cubicBezTo>
                    <a:pt x="0" y="4"/>
                    <a:pt x="190" y="574"/>
                    <a:pt x="461" y="1252"/>
                  </a:cubicBezTo>
                  <a:cubicBezTo>
                    <a:pt x="543" y="1197"/>
                    <a:pt x="570" y="1170"/>
                    <a:pt x="597" y="1143"/>
                  </a:cubicBezTo>
                  <a:cubicBezTo>
                    <a:pt x="313" y="498"/>
                    <a:pt x="78" y="0"/>
                    <a:pt x="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9" name="Google Shape;649;p45"/>
          <p:cNvGrpSpPr/>
          <p:nvPr/>
        </p:nvGrpSpPr>
        <p:grpSpPr>
          <a:xfrm>
            <a:off x="2511174" y="4442417"/>
            <a:ext cx="1630449" cy="301898"/>
            <a:chOff x="3240725" y="4413375"/>
            <a:chExt cx="1269425" cy="235050"/>
          </a:xfrm>
        </p:grpSpPr>
        <p:sp>
          <p:nvSpPr>
            <p:cNvPr id="650" name="Google Shape;650;p45"/>
            <p:cNvSpPr/>
            <p:nvPr/>
          </p:nvSpPr>
          <p:spPr>
            <a:xfrm>
              <a:off x="3240725" y="4509675"/>
              <a:ext cx="1269425" cy="138750"/>
            </a:xfrm>
            <a:custGeom>
              <a:avLst/>
              <a:gdLst/>
              <a:ahLst/>
              <a:cxnLst/>
              <a:rect l="l" t="t" r="r" b="b"/>
              <a:pathLst>
                <a:path w="50777" h="5550" extrusionOk="0">
                  <a:moveTo>
                    <a:pt x="12136" y="1"/>
                  </a:moveTo>
                  <a:cubicBezTo>
                    <a:pt x="11725" y="1"/>
                    <a:pt x="11314" y="13"/>
                    <a:pt x="10904" y="41"/>
                  </a:cubicBezTo>
                  <a:cubicBezTo>
                    <a:pt x="4367" y="421"/>
                    <a:pt x="950" y="3241"/>
                    <a:pt x="190" y="4381"/>
                  </a:cubicBezTo>
                  <a:lnTo>
                    <a:pt x="1" y="5032"/>
                  </a:lnTo>
                  <a:cubicBezTo>
                    <a:pt x="1" y="5032"/>
                    <a:pt x="4918" y="2622"/>
                    <a:pt x="10625" y="2622"/>
                  </a:cubicBezTo>
                  <a:cubicBezTo>
                    <a:pt x="10942" y="2622"/>
                    <a:pt x="11261" y="2629"/>
                    <a:pt x="11582" y="2645"/>
                  </a:cubicBezTo>
                  <a:cubicBezTo>
                    <a:pt x="16166" y="2889"/>
                    <a:pt x="19475" y="3431"/>
                    <a:pt x="21510" y="4055"/>
                  </a:cubicBezTo>
                  <a:cubicBezTo>
                    <a:pt x="22595" y="4381"/>
                    <a:pt x="23815" y="4842"/>
                    <a:pt x="24195" y="5221"/>
                  </a:cubicBezTo>
                  <a:cubicBezTo>
                    <a:pt x="24358" y="5411"/>
                    <a:pt x="24602" y="5466"/>
                    <a:pt x="24982" y="5520"/>
                  </a:cubicBezTo>
                  <a:cubicBezTo>
                    <a:pt x="25096" y="5541"/>
                    <a:pt x="25197" y="5549"/>
                    <a:pt x="25287" y="5549"/>
                  </a:cubicBezTo>
                  <a:cubicBezTo>
                    <a:pt x="25669" y="5549"/>
                    <a:pt x="25854" y="5391"/>
                    <a:pt x="25985" y="5303"/>
                  </a:cubicBezTo>
                  <a:cubicBezTo>
                    <a:pt x="26663" y="4815"/>
                    <a:pt x="27450" y="4489"/>
                    <a:pt x="28128" y="4272"/>
                  </a:cubicBezTo>
                  <a:cubicBezTo>
                    <a:pt x="29954" y="3639"/>
                    <a:pt x="32851" y="2744"/>
                    <a:pt x="36604" y="2744"/>
                  </a:cubicBezTo>
                  <a:cubicBezTo>
                    <a:pt x="37031" y="2744"/>
                    <a:pt x="37470" y="2755"/>
                    <a:pt x="37920" y="2780"/>
                  </a:cubicBezTo>
                  <a:cubicBezTo>
                    <a:pt x="44375" y="3160"/>
                    <a:pt x="50641" y="5438"/>
                    <a:pt x="50641" y="5438"/>
                  </a:cubicBezTo>
                  <a:lnTo>
                    <a:pt x="50776" y="4896"/>
                  </a:lnTo>
                  <a:cubicBezTo>
                    <a:pt x="50776" y="4896"/>
                    <a:pt x="46082" y="864"/>
                    <a:pt x="36965" y="864"/>
                  </a:cubicBezTo>
                  <a:cubicBezTo>
                    <a:pt x="33704" y="864"/>
                    <a:pt x="29877" y="1380"/>
                    <a:pt x="25497" y="2780"/>
                  </a:cubicBezTo>
                  <a:lnTo>
                    <a:pt x="24168" y="2835"/>
                  </a:lnTo>
                  <a:cubicBezTo>
                    <a:pt x="24168" y="2835"/>
                    <a:pt x="18238" y="1"/>
                    <a:pt x="1213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45"/>
            <p:cNvSpPr/>
            <p:nvPr/>
          </p:nvSpPr>
          <p:spPr>
            <a:xfrm>
              <a:off x="3244800" y="4413375"/>
              <a:ext cx="1265350" cy="218025"/>
            </a:xfrm>
            <a:custGeom>
              <a:avLst/>
              <a:gdLst/>
              <a:ahLst/>
              <a:cxnLst/>
              <a:rect l="l" t="t" r="r" b="b"/>
              <a:pathLst>
                <a:path w="50614" h="8721" extrusionOk="0">
                  <a:moveTo>
                    <a:pt x="8832" y="1"/>
                  </a:moveTo>
                  <a:cubicBezTo>
                    <a:pt x="5904" y="1"/>
                    <a:pt x="3008" y="574"/>
                    <a:pt x="434" y="2130"/>
                  </a:cubicBezTo>
                  <a:cubicBezTo>
                    <a:pt x="407" y="2157"/>
                    <a:pt x="434" y="2184"/>
                    <a:pt x="461" y="2184"/>
                  </a:cubicBezTo>
                  <a:cubicBezTo>
                    <a:pt x="2441" y="1560"/>
                    <a:pt x="3716" y="1018"/>
                    <a:pt x="5805" y="692"/>
                  </a:cubicBezTo>
                  <a:cubicBezTo>
                    <a:pt x="6909" y="532"/>
                    <a:pt x="8021" y="450"/>
                    <a:pt x="9141" y="450"/>
                  </a:cubicBezTo>
                  <a:cubicBezTo>
                    <a:pt x="10111" y="450"/>
                    <a:pt x="11088" y="512"/>
                    <a:pt x="12070" y="638"/>
                  </a:cubicBezTo>
                  <a:cubicBezTo>
                    <a:pt x="13616" y="828"/>
                    <a:pt x="15190" y="1180"/>
                    <a:pt x="16654" y="1723"/>
                  </a:cubicBezTo>
                  <a:cubicBezTo>
                    <a:pt x="16546" y="1696"/>
                    <a:pt x="16464" y="1696"/>
                    <a:pt x="16410" y="1642"/>
                  </a:cubicBezTo>
                  <a:cubicBezTo>
                    <a:pt x="14674" y="1153"/>
                    <a:pt x="12884" y="801"/>
                    <a:pt x="11094" y="746"/>
                  </a:cubicBezTo>
                  <a:cubicBezTo>
                    <a:pt x="10816" y="732"/>
                    <a:pt x="10535" y="725"/>
                    <a:pt x="10251" y="725"/>
                  </a:cubicBezTo>
                  <a:cubicBezTo>
                    <a:pt x="6861" y="725"/>
                    <a:pt x="3150" y="1759"/>
                    <a:pt x="271" y="3486"/>
                  </a:cubicBezTo>
                  <a:cubicBezTo>
                    <a:pt x="244" y="3486"/>
                    <a:pt x="271" y="3540"/>
                    <a:pt x="299" y="3540"/>
                  </a:cubicBezTo>
                  <a:cubicBezTo>
                    <a:pt x="3537" y="2386"/>
                    <a:pt x="6775" y="1045"/>
                    <a:pt x="10206" y="1045"/>
                  </a:cubicBezTo>
                  <a:cubicBezTo>
                    <a:pt x="10483" y="1045"/>
                    <a:pt x="10761" y="1054"/>
                    <a:pt x="11040" y="1072"/>
                  </a:cubicBezTo>
                  <a:cubicBezTo>
                    <a:pt x="12640" y="1180"/>
                    <a:pt x="14267" y="1479"/>
                    <a:pt x="15841" y="1913"/>
                  </a:cubicBezTo>
                  <a:cubicBezTo>
                    <a:pt x="16790" y="2157"/>
                    <a:pt x="17658" y="2510"/>
                    <a:pt x="18553" y="2862"/>
                  </a:cubicBezTo>
                  <a:cubicBezTo>
                    <a:pt x="18689" y="2916"/>
                    <a:pt x="18824" y="2971"/>
                    <a:pt x="18960" y="3052"/>
                  </a:cubicBezTo>
                  <a:cubicBezTo>
                    <a:pt x="16997" y="2309"/>
                    <a:pt x="14515" y="1722"/>
                    <a:pt x="11742" y="1722"/>
                  </a:cubicBezTo>
                  <a:cubicBezTo>
                    <a:pt x="11680" y="1722"/>
                    <a:pt x="11617" y="1722"/>
                    <a:pt x="11555" y="1723"/>
                  </a:cubicBezTo>
                  <a:cubicBezTo>
                    <a:pt x="4042" y="1831"/>
                    <a:pt x="271" y="4354"/>
                    <a:pt x="271" y="4354"/>
                  </a:cubicBezTo>
                  <a:lnTo>
                    <a:pt x="244" y="4924"/>
                  </a:lnTo>
                  <a:lnTo>
                    <a:pt x="190" y="5412"/>
                  </a:lnTo>
                  <a:lnTo>
                    <a:pt x="163" y="5873"/>
                  </a:lnTo>
                  <a:lnTo>
                    <a:pt x="136" y="6415"/>
                  </a:lnTo>
                  <a:lnTo>
                    <a:pt x="109" y="6985"/>
                  </a:lnTo>
                  <a:lnTo>
                    <a:pt x="55" y="7365"/>
                  </a:lnTo>
                  <a:lnTo>
                    <a:pt x="0" y="8206"/>
                  </a:lnTo>
                  <a:cubicBezTo>
                    <a:pt x="0" y="8206"/>
                    <a:pt x="4340" y="5249"/>
                    <a:pt x="10443" y="5249"/>
                  </a:cubicBezTo>
                  <a:cubicBezTo>
                    <a:pt x="16546" y="5249"/>
                    <a:pt x="22242" y="7175"/>
                    <a:pt x="23761" y="8531"/>
                  </a:cubicBezTo>
                  <a:cubicBezTo>
                    <a:pt x="25632" y="8531"/>
                    <a:pt x="25931" y="8667"/>
                    <a:pt x="25931" y="8667"/>
                  </a:cubicBezTo>
                  <a:cubicBezTo>
                    <a:pt x="25931" y="8667"/>
                    <a:pt x="29847" y="5197"/>
                    <a:pt x="36851" y="5197"/>
                  </a:cubicBezTo>
                  <a:cubicBezTo>
                    <a:pt x="37753" y="5197"/>
                    <a:pt x="38707" y="5255"/>
                    <a:pt x="39710" y="5385"/>
                  </a:cubicBezTo>
                  <a:cubicBezTo>
                    <a:pt x="48471" y="6551"/>
                    <a:pt x="50613" y="8721"/>
                    <a:pt x="50613" y="8721"/>
                  </a:cubicBezTo>
                  <a:lnTo>
                    <a:pt x="50478" y="7907"/>
                  </a:lnTo>
                  <a:lnTo>
                    <a:pt x="50424" y="7446"/>
                  </a:lnTo>
                  <a:lnTo>
                    <a:pt x="50315" y="6768"/>
                  </a:lnTo>
                  <a:lnTo>
                    <a:pt x="50288" y="6470"/>
                  </a:lnTo>
                  <a:lnTo>
                    <a:pt x="50234" y="6144"/>
                  </a:lnTo>
                  <a:lnTo>
                    <a:pt x="50179" y="5520"/>
                  </a:lnTo>
                  <a:lnTo>
                    <a:pt x="50071" y="4815"/>
                  </a:lnTo>
                  <a:cubicBezTo>
                    <a:pt x="50071" y="4815"/>
                    <a:pt x="45291" y="1925"/>
                    <a:pt x="38525" y="1925"/>
                  </a:cubicBezTo>
                  <a:cubicBezTo>
                    <a:pt x="35073" y="1925"/>
                    <a:pt x="31103" y="2678"/>
                    <a:pt x="26989" y="4951"/>
                  </a:cubicBezTo>
                  <a:cubicBezTo>
                    <a:pt x="29701" y="3188"/>
                    <a:pt x="32603" y="1831"/>
                    <a:pt x="35912" y="1343"/>
                  </a:cubicBezTo>
                  <a:cubicBezTo>
                    <a:pt x="36803" y="1226"/>
                    <a:pt x="37689" y="1170"/>
                    <a:pt x="38572" y="1170"/>
                  </a:cubicBezTo>
                  <a:cubicBezTo>
                    <a:pt x="39732" y="1170"/>
                    <a:pt x="40887" y="1267"/>
                    <a:pt x="42042" y="1452"/>
                  </a:cubicBezTo>
                  <a:cubicBezTo>
                    <a:pt x="43127" y="1614"/>
                    <a:pt x="44185" y="1886"/>
                    <a:pt x="45189" y="2238"/>
                  </a:cubicBezTo>
                  <a:cubicBezTo>
                    <a:pt x="46111" y="2537"/>
                    <a:pt x="48715" y="3920"/>
                    <a:pt x="49664" y="4164"/>
                  </a:cubicBezTo>
                  <a:cubicBezTo>
                    <a:pt x="49676" y="4166"/>
                    <a:pt x="49688" y="4167"/>
                    <a:pt x="49699" y="4167"/>
                  </a:cubicBezTo>
                  <a:cubicBezTo>
                    <a:pt x="49838" y="4167"/>
                    <a:pt x="49900" y="4020"/>
                    <a:pt x="49800" y="3920"/>
                  </a:cubicBezTo>
                  <a:cubicBezTo>
                    <a:pt x="48986" y="3323"/>
                    <a:pt x="46219" y="2103"/>
                    <a:pt x="45216" y="1804"/>
                  </a:cubicBezTo>
                  <a:cubicBezTo>
                    <a:pt x="44212" y="1452"/>
                    <a:pt x="43181" y="1180"/>
                    <a:pt x="42151" y="1018"/>
                  </a:cubicBezTo>
                  <a:cubicBezTo>
                    <a:pt x="41078" y="810"/>
                    <a:pt x="39994" y="724"/>
                    <a:pt x="38906" y="724"/>
                  </a:cubicBezTo>
                  <a:cubicBezTo>
                    <a:pt x="38289" y="724"/>
                    <a:pt x="37670" y="752"/>
                    <a:pt x="37051" y="801"/>
                  </a:cubicBezTo>
                  <a:cubicBezTo>
                    <a:pt x="38022" y="671"/>
                    <a:pt x="38999" y="604"/>
                    <a:pt x="39974" y="604"/>
                  </a:cubicBezTo>
                  <a:cubicBezTo>
                    <a:pt x="41041" y="604"/>
                    <a:pt x="42105" y="685"/>
                    <a:pt x="43154" y="855"/>
                  </a:cubicBezTo>
                  <a:cubicBezTo>
                    <a:pt x="45162" y="1126"/>
                    <a:pt x="47765" y="1804"/>
                    <a:pt x="49393" y="3052"/>
                  </a:cubicBezTo>
                  <a:cubicBezTo>
                    <a:pt x="49416" y="3066"/>
                    <a:pt x="49439" y="3072"/>
                    <a:pt x="49462" y="3072"/>
                  </a:cubicBezTo>
                  <a:cubicBezTo>
                    <a:pt x="49575" y="3072"/>
                    <a:pt x="49668" y="2925"/>
                    <a:pt x="49556" y="2835"/>
                  </a:cubicBezTo>
                  <a:cubicBezTo>
                    <a:pt x="47901" y="1614"/>
                    <a:pt x="45677" y="801"/>
                    <a:pt x="43697" y="475"/>
                  </a:cubicBezTo>
                  <a:cubicBezTo>
                    <a:pt x="42421" y="250"/>
                    <a:pt x="41129" y="133"/>
                    <a:pt x="39829" y="133"/>
                  </a:cubicBezTo>
                  <a:cubicBezTo>
                    <a:pt x="38780" y="133"/>
                    <a:pt x="37726" y="209"/>
                    <a:pt x="36672" y="367"/>
                  </a:cubicBezTo>
                  <a:cubicBezTo>
                    <a:pt x="32739" y="936"/>
                    <a:pt x="28399" y="2672"/>
                    <a:pt x="25551" y="5574"/>
                  </a:cubicBezTo>
                  <a:lnTo>
                    <a:pt x="23652" y="5493"/>
                  </a:lnTo>
                  <a:cubicBezTo>
                    <a:pt x="23652" y="5493"/>
                    <a:pt x="20859" y="2971"/>
                    <a:pt x="18173" y="1886"/>
                  </a:cubicBezTo>
                  <a:cubicBezTo>
                    <a:pt x="16193" y="1072"/>
                    <a:pt x="14105" y="475"/>
                    <a:pt x="11989" y="204"/>
                  </a:cubicBezTo>
                  <a:cubicBezTo>
                    <a:pt x="10942" y="75"/>
                    <a:pt x="9885" y="1"/>
                    <a:pt x="88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45"/>
            <p:cNvSpPr/>
            <p:nvPr/>
          </p:nvSpPr>
          <p:spPr>
            <a:xfrm>
              <a:off x="3837450" y="4550700"/>
              <a:ext cx="55625" cy="80700"/>
            </a:xfrm>
            <a:custGeom>
              <a:avLst/>
              <a:gdLst/>
              <a:ahLst/>
              <a:cxnLst/>
              <a:rect l="l" t="t" r="r" b="b"/>
              <a:pathLst>
                <a:path w="2225" h="3228" extrusionOk="0">
                  <a:moveTo>
                    <a:pt x="1" y="0"/>
                  </a:moveTo>
                  <a:lnTo>
                    <a:pt x="55" y="3038"/>
                  </a:lnTo>
                  <a:lnTo>
                    <a:pt x="2225" y="3228"/>
                  </a:lnTo>
                  <a:lnTo>
                    <a:pt x="1845" y="109"/>
                  </a:lnTo>
                  <a:lnTo>
                    <a:pt x="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45"/>
            <p:cNvSpPr/>
            <p:nvPr/>
          </p:nvSpPr>
          <p:spPr>
            <a:xfrm>
              <a:off x="3876775" y="4511350"/>
              <a:ext cx="139050" cy="67175"/>
            </a:xfrm>
            <a:custGeom>
              <a:avLst/>
              <a:gdLst/>
              <a:ahLst/>
              <a:cxnLst/>
              <a:rect l="l" t="t" r="r" b="b"/>
              <a:pathLst>
                <a:path w="5562" h="2687" extrusionOk="0">
                  <a:moveTo>
                    <a:pt x="5561" y="1"/>
                  </a:moveTo>
                  <a:cubicBezTo>
                    <a:pt x="2767" y="462"/>
                    <a:pt x="1" y="2686"/>
                    <a:pt x="1" y="2686"/>
                  </a:cubicBezTo>
                  <a:cubicBezTo>
                    <a:pt x="1" y="2686"/>
                    <a:pt x="3310" y="1059"/>
                    <a:pt x="556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45"/>
            <p:cNvSpPr/>
            <p:nvPr/>
          </p:nvSpPr>
          <p:spPr>
            <a:xfrm>
              <a:off x="3881525" y="4555425"/>
              <a:ext cx="83425" cy="39375"/>
            </a:xfrm>
            <a:custGeom>
              <a:avLst/>
              <a:gdLst/>
              <a:ahLst/>
              <a:cxnLst/>
              <a:rect l="l" t="t" r="r" b="b"/>
              <a:pathLst>
                <a:path w="3337" h="1575" extrusionOk="0">
                  <a:moveTo>
                    <a:pt x="3337" y="1"/>
                  </a:moveTo>
                  <a:cubicBezTo>
                    <a:pt x="1547" y="381"/>
                    <a:pt x="1" y="1574"/>
                    <a:pt x="1" y="1574"/>
                  </a:cubicBezTo>
                  <a:cubicBezTo>
                    <a:pt x="1" y="1574"/>
                    <a:pt x="1492" y="1086"/>
                    <a:pt x="333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45"/>
            <p:cNvSpPr/>
            <p:nvPr/>
          </p:nvSpPr>
          <p:spPr>
            <a:xfrm>
              <a:off x="3883550" y="4585275"/>
              <a:ext cx="52925" cy="22400"/>
            </a:xfrm>
            <a:custGeom>
              <a:avLst/>
              <a:gdLst/>
              <a:ahLst/>
              <a:cxnLst/>
              <a:rect l="l" t="t" r="r" b="b"/>
              <a:pathLst>
                <a:path w="2117" h="896" extrusionOk="0">
                  <a:moveTo>
                    <a:pt x="2117" y="0"/>
                  </a:moveTo>
                  <a:cubicBezTo>
                    <a:pt x="923" y="299"/>
                    <a:pt x="1" y="896"/>
                    <a:pt x="1" y="896"/>
                  </a:cubicBezTo>
                  <a:cubicBezTo>
                    <a:pt x="1" y="896"/>
                    <a:pt x="1194" y="570"/>
                    <a:pt x="211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45"/>
            <p:cNvSpPr/>
            <p:nvPr/>
          </p:nvSpPr>
          <p:spPr>
            <a:xfrm>
              <a:off x="4307375" y="4493725"/>
              <a:ext cx="194625" cy="71900"/>
            </a:xfrm>
            <a:custGeom>
              <a:avLst/>
              <a:gdLst/>
              <a:ahLst/>
              <a:cxnLst/>
              <a:rect l="l" t="t" r="r" b="b"/>
              <a:pathLst>
                <a:path w="7785" h="2876" extrusionOk="0">
                  <a:moveTo>
                    <a:pt x="0" y="1"/>
                  </a:moveTo>
                  <a:lnTo>
                    <a:pt x="0" y="1"/>
                  </a:lnTo>
                  <a:cubicBezTo>
                    <a:pt x="109" y="28"/>
                    <a:pt x="787" y="136"/>
                    <a:pt x="2035" y="516"/>
                  </a:cubicBezTo>
                  <a:cubicBezTo>
                    <a:pt x="4584" y="1248"/>
                    <a:pt x="6646" y="2306"/>
                    <a:pt x="7785" y="2876"/>
                  </a:cubicBezTo>
                  <a:lnTo>
                    <a:pt x="7676" y="2279"/>
                  </a:lnTo>
                  <a:cubicBezTo>
                    <a:pt x="5669" y="1248"/>
                    <a:pt x="1872" y="136"/>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45"/>
            <p:cNvSpPr/>
            <p:nvPr/>
          </p:nvSpPr>
          <p:spPr>
            <a:xfrm>
              <a:off x="3250900" y="4497800"/>
              <a:ext cx="105125" cy="52925"/>
            </a:xfrm>
            <a:custGeom>
              <a:avLst/>
              <a:gdLst/>
              <a:ahLst/>
              <a:cxnLst/>
              <a:rect l="l" t="t" r="r" b="b"/>
              <a:pathLst>
                <a:path w="4205" h="2117" extrusionOk="0">
                  <a:moveTo>
                    <a:pt x="4205" y="0"/>
                  </a:moveTo>
                  <a:cubicBezTo>
                    <a:pt x="2713" y="407"/>
                    <a:pt x="868" y="1221"/>
                    <a:pt x="27" y="1601"/>
                  </a:cubicBezTo>
                  <a:lnTo>
                    <a:pt x="0" y="2116"/>
                  </a:lnTo>
                  <a:lnTo>
                    <a:pt x="420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45"/>
            <p:cNvSpPr/>
            <p:nvPr/>
          </p:nvSpPr>
          <p:spPr>
            <a:xfrm>
              <a:off x="3248850" y="4506625"/>
              <a:ext cx="196000" cy="68500"/>
            </a:xfrm>
            <a:custGeom>
              <a:avLst/>
              <a:gdLst/>
              <a:ahLst/>
              <a:cxnLst/>
              <a:rect l="l" t="t" r="r" b="b"/>
              <a:pathLst>
                <a:path w="7840" h="2740" extrusionOk="0">
                  <a:moveTo>
                    <a:pt x="7840" y="0"/>
                  </a:moveTo>
                  <a:lnTo>
                    <a:pt x="7840" y="0"/>
                  </a:lnTo>
                  <a:cubicBezTo>
                    <a:pt x="4070" y="298"/>
                    <a:pt x="1222" y="1600"/>
                    <a:pt x="28" y="2197"/>
                  </a:cubicBezTo>
                  <a:lnTo>
                    <a:pt x="1" y="2740"/>
                  </a:lnTo>
                  <a:cubicBezTo>
                    <a:pt x="1737" y="1790"/>
                    <a:pt x="4585" y="678"/>
                    <a:pt x="78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45"/>
            <p:cNvSpPr/>
            <p:nvPr/>
          </p:nvSpPr>
          <p:spPr>
            <a:xfrm>
              <a:off x="3720150" y="4490350"/>
              <a:ext cx="125450" cy="78000"/>
            </a:xfrm>
            <a:custGeom>
              <a:avLst/>
              <a:gdLst/>
              <a:ahLst/>
              <a:cxnLst/>
              <a:rect l="l" t="t" r="r" b="b"/>
              <a:pathLst>
                <a:path w="5018" h="3120" extrusionOk="0">
                  <a:moveTo>
                    <a:pt x="0" y="0"/>
                  </a:moveTo>
                  <a:lnTo>
                    <a:pt x="0" y="0"/>
                  </a:lnTo>
                  <a:cubicBezTo>
                    <a:pt x="0" y="0"/>
                    <a:pt x="2468" y="1736"/>
                    <a:pt x="5018" y="3119"/>
                  </a:cubicBezTo>
                  <a:cubicBezTo>
                    <a:pt x="1574" y="543"/>
                    <a:pt x="0" y="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77" name="Google Shape;677;p45"/>
          <p:cNvSpPr/>
          <p:nvPr/>
        </p:nvSpPr>
        <p:spPr>
          <a:xfrm>
            <a:off x="7151688" y="624266"/>
            <a:ext cx="925253" cy="313741"/>
          </a:xfrm>
          <a:custGeom>
            <a:avLst/>
            <a:gdLst/>
            <a:ahLst/>
            <a:cxnLst/>
            <a:rect l="l" t="t" r="r" b="b"/>
            <a:pathLst>
              <a:path w="20859" h="7073" extrusionOk="0">
                <a:moveTo>
                  <a:pt x="12121" y="0"/>
                </a:moveTo>
                <a:cubicBezTo>
                  <a:pt x="11778" y="0"/>
                  <a:pt x="11401" y="33"/>
                  <a:pt x="10985" y="102"/>
                </a:cubicBezTo>
                <a:cubicBezTo>
                  <a:pt x="9493" y="346"/>
                  <a:pt x="8680" y="1512"/>
                  <a:pt x="8680" y="1512"/>
                </a:cubicBezTo>
                <a:cubicBezTo>
                  <a:pt x="8680" y="1512"/>
                  <a:pt x="7724" y="909"/>
                  <a:pt x="6309" y="909"/>
                </a:cubicBezTo>
                <a:cubicBezTo>
                  <a:pt x="5646" y="909"/>
                  <a:pt x="4882" y="1041"/>
                  <a:pt x="4069" y="1431"/>
                </a:cubicBezTo>
                <a:cubicBezTo>
                  <a:pt x="2170" y="2353"/>
                  <a:pt x="2740" y="4903"/>
                  <a:pt x="2740" y="4903"/>
                </a:cubicBezTo>
                <a:cubicBezTo>
                  <a:pt x="2740" y="4903"/>
                  <a:pt x="2543" y="4843"/>
                  <a:pt x="2251" y="4843"/>
                </a:cubicBezTo>
                <a:cubicBezTo>
                  <a:pt x="1599" y="4843"/>
                  <a:pt x="469" y="5141"/>
                  <a:pt x="0" y="7073"/>
                </a:cubicBezTo>
                <a:lnTo>
                  <a:pt x="20858" y="7073"/>
                </a:lnTo>
                <a:cubicBezTo>
                  <a:pt x="20858" y="7073"/>
                  <a:pt x="19681" y="3359"/>
                  <a:pt x="16850" y="3359"/>
                </a:cubicBezTo>
                <a:cubicBezTo>
                  <a:pt x="16583" y="3359"/>
                  <a:pt x="16301" y="3393"/>
                  <a:pt x="16003" y="3465"/>
                </a:cubicBezTo>
                <a:cubicBezTo>
                  <a:pt x="15157" y="1396"/>
                  <a:pt x="14351" y="0"/>
                  <a:pt x="1212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45"/>
          <p:cNvSpPr/>
          <p:nvPr/>
        </p:nvSpPr>
        <p:spPr>
          <a:xfrm>
            <a:off x="1759402" y="3248076"/>
            <a:ext cx="804375" cy="301893"/>
          </a:xfrm>
          <a:custGeom>
            <a:avLst/>
            <a:gdLst/>
            <a:ahLst/>
            <a:cxnLst/>
            <a:rect l="l" t="t" r="r" b="b"/>
            <a:pathLst>
              <a:path w="20859" h="7073" extrusionOk="0">
                <a:moveTo>
                  <a:pt x="12121" y="0"/>
                </a:moveTo>
                <a:cubicBezTo>
                  <a:pt x="11778" y="0"/>
                  <a:pt x="11401" y="33"/>
                  <a:pt x="10985" y="102"/>
                </a:cubicBezTo>
                <a:cubicBezTo>
                  <a:pt x="9493" y="346"/>
                  <a:pt x="8680" y="1512"/>
                  <a:pt x="8680" y="1512"/>
                </a:cubicBezTo>
                <a:cubicBezTo>
                  <a:pt x="8680" y="1512"/>
                  <a:pt x="7724" y="909"/>
                  <a:pt x="6309" y="909"/>
                </a:cubicBezTo>
                <a:cubicBezTo>
                  <a:pt x="5646" y="909"/>
                  <a:pt x="4882" y="1041"/>
                  <a:pt x="4069" y="1431"/>
                </a:cubicBezTo>
                <a:cubicBezTo>
                  <a:pt x="2170" y="2353"/>
                  <a:pt x="2740" y="4903"/>
                  <a:pt x="2740" y="4903"/>
                </a:cubicBezTo>
                <a:cubicBezTo>
                  <a:pt x="2740" y="4903"/>
                  <a:pt x="2543" y="4843"/>
                  <a:pt x="2251" y="4843"/>
                </a:cubicBezTo>
                <a:cubicBezTo>
                  <a:pt x="1599" y="4843"/>
                  <a:pt x="469" y="5141"/>
                  <a:pt x="0" y="7073"/>
                </a:cubicBezTo>
                <a:lnTo>
                  <a:pt x="20858" y="7073"/>
                </a:lnTo>
                <a:cubicBezTo>
                  <a:pt x="20858" y="7073"/>
                  <a:pt x="19681" y="3359"/>
                  <a:pt x="16850" y="3359"/>
                </a:cubicBezTo>
                <a:cubicBezTo>
                  <a:pt x="16583" y="3359"/>
                  <a:pt x="16301" y="3393"/>
                  <a:pt x="16003" y="3465"/>
                </a:cubicBezTo>
                <a:cubicBezTo>
                  <a:pt x="15157" y="1396"/>
                  <a:pt x="14351" y="0"/>
                  <a:pt x="1212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45"/>
          <p:cNvSpPr/>
          <p:nvPr/>
        </p:nvSpPr>
        <p:spPr>
          <a:xfrm>
            <a:off x="3397246" y="624278"/>
            <a:ext cx="617948" cy="209538"/>
          </a:xfrm>
          <a:custGeom>
            <a:avLst/>
            <a:gdLst/>
            <a:ahLst/>
            <a:cxnLst/>
            <a:rect l="l" t="t" r="r" b="b"/>
            <a:pathLst>
              <a:path w="20859" h="7073" extrusionOk="0">
                <a:moveTo>
                  <a:pt x="12121" y="0"/>
                </a:moveTo>
                <a:cubicBezTo>
                  <a:pt x="11778" y="0"/>
                  <a:pt x="11401" y="33"/>
                  <a:pt x="10985" y="102"/>
                </a:cubicBezTo>
                <a:cubicBezTo>
                  <a:pt x="9493" y="346"/>
                  <a:pt x="8680" y="1512"/>
                  <a:pt x="8680" y="1512"/>
                </a:cubicBezTo>
                <a:cubicBezTo>
                  <a:pt x="8680" y="1512"/>
                  <a:pt x="7724" y="909"/>
                  <a:pt x="6309" y="909"/>
                </a:cubicBezTo>
                <a:cubicBezTo>
                  <a:pt x="5646" y="909"/>
                  <a:pt x="4882" y="1041"/>
                  <a:pt x="4069" y="1431"/>
                </a:cubicBezTo>
                <a:cubicBezTo>
                  <a:pt x="2170" y="2353"/>
                  <a:pt x="2740" y="4903"/>
                  <a:pt x="2740" y="4903"/>
                </a:cubicBezTo>
                <a:cubicBezTo>
                  <a:pt x="2740" y="4903"/>
                  <a:pt x="2543" y="4843"/>
                  <a:pt x="2251" y="4843"/>
                </a:cubicBezTo>
                <a:cubicBezTo>
                  <a:pt x="1599" y="4843"/>
                  <a:pt x="469" y="5141"/>
                  <a:pt x="0" y="7073"/>
                </a:cubicBezTo>
                <a:lnTo>
                  <a:pt x="20858" y="7073"/>
                </a:lnTo>
                <a:cubicBezTo>
                  <a:pt x="20858" y="7073"/>
                  <a:pt x="19681" y="3359"/>
                  <a:pt x="16850" y="3359"/>
                </a:cubicBezTo>
                <a:cubicBezTo>
                  <a:pt x="16583" y="3359"/>
                  <a:pt x="16301" y="3393"/>
                  <a:pt x="16003" y="3465"/>
                </a:cubicBezTo>
                <a:cubicBezTo>
                  <a:pt x="15157" y="1396"/>
                  <a:pt x="14351" y="0"/>
                  <a:pt x="1212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Rectangle 63"/>
          <p:cNvSpPr/>
          <p:nvPr/>
        </p:nvSpPr>
        <p:spPr>
          <a:xfrm>
            <a:off x="249416" y="736844"/>
            <a:ext cx="8761473" cy="3270319"/>
          </a:xfrm>
          <a:prstGeom prst="rect">
            <a:avLst/>
          </a:prstGeom>
        </p:spPr>
        <p:txBody>
          <a:bodyPr wrap="square">
            <a:spAutoFit/>
          </a:bodyPr>
          <a:lstStyle/>
          <a:p>
            <a:pPr lvl="0" algn="ctr">
              <a:lnSpc>
                <a:spcPct val="150000"/>
              </a:lnSpc>
              <a:spcAft>
                <a:spcPts val="1000"/>
              </a:spcAft>
            </a:pPr>
            <a:r>
              <a:rPr lang="vi-VN" sz="4400" b="1">
                <a:solidFill>
                  <a:schemeClr val="tx1">
                    <a:lumMod val="50000"/>
                  </a:schemeClr>
                </a:solidFill>
                <a:latin typeface="+mn-lt"/>
                <a:ea typeface="Calibri" panose="020F0502020204030204" pitchFamily="34" charset="0"/>
                <a:cs typeface="Times New Roman" panose="02020603050405020304" pitchFamily="18" charset="0"/>
              </a:rPr>
              <a:t>TRÂN TRỌNG CẢM ƠN </a:t>
            </a:r>
          </a:p>
          <a:p>
            <a:pPr lvl="0" algn="ctr">
              <a:lnSpc>
                <a:spcPct val="150000"/>
              </a:lnSpc>
              <a:spcAft>
                <a:spcPts val="1000"/>
              </a:spcAft>
            </a:pPr>
            <a:r>
              <a:rPr lang="vi-VN" sz="4400" b="1">
                <a:solidFill>
                  <a:schemeClr val="tx1">
                    <a:lumMod val="50000"/>
                  </a:schemeClr>
                </a:solidFill>
                <a:latin typeface="+mn-lt"/>
                <a:ea typeface="Calibri" panose="020F0502020204030204" pitchFamily="34" charset="0"/>
                <a:cs typeface="Times New Roman" panose="02020603050405020304" pitchFamily="18" charset="0"/>
              </a:rPr>
              <a:t>SỰ QUAN TÂM THEO DÕI</a:t>
            </a:r>
          </a:p>
          <a:p>
            <a:pPr lvl="0" algn="ctr">
              <a:lnSpc>
                <a:spcPct val="150000"/>
              </a:lnSpc>
              <a:spcAft>
                <a:spcPts val="1000"/>
              </a:spcAft>
            </a:pPr>
            <a:r>
              <a:rPr lang="vi-VN" sz="4400" b="1">
                <a:solidFill>
                  <a:schemeClr val="tx1">
                    <a:lumMod val="50000"/>
                  </a:schemeClr>
                </a:solidFill>
                <a:latin typeface="+mn-lt"/>
                <a:ea typeface="Calibri" panose="020F0502020204030204" pitchFamily="34" charset="0"/>
                <a:cs typeface="Times New Roman" panose="02020603050405020304" pitchFamily="18" charset="0"/>
              </a:rPr>
              <a:t>CỦA CÁC EM</a:t>
            </a:r>
          </a:p>
        </p:txBody>
      </p:sp>
    </p:spTree>
    <p:extLst>
      <p:ext uri="{BB962C8B-B14F-4D97-AF65-F5344CB8AC3E}">
        <p14:creationId xmlns:p14="http://schemas.microsoft.com/office/powerpoint/2010/main" val="2765383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4"/>
                                        </p:tgtEl>
                                        <p:attrNameLst>
                                          <p:attrName>style.visibility</p:attrName>
                                        </p:attrNameLst>
                                      </p:cBhvr>
                                      <p:to>
                                        <p:strVal val="visible"/>
                                      </p:to>
                                    </p:set>
                                    <p:animEffect transition="in" filter="fade">
                                      <p:cBhvr>
                                        <p:cTn id="7"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1"/>
        <p:cNvGrpSpPr/>
        <p:nvPr/>
      </p:nvGrpSpPr>
      <p:grpSpPr>
        <a:xfrm>
          <a:off x="0" y="0"/>
          <a:ext cx="0" cy="0"/>
          <a:chOff x="0" y="0"/>
          <a:chExt cx="0" cy="0"/>
        </a:xfrm>
      </p:grpSpPr>
      <p:grpSp>
        <p:nvGrpSpPr>
          <p:cNvPr id="742" name="Google Shape;742;p49"/>
          <p:cNvGrpSpPr/>
          <p:nvPr/>
        </p:nvGrpSpPr>
        <p:grpSpPr>
          <a:xfrm flipH="1">
            <a:off x="423206" y="3650077"/>
            <a:ext cx="832046" cy="1072788"/>
            <a:chOff x="6626912" y="2811731"/>
            <a:chExt cx="1476306" cy="1903456"/>
          </a:xfrm>
        </p:grpSpPr>
        <p:sp>
          <p:nvSpPr>
            <p:cNvPr id="743" name="Google Shape;743;p49"/>
            <p:cNvSpPr/>
            <p:nvPr/>
          </p:nvSpPr>
          <p:spPr>
            <a:xfrm>
              <a:off x="7216474" y="4071418"/>
              <a:ext cx="232256" cy="117947"/>
            </a:xfrm>
            <a:custGeom>
              <a:avLst/>
              <a:gdLst/>
              <a:ahLst/>
              <a:cxnLst/>
              <a:rect l="l" t="t" r="r" b="b"/>
              <a:pathLst>
                <a:path w="5236" h="2659" extrusionOk="0">
                  <a:moveTo>
                    <a:pt x="2089" y="1"/>
                  </a:moveTo>
                  <a:lnTo>
                    <a:pt x="1" y="2659"/>
                  </a:lnTo>
                  <a:lnTo>
                    <a:pt x="1981" y="2469"/>
                  </a:lnTo>
                  <a:lnTo>
                    <a:pt x="2767" y="1384"/>
                  </a:lnTo>
                  <a:lnTo>
                    <a:pt x="5236" y="1384"/>
                  </a:lnTo>
                  <a:lnTo>
                    <a:pt x="5236" y="136"/>
                  </a:lnTo>
                  <a:lnTo>
                    <a:pt x="4151" y="1"/>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49"/>
            <p:cNvSpPr/>
            <p:nvPr/>
          </p:nvSpPr>
          <p:spPr>
            <a:xfrm>
              <a:off x="7305500" y="3136567"/>
              <a:ext cx="661770" cy="1307881"/>
            </a:xfrm>
            <a:custGeom>
              <a:avLst/>
              <a:gdLst/>
              <a:ahLst/>
              <a:cxnLst/>
              <a:rect l="l" t="t" r="r" b="b"/>
              <a:pathLst>
                <a:path w="14919" h="29485" extrusionOk="0">
                  <a:moveTo>
                    <a:pt x="3635" y="1"/>
                  </a:moveTo>
                  <a:lnTo>
                    <a:pt x="1" y="4151"/>
                  </a:lnTo>
                  <a:cubicBezTo>
                    <a:pt x="1" y="4151"/>
                    <a:pt x="3554" y="6754"/>
                    <a:pt x="5290" y="8328"/>
                  </a:cubicBezTo>
                  <a:cubicBezTo>
                    <a:pt x="5941" y="8897"/>
                    <a:pt x="6538" y="9413"/>
                    <a:pt x="7053" y="9955"/>
                  </a:cubicBezTo>
                  <a:cubicBezTo>
                    <a:pt x="8138" y="11094"/>
                    <a:pt x="8816" y="12450"/>
                    <a:pt x="8626" y="15298"/>
                  </a:cubicBezTo>
                  <a:cubicBezTo>
                    <a:pt x="8436" y="18228"/>
                    <a:pt x="6131" y="19584"/>
                    <a:pt x="4151" y="20344"/>
                  </a:cubicBezTo>
                  <a:cubicBezTo>
                    <a:pt x="3364" y="20615"/>
                    <a:pt x="2659" y="20859"/>
                    <a:pt x="2116" y="21022"/>
                  </a:cubicBezTo>
                  <a:lnTo>
                    <a:pt x="2116" y="27206"/>
                  </a:lnTo>
                  <a:lnTo>
                    <a:pt x="2116" y="29484"/>
                  </a:lnTo>
                  <a:lnTo>
                    <a:pt x="8084" y="29484"/>
                  </a:lnTo>
                  <a:lnTo>
                    <a:pt x="8138" y="27206"/>
                  </a:lnTo>
                  <a:lnTo>
                    <a:pt x="8246" y="24141"/>
                  </a:lnTo>
                  <a:cubicBezTo>
                    <a:pt x="8246" y="24141"/>
                    <a:pt x="8301" y="24141"/>
                    <a:pt x="8409" y="24087"/>
                  </a:cubicBezTo>
                  <a:cubicBezTo>
                    <a:pt x="9359" y="23571"/>
                    <a:pt x="14404" y="20750"/>
                    <a:pt x="14783" y="15109"/>
                  </a:cubicBezTo>
                  <a:cubicBezTo>
                    <a:pt x="14919" y="12803"/>
                    <a:pt x="14268" y="10796"/>
                    <a:pt x="13346" y="9169"/>
                  </a:cubicBezTo>
                  <a:cubicBezTo>
                    <a:pt x="12207" y="7107"/>
                    <a:pt x="10688" y="5670"/>
                    <a:pt x="10037" y="5073"/>
                  </a:cubicBezTo>
                  <a:cubicBezTo>
                    <a:pt x="8897" y="3988"/>
                    <a:pt x="3635" y="1"/>
                    <a:pt x="36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49"/>
            <p:cNvSpPr/>
            <p:nvPr/>
          </p:nvSpPr>
          <p:spPr>
            <a:xfrm>
              <a:off x="7398164" y="4343335"/>
              <a:ext cx="268319" cy="101135"/>
            </a:xfrm>
            <a:custGeom>
              <a:avLst/>
              <a:gdLst/>
              <a:ahLst/>
              <a:cxnLst/>
              <a:rect l="l" t="t" r="r" b="b"/>
              <a:pathLst>
                <a:path w="6049" h="2280" extrusionOk="0">
                  <a:moveTo>
                    <a:pt x="0" y="1"/>
                  </a:moveTo>
                  <a:lnTo>
                    <a:pt x="0" y="2279"/>
                  </a:lnTo>
                  <a:lnTo>
                    <a:pt x="5968" y="2279"/>
                  </a:lnTo>
                  <a:lnTo>
                    <a:pt x="604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49"/>
            <p:cNvSpPr/>
            <p:nvPr/>
          </p:nvSpPr>
          <p:spPr>
            <a:xfrm>
              <a:off x="7490783" y="3530025"/>
              <a:ext cx="476488" cy="674988"/>
            </a:xfrm>
            <a:custGeom>
              <a:avLst/>
              <a:gdLst/>
              <a:ahLst/>
              <a:cxnLst/>
              <a:rect l="l" t="t" r="r" b="b"/>
              <a:pathLst>
                <a:path w="10742" h="15217" extrusionOk="0">
                  <a:moveTo>
                    <a:pt x="6917" y="0"/>
                  </a:moveTo>
                  <a:cubicBezTo>
                    <a:pt x="5453" y="0"/>
                    <a:pt x="4097" y="353"/>
                    <a:pt x="2903" y="1085"/>
                  </a:cubicBezTo>
                  <a:cubicBezTo>
                    <a:pt x="3988" y="2224"/>
                    <a:pt x="4666" y="3580"/>
                    <a:pt x="4476" y="6428"/>
                  </a:cubicBezTo>
                  <a:cubicBezTo>
                    <a:pt x="4314" y="9358"/>
                    <a:pt x="2008" y="10714"/>
                    <a:pt x="1" y="11474"/>
                  </a:cubicBezTo>
                  <a:cubicBezTo>
                    <a:pt x="869" y="13209"/>
                    <a:pt x="2415" y="14539"/>
                    <a:pt x="4232" y="15217"/>
                  </a:cubicBezTo>
                  <a:cubicBezTo>
                    <a:pt x="5182" y="14701"/>
                    <a:pt x="10227" y="11880"/>
                    <a:pt x="10606" y="6239"/>
                  </a:cubicBezTo>
                  <a:cubicBezTo>
                    <a:pt x="10742" y="3933"/>
                    <a:pt x="10091" y="1926"/>
                    <a:pt x="9223" y="326"/>
                  </a:cubicBezTo>
                  <a:cubicBezTo>
                    <a:pt x="8464" y="136"/>
                    <a:pt x="7731" y="0"/>
                    <a:pt x="691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49"/>
            <p:cNvSpPr/>
            <p:nvPr/>
          </p:nvSpPr>
          <p:spPr>
            <a:xfrm>
              <a:off x="7576217" y="3675875"/>
              <a:ext cx="441623" cy="402500"/>
            </a:xfrm>
            <a:custGeom>
              <a:avLst/>
              <a:gdLst/>
              <a:ahLst/>
              <a:cxnLst/>
              <a:rect l="l" t="t" r="r" b="b"/>
              <a:pathLst>
                <a:path w="9956" h="9074" extrusionOk="0">
                  <a:moveTo>
                    <a:pt x="4968" y="1"/>
                  </a:moveTo>
                  <a:cubicBezTo>
                    <a:pt x="3805" y="1"/>
                    <a:pt x="2645" y="442"/>
                    <a:pt x="1764" y="1323"/>
                  </a:cubicBezTo>
                  <a:cubicBezTo>
                    <a:pt x="1" y="3086"/>
                    <a:pt x="1" y="5961"/>
                    <a:pt x="1764" y="7752"/>
                  </a:cubicBezTo>
                  <a:cubicBezTo>
                    <a:pt x="2645" y="8633"/>
                    <a:pt x="3805" y="9074"/>
                    <a:pt x="4968" y="9074"/>
                  </a:cubicBezTo>
                  <a:cubicBezTo>
                    <a:pt x="6131" y="9074"/>
                    <a:pt x="7297" y="8633"/>
                    <a:pt x="8192" y="7752"/>
                  </a:cubicBezTo>
                  <a:cubicBezTo>
                    <a:pt x="9955" y="5961"/>
                    <a:pt x="9955" y="3086"/>
                    <a:pt x="8192" y="1323"/>
                  </a:cubicBezTo>
                  <a:cubicBezTo>
                    <a:pt x="7297" y="442"/>
                    <a:pt x="6131" y="1"/>
                    <a:pt x="49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49"/>
            <p:cNvSpPr/>
            <p:nvPr/>
          </p:nvSpPr>
          <p:spPr>
            <a:xfrm>
              <a:off x="7695318" y="3774262"/>
              <a:ext cx="204577" cy="204577"/>
            </a:xfrm>
            <a:custGeom>
              <a:avLst/>
              <a:gdLst/>
              <a:ahLst/>
              <a:cxnLst/>
              <a:rect l="l" t="t" r="r" b="b"/>
              <a:pathLst>
                <a:path w="4612" h="4612" extrusionOk="0">
                  <a:moveTo>
                    <a:pt x="2306" y="0"/>
                  </a:moveTo>
                  <a:cubicBezTo>
                    <a:pt x="1004" y="0"/>
                    <a:pt x="1" y="1031"/>
                    <a:pt x="1" y="2306"/>
                  </a:cubicBezTo>
                  <a:cubicBezTo>
                    <a:pt x="1" y="3608"/>
                    <a:pt x="1004" y="4611"/>
                    <a:pt x="2306" y="4611"/>
                  </a:cubicBezTo>
                  <a:cubicBezTo>
                    <a:pt x="3581" y="4611"/>
                    <a:pt x="4612" y="3608"/>
                    <a:pt x="4612" y="2306"/>
                  </a:cubicBezTo>
                  <a:cubicBezTo>
                    <a:pt x="4612" y="1058"/>
                    <a:pt x="3581" y="0"/>
                    <a:pt x="2306" y="0"/>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49"/>
            <p:cNvSpPr/>
            <p:nvPr/>
          </p:nvSpPr>
          <p:spPr>
            <a:xfrm>
              <a:off x="7757907" y="3838005"/>
              <a:ext cx="78247" cy="78247"/>
            </a:xfrm>
            <a:custGeom>
              <a:avLst/>
              <a:gdLst/>
              <a:ahLst/>
              <a:cxnLst/>
              <a:rect l="l" t="t" r="r" b="b"/>
              <a:pathLst>
                <a:path w="1764" h="1764" extrusionOk="0">
                  <a:moveTo>
                    <a:pt x="895" y="1"/>
                  </a:moveTo>
                  <a:cubicBezTo>
                    <a:pt x="407" y="1"/>
                    <a:pt x="0" y="381"/>
                    <a:pt x="0" y="869"/>
                  </a:cubicBezTo>
                  <a:cubicBezTo>
                    <a:pt x="0" y="1357"/>
                    <a:pt x="380" y="1764"/>
                    <a:pt x="895" y="1764"/>
                  </a:cubicBezTo>
                  <a:cubicBezTo>
                    <a:pt x="1357" y="1764"/>
                    <a:pt x="1763" y="1384"/>
                    <a:pt x="1763" y="869"/>
                  </a:cubicBezTo>
                  <a:cubicBezTo>
                    <a:pt x="1763" y="408"/>
                    <a:pt x="1411" y="1"/>
                    <a:pt x="895" y="1"/>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49"/>
            <p:cNvSpPr/>
            <p:nvPr/>
          </p:nvSpPr>
          <p:spPr>
            <a:xfrm>
              <a:off x="6715983" y="4224233"/>
              <a:ext cx="299591" cy="79444"/>
            </a:xfrm>
            <a:custGeom>
              <a:avLst/>
              <a:gdLst/>
              <a:ahLst/>
              <a:cxnLst/>
              <a:rect l="l" t="t" r="r" b="b"/>
              <a:pathLst>
                <a:path w="6754" h="1791" extrusionOk="0">
                  <a:moveTo>
                    <a:pt x="0" y="1"/>
                  </a:moveTo>
                  <a:lnTo>
                    <a:pt x="0" y="1791"/>
                  </a:lnTo>
                  <a:lnTo>
                    <a:pt x="6754" y="1791"/>
                  </a:lnTo>
                  <a:lnTo>
                    <a:pt x="675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49"/>
            <p:cNvSpPr/>
            <p:nvPr/>
          </p:nvSpPr>
          <p:spPr>
            <a:xfrm>
              <a:off x="6819426" y="4272361"/>
              <a:ext cx="80686" cy="193754"/>
            </a:xfrm>
            <a:custGeom>
              <a:avLst/>
              <a:gdLst/>
              <a:ahLst/>
              <a:cxnLst/>
              <a:rect l="l" t="t" r="r" b="b"/>
              <a:pathLst>
                <a:path w="1819" h="4368" extrusionOk="0">
                  <a:moveTo>
                    <a:pt x="1" y="1"/>
                  </a:moveTo>
                  <a:lnTo>
                    <a:pt x="1" y="4367"/>
                  </a:lnTo>
                  <a:lnTo>
                    <a:pt x="1818" y="4367"/>
                  </a:lnTo>
                  <a:lnTo>
                    <a:pt x="181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49"/>
            <p:cNvSpPr/>
            <p:nvPr/>
          </p:nvSpPr>
          <p:spPr>
            <a:xfrm>
              <a:off x="6626912" y="4422780"/>
              <a:ext cx="1476306" cy="292405"/>
            </a:xfrm>
            <a:custGeom>
              <a:avLst/>
              <a:gdLst/>
              <a:ahLst/>
              <a:cxnLst/>
              <a:rect l="l" t="t" r="r" b="b"/>
              <a:pathLst>
                <a:path w="33282" h="6592" extrusionOk="0">
                  <a:moveTo>
                    <a:pt x="2008" y="0"/>
                  </a:moveTo>
                  <a:lnTo>
                    <a:pt x="1954" y="3472"/>
                  </a:lnTo>
                  <a:lnTo>
                    <a:pt x="1" y="6591"/>
                  </a:lnTo>
                  <a:lnTo>
                    <a:pt x="33282" y="6591"/>
                  </a:lnTo>
                  <a:lnTo>
                    <a:pt x="30841" y="3472"/>
                  </a:lnTo>
                  <a:lnTo>
                    <a:pt x="30841"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49"/>
            <p:cNvSpPr/>
            <p:nvPr/>
          </p:nvSpPr>
          <p:spPr>
            <a:xfrm>
              <a:off x="6626912" y="4576748"/>
              <a:ext cx="1476306" cy="138440"/>
            </a:xfrm>
            <a:custGeom>
              <a:avLst/>
              <a:gdLst/>
              <a:ahLst/>
              <a:cxnLst/>
              <a:rect l="l" t="t" r="r" b="b"/>
              <a:pathLst>
                <a:path w="33282" h="3121" extrusionOk="0">
                  <a:moveTo>
                    <a:pt x="1954" y="1"/>
                  </a:moveTo>
                  <a:lnTo>
                    <a:pt x="1" y="3120"/>
                  </a:lnTo>
                  <a:lnTo>
                    <a:pt x="33282" y="3120"/>
                  </a:lnTo>
                  <a:lnTo>
                    <a:pt x="308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49"/>
            <p:cNvSpPr/>
            <p:nvPr/>
          </p:nvSpPr>
          <p:spPr>
            <a:xfrm>
              <a:off x="6696732" y="3876508"/>
              <a:ext cx="502925" cy="399484"/>
            </a:xfrm>
            <a:custGeom>
              <a:avLst/>
              <a:gdLst/>
              <a:ahLst/>
              <a:cxnLst/>
              <a:rect l="l" t="t" r="r" b="b"/>
              <a:pathLst>
                <a:path w="11338" h="9006" extrusionOk="0">
                  <a:moveTo>
                    <a:pt x="949" y="1"/>
                  </a:moveTo>
                  <a:lnTo>
                    <a:pt x="0" y="1221"/>
                  </a:lnTo>
                  <a:lnTo>
                    <a:pt x="10416" y="9006"/>
                  </a:lnTo>
                  <a:lnTo>
                    <a:pt x="11338" y="7867"/>
                  </a:lnTo>
                  <a:lnTo>
                    <a:pt x="94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49"/>
            <p:cNvSpPr/>
            <p:nvPr/>
          </p:nvSpPr>
          <p:spPr>
            <a:xfrm>
              <a:off x="6679876" y="3771867"/>
              <a:ext cx="626860" cy="500530"/>
            </a:xfrm>
            <a:custGeom>
              <a:avLst/>
              <a:gdLst/>
              <a:ahLst/>
              <a:cxnLst/>
              <a:rect l="l" t="t" r="r" b="b"/>
              <a:pathLst>
                <a:path w="14132" h="11284" extrusionOk="0">
                  <a:moveTo>
                    <a:pt x="1899" y="0"/>
                  </a:moveTo>
                  <a:lnTo>
                    <a:pt x="0" y="2089"/>
                  </a:lnTo>
                  <a:lnTo>
                    <a:pt x="2469" y="3933"/>
                  </a:lnTo>
                  <a:lnTo>
                    <a:pt x="3391" y="4611"/>
                  </a:lnTo>
                  <a:lnTo>
                    <a:pt x="6537" y="6917"/>
                  </a:lnTo>
                  <a:lnTo>
                    <a:pt x="12559" y="11284"/>
                  </a:lnTo>
                  <a:lnTo>
                    <a:pt x="14132" y="9114"/>
                  </a:lnTo>
                  <a:lnTo>
                    <a:pt x="8219" y="4665"/>
                  </a:lnTo>
                  <a:lnTo>
                    <a:pt x="5181" y="2468"/>
                  </a:lnTo>
                  <a:lnTo>
                    <a:pt x="4232" y="1736"/>
                  </a:lnTo>
                  <a:lnTo>
                    <a:pt x="189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49"/>
            <p:cNvSpPr/>
            <p:nvPr/>
          </p:nvSpPr>
          <p:spPr>
            <a:xfrm>
              <a:off x="6789351" y="3848828"/>
              <a:ext cx="120386" cy="127617"/>
            </a:xfrm>
            <a:custGeom>
              <a:avLst/>
              <a:gdLst/>
              <a:ahLst/>
              <a:cxnLst/>
              <a:rect l="l" t="t" r="r" b="b"/>
              <a:pathLst>
                <a:path w="2714" h="2877" extrusionOk="0">
                  <a:moveTo>
                    <a:pt x="1764" y="1"/>
                  </a:moveTo>
                  <a:lnTo>
                    <a:pt x="1" y="2198"/>
                  </a:lnTo>
                  <a:lnTo>
                    <a:pt x="923" y="2876"/>
                  </a:lnTo>
                  <a:lnTo>
                    <a:pt x="2713" y="733"/>
                  </a:lnTo>
                  <a:lnTo>
                    <a:pt x="1764" y="1"/>
                  </a:ln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49"/>
            <p:cNvSpPr/>
            <p:nvPr/>
          </p:nvSpPr>
          <p:spPr>
            <a:xfrm>
              <a:off x="6969844" y="3978798"/>
              <a:ext cx="336895" cy="293602"/>
            </a:xfrm>
            <a:custGeom>
              <a:avLst/>
              <a:gdLst/>
              <a:ahLst/>
              <a:cxnLst/>
              <a:rect l="l" t="t" r="r" b="b"/>
              <a:pathLst>
                <a:path w="7595" h="6619" extrusionOk="0">
                  <a:moveTo>
                    <a:pt x="1682" y="0"/>
                  </a:moveTo>
                  <a:lnTo>
                    <a:pt x="0" y="2252"/>
                  </a:lnTo>
                  <a:lnTo>
                    <a:pt x="6022" y="6619"/>
                  </a:lnTo>
                  <a:lnTo>
                    <a:pt x="7595" y="4449"/>
                  </a:lnTo>
                  <a:lnTo>
                    <a:pt x="168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49"/>
            <p:cNvSpPr/>
            <p:nvPr/>
          </p:nvSpPr>
          <p:spPr>
            <a:xfrm>
              <a:off x="7546142" y="2811731"/>
              <a:ext cx="299635" cy="300833"/>
            </a:xfrm>
            <a:custGeom>
              <a:avLst/>
              <a:gdLst/>
              <a:ahLst/>
              <a:cxnLst/>
              <a:rect l="l" t="t" r="r" b="b"/>
              <a:pathLst>
                <a:path w="6755" h="6782" extrusionOk="0">
                  <a:moveTo>
                    <a:pt x="3825" y="0"/>
                  </a:moveTo>
                  <a:lnTo>
                    <a:pt x="1574" y="2658"/>
                  </a:lnTo>
                  <a:lnTo>
                    <a:pt x="1" y="4530"/>
                  </a:lnTo>
                  <a:lnTo>
                    <a:pt x="652" y="5018"/>
                  </a:lnTo>
                  <a:lnTo>
                    <a:pt x="1330" y="5534"/>
                  </a:lnTo>
                  <a:lnTo>
                    <a:pt x="2442" y="6347"/>
                  </a:lnTo>
                  <a:lnTo>
                    <a:pt x="3011" y="6781"/>
                  </a:lnTo>
                  <a:lnTo>
                    <a:pt x="4557" y="4991"/>
                  </a:lnTo>
                  <a:lnTo>
                    <a:pt x="6754" y="2360"/>
                  </a:lnTo>
                  <a:lnTo>
                    <a:pt x="5968" y="1736"/>
                  </a:lnTo>
                  <a:lnTo>
                    <a:pt x="5181" y="1139"/>
                  </a:lnTo>
                  <a:lnTo>
                    <a:pt x="4313" y="407"/>
                  </a:lnTo>
                  <a:lnTo>
                    <a:pt x="3825"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49"/>
            <p:cNvSpPr/>
            <p:nvPr/>
          </p:nvSpPr>
          <p:spPr>
            <a:xfrm>
              <a:off x="7546142" y="2811731"/>
              <a:ext cx="191358" cy="222630"/>
            </a:xfrm>
            <a:custGeom>
              <a:avLst/>
              <a:gdLst/>
              <a:ahLst/>
              <a:cxnLst/>
              <a:rect l="l" t="t" r="r" b="b"/>
              <a:pathLst>
                <a:path w="4314" h="5019" extrusionOk="0">
                  <a:moveTo>
                    <a:pt x="3825" y="0"/>
                  </a:moveTo>
                  <a:lnTo>
                    <a:pt x="1574" y="2658"/>
                  </a:lnTo>
                  <a:lnTo>
                    <a:pt x="1" y="4530"/>
                  </a:lnTo>
                  <a:lnTo>
                    <a:pt x="652" y="5018"/>
                  </a:lnTo>
                  <a:lnTo>
                    <a:pt x="4313" y="407"/>
                  </a:lnTo>
                  <a:lnTo>
                    <a:pt x="3825" y="0"/>
                  </a:ln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49"/>
            <p:cNvSpPr/>
            <p:nvPr/>
          </p:nvSpPr>
          <p:spPr>
            <a:xfrm>
              <a:off x="7546142" y="2929636"/>
              <a:ext cx="202181" cy="182930"/>
            </a:xfrm>
            <a:custGeom>
              <a:avLst/>
              <a:gdLst/>
              <a:ahLst/>
              <a:cxnLst/>
              <a:rect l="l" t="t" r="r" b="b"/>
              <a:pathLst>
                <a:path w="4558" h="4124" extrusionOk="0">
                  <a:moveTo>
                    <a:pt x="1574" y="0"/>
                  </a:moveTo>
                  <a:lnTo>
                    <a:pt x="1" y="1872"/>
                  </a:lnTo>
                  <a:lnTo>
                    <a:pt x="3011" y="4123"/>
                  </a:lnTo>
                  <a:lnTo>
                    <a:pt x="4557" y="2333"/>
                  </a:lnTo>
                  <a:lnTo>
                    <a:pt x="15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49"/>
            <p:cNvSpPr/>
            <p:nvPr/>
          </p:nvSpPr>
          <p:spPr>
            <a:xfrm>
              <a:off x="7605094" y="2862255"/>
              <a:ext cx="205774" cy="231058"/>
            </a:xfrm>
            <a:custGeom>
              <a:avLst/>
              <a:gdLst/>
              <a:ahLst/>
              <a:cxnLst/>
              <a:rect l="l" t="t" r="r" b="b"/>
              <a:pathLst>
                <a:path w="4639" h="5209" extrusionOk="0">
                  <a:moveTo>
                    <a:pt x="3852" y="0"/>
                  </a:moveTo>
                  <a:lnTo>
                    <a:pt x="1" y="4395"/>
                  </a:lnTo>
                  <a:lnTo>
                    <a:pt x="1113" y="5208"/>
                  </a:lnTo>
                  <a:lnTo>
                    <a:pt x="4639" y="597"/>
                  </a:lnTo>
                  <a:lnTo>
                    <a:pt x="385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49"/>
            <p:cNvSpPr/>
            <p:nvPr/>
          </p:nvSpPr>
          <p:spPr>
            <a:xfrm>
              <a:off x="7137073" y="2948887"/>
              <a:ext cx="601621" cy="647309"/>
            </a:xfrm>
            <a:custGeom>
              <a:avLst/>
              <a:gdLst/>
              <a:ahLst/>
              <a:cxnLst/>
              <a:rect l="l" t="t" r="r" b="b"/>
              <a:pathLst>
                <a:path w="13563" h="14593" extrusionOk="0">
                  <a:moveTo>
                    <a:pt x="8978" y="0"/>
                  </a:moveTo>
                  <a:lnTo>
                    <a:pt x="7568" y="1655"/>
                  </a:lnTo>
                  <a:lnTo>
                    <a:pt x="0" y="10660"/>
                  </a:lnTo>
                  <a:lnTo>
                    <a:pt x="1167" y="11555"/>
                  </a:lnTo>
                  <a:lnTo>
                    <a:pt x="2821" y="12911"/>
                  </a:lnTo>
                  <a:lnTo>
                    <a:pt x="4910" y="14593"/>
                  </a:lnTo>
                  <a:lnTo>
                    <a:pt x="12206" y="5561"/>
                  </a:lnTo>
                  <a:lnTo>
                    <a:pt x="13562" y="3879"/>
                  </a:lnTo>
                  <a:lnTo>
                    <a:pt x="11691" y="2306"/>
                  </a:lnTo>
                  <a:lnTo>
                    <a:pt x="9846" y="706"/>
                  </a:lnTo>
                  <a:lnTo>
                    <a:pt x="897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49"/>
            <p:cNvSpPr/>
            <p:nvPr/>
          </p:nvSpPr>
          <p:spPr>
            <a:xfrm>
              <a:off x="7137073" y="2948887"/>
              <a:ext cx="436788" cy="512595"/>
            </a:xfrm>
            <a:custGeom>
              <a:avLst/>
              <a:gdLst/>
              <a:ahLst/>
              <a:cxnLst/>
              <a:rect l="l" t="t" r="r" b="b"/>
              <a:pathLst>
                <a:path w="9847" h="11556" extrusionOk="0">
                  <a:moveTo>
                    <a:pt x="8978" y="0"/>
                  </a:moveTo>
                  <a:lnTo>
                    <a:pt x="7568" y="1655"/>
                  </a:lnTo>
                  <a:lnTo>
                    <a:pt x="0" y="10660"/>
                  </a:lnTo>
                  <a:lnTo>
                    <a:pt x="1167" y="11555"/>
                  </a:lnTo>
                  <a:lnTo>
                    <a:pt x="9846" y="706"/>
                  </a:lnTo>
                  <a:lnTo>
                    <a:pt x="897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49"/>
            <p:cNvSpPr/>
            <p:nvPr/>
          </p:nvSpPr>
          <p:spPr>
            <a:xfrm>
              <a:off x="7262207" y="3051133"/>
              <a:ext cx="476488" cy="545065"/>
            </a:xfrm>
            <a:custGeom>
              <a:avLst/>
              <a:gdLst/>
              <a:ahLst/>
              <a:cxnLst/>
              <a:rect l="l" t="t" r="r" b="b"/>
              <a:pathLst>
                <a:path w="10742" h="12288" extrusionOk="0">
                  <a:moveTo>
                    <a:pt x="8870" y="1"/>
                  </a:moveTo>
                  <a:lnTo>
                    <a:pt x="0" y="10606"/>
                  </a:lnTo>
                  <a:lnTo>
                    <a:pt x="2089" y="12288"/>
                  </a:lnTo>
                  <a:lnTo>
                    <a:pt x="9385" y="3256"/>
                  </a:lnTo>
                  <a:lnTo>
                    <a:pt x="10741" y="1574"/>
                  </a:lnTo>
                  <a:lnTo>
                    <a:pt x="887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49"/>
            <p:cNvSpPr/>
            <p:nvPr/>
          </p:nvSpPr>
          <p:spPr>
            <a:xfrm>
              <a:off x="7069693" y="3502346"/>
              <a:ext cx="234651" cy="170732"/>
            </a:xfrm>
            <a:custGeom>
              <a:avLst/>
              <a:gdLst/>
              <a:ahLst/>
              <a:cxnLst/>
              <a:rect l="l" t="t" r="r" b="b"/>
              <a:pathLst>
                <a:path w="5290" h="3849" extrusionOk="0">
                  <a:moveTo>
                    <a:pt x="136" y="0"/>
                  </a:moveTo>
                  <a:cubicBezTo>
                    <a:pt x="136" y="0"/>
                    <a:pt x="1" y="1248"/>
                    <a:pt x="1655" y="2930"/>
                  </a:cubicBezTo>
                  <a:cubicBezTo>
                    <a:pt x="2409" y="3669"/>
                    <a:pt x="3349" y="3849"/>
                    <a:pt x="4085" y="3849"/>
                  </a:cubicBezTo>
                  <a:cubicBezTo>
                    <a:pt x="4778" y="3849"/>
                    <a:pt x="5290" y="3689"/>
                    <a:pt x="5290" y="3689"/>
                  </a:cubicBezTo>
                  <a:lnTo>
                    <a:pt x="1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49"/>
            <p:cNvSpPr/>
            <p:nvPr/>
          </p:nvSpPr>
          <p:spPr>
            <a:xfrm>
              <a:off x="7039619" y="3367585"/>
              <a:ext cx="362179" cy="339335"/>
            </a:xfrm>
            <a:custGeom>
              <a:avLst/>
              <a:gdLst/>
              <a:ahLst/>
              <a:cxnLst/>
              <a:rect l="l" t="t" r="r" b="b"/>
              <a:pathLst>
                <a:path w="8165" h="7650" extrusionOk="0">
                  <a:moveTo>
                    <a:pt x="2197" y="0"/>
                  </a:moveTo>
                  <a:lnTo>
                    <a:pt x="0" y="2930"/>
                  </a:lnTo>
                  <a:lnTo>
                    <a:pt x="1085" y="3852"/>
                  </a:lnTo>
                  <a:lnTo>
                    <a:pt x="1546" y="4259"/>
                  </a:lnTo>
                  <a:lnTo>
                    <a:pt x="2197" y="4774"/>
                  </a:lnTo>
                  <a:lnTo>
                    <a:pt x="3608" y="5995"/>
                  </a:lnTo>
                  <a:lnTo>
                    <a:pt x="4856" y="6998"/>
                  </a:lnTo>
                  <a:lnTo>
                    <a:pt x="5615" y="7649"/>
                  </a:lnTo>
                  <a:lnTo>
                    <a:pt x="8165" y="4828"/>
                  </a:lnTo>
                  <a:lnTo>
                    <a:pt x="7351" y="4150"/>
                  </a:lnTo>
                  <a:lnTo>
                    <a:pt x="5886" y="2984"/>
                  </a:lnTo>
                  <a:lnTo>
                    <a:pt x="4639" y="1953"/>
                  </a:lnTo>
                  <a:lnTo>
                    <a:pt x="3852" y="1357"/>
                  </a:lnTo>
                  <a:lnTo>
                    <a:pt x="3499" y="1031"/>
                  </a:lnTo>
                  <a:lnTo>
                    <a:pt x="219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49"/>
            <p:cNvSpPr/>
            <p:nvPr/>
          </p:nvSpPr>
          <p:spPr>
            <a:xfrm>
              <a:off x="7039619" y="3367585"/>
              <a:ext cx="155251" cy="170909"/>
            </a:xfrm>
            <a:custGeom>
              <a:avLst/>
              <a:gdLst/>
              <a:ahLst/>
              <a:cxnLst/>
              <a:rect l="l" t="t" r="r" b="b"/>
              <a:pathLst>
                <a:path w="3500" h="3853" extrusionOk="0">
                  <a:moveTo>
                    <a:pt x="2197" y="0"/>
                  </a:moveTo>
                  <a:lnTo>
                    <a:pt x="0" y="2930"/>
                  </a:lnTo>
                  <a:lnTo>
                    <a:pt x="1085" y="3852"/>
                  </a:lnTo>
                  <a:lnTo>
                    <a:pt x="3499" y="1031"/>
                  </a:lnTo>
                  <a:lnTo>
                    <a:pt x="2197"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49"/>
            <p:cNvSpPr/>
            <p:nvPr/>
          </p:nvSpPr>
          <p:spPr>
            <a:xfrm>
              <a:off x="7199618" y="3499950"/>
              <a:ext cx="166074" cy="178095"/>
            </a:xfrm>
            <a:custGeom>
              <a:avLst/>
              <a:gdLst/>
              <a:ahLst/>
              <a:cxnLst/>
              <a:rect l="l" t="t" r="r" b="b"/>
              <a:pathLst>
                <a:path w="3744" h="4015" extrusionOk="0">
                  <a:moveTo>
                    <a:pt x="2279" y="0"/>
                  </a:moveTo>
                  <a:lnTo>
                    <a:pt x="1" y="3011"/>
                  </a:lnTo>
                  <a:lnTo>
                    <a:pt x="1249" y="4014"/>
                  </a:lnTo>
                  <a:lnTo>
                    <a:pt x="3744" y="1166"/>
                  </a:lnTo>
                  <a:lnTo>
                    <a:pt x="2279"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49"/>
            <p:cNvSpPr/>
            <p:nvPr/>
          </p:nvSpPr>
          <p:spPr>
            <a:xfrm>
              <a:off x="7108196" y="3427735"/>
              <a:ext cx="137198" cy="151658"/>
            </a:xfrm>
            <a:custGeom>
              <a:avLst/>
              <a:gdLst/>
              <a:ahLst/>
              <a:cxnLst/>
              <a:rect l="l" t="t" r="r" b="b"/>
              <a:pathLst>
                <a:path w="3093" h="3419" extrusionOk="0">
                  <a:moveTo>
                    <a:pt x="2306" y="1"/>
                  </a:moveTo>
                  <a:lnTo>
                    <a:pt x="0" y="2903"/>
                  </a:lnTo>
                  <a:lnTo>
                    <a:pt x="651" y="3418"/>
                  </a:lnTo>
                  <a:lnTo>
                    <a:pt x="3093" y="597"/>
                  </a:lnTo>
                  <a:lnTo>
                    <a:pt x="2306" y="1"/>
                  </a:ln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49"/>
            <p:cNvSpPr/>
            <p:nvPr/>
          </p:nvSpPr>
          <p:spPr>
            <a:xfrm>
              <a:off x="7472730" y="2938064"/>
              <a:ext cx="276791" cy="257495"/>
            </a:xfrm>
            <a:custGeom>
              <a:avLst/>
              <a:gdLst/>
              <a:ahLst/>
              <a:cxnLst/>
              <a:rect l="l" t="t" r="r" b="b"/>
              <a:pathLst>
                <a:path w="6240" h="5805" extrusionOk="0">
                  <a:moveTo>
                    <a:pt x="1656" y="0"/>
                  </a:moveTo>
                  <a:lnTo>
                    <a:pt x="1" y="1899"/>
                  </a:lnTo>
                  <a:lnTo>
                    <a:pt x="1357" y="3065"/>
                  </a:lnTo>
                  <a:lnTo>
                    <a:pt x="2144" y="3716"/>
                  </a:lnTo>
                  <a:lnTo>
                    <a:pt x="3174" y="4584"/>
                  </a:lnTo>
                  <a:lnTo>
                    <a:pt x="4639" y="5805"/>
                  </a:lnTo>
                  <a:lnTo>
                    <a:pt x="6239" y="3879"/>
                  </a:lnTo>
                  <a:lnTo>
                    <a:pt x="4856" y="2686"/>
                  </a:lnTo>
                  <a:lnTo>
                    <a:pt x="3663" y="1709"/>
                  </a:lnTo>
                  <a:lnTo>
                    <a:pt x="2985" y="1139"/>
                  </a:lnTo>
                  <a:lnTo>
                    <a:pt x="165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49"/>
            <p:cNvSpPr/>
            <p:nvPr/>
          </p:nvSpPr>
          <p:spPr>
            <a:xfrm>
              <a:off x="7532923" y="2988588"/>
              <a:ext cx="102288" cy="114354"/>
            </a:xfrm>
            <a:custGeom>
              <a:avLst/>
              <a:gdLst/>
              <a:ahLst/>
              <a:cxnLst/>
              <a:rect l="l" t="t" r="r" b="b"/>
              <a:pathLst>
                <a:path w="2306" h="2578" extrusionOk="0">
                  <a:moveTo>
                    <a:pt x="1628" y="0"/>
                  </a:moveTo>
                  <a:lnTo>
                    <a:pt x="0" y="1926"/>
                  </a:lnTo>
                  <a:lnTo>
                    <a:pt x="787" y="2577"/>
                  </a:lnTo>
                  <a:lnTo>
                    <a:pt x="2306" y="570"/>
                  </a:lnTo>
                  <a:lnTo>
                    <a:pt x="1628" y="0"/>
                  </a:ln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49"/>
            <p:cNvSpPr/>
            <p:nvPr/>
          </p:nvSpPr>
          <p:spPr>
            <a:xfrm>
              <a:off x="7613522" y="3058363"/>
              <a:ext cx="136000" cy="137198"/>
            </a:xfrm>
            <a:custGeom>
              <a:avLst/>
              <a:gdLst/>
              <a:ahLst/>
              <a:cxnLst/>
              <a:rect l="l" t="t" r="r" b="b"/>
              <a:pathLst>
                <a:path w="3066" h="3093" extrusionOk="0">
                  <a:moveTo>
                    <a:pt x="1655" y="1"/>
                  </a:moveTo>
                  <a:cubicBezTo>
                    <a:pt x="1330" y="407"/>
                    <a:pt x="597" y="1221"/>
                    <a:pt x="0" y="1899"/>
                  </a:cubicBezTo>
                  <a:lnTo>
                    <a:pt x="1465" y="3093"/>
                  </a:lnTo>
                  <a:lnTo>
                    <a:pt x="3065" y="1167"/>
                  </a:lnTo>
                  <a:lnTo>
                    <a:pt x="165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3" name="Google Shape;773;p49"/>
          <p:cNvSpPr/>
          <p:nvPr/>
        </p:nvSpPr>
        <p:spPr>
          <a:xfrm>
            <a:off x="7986877" y="-655350"/>
            <a:ext cx="1753419" cy="1648755"/>
          </a:xfrm>
          <a:prstGeom prst="ellips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49"/>
          <p:cNvSpPr/>
          <p:nvPr/>
        </p:nvSpPr>
        <p:spPr>
          <a:xfrm rot="-2353035">
            <a:off x="8143742" y="846074"/>
            <a:ext cx="1866260" cy="386573"/>
          </a:xfrm>
          <a:custGeom>
            <a:avLst/>
            <a:gdLst/>
            <a:ahLst/>
            <a:cxnLst/>
            <a:rect l="l" t="t" r="r" b="b"/>
            <a:pathLst>
              <a:path w="74646" h="15462" extrusionOk="0">
                <a:moveTo>
                  <a:pt x="48444" y="1"/>
                </a:moveTo>
                <a:cubicBezTo>
                  <a:pt x="48336" y="1"/>
                  <a:pt x="48281" y="109"/>
                  <a:pt x="48281" y="218"/>
                </a:cubicBezTo>
                <a:cubicBezTo>
                  <a:pt x="48281" y="326"/>
                  <a:pt x="48336" y="380"/>
                  <a:pt x="48444" y="380"/>
                </a:cubicBezTo>
                <a:cubicBezTo>
                  <a:pt x="48593" y="367"/>
                  <a:pt x="48756" y="360"/>
                  <a:pt x="48919" y="360"/>
                </a:cubicBezTo>
                <a:cubicBezTo>
                  <a:pt x="49081" y="360"/>
                  <a:pt x="49244" y="367"/>
                  <a:pt x="49393" y="380"/>
                </a:cubicBezTo>
                <a:lnTo>
                  <a:pt x="49529" y="380"/>
                </a:lnTo>
                <a:cubicBezTo>
                  <a:pt x="49665" y="380"/>
                  <a:pt x="49746" y="326"/>
                  <a:pt x="49746" y="218"/>
                </a:cubicBezTo>
                <a:cubicBezTo>
                  <a:pt x="49746" y="82"/>
                  <a:pt x="49665" y="1"/>
                  <a:pt x="49556" y="1"/>
                </a:cubicBezTo>
                <a:close/>
                <a:moveTo>
                  <a:pt x="50695" y="1"/>
                </a:moveTo>
                <a:cubicBezTo>
                  <a:pt x="50587" y="1"/>
                  <a:pt x="50478" y="82"/>
                  <a:pt x="50478" y="190"/>
                </a:cubicBezTo>
                <a:cubicBezTo>
                  <a:pt x="50478" y="272"/>
                  <a:pt x="50533" y="380"/>
                  <a:pt x="50641" y="380"/>
                </a:cubicBezTo>
                <a:cubicBezTo>
                  <a:pt x="51021" y="380"/>
                  <a:pt x="51401" y="407"/>
                  <a:pt x="51780" y="462"/>
                </a:cubicBezTo>
                <a:cubicBezTo>
                  <a:pt x="51862" y="462"/>
                  <a:pt x="51943" y="380"/>
                  <a:pt x="51970" y="272"/>
                </a:cubicBezTo>
                <a:cubicBezTo>
                  <a:pt x="51970" y="190"/>
                  <a:pt x="51916" y="82"/>
                  <a:pt x="51807" y="82"/>
                </a:cubicBezTo>
                <a:cubicBezTo>
                  <a:pt x="51428" y="55"/>
                  <a:pt x="51048" y="1"/>
                  <a:pt x="50695" y="1"/>
                </a:cubicBezTo>
                <a:close/>
                <a:moveTo>
                  <a:pt x="47332" y="55"/>
                </a:moveTo>
                <a:lnTo>
                  <a:pt x="46220" y="136"/>
                </a:lnTo>
                <a:cubicBezTo>
                  <a:pt x="46111" y="136"/>
                  <a:pt x="46030" y="245"/>
                  <a:pt x="46030" y="353"/>
                </a:cubicBezTo>
                <a:cubicBezTo>
                  <a:pt x="46030" y="435"/>
                  <a:pt x="46111" y="516"/>
                  <a:pt x="46220" y="516"/>
                </a:cubicBezTo>
                <a:cubicBezTo>
                  <a:pt x="46573" y="489"/>
                  <a:pt x="46952" y="462"/>
                  <a:pt x="47359" y="407"/>
                </a:cubicBezTo>
                <a:cubicBezTo>
                  <a:pt x="47468" y="407"/>
                  <a:pt x="47522" y="326"/>
                  <a:pt x="47522" y="218"/>
                </a:cubicBezTo>
                <a:cubicBezTo>
                  <a:pt x="47522" y="109"/>
                  <a:pt x="47440" y="55"/>
                  <a:pt x="47332" y="55"/>
                </a:cubicBezTo>
                <a:close/>
                <a:moveTo>
                  <a:pt x="52892" y="163"/>
                </a:moveTo>
                <a:cubicBezTo>
                  <a:pt x="52784" y="163"/>
                  <a:pt x="52675" y="245"/>
                  <a:pt x="52675" y="353"/>
                </a:cubicBezTo>
                <a:cubicBezTo>
                  <a:pt x="52675" y="435"/>
                  <a:pt x="52757" y="543"/>
                  <a:pt x="52865" y="543"/>
                </a:cubicBezTo>
                <a:cubicBezTo>
                  <a:pt x="53218" y="597"/>
                  <a:pt x="53570" y="624"/>
                  <a:pt x="53977" y="679"/>
                </a:cubicBezTo>
                <a:cubicBezTo>
                  <a:pt x="54086" y="679"/>
                  <a:pt x="54140" y="624"/>
                  <a:pt x="54167" y="516"/>
                </a:cubicBezTo>
                <a:cubicBezTo>
                  <a:pt x="54167" y="407"/>
                  <a:pt x="54113" y="326"/>
                  <a:pt x="54004" y="326"/>
                </a:cubicBezTo>
                <a:cubicBezTo>
                  <a:pt x="53625" y="272"/>
                  <a:pt x="53272" y="218"/>
                  <a:pt x="52892" y="163"/>
                </a:cubicBezTo>
                <a:close/>
                <a:moveTo>
                  <a:pt x="45081" y="353"/>
                </a:moveTo>
                <a:cubicBezTo>
                  <a:pt x="44728" y="380"/>
                  <a:pt x="44348" y="435"/>
                  <a:pt x="43969" y="516"/>
                </a:cubicBezTo>
                <a:cubicBezTo>
                  <a:pt x="43860" y="516"/>
                  <a:pt x="43806" y="624"/>
                  <a:pt x="43833" y="706"/>
                </a:cubicBezTo>
                <a:cubicBezTo>
                  <a:pt x="43833" y="787"/>
                  <a:pt x="43914" y="841"/>
                  <a:pt x="43996" y="841"/>
                </a:cubicBezTo>
                <a:cubicBezTo>
                  <a:pt x="44403" y="787"/>
                  <a:pt x="44755" y="733"/>
                  <a:pt x="45135" y="706"/>
                </a:cubicBezTo>
                <a:cubicBezTo>
                  <a:pt x="45216" y="706"/>
                  <a:pt x="45298" y="624"/>
                  <a:pt x="45298" y="516"/>
                </a:cubicBezTo>
                <a:cubicBezTo>
                  <a:pt x="45298" y="407"/>
                  <a:pt x="45189" y="353"/>
                  <a:pt x="45081" y="353"/>
                </a:cubicBezTo>
                <a:close/>
                <a:moveTo>
                  <a:pt x="55084" y="538"/>
                </a:moveTo>
                <a:cubicBezTo>
                  <a:pt x="55014" y="538"/>
                  <a:pt x="54950" y="608"/>
                  <a:pt x="54927" y="679"/>
                </a:cubicBezTo>
                <a:cubicBezTo>
                  <a:pt x="54900" y="787"/>
                  <a:pt x="54954" y="869"/>
                  <a:pt x="55062" y="896"/>
                </a:cubicBezTo>
                <a:cubicBezTo>
                  <a:pt x="55415" y="923"/>
                  <a:pt x="55768" y="1031"/>
                  <a:pt x="56147" y="1085"/>
                </a:cubicBezTo>
                <a:lnTo>
                  <a:pt x="56174" y="1085"/>
                </a:lnTo>
                <a:cubicBezTo>
                  <a:pt x="56283" y="1085"/>
                  <a:pt x="56337" y="1058"/>
                  <a:pt x="56337" y="1031"/>
                </a:cubicBezTo>
                <a:cubicBezTo>
                  <a:pt x="56391" y="923"/>
                  <a:pt x="56310" y="814"/>
                  <a:pt x="56202" y="787"/>
                </a:cubicBezTo>
                <a:cubicBezTo>
                  <a:pt x="55876" y="679"/>
                  <a:pt x="55496" y="624"/>
                  <a:pt x="55117" y="543"/>
                </a:cubicBezTo>
                <a:cubicBezTo>
                  <a:pt x="55106" y="539"/>
                  <a:pt x="55095" y="538"/>
                  <a:pt x="55084" y="538"/>
                </a:cubicBezTo>
                <a:close/>
                <a:moveTo>
                  <a:pt x="42939" y="672"/>
                </a:moveTo>
                <a:cubicBezTo>
                  <a:pt x="42921" y="672"/>
                  <a:pt x="42902" y="674"/>
                  <a:pt x="42884" y="679"/>
                </a:cubicBezTo>
                <a:cubicBezTo>
                  <a:pt x="42504" y="787"/>
                  <a:pt x="42178" y="841"/>
                  <a:pt x="41799" y="950"/>
                </a:cubicBezTo>
                <a:cubicBezTo>
                  <a:pt x="41690" y="1004"/>
                  <a:pt x="41636" y="1085"/>
                  <a:pt x="41663" y="1194"/>
                </a:cubicBezTo>
                <a:cubicBezTo>
                  <a:pt x="41663" y="1275"/>
                  <a:pt x="41772" y="1330"/>
                  <a:pt x="41826" y="1330"/>
                </a:cubicBezTo>
                <a:lnTo>
                  <a:pt x="41907" y="1330"/>
                </a:lnTo>
                <a:cubicBezTo>
                  <a:pt x="42287" y="1221"/>
                  <a:pt x="42612" y="1140"/>
                  <a:pt x="42992" y="1058"/>
                </a:cubicBezTo>
                <a:cubicBezTo>
                  <a:pt x="43074" y="1031"/>
                  <a:pt x="43155" y="923"/>
                  <a:pt x="43128" y="814"/>
                </a:cubicBezTo>
                <a:cubicBezTo>
                  <a:pt x="43105" y="724"/>
                  <a:pt x="43027" y="672"/>
                  <a:pt x="42939" y="672"/>
                </a:cubicBezTo>
                <a:close/>
                <a:moveTo>
                  <a:pt x="57253" y="972"/>
                </a:moveTo>
                <a:cubicBezTo>
                  <a:pt x="57177" y="972"/>
                  <a:pt x="57093" y="1042"/>
                  <a:pt x="57069" y="1113"/>
                </a:cubicBezTo>
                <a:cubicBezTo>
                  <a:pt x="57015" y="1221"/>
                  <a:pt x="57097" y="1330"/>
                  <a:pt x="57205" y="1357"/>
                </a:cubicBezTo>
                <a:cubicBezTo>
                  <a:pt x="57558" y="1465"/>
                  <a:pt x="57937" y="1574"/>
                  <a:pt x="58290" y="1682"/>
                </a:cubicBezTo>
                <a:lnTo>
                  <a:pt x="58344" y="1682"/>
                </a:lnTo>
                <a:cubicBezTo>
                  <a:pt x="58426" y="1682"/>
                  <a:pt x="58480" y="1601"/>
                  <a:pt x="58507" y="1519"/>
                </a:cubicBezTo>
                <a:cubicBezTo>
                  <a:pt x="58561" y="1438"/>
                  <a:pt x="58480" y="1330"/>
                  <a:pt x="58371" y="1302"/>
                </a:cubicBezTo>
                <a:cubicBezTo>
                  <a:pt x="58019" y="1194"/>
                  <a:pt x="57666" y="1085"/>
                  <a:pt x="57286" y="977"/>
                </a:cubicBezTo>
                <a:cubicBezTo>
                  <a:pt x="57276" y="973"/>
                  <a:pt x="57264" y="972"/>
                  <a:pt x="57253" y="972"/>
                </a:cubicBezTo>
                <a:close/>
                <a:moveTo>
                  <a:pt x="40796" y="1214"/>
                </a:moveTo>
                <a:cubicBezTo>
                  <a:pt x="40778" y="1214"/>
                  <a:pt x="40760" y="1216"/>
                  <a:pt x="40741" y="1221"/>
                </a:cubicBezTo>
                <a:cubicBezTo>
                  <a:pt x="40388" y="1330"/>
                  <a:pt x="40009" y="1465"/>
                  <a:pt x="39656" y="1574"/>
                </a:cubicBezTo>
                <a:cubicBezTo>
                  <a:pt x="39575" y="1601"/>
                  <a:pt x="39493" y="1709"/>
                  <a:pt x="39520" y="1791"/>
                </a:cubicBezTo>
                <a:cubicBezTo>
                  <a:pt x="39575" y="1899"/>
                  <a:pt x="39629" y="1953"/>
                  <a:pt x="39710" y="1953"/>
                </a:cubicBezTo>
                <a:lnTo>
                  <a:pt x="39792" y="1953"/>
                </a:lnTo>
                <a:cubicBezTo>
                  <a:pt x="40144" y="1791"/>
                  <a:pt x="40524" y="1709"/>
                  <a:pt x="40849" y="1601"/>
                </a:cubicBezTo>
                <a:cubicBezTo>
                  <a:pt x="40958" y="1574"/>
                  <a:pt x="41012" y="1465"/>
                  <a:pt x="40985" y="1357"/>
                </a:cubicBezTo>
                <a:cubicBezTo>
                  <a:pt x="40963" y="1267"/>
                  <a:pt x="40884" y="1214"/>
                  <a:pt x="40796" y="1214"/>
                </a:cubicBezTo>
                <a:close/>
                <a:moveTo>
                  <a:pt x="59384" y="1618"/>
                </a:moveTo>
                <a:cubicBezTo>
                  <a:pt x="59312" y="1618"/>
                  <a:pt x="59260" y="1654"/>
                  <a:pt x="59239" y="1736"/>
                </a:cubicBezTo>
                <a:cubicBezTo>
                  <a:pt x="59185" y="1845"/>
                  <a:pt x="59239" y="1953"/>
                  <a:pt x="59321" y="1981"/>
                </a:cubicBezTo>
                <a:cubicBezTo>
                  <a:pt x="59673" y="2116"/>
                  <a:pt x="60053" y="2198"/>
                  <a:pt x="60379" y="2360"/>
                </a:cubicBezTo>
                <a:lnTo>
                  <a:pt x="60460" y="2360"/>
                </a:lnTo>
                <a:cubicBezTo>
                  <a:pt x="60514" y="2360"/>
                  <a:pt x="60596" y="2306"/>
                  <a:pt x="60623" y="2252"/>
                </a:cubicBezTo>
                <a:cubicBezTo>
                  <a:pt x="60650" y="2143"/>
                  <a:pt x="60623" y="2035"/>
                  <a:pt x="60514" y="2008"/>
                </a:cubicBezTo>
                <a:cubicBezTo>
                  <a:pt x="60189" y="1872"/>
                  <a:pt x="59809" y="1736"/>
                  <a:pt x="59456" y="1628"/>
                </a:cubicBezTo>
                <a:cubicBezTo>
                  <a:pt x="59431" y="1622"/>
                  <a:pt x="59407" y="1618"/>
                  <a:pt x="59384" y="1618"/>
                </a:cubicBezTo>
                <a:close/>
                <a:moveTo>
                  <a:pt x="38660" y="1932"/>
                </a:moveTo>
                <a:cubicBezTo>
                  <a:pt x="38632" y="1932"/>
                  <a:pt x="38601" y="1938"/>
                  <a:pt x="38571" y="1953"/>
                </a:cubicBezTo>
                <a:cubicBezTo>
                  <a:pt x="38245" y="2035"/>
                  <a:pt x="37866" y="2170"/>
                  <a:pt x="37540" y="2306"/>
                </a:cubicBezTo>
                <a:cubicBezTo>
                  <a:pt x="37432" y="2360"/>
                  <a:pt x="37405" y="2442"/>
                  <a:pt x="37432" y="2550"/>
                </a:cubicBezTo>
                <a:cubicBezTo>
                  <a:pt x="37459" y="2659"/>
                  <a:pt x="37540" y="2686"/>
                  <a:pt x="37595" y="2686"/>
                </a:cubicBezTo>
                <a:cubicBezTo>
                  <a:pt x="37595" y="2686"/>
                  <a:pt x="37622" y="2686"/>
                  <a:pt x="37676" y="2659"/>
                </a:cubicBezTo>
                <a:cubicBezTo>
                  <a:pt x="38001" y="2523"/>
                  <a:pt x="38381" y="2415"/>
                  <a:pt x="38707" y="2279"/>
                </a:cubicBezTo>
                <a:cubicBezTo>
                  <a:pt x="38815" y="2252"/>
                  <a:pt x="38842" y="2143"/>
                  <a:pt x="38815" y="2035"/>
                </a:cubicBezTo>
                <a:cubicBezTo>
                  <a:pt x="38796" y="1976"/>
                  <a:pt x="38734" y="1932"/>
                  <a:pt x="38660" y="1932"/>
                </a:cubicBezTo>
                <a:close/>
                <a:moveTo>
                  <a:pt x="61496" y="2405"/>
                </a:moveTo>
                <a:cubicBezTo>
                  <a:pt x="61417" y="2405"/>
                  <a:pt x="61349" y="2440"/>
                  <a:pt x="61328" y="2523"/>
                </a:cubicBezTo>
                <a:cubicBezTo>
                  <a:pt x="61301" y="2632"/>
                  <a:pt x="61328" y="2713"/>
                  <a:pt x="61436" y="2767"/>
                </a:cubicBezTo>
                <a:cubicBezTo>
                  <a:pt x="61762" y="2876"/>
                  <a:pt x="62115" y="3066"/>
                  <a:pt x="62440" y="3201"/>
                </a:cubicBezTo>
                <a:lnTo>
                  <a:pt x="62521" y="3201"/>
                </a:lnTo>
                <a:cubicBezTo>
                  <a:pt x="62576" y="3201"/>
                  <a:pt x="62657" y="3174"/>
                  <a:pt x="62684" y="3093"/>
                </a:cubicBezTo>
                <a:cubicBezTo>
                  <a:pt x="62711" y="2984"/>
                  <a:pt x="62684" y="2876"/>
                  <a:pt x="62576" y="2849"/>
                </a:cubicBezTo>
                <a:cubicBezTo>
                  <a:pt x="62250" y="2713"/>
                  <a:pt x="61898" y="2550"/>
                  <a:pt x="61572" y="2415"/>
                </a:cubicBezTo>
                <a:cubicBezTo>
                  <a:pt x="61546" y="2408"/>
                  <a:pt x="61521" y="2405"/>
                  <a:pt x="61496" y="2405"/>
                </a:cubicBezTo>
                <a:close/>
                <a:moveTo>
                  <a:pt x="36567" y="2745"/>
                </a:moveTo>
                <a:cubicBezTo>
                  <a:pt x="36541" y="2745"/>
                  <a:pt x="36513" y="2752"/>
                  <a:pt x="36482" y="2767"/>
                </a:cubicBezTo>
                <a:cubicBezTo>
                  <a:pt x="36130" y="2876"/>
                  <a:pt x="35804" y="3066"/>
                  <a:pt x="35452" y="3201"/>
                </a:cubicBezTo>
                <a:cubicBezTo>
                  <a:pt x="35370" y="3228"/>
                  <a:pt x="35316" y="3337"/>
                  <a:pt x="35370" y="3445"/>
                </a:cubicBezTo>
                <a:cubicBezTo>
                  <a:pt x="35397" y="3500"/>
                  <a:pt x="35452" y="3527"/>
                  <a:pt x="35533" y="3527"/>
                </a:cubicBezTo>
                <a:lnTo>
                  <a:pt x="35587" y="3527"/>
                </a:lnTo>
                <a:cubicBezTo>
                  <a:pt x="35940" y="3364"/>
                  <a:pt x="36265" y="3228"/>
                  <a:pt x="36618" y="3093"/>
                </a:cubicBezTo>
                <a:cubicBezTo>
                  <a:pt x="36727" y="3066"/>
                  <a:pt x="36754" y="2957"/>
                  <a:pt x="36727" y="2849"/>
                </a:cubicBezTo>
                <a:cubicBezTo>
                  <a:pt x="36687" y="2790"/>
                  <a:pt x="36634" y="2745"/>
                  <a:pt x="36567" y="2745"/>
                </a:cubicBezTo>
                <a:close/>
                <a:moveTo>
                  <a:pt x="63529" y="3288"/>
                </a:moveTo>
                <a:cubicBezTo>
                  <a:pt x="63458" y="3288"/>
                  <a:pt x="63382" y="3332"/>
                  <a:pt x="63362" y="3391"/>
                </a:cubicBezTo>
                <a:cubicBezTo>
                  <a:pt x="63308" y="3472"/>
                  <a:pt x="63335" y="3608"/>
                  <a:pt x="63444" y="3635"/>
                </a:cubicBezTo>
                <a:cubicBezTo>
                  <a:pt x="63769" y="3798"/>
                  <a:pt x="64067" y="3988"/>
                  <a:pt x="64420" y="4150"/>
                </a:cubicBezTo>
                <a:cubicBezTo>
                  <a:pt x="64447" y="4178"/>
                  <a:pt x="64474" y="4178"/>
                  <a:pt x="64529" y="4178"/>
                </a:cubicBezTo>
                <a:cubicBezTo>
                  <a:pt x="64583" y="4178"/>
                  <a:pt x="64664" y="4150"/>
                  <a:pt x="64664" y="4042"/>
                </a:cubicBezTo>
                <a:cubicBezTo>
                  <a:pt x="64718" y="3988"/>
                  <a:pt x="64691" y="3852"/>
                  <a:pt x="64583" y="3798"/>
                </a:cubicBezTo>
                <a:cubicBezTo>
                  <a:pt x="64284" y="3635"/>
                  <a:pt x="63932" y="3472"/>
                  <a:pt x="63606" y="3310"/>
                </a:cubicBezTo>
                <a:cubicBezTo>
                  <a:pt x="63584" y="3294"/>
                  <a:pt x="63557" y="3288"/>
                  <a:pt x="63529" y="3288"/>
                </a:cubicBezTo>
                <a:close/>
                <a:moveTo>
                  <a:pt x="34520" y="3625"/>
                </a:moveTo>
                <a:cubicBezTo>
                  <a:pt x="34498" y="3625"/>
                  <a:pt x="34474" y="3629"/>
                  <a:pt x="34448" y="3635"/>
                </a:cubicBezTo>
                <a:cubicBezTo>
                  <a:pt x="34096" y="3798"/>
                  <a:pt x="33770" y="3933"/>
                  <a:pt x="33417" y="4123"/>
                </a:cubicBezTo>
                <a:cubicBezTo>
                  <a:pt x="33336" y="4150"/>
                  <a:pt x="33282" y="4259"/>
                  <a:pt x="33336" y="4340"/>
                </a:cubicBezTo>
                <a:cubicBezTo>
                  <a:pt x="33363" y="4422"/>
                  <a:pt x="33417" y="4449"/>
                  <a:pt x="33499" y="4449"/>
                </a:cubicBezTo>
                <a:lnTo>
                  <a:pt x="33553" y="4449"/>
                </a:lnTo>
                <a:cubicBezTo>
                  <a:pt x="33906" y="4286"/>
                  <a:pt x="34231" y="4150"/>
                  <a:pt x="34584" y="3988"/>
                </a:cubicBezTo>
                <a:cubicBezTo>
                  <a:pt x="34692" y="3933"/>
                  <a:pt x="34719" y="3852"/>
                  <a:pt x="34692" y="3744"/>
                </a:cubicBezTo>
                <a:cubicBezTo>
                  <a:pt x="34651" y="3661"/>
                  <a:pt x="34594" y="3625"/>
                  <a:pt x="34520" y="3625"/>
                </a:cubicBezTo>
                <a:close/>
                <a:moveTo>
                  <a:pt x="65476" y="4347"/>
                </a:moveTo>
                <a:cubicBezTo>
                  <a:pt x="65428" y="4347"/>
                  <a:pt x="65375" y="4383"/>
                  <a:pt x="65342" y="4449"/>
                </a:cubicBezTo>
                <a:cubicBezTo>
                  <a:pt x="65261" y="4530"/>
                  <a:pt x="65288" y="4612"/>
                  <a:pt x="65396" y="4693"/>
                </a:cubicBezTo>
                <a:cubicBezTo>
                  <a:pt x="65695" y="4883"/>
                  <a:pt x="66047" y="5073"/>
                  <a:pt x="66346" y="5263"/>
                </a:cubicBezTo>
                <a:cubicBezTo>
                  <a:pt x="66373" y="5290"/>
                  <a:pt x="66427" y="5290"/>
                  <a:pt x="66454" y="5290"/>
                </a:cubicBezTo>
                <a:cubicBezTo>
                  <a:pt x="66509" y="5290"/>
                  <a:pt x="66563" y="5263"/>
                  <a:pt x="66590" y="5235"/>
                </a:cubicBezTo>
                <a:cubicBezTo>
                  <a:pt x="66617" y="5127"/>
                  <a:pt x="66617" y="5018"/>
                  <a:pt x="66509" y="4964"/>
                </a:cubicBezTo>
                <a:cubicBezTo>
                  <a:pt x="66210" y="4747"/>
                  <a:pt x="65912" y="4584"/>
                  <a:pt x="65559" y="4395"/>
                </a:cubicBezTo>
                <a:cubicBezTo>
                  <a:pt x="65538" y="4362"/>
                  <a:pt x="65508" y="4347"/>
                  <a:pt x="65476" y="4347"/>
                </a:cubicBezTo>
                <a:close/>
                <a:moveTo>
                  <a:pt x="32486" y="4575"/>
                </a:moveTo>
                <a:cubicBezTo>
                  <a:pt x="32464" y="4575"/>
                  <a:pt x="32439" y="4578"/>
                  <a:pt x="32414" y="4584"/>
                </a:cubicBezTo>
                <a:lnTo>
                  <a:pt x="31383" y="5100"/>
                </a:lnTo>
                <a:cubicBezTo>
                  <a:pt x="31329" y="5127"/>
                  <a:pt x="31302" y="5235"/>
                  <a:pt x="31329" y="5344"/>
                </a:cubicBezTo>
                <a:cubicBezTo>
                  <a:pt x="31356" y="5398"/>
                  <a:pt x="31437" y="5425"/>
                  <a:pt x="31492" y="5425"/>
                </a:cubicBezTo>
                <a:lnTo>
                  <a:pt x="31573" y="5425"/>
                </a:lnTo>
                <a:cubicBezTo>
                  <a:pt x="31871" y="5263"/>
                  <a:pt x="32197" y="5100"/>
                  <a:pt x="32549" y="4937"/>
                </a:cubicBezTo>
                <a:cubicBezTo>
                  <a:pt x="32658" y="4883"/>
                  <a:pt x="32685" y="4774"/>
                  <a:pt x="32658" y="4693"/>
                </a:cubicBezTo>
                <a:cubicBezTo>
                  <a:pt x="32617" y="4610"/>
                  <a:pt x="32559" y="4575"/>
                  <a:pt x="32486" y="4575"/>
                </a:cubicBezTo>
                <a:close/>
                <a:moveTo>
                  <a:pt x="30467" y="5593"/>
                </a:moveTo>
                <a:cubicBezTo>
                  <a:pt x="30441" y="5593"/>
                  <a:pt x="30411" y="5599"/>
                  <a:pt x="30380" y="5615"/>
                </a:cubicBezTo>
                <a:cubicBezTo>
                  <a:pt x="30027" y="5778"/>
                  <a:pt x="29729" y="5941"/>
                  <a:pt x="29403" y="6103"/>
                </a:cubicBezTo>
                <a:cubicBezTo>
                  <a:pt x="29322" y="6158"/>
                  <a:pt x="29295" y="6239"/>
                  <a:pt x="29322" y="6348"/>
                </a:cubicBezTo>
                <a:cubicBezTo>
                  <a:pt x="29349" y="6429"/>
                  <a:pt x="29430" y="6456"/>
                  <a:pt x="29484" y="6456"/>
                </a:cubicBezTo>
                <a:cubicBezTo>
                  <a:pt x="29539" y="6456"/>
                  <a:pt x="29566" y="6456"/>
                  <a:pt x="29566" y="6429"/>
                </a:cubicBezTo>
                <a:cubicBezTo>
                  <a:pt x="29891" y="6239"/>
                  <a:pt x="30190" y="6076"/>
                  <a:pt x="30542" y="5914"/>
                </a:cubicBezTo>
                <a:cubicBezTo>
                  <a:pt x="30597" y="5886"/>
                  <a:pt x="30651" y="5778"/>
                  <a:pt x="30597" y="5669"/>
                </a:cubicBezTo>
                <a:cubicBezTo>
                  <a:pt x="30577" y="5631"/>
                  <a:pt x="30531" y="5593"/>
                  <a:pt x="30467" y="5593"/>
                </a:cubicBezTo>
                <a:close/>
                <a:moveTo>
                  <a:pt x="67381" y="5525"/>
                </a:moveTo>
                <a:cubicBezTo>
                  <a:pt x="67323" y="5525"/>
                  <a:pt x="67273" y="5552"/>
                  <a:pt x="67241" y="5615"/>
                </a:cubicBezTo>
                <a:cubicBezTo>
                  <a:pt x="67160" y="5697"/>
                  <a:pt x="67187" y="5805"/>
                  <a:pt x="67268" y="5886"/>
                </a:cubicBezTo>
                <a:cubicBezTo>
                  <a:pt x="67566" y="6076"/>
                  <a:pt x="67865" y="6320"/>
                  <a:pt x="68190" y="6510"/>
                </a:cubicBezTo>
                <a:cubicBezTo>
                  <a:pt x="68217" y="6564"/>
                  <a:pt x="68245" y="6564"/>
                  <a:pt x="68272" y="6564"/>
                </a:cubicBezTo>
                <a:cubicBezTo>
                  <a:pt x="68353" y="6564"/>
                  <a:pt x="68407" y="6510"/>
                  <a:pt x="68461" y="6483"/>
                </a:cubicBezTo>
                <a:cubicBezTo>
                  <a:pt x="68516" y="6375"/>
                  <a:pt x="68489" y="6293"/>
                  <a:pt x="68407" y="6212"/>
                </a:cubicBezTo>
                <a:cubicBezTo>
                  <a:pt x="68109" y="6022"/>
                  <a:pt x="67811" y="5778"/>
                  <a:pt x="67512" y="5561"/>
                </a:cubicBezTo>
                <a:cubicBezTo>
                  <a:pt x="67467" y="5538"/>
                  <a:pt x="67422" y="5525"/>
                  <a:pt x="67381" y="5525"/>
                </a:cubicBezTo>
                <a:close/>
                <a:moveTo>
                  <a:pt x="28480" y="6609"/>
                </a:moveTo>
                <a:cubicBezTo>
                  <a:pt x="28454" y="6609"/>
                  <a:pt x="28427" y="6612"/>
                  <a:pt x="28400" y="6619"/>
                </a:cubicBezTo>
                <a:lnTo>
                  <a:pt x="27423" y="7134"/>
                </a:lnTo>
                <a:cubicBezTo>
                  <a:pt x="27342" y="7161"/>
                  <a:pt x="27315" y="7270"/>
                  <a:pt x="27342" y="7378"/>
                </a:cubicBezTo>
                <a:cubicBezTo>
                  <a:pt x="27396" y="7432"/>
                  <a:pt x="27450" y="7460"/>
                  <a:pt x="27532" y="7460"/>
                </a:cubicBezTo>
                <a:cubicBezTo>
                  <a:pt x="27559" y="7460"/>
                  <a:pt x="27586" y="7460"/>
                  <a:pt x="27586" y="7432"/>
                </a:cubicBezTo>
                <a:lnTo>
                  <a:pt x="28562" y="6917"/>
                </a:lnTo>
                <a:cubicBezTo>
                  <a:pt x="28644" y="6890"/>
                  <a:pt x="28671" y="6781"/>
                  <a:pt x="28644" y="6700"/>
                </a:cubicBezTo>
                <a:cubicBezTo>
                  <a:pt x="28623" y="6639"/>
                  <a:pt x="28557" y="6609"/>
                  <a:pt x="28480" y="6609"/>
                </a:cubicBezTo>
                <a:close/>
                <a:moveTo>
                  <a:pt x="69181" y="6860"/>
                </a:moveTo>
                <a:cubicBezTo>
                  <a:pt x="69119" y="6860"/>
                  <a:pt x="69065" y="6884"/>
                  <a:pt x="69031" y="6917"/>
                </a:cubicBezTo>
                <a:cubicBezTo>
                  <a:pt x="68950" y="7026"/>
                  <a:pt x="69004" y="7134"/>
                  <a:pt x="69058" y="7188"/>
                </a:cubicBezTo>
                <a:cubicBezTo>
                  <a:pt x="69329" y="7432"/>
                  <a:pt x="69628" y="7677"/>
                  <a:pt x="69899" y="7921"/>
                </a:cubicBezTo>
                <a:cubicBezTo>
                  <a:pt x="69953" y="7948"/>
                  <a:pt x="70008" y="7948"/>
                  <a:pt x="70035" y="7948"/>
                </a:cubicBezTo>
                <a:cubicBezTo>
                  <a:pt x="70116" y="7948"/>
                  <a:pt x="70143" y="7921"/>
                  <a:pt x="70225" y="7866"/>
                </a:cubicBezTo>
                <a:cubicBezTo>
                  <a:pt x="70279" y="7785"/>
                  <a:pt x="70252" y="7677"/>
                  <a:pt x="70170" y="7595"/>
                </a:cubicBezTo>
                <a:cubicBezTo>
                  <a:pt x="69872" y="7378"/>
                  <a:pt x="69601" y="7134"/>
                  <a:pt x="69302" y="6890"/>
                </a:cubicBezTo>
                <a:cubicBezTo>
                  <a:pt x="69261" y="6869"/>
                  <a:pt x="69219" y="6860"/>
                  <a:pt x="69181" y="6860"/>
                </a:cubicBezTo>
                <a:close/>
                <a:moveTo>
                  <a:pt x="26527" y="7666"/>
                </a:moveTo>
                <a:cubicBezTo>
                  <a:pt x="26503" y="7666"/>
                  <a:pt x="26476" y="7669"/>
                  <a:pt x="26447" y="7677"/>
                </a:cubicBezTo>
                <a:lnTo>
                  <a:pt x="25470" y="8192"/>
                </a:lnTo>
                <a:cubicBezTo>
                  <a:pt x="25389" y="8219"/>
                  <a:pt x="25362" y="8328"/>
                  <a:pt x="25389" y="8409"/>
                </a:cubicBezTo>
                <a:cubicBezTo>
                  <a:pt x="25416" y="8490"/>
                  <a:pt x="25497" y="8517"/>
                  <a:pt x="25552" y="8517"/>
                </a:cubicBezTo>
                <a:cubicBezTo>
                  <a:pt x="25606" y="8517"/>
                  <a:pt x="25633" y="8517"/>
                  <a:pt x="25633" y="8490"/>
                </a:cubicBezTo>
                <a:lnTo>
                  <a:pt x="26609" y="7975"/>
                </a:lnTo>
                <a:cubicBezTo>
                  <a:pt x="26664" y="7948"/>
                  <a:pt x="26718" y="7839"/>
                  <a:pt x="26664" y="7731"/>
                </a:cubicBezTo>
                <a:cubicBezTo>
                  <a:pt x="26644" y="7691"/>
                  <a:pt x="26595" y="7666"/>
                  <a:pt x="26527" y="7666"/>
                </a:cubicBezTo>
                <a:close/>
                <a:moveTo>
                  <a:pt x="70892" y="8294"/>
                </a:moveTo>
                <a:cubicBezTo>
                  <a:pt x="70842" y="8294"/>
                  <a:pt x="70794" y="8314"/>
                  <a:pt x="70767" y="8355"/>
                </a:cubicBezTo>
                <a:cubicBezTo>
                  <a:pt x="70686" y="8409"/>
                  <a:pt x="70686" y="8545"/>
                  <a:pt x="70767" y="8626"/>
                </a:cubicBezTo>
                <a:cubicBezTo>
                  <a:pt x="71038" y="8870"/>
                  <a:pt x="71309" y="9087"/>
                  <a:pt x="71581" y="9358"/>
                </a:cubicBezTo>
                <a:cubicBezTo>
                  <a:pt x="71608" y="9412"/>
                  <a:pt x="71662" y="9440"/>
                  <a:pt x="71716" y="9440"/>
                </a:cubicBezTo>
                <a:cubicBezTo>
                  <a:pt x="71743" y="9440"/>
                  <a:pt x="71771" y="9412"/>
                  <a:pt x="71852" y="9412"/>
                </a:cubicBezTo>
                <a:cubicBezTo>
                  <a:pt x="71906" y="9331"/>
                  <a:pt x="71906" y="9196"/>
                  <a:pt x="71852" y="9141"/>
                </a:cubicBezTo>
                <a:cubicBezTo>
                  <a:pt x="71581" y="8870"/>
                  <a:pt x="71309" y="8599"/>
                  <a:pt x="71038" y="8355"/>
                </a:cubicBezTo>
                <a:cubicBezTo>
                  <a:pt x="70998" y="8314"/>
                  <a:pt x="70943" y="8294"/>
                  <a:pt x="70892" y="8294"/>
                </a:cubicBezTo>
                <a:close/>
                <a:moveTo>
                  <a:pt x="24560" y="8712"/>
                </a:moveTo>
                <a:cubicBezTo>
                  <a:pt x="24530" y="8712"/>
                  <a:pt x="24498" y="8719"/>
                  <a:pt x="24467" y="8734"/>
                </a:cubicBezTo>
                <a:cubicBezTo>
                  <a:pt x="24141" y="8897"/>
                  <a:pt x="23843" y="9060"/>
                  <a:pt x="23490" y="9223"/>
                </a:cubicBezTo>
                <a:cubicBezTo>
                  <a:pt x="23436" y="9277"/>
                  <a:pt x="23382" y="9358"/>
                  <a:pt x="23436" y="9467"/>
                </a:cubicBezTo>
                <a:cubicBezTo>
                  <a:pt x="23463" y="9548"/>
                  <a:pt x="23517" y="9575"/>
                  <a:pt x="23599" y="9575"/>
                </a:cubicBezTo>
                <a:cubicBezTo>
                  <a:pt x="23626" y="9575"/>
                  <a:pt x="23626" y="9575"/>
                  <a:pt x="23653" y="9548"/>
                </a:cubicBezTo>
                <a:cubicBezTo>
                  <a:pt x="24005" y="9358"/>
                  <a:pt x="24304" y="9196"/>
                  <a:pt x="24629" y="9033"/>
                </a:cubicBezTo>
                <a:cubicBezTo>
                  <a:pt x="24711" y="9006"/>
                  <a:pt x="24738" y="8897"/>
                  <a:pt x="24711" y="8789"/>
                </a:cubicBezTo>
                <a:cubicBezTo>
                  <a:pt x="24692" y="8750"/>
                  <a:pt x="24632" y="8712"/>
                  <a:pt x="24560" y="8712"/>
                </a:cubicBezTo>
                <a:close/>
                <a:moveTo>
                  <a:pt x="22551" y="9728"/>
                </a:moveTo>
                <a:cubicBezTo>
                  <a:pt x="22529" y="9728"/>
                  <a:pt x="22507" y="9731"/>
                  <a:pt x="22487" y="9738"/>
                </a:cubicBezTo>
                <a:lnTo>
                  <a:pt x="22378" y="9819"/>
                </a:lnTo>
                <a:cubicBezTo>
                  <a:pt x="22053" y="9955"/>
                  <a:pt x="21781" y="10118"/>
                  <a:pt x="21483" y="10253"/>
                </a:cubicBezTo>
                <a:cubicBezTo>
                  <a:pt x="21429" y="10280"/>
                  <a:pt x="21374" y="10389"/>
                  <a:pt x="21429" y="10497"/>
                </a:cubicBezTo>
                <a:cubicBezTo>
                  <a:pt x="21456" y="10552"/>
                  <a:pt x="21537" y="10579"/>
                  <a:pt x="21591" y="10579"/>
                </a:cubicBezTo>
                <a:cubicBezTo>
                  <a:pt x="21619" y="10579"/>
                  <a:pt x="21673" y="10579"/>
                  <a:pt x="21646" y="10552"/>
                </a:cubicBezTo>
                <a:cubicBezTo>
                  <a:pt x="21971" y="10416"/>
                  <a:pt x="22242" y="10253"/>
                  <a:pt x="22541" y="10118"/>
                </a:cubicBezTo>
                <a:lnTo>
                  <a:pt x="22649" y="10036"/>
                </a:lnTo>
                <a:cubicBezTo>
                  <a:pt x="22704" y="10009"/>
                  <a:pt x="22758" y="9901"/>
                  <a:pt x="22704" y="9819"/>
                </a:cubicBezTo>
                <a:cubicBezTo>
                  <a:pt x="22683" y="9758"/>
                  <a:pt x="22617" y="9728"/>
                  <a:pt x="22551" y="9728"/>
                </a:cubicBezTo>
                <a:close/>
                <a:moveTo>
                  <a:pt x="72486" y="9860"/>
                </a:moveTo>
                <a:cubicBezTo>
                  <a:pt x="72435" y="9860"/>
                  <a:pt x="72381" y="9874"/>
                  <a:pt x="72340" y="9901"/>
                </a:cubicBezTo>
                <a:cubicBezTo>
                  <a:pt x="72286" y="9982"/>
                  <a:pt x="72286" y="10118"/>
                  <a:pt x="72340" y="10172"/>
                </a:cubicBezTo>
                <a:cubicBezTo>
                  <a:pt x="72584" y="10443"/>
                  <a:pt x="72856" y="10714"/>
                  <a:pt x="73100" y="10986"/>
                </a:cubicBezTo>
                <a:cubicBezTo>
                  <a:pt x="73127" y="11040"/>
                  <a:pt x="73154" y="11067"/>
                  <a:pt x="73235" y="11067"/>
                </a:cubicBezTo>
                <a:cubicBezTo>
                  <a:pt x="73262" y="11067"/>
                  <a:pt x="73290" y="11040"/>
                  <a:pt x="73371" y="10986"/>
                </a:cubicBezTo>
                <a:cubicBezTo>
                  <a:pt x="73425" y="10931"/>
                  <a:pt x="73425" y="10796"/>
                  <a:pt x="73371" y="10714"/>
                </a:cubicBezTo>
                <a:cubicBezTo>
                  <a:pt x="73127" y="10443"/>
                  <a:pt x="72883" y="10172"/>
                  <a:pt x="72611" y="9901"/>
                </a:cubicBezTo>
                <a:cubicBezTo>
                  <a:pt x="72584" y="9874"/>
                  <a:pt x="72537" y="9860"/>
                  <a:pt x="72486" y="9860"/>
                </a:cubicBezTo>
                <a:close/>
                <a:moveTo>
                  <a:pt x="20609" y="10705"/>
                </a:moveTo>
                <a:cubicBezTo>
                  <a:pt x="20585" y="10705"/>
                  <a:pt x="20559" y="10708"/>
                  <a:pt x="20534" y="10714"/>
                </a:cubicBezTo>
                <a:cubicBezTo>
                  <a:pt x="20208" y="10877"/>
                  <a:pt x="19856" y="11040"/>
                  <a:pt x="19530" y="11203"/>
                </a:cubicBezTo>
                <a:cubicBezTo>
                  <a:pt x="19422" y="11230"/>
                  <a:pt x="19394" y="11338"/>
                  <a:pt x="19422" y="11447"/>
                </a:cubicBezTo>
                <a:cubicBezTo>
                  <a:pt x="19449" y="11501"/>
                  <a:pt x="19530" y="11528"/>
                  <a:pt x="19584" y="11528"/>
                </a:cubicBezTo>
                <a:lnTo>
                  <a:pt x="19666" y="11528"/>
                </a:lnTo>
                <a:cubicBezTo>
                  <a:pt x="19991" y="11365"/>
                  <a:pt x="20344" y="11230"/>
                  <a:pt x="20669" y="11067"/>
                </a:cubicBezTo>
                <a:cubicBezTo>
                  <a:pt x="20778" y="11013"/>
                  <a:pt x="20805" y="10931"/>
                  <a:pt x="20778" y="10823"/>
                </a:cubicBezTo>
                <a:cubicBezTo>
                  <a:pt x="20757" y="10740"/>
                  <a:pt x="20689" y="10705"/>
                  <a:pt x="20609" y="10705"/>
                </a:cubicBezTo>
                <a:close/>
                <a:moveTo>
                  <a:pt x="18575" y="11627"/>
                </a:moveTo>
                <a:cubicBezTo>
                  <a:pt x="18551" y="11627"/>
                  <a:pt x="18525" y="11630"/>
                  <a:pt x="18499" y="11637"/>
                </a:cubicBezTo>
                <a:cubicBezTo>
                  <a:pt x="18174" y="11772"/>
                  <a:pt x="17821" y="11935"/>
                  <a:pt x="17496" y="12071"/>
                </a:cubicBezTo>
                <a:cubicBezTo>
                  <a:pt x="17387" y="12125"/>
                  <a:pt x="17360" y="12206"/>
                  <a:pt x="17387" y="12315"/>
                </a:cubicBezTo>
                <a:cubicBezTo>
                  <a:pt x="17414" y="12396"/>
                  <a:pt x="17496" y="12423"/>
                  <a:pt x="17550" y="12423"/>
                </a:cubicBezTo>
                <a:lnTo>
                  <a:pt x="17631" y="12423"/>
                </a:lnTo>
                <a:cubicBezTo>
                  <a:pt x="17957" y="12288"/>
                  <a:pt x="18309" y="12125"/>
                  <a:pt x="18635" y="11989"/>
                </a:cubicBezTo>
                <a:cubicBezTo>
                  <a:pt x="18743" y="11935"/>
                  <a:pt x="18771" y="11854"/>
                  <a:pt x="18743" y="11745"/>
                </a:cubicBezTo>
                <a:cubicBezTo>
                  <a:pt x="18723" y="11662"/>
                  <a:pt x="18655" y="11627"/>
                  <a:pt x="18575" y="11627"/>
                </a:cubicBezTo>
                <a:close/>
                <a:moveTo>
                  <a:pt x="73967" y="11524"/>
                </a:moveTo>
                <a:cubicBezTo>
                  <a:pt x="73919" y="11524"/>
                  <a:pt x="73870" y="11545"/>
                  <a:pt x="73832" y="11582"/>
                </a:cubicBezTo>
                <a:cubicBezTo>
                  <a:pt x="73751" y="11637"/>
                  <a:pt x="73751" y="11772"/>
                  <a:pt x="73805" y="11854"/>
                </a:cubicBezTo>
                <a:cubicBezTo>
                  <a:pt x="73968" y="12016"/>
                  <a:pt x="74158" y="12206"/>
                  <a:pt x="74293" y="12423"/>
                </a:cubicBezTo>
                <a:cubicBezTo>
                  <a:pt x="74320" y="12450"/>
                  <a:pt x="74347" y="12477"/>
                  <a:pt x="74429" y="12477"/>
                </a:cubicBezTo>
                <a:lnTo>
                  <a:pt x="74564" y="12477"/>
                </a:lnTo>
                <a:cubicBezTo>
                  <a:pt x="74619" y="12423"/>
                  <a:pt x="74646" y="12288"/>
                  <a:pt x="74591" y="12206"/>
                </a:cubicBezTo>
                <a:cubicBezTo>
                  <a:pt x="74429" y="12016"/>
                  <a:pt x="74293" y="11799"/>
                  <a:pt x="74103" y="11610"/>
                </a:cubicBezTo>
                <a:cubicBezTo>
                  <a:pt x="74074" y="11551"/>
                  <a:pt x="74022" y="11524"/>
                  <a:pt x="73967" y="11524"/>
                </a:cubicBezTo>
                <a:close/>
                <a:moveTo>
                  <a:pt x="16514" y="12468"/>
                </a:moveTo>
                <a:cubicBezTo>
                  <a:pt x="16489" y="12468"/>
                  <a:pt x="16464" y="12471"/>
                  <a:pt x="16438" y="12477"/>
                </a:cubicBezTo>
                <a:cubicBezTo>
                  <a:pt x="16058" y="12613"/>
                  <a:pt x="15733" y="12749"/>
                  <a:pt x="15380" y="12884"/>
                </a:cubicBezTo>
                <a:cubicBezTo>
                  <a:pt x="15299" y="12939"/>
                  <a:pt x="15244" y="13020"/>
                  <a:pt x="15299" y="13128"/>
                </a:cubicBezTo>
                <a:cubicBezTo>
                  <a:pt x="15326" y="13237"/>
                  <a:pt x="15380" y="13264"/>
                  <a:pt x="15461" y="13264"/>
                </a:cubicBezTo>
                <a:cubicBezTo>
                  <a:pt x="15489" y="13264"/>
                  <a:pt x="15516" y="13237"/>
                  <a:pt x="15516" y="13237"/>
                </a:cubicBezTo>
                <a:cubicBezTo>
                  <a:pt x="15868" y="13101"/>
                  <a:pt x="16248" y="12966"/>
                  <a:pt x="16574" y="12830"/>
                </a:cubicBezTo>
                <a:cubicBezTo>
                  <a:pt x="16682" y="12776"/>
                  <a:pt x="16709" y="12694"/>
                  <a:pt x="16682" y="12586"/>
                </a:cubicBezTo>
                <a:cubicBezTo>
                  <a:pt x="16661" y="12503"/>
                  <a:pt x="16593" y="12468"/>
                  <a:pt x="16514" y="12468"/>
                </a:cubicBezTo>
                <a:close/>
                <a:moveTo>
                  <a:pt x="14432" y="13257"/>
                </a:moveTo>
                <a:cubicBezTo>
                  <a:pt x="14414" y="13257"/>
                  <a:pt x="14396" y="13259"/>
                  <a:pt x="14376" y="13264"/>
                </a:cubicBezTo>
                <a:cubicBezTo>
                  <a:pt x="14024" y="13373"/>
                  <a:pt x="13671" y="13508"/>
                  <a:pt x="13319" y="13590"/>
                </a:cubicBezTo>
                <a:cubicBezTo>
                  <a:pt x="13210" y="13644"/>
                  <a:pt x="13156" y="13752"/>
                  <a:pt x="13183" y="13834"/>
                </a:cubicBezTo>
                <a:cubicBezTo>
                  <a:pt x="13183" y="13915"/>
                  <a:pt x="13292" y="13969"/>
                  <a:pt x="13346" y="13969"/>
                </a:cubicBezTo>
                <a:cubicBezTo>
                  <a:pt x="13400" y="13969"/>
                  <a:pt x="13400" y="13969"/>
                  <a:pt x="13454" y="13942"/>
                </a:cubicBezTo>
                <a:cubicBezTo>
                  <a:pt x="13780" y="13834"/>
                  <a:pt x="14159" y="13752"/>
                  <a:pt x="14512" y="13590"/>
                </a:cubicBezTo>
                <a:cubicBezTo>
                  <a:pt x="14566" y="13562"/>
                  <a:pt x="14648" y="13427"/>
                  <a:pt x="14621" y="13373"/>
                </a:cubicBezTo>
                <a:cubicBezTo>
                  <a:pt x="14576" y="13306"/>
                  <a:pt x="14513" y="13257"/>
                  <a:pt x="14432" y="13257"/>
                </a:cubicBezTo>
                <a:close/>
                <a:moveTo>
                  <a:pt x="12316" y="13935"/>
                </a:moveTo>
                <a:cubicBezTo>
                  <a:pt x="12298" y="13935"/>
                  <a:pt x="12279" y="13938"/>
                  <a:pt x="12261" y="13942"/>
                </a:cubicBezTo>
                <a:cubicBezTo>
                  <a:pt x="11908" y="14051"/>
                  <a:pt x="11556" y="14105"/>
                  <a:pt x="11176" y="14213"/>
                </a:cubicBezTo>
                <a:cubicBezTo>
                  <a:pt x="11094" y="14241"/>
                  <a:pt x="11013" y="14349"/>
                  <a:pt x="11040" y="14458"/>
                </a:cubicBezTo>
                <a:cubicBezTo>
                  <a:pt x="11040" y="14512"/>
                  <a:pt x="11149" y="14593"/>
                  <a:pt x="11230" y="14593"/>
                </a:cubicBezTo>
                <a:lnTo>
                  <a:pt x="11284" y="14593"/>
                </a:lnTo>
                <a:cubicBezTo>
                  <a:pt x="11664" y="14512"/>
                  <a:pt x="11990" y="14430"/>
                  <a:pt x="12369" y="14322"/>
                </a:cubicBezTo>
                <a:cubicBezTo>
                  <a:pt x="12478" y="14268"/>
                  <a:pt x="12532" y="14186"/>
                  <a:pt x="12505" y="14078"/>
                </a:cubicBezTo>
                <a:cubicBezTo>
                  <a:pt x="12482" y="13988"/>
                  <a:pt x="12404" y="13935"/>
                  <a:pt x="12316" y="13935"/>
                </a:cubicBezTo>
                <a:close/>
                <a:moveTo>
                  <a:pt x="10146" y="14451"/>
                </a:moveTo>
                <a:cubicBezTo>
                  <a:pt x="10128" y="14451"/>
                  <a:pt x="10110" y="14453"/>
                  <a:pt x="10091" y="14458"/>
                </a:cubicBezTo>
                <a:cubicBezTo>
                  <a:pt x="9711" y="14512"/>
                  <a:pt x="9386" y="14593"/>
                  <a:pt x="9006" y="14647"/>
                </a:cubicBezTo>
                <a:cubicBezTo>
                  <a:pt x="8925" y="14647"/>
                  <a:pt x="8843" y="14756"/>
                  <a:pt x="8870" y="14864"/>
                </a:cubicBezTo>
                <a:cubicBezTo>
                  <a:pt x="8870" y="14973"/>
                  <a:pt x="8952" y="15027"/>
                  <a:pt x="9033" y="15027"/>
                </a:cubicBezTo>
                <a:cubicBezTo>
                  <a:pt x="9413" y="14973"/>
                  <a:pt x="9793" y="14892"/>
                  <a:pt x="10199" y="14837"/>
                </a:cubicBezTo>
                <a:cubicBezTo>
                  <a:pt x="10308" y="14783"/>
                  <a:pt x="10362" y="14702"/>
                  <a:pt x="10335" y="14593"/>
                </a:cubicBezTo>
                <a:cubicBezTo>
                  <a:pt x="10313" y="14503"/>
                  <a:pt x="10234" y="14451"/>
                  <a:pt x="10146" y="14451"/>
                </a:cubicBezTo>
                <a:close/>
                <a:moveTo>
                  <a:pt x="186" y="14722"/>
                </a:moveTo>
                <a:cubicBezTo>
                  <a:pt x="129" y="14722"/>
                  <a:pt x="50" y="14774"/>
                  <a:pt x="28" y="14864"/>
                </a:cubicBezTo>
                <a:cubicBezTo>
                  <a:pt x="1" y="14973"/>
                  <a:pt x="55" y="15027"/>
                  <a:pt x="164" y="15054"/>
                </a:cubicBezTo>
                <a:cubicBezTo>
                  <a:pt x="516" y="15163"/>
                  <a:pt x="869" y="15190"/>
                  <a:pt x="1276" y="15271"/>
                </a:cubicBezTo>
                <a:cubicBezTo>
                  <a:pt x="1357" y="15271"/>
                  <a:pt x="1466" y="15190"/>
                  <a:pt x="1493" y="15108"/>
                </a:cubicBezTo>
                <a:cubicBezTo>
                  <a:pt x="1493" y="15000"/>
                  <a:pt x="1411" y="14892"/>
                  <a:pt x="1303" y="14892"/>
                </a:cubicBezTo>
                <a:cubicBezTo>
                  <a:pt x="950" y="14864"/>
                  <a:pt x="598" y="14783"/>
                  <a:pt x="218" y="14729"/>
                </a:cubicBezTo>
                <a:cubicBezTo>
                  <a:pt x="209" y="14724"/>
                  <a:pt x="198" y="14722"/>
                  <a:pt x="186" y="14722"/>
                </a:cubicBezTo>
                <a:close/>
                <a:moveTo>
                  <a:pt x="7894" y="14837"/>
                </a:moveTo>
                <a:cubicBezTo>
                  <a:pt x="7568" y="14892"/>
                  <a:pt x="7189" y="14919"/>
                  <a:pt x="6809" y="14973"/>
                </a:cubicBezTo>
                <a:cubicBezTo>
                  <a:pt x="6700" y="14973"/>
                  <a:pt x="6646" y="15054"/>
                  <a:pt x="6646" y="15163"/>
                </a:cubicBezTo>
                <a:cubicBezTo>
                  <a:pt x="6646" y="15271"/>
                  <a:pt x="6700" y="15325"/>
                  <a:pt x="6809" y="15325"/>
                </a:cubicBezTo>
                <a:cubicBezTo>
                  <a:pt x="7216" y="15298"/>
                  <a:pt x="7596" y="15271"/>
                  <a:pt x="7921" y="15190"/>
                </a:cubicBezTo>
                <a:cubicBezTo>
                  <a:pt x="8030" y="15190"/>
                  <a:pt x="8111" y="15108"/>
                  <a:pt x="8111" y="15000"/>
                </a:cubicBezTo>
                <a:cubicBezTo>
                  <a:pt x="8111" y="14892"/>
                  <a:pt x="8002" y="14837"/>
                  <a:pt x="7894" y="14837"/>
                </a:cubicBezTo>
                <a:close/>
                <a:moveTo>
                  <a:pt x="2415" y="15027"/>
                </a:moveTo>
                <a:cubicBezTo>
                  <a:pt x="2306" y="15027"/>
                  <a:pt x="2198" y="15108"/>
                  <a:pt x="2198" y="15190"/>
                </a:cubicBezTo>
                <a:cubicBezTo>
                  <a:pt x="2198" y="15298"/>
                  <a:pt x="2252" y="15407"/>
                  <a:pt x="2361" y="15407"/>
                </a:cubicBezTo>
                <a:cubicBezTo>
                  <a:pt x="2740" y="15434"/>
                  <a:pt x="3120" y="15461"/>
                  <a:pt x="3500" y="15461"/>
                </a:cubicBezTo>
                <a:cubicBezTo>
                  <a:pt x="3581" y="15461"/>
                  <a:pt x="3663" y="15380"/>
                  <a:pt x="3690" y="15298"/>
                </a:cubicBezTo>
                <a:cubicBezTo>
                  <a:pt x="3690" y="15190"/>
                  <a:pt x="3635" y="15108"/>
                  <a:pt x="3527" y="15108"/>
                </a:cubicBezTo>
                <a:cubicBezTo>
                  <a:pt x="3147" y="15108"/>
                  <a:pt x="2767" y="15054"/>
                  <a:pt x="2415" y="15027"/>
                </a:cubicBezTo>
                <a:close/>
                <a:moveTo>
                  <a:pt x="5724" y="15054"/>
                </a:moveTo>
                <a:cubicBezTo>
                  <a:pt x="5344" y="15108"/>
                  <a:pt x="4992" y="15108"/>
                  <a:pt x="4612" y="15108"/>
                </a:cubicBezTo>
                <a:cubicBezTo>
                  <a:pt x="4503" y="15108"/>
                  <a:pt x="4449" y="15190"/>
                  <a:pt x="4449" y="15298"/>
                </a:cubicBezTo>
                <a:cubicBezTo>
                  <a:pt x="4449" y="15407"/>
                  <a:pt x="4503" y="15461"/>
                  <a:pt x="4612" y="15461"/>
                </a:cubicBezTo>
                <a:cubicBezTo>
                  <a:pt x="4965" y="15461"/>
                  <a:pt x="5344" y="15461"/>
                  <a:pt x="5751" y="15434"/>
                </a:cubicBezTo>
                <a:cubicBezTo>
                  <a:pt x="5860" y="15434"/>
                  <a:pt x="5941" y="15325"/>
                  <a:pt x="5941" y="15244"/>
                </a:cubicBezTo>
                <a:cubicBezTo>
                  <a:pt x="5941" y="15136"/>
                  <a:pt x="5832" y="15054"/>
                  <a:pt x="5724" y="1505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49"/>
          <p:cNvSpPr/>
          <p:nvPr/>
        </p:nvSpPr>
        <p:spPr>
          <a:xfrm rot="-2224884">
            <a:off x="8300999" y="1716494"/>
            <a:ext cx="146281" cy="146281"/>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2" name="Google Shape;782;p49"/>
          <p:cNvGrpSpPr/>
          <p:nvPr/>
        </p:nvGrpSpPr>
        <p:grpSpPr>
          <a:xfrm>
            <a:off x="6429231" y="4506657"/>
            <a:ext cx="944131" cy="351709"/>
            <a:chOff x="4697275" y="2132600"/>
            <a:chExt cx="704575" cy="262450"/>
          </a:xfrm>
        </p:grpSpPr>
        <p:sp>
          <p:nvSpPr>
            <p:cNvPr id="783" name="Google Shape;783;p49"/>
            <p:cNvSpPr/>
            <p:nvPr/>
          </p:nvSpPr>
          <p:spPr>
            <a:xfrm>
              <a:off x="4697275" y="2239075"/>
              <a:ext cx="671350" cy="132250"/>
            </a:xfrm>
            <a:custGeom>
              <a:avLst/>
              <a:gdLst/>
              <a:ahLst/>
              <a:cxnLst/>
              <a:rect l="l" t="t" r="r" b="b"/>
              <a:pathLst>
                <a:path w="26854" h="5290" extrusionOk="0">
                  <a:moveTo>
                    <a:pt x="26853" y="0"/>
                  </a:moveTo>
                  <a:cubicBezTo>
                    <a:pt x="26853" y="0"/>
                    <a:pt x="10036" y="922"/>
                    <a:pt x="3906" y="1329"/>
                  </a:cubicBezTo>
                  <a:cubicBezTo>
                    <a:pt x="2550" y="1438"/>
                    <a:pt x="1330" y="2143"/>
                    <a:pt x="733" y="3228"/>
                  </a:cubicBezTo>
                  <a:cubicBezTo>
                    <a:pt x="516" y="3608"/>
                    <a:pt x="353" y="3933"/>
                    <a:pt x="218" y="4231"/>
                  </a:cubicBezTo>
                  <a:cubicBezTo>
                    <a:pt x="1" y="4747"/>
                    <a:pt x="407" y="5289"/>
                    <a:pt x="1058" y="5289"/>
                  </a:cubicBezTo>
                  <a:cubicBezTo>
                    <a:pt x="1438" y="5289"/>
                    <a:pt x="1764" y="5099"/>
                    <a:pt x="1899" y="4747"/>
                  </a:cubicBezTo>
                  <a:lnTo>
                    <a:pt x="1981" y="4584"/>
                  </a:lnTo>
                  <a:cubicBezTo>
                    <a:pt x="2496" y="3255"/>
                    <a:pt x="3852" y="2306"/>
                    <a:pt x="5425" y="2251"/>
                  </a:cubicBezTo>
                  <a:lnTo>
                    <a:pt x="26853" y="1085"/>
                  </a:lnTo>
                  <a:lnTo>
                    <a:pt x="2685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49"/>
            <p:cNvSpPr/>
            <p:nvPr/>
          </p:nvSpPr>
          <p:spPr>
            <a:xfrm>
              <a:off x="4730500" y="2239075"/>
              <a:ext cx="671350" cy="132250"/>
            </a:xfrm>
            <a:custGeom>
              <a:avLst/>
              <a:gdLst/>
              <a:ahLst/>
              <a:cxnLst/>
              <a:rect l="l" t="t" r="r" b="b"/>
              <a:pathLst>
                <a:path w="26854" h="5290" extrusionOk="0">
                  <a:moveTo>
                    <a:pt x="1" y="0"/>
                  </a:moveTo>
                  <a:lnTo>
                    <a:pt x="1" y="1085"/>
                  </a:lnTo>
                  <a:lnTo>
                    <a:pt x="21429" y="2251"/>
                  </a:lnTo>
                  <a:cubicBezTo>
                    <a:pt x="23029" y="2306"/>
                    <a:pt x="24385" y="3255"/>
                    <a:pt x="24900" y="4584"/>
                  </a:cubicBezTo>
                  <a:lnTo>
                    <a:pt x="24955" y="4747"/>
                  </a:lnTo>
                  <a:cubicBezTo>
                    <a:pt x="25090" y="5099"/>
                    <a:pt x="25443" y="5289"/>
                    <a:pt x="25795" y="5289"/>
                  </a:cubicBezTo>
                  <a:cubicBezTo>
                    <a:pt x="26446" y="5289"/>
                    <a:pt x="26853" y="4747"/>
                    <a:pt x="26663" y="4231"/>
                  </a:cubicBezTo>
                  <a:cubicBezTo>
                    <a:pt x="26528" y="3933"/>
                    <a:pt x="26338" y="3608"/>
                    <a:pt x="26148" y="3228"/>
                  </a:cubicBezTo>
                  <a:cubicBezTo>
                    <a:pt x="25524" y="2143"/>
                    <a:pt x="24304" y="1438"/>
                    <a:pt x="22947" y="1329"/>
                  </a:cubicBezTo>
                  <a:cubicBezTo>
                    <a:pt x="16817" y="922"/>
                    <a:pt x="1" y="0"/>
                    <a:pt x="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49"/>
            <p:cNvSpPr/>
            <p:nvPr/>
          </p:nvSpPr>
          <p:spPr>
            <a:xfrm>
              <a:off x="4999025" y="2225500"/>
              <a:ext cx="88175" cy="44100"/>
            </a:xfrm>
            <a:custGeom>
              <a:avLst/>
              <a:gdLst/>
              <a:ahLst/>
              <a:cxnLst/>
              <a:rect l="l" t="t" r="r" b="b"/>
              <a:pathLst>
                <a:path w="3527" h="1764" extrusionOk="0">
                  <a:moveTo>
                    <a:pt x="1764" y="1"/>
                  </a:moveTo>
                  <a:cubicBezTo>
                    <a:pt x="760" y="1"/>
                    <a:pt x="1" y="516"/>
                    <a:pt x="1" y="516"/>
                  </a:cubicBezTo>
                  <a:lnTo>
                    <a:pt x="82" y="923"/>
                  </a:lnTo>
                  <a:lnTo>
                    <a:pt x="163" y="1628"/>
                  </a:lnTo>
                  <a:cubicBezTo>
                    <a:pt x="163" y="1628"/>
                    <a:pt x="1086" y="1248"/>
                    <a:pt x="1764" y="1248"/>
                  </a:cubicBezTo>
                  <a:cubicBezTo>
                    <a:pt x="2442" y="1248"/>
                    <a:pt x="3418" y="1764"/>
                    <a:pt x="3418" y="1764"/>
                  </a:cubicBezTo>
                  <a:lnTo>
                    <a:pt x="3500" y="977"/>
                  </a:lnTo>
                  <a:lnTo>
                    <a:pt x="3527" y="543"/>
                  </a:lnTo>
                  <a:cubicBezTo>
                    <a:pt x="3527" y="543"/>
                    <a:pt x="2794" y="28"/>
                    <a:pt x="176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49"/>
            <p:cNvSpPr/>
            <p:nvPr/>
          </p:nvSpPr>
          <p:spPr>
            <a:xfrm>
              <a:off x="4999025" y="2225500"/>
              <a:ext cx="88175" cy="24450"/>
            </a:xfrm>
            <a:custGeom>
              <a:avLst/>
              <a:gdLst/>
              <a:ahLst/>
              <a:cxnLst/>
              <a:rect l="l" t="t" r="r" b="b"/>
              <a:pathLst>
                <a:path w="3527" h="978" extrusionOk="0">
                  <a:moveTo>
                    <a:pt x="1764" y="1"/>
                  </a:moveTo>
                  <a:cubicBezTo>
                    <a:pt x="760" y="1"/>
                    <a:pt x="1" y="516"/>
                    <a:pt x="1" y="516"/>
                  </a:cubicBezTo>
                  <a:lnTo>
                    <a:pt x="82" y="923"/>
                  </a:lnTo>
                  <a:cubicBezTo>
                    <a:pt x="469" y="718"/>
                    <a:pt x="990" y="551"/>
                    <a:pt x="1533" y="551"/>
                  </a:cubicBezTo>
                  <a:cubicBezTo>
                    <a:pt x="1636" y="551"/>
                    <a:pt x="1741" y="557"/>
                    <a:pt x="1845" y="570"/>
                  </a:cubicBezTo>
                  <a:cubicBezTo>
                    <a:pt x="2496" y="679"/>
                    <a:pt x="3066" y="841"/>
                    <a:pt x="3500" y="977"/>
                  </a:cubicBezTo>
                  <a:lnTo>
                    <a:pt x="3527" y="543"/>
                  </a:lnTo>
                  <a:cubicBezTo>
                    <a:pt x="3527" y="543"/>
                    <a:pt x="2794" y="28"/>
                    <a:pt x="1764" y="1"/>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49"/>
            <p:cNvSpPr/>
            <p:nvPr/>
          </p:nvSpPr>
          <p:spPr>
            <a:xfrm>
              <a:off x="4716275" y="2239075"/>
              <a:ext cx="48825" cy="30525"/>
            </a:xfrm>
            <a:custGeom>
              <a:avLst/>
              <a:gdLst/>
              <a:ahLst/>
              <a:cxnLst/>
              <a:rect l="l" t="t" r="r" b="b"/>
              <a:pathLst>
                <a:path w="1953" h="1221" extrusionOk="0">
                  <a:moveTo>
                    <a:pt x="597" y="0"/>
                  </a:moveTo>
                  <a:cubicBezTo>
                    <a:pt x="271" y="0"/>
                    <a:pt x="0" y="271"/>
                    <a:pt x="0" y="597"/>
                  </a:cubicBezTo>
                  <a:cubicBezTo>
                    <a:pt x="0" y="949"/>
                    <a:pt x="271" y="1221"/>
                    <a:pt x="597" y="1221"/>
                  </a:cubicBezTo>
                  <a:lnTo>
                    <a:pt x="1926" y="1221"/>
                  </a:lnTo>
                  <a:lnTo>
                    <a:pt x="195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49"/>
            <p:cNvSpPr/>
            <p:nvPr/>
          </p:nvSpPr>
          <p:spPr>
            <a:xfrm>
              <a:off x="4752875" y="2132600"/>
              <a:ext cx="262450" cy="262450"/>
            </a:xfrm>
            <a:custGeom>
              <a:avLst/>
              <a:gdLst/>
              <a:ahLst/>
              <a:cxnLst/>
              <a:rect l="l" t="t" r="r" b="b"/>
              <a:pathLst>
                <a:path w="10498" h="10498" extrusionOk="0">
                  <a:moveTo>
                    <a:pt x="5236" y="1"/>
                  </a:moveTo>
                  <a:cubicBezTo>
                    <a:pt x="2333" y="1"/>
                    <a:pt x="1" y="2333"/>
                    <a:pt x="1" y="5236"/>
                  </a:cubicBezTo>
                  <a:lnTo>
                    <a:pt x="1" y="5371"/>
                  </a:lnTo>
                  <a:cubicBezTo>
                    <a:pt x="55" y="8219"/>
                    <a:pt x="2388" y="10498"/>
                    <a:pt x="5236" y="10498"/>
                  </a:cubicBezTo>
                  <a:cubicBezTo>
                    <a:pt x="8165" y="10498"/>
                    <a:pt x="10498" y="8165"/>
                    <a:pt x="10498" y="5236"/>
                  </a:cubicBezTo>
                  <a:lnTo>
                    <a:pt x="10498" y="5208"/>
                  </a:lnTo>
                  <a:cubicBezTo>
                    <a:pt x="10471" y="2333"/>
                    <a:pt x="8138" y="1"/>
                    <a:pt x="523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49"/>
            <p:cNvSpPr/>
            <p:nvPr/>
          </p:nvSpPr>
          <p:spPr>
            <a:xfrm>
              <a:off x="4783400" y="2163125"/>
              <a:ext cx="201425" cy="201400"/>
            </a:xfrm>
            <a:custGeom>
              <a:avLst/>
              <a:gdLst/>
              <a:ahLst/>
              <a:cxnLst/>
              <a:rect l="l" t="t" r="r" b="b"/>
              <a:pathLst>
                <a:path w="8057" h="8056" extrusionOk="0">
                  <a:moveTo>
                    <a:pt x="4015" y="0"/>
                  </a:moveTo>
                  <a:cubicBezTo>
                    <a:pt x="1899" y="0"/>
                    <a:pt x="163" y="1628"/>
                    <a:pt x="0" y="3716"/>
                  </a:cubicBezTo>
                  <a:lnTo>
                    <a:pt x="0" y="4015"/>
                  </a:lnTo>
                  <a:cubicBezTo>
                    <a:pt x="0" y="4828"/>
                    <a:pt x="217" y="5588"/>
                    <a:pt x="624" y="6239"/>
                  </a:cubicBezTo>
                  <a:cubicBezTo>
                    <a:pt x="950" y="6673"/>
                    <a:pt x="1275" y="7052"/>
                    <a:pt x="1709" y="7351"/>
                  </a:cubicBezTo>
                  <a:cubicBezTo>
                    <a:pt x="2360" y="7785"/>
                    <a:pt x="3174" y="8056"/>
                    <a:pt x="4015" y="8056"/>
                  </a:cubicBezTo>
                  <a:lnTo>
                    <a:pt x="4150" y="8056"/>
                  </a:lnTo>
                  <a:cubicBezTo>
                    <a:pt x="6320" y="8002"/>
                    <a:pt x="8056" y="6184"/>
                    <a:pt x="8056" y="4015"/>
                  </a:cubicBezTo>
                  <a:cubicBezTo>
                    <a:pt x="8056" y="3716"/>
                    <a:pt x="8029" y="3391"/>
                    <a:pt x="7948" y="3119"/>
                  </a:cubicBezTo>
                  <a:cubicBezTo>
                    <a:pt x="7812" y="2604"/>
                    <a:pt x="7622" y="2143"/>
                    <a:pt x="7351" y="1763"/>
                  </a:cubicBezTo>
                  <a:cubicBezTo>
                    <a:pt x="7107" y="1411"/>
                    <a:pt x="6808" y="1112"/>
                    <a:pt x="6456" y="841"/>
                  </a:cubicBezTo>
                  <a:cubicBezTo>
                    <a:pt x="6076" y="543"/>
                    <a:pt x="5615" y="299"/>
                    <a:pt x="5154" y="163"/>
                  </a:cubicBezTo>
                  <a:cubicBezTo>
                    <a:pt x="4801" y="54"/>
                    <a:pt x="4394" y="0"/>
                    <a:pt x="401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49"/>
            <p:cNvSpPr/>
            <p:nvPr/>
          </p:nvSpPr>
          <p:spPr>
            <a:xfrm>
              <a:off x="4752875" y="2262125"/>
              <a:ext cx="262450" cy="132925"/>
            </a:xfrm>
            <a:custGeom>
              <a:avLst/>
              <a:gdLst/>
              <a:ahLst/>
              <a:cxnLst/>
              <a:rect l="l" t="t" r="r" b="b"/>
              <a:pathLst>
                <a:path w="10498" h="5317" extrusionOk="0">
                  <a:moveTo>
                    <a:pt x="10498" y="0"/>
                  </a:moveTo>
                  <a:cubicBezTo>
                    <a:pt x="10009" y="109"/>
                    <a:pt x="9820" y="1058"/>
                    <a:pt x="9087" y="2550"/>
                  </a:cubicBezTo>
                  <a:cubicBezTo>
                    <a:pt x="8463" y="3719"/>
                    <a:pt x="7069" y="4707"/>
                    <a:pt x="5388" y="4707"/>
                  </a:cubicBezTo>
                  <a:cubicBezTo>
                    <a:pt x="4730" y="4707"/>
                    <a:pt x="4027" y="4556"/>
                    <a:pt x="3310" y="4205"/>
                  </a:cubicBezTo>
                  <a:cubicBezTo>
                    <a:pt x="760" y="2957"/>
                    <a:pt x="950" y="733"/>
                    <a:pt x="462" y="299"/>
                  </a:cubicBezTo>
                  <a:cubicBezTo>
                    <a:pt x="347" y="184"/>
                    <a:pt x="262" y="139"/>
                    <a:pt x="177" y="139"/>
                  </a:cubicBezTo>
                  <a:cubicBezTo>
                    <a:pt x="121" y="139"/>
                    <a:pt x="65" y="158"/>
                    <a:pt x="1" y="190"/>
                  </a:cubicBezTo>
                  <a:cubicBezTo>
                    <a:pt x="55" y="3038"/>
                    <a:pt x="2388" y="5317"/>
                    <a:pt x="5236" y="5317"/>
                  </a:cubicBezTo>
                  <a:cubicBezTo>
                    <a:pt x="8165" y="5317"/>
                    <a:pt x="10498" y="2984"/>
                    <a:pt x="10498" y="55"/>
                  </a:cubicBezTo>
                  <a:lnTo>
                    <a:pt x="10498"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49"/>
            <p:cNvSpPr/>
            <p:nvPr/>
          </p:nvSpPr>
          <p:spPr>
            <a:xfrm>
              <a:off x="4776625" y="2144625"/>
              <a:ext cx="116650" cy="73875"/>
            </a:xfrm>
            <a:custGeom>
              <a:avLst/>
              <a:gdLst/>
              <a:ahLst/>
              <a:cxnLst/>
              <a:rect l="l" t="t" r="r" b="b"/>
              <a:pathLst>
                <a:path w="4666" h="2955" extrusionOk="0">
                  <a:moveTo>
                    <a:pt x="4103" y="0"/>
                  </a:moveTo>
                  <a:cubicBezTo>
                    <a:pt x="3233" y="0"/>
                    <a:pt x="2449" y="247"/>
                    <a:pt x="1709" y="740"/>
                  </a:cubicBezTo>
                  <a:cubicBezTo>
                    <a:pt x="1031" y="1174"/>
                    <a:pt x="54" y="1961"/>
                    <a:pt x="0" y="2802"/>
                  </a:cubicBezTo>
                  <a:cubicBezTo>
                    <a:pt x="0" y="2886"/>
                    <a:pt x="50" y="2955"/>
                    <a:pt x="123" y="2955"/>
                  </a:cubicBezTo>
                  <a:cubicBezTo>
                    <a:pt x="144" y="2955"/>
                    <a:pt x="166" y="2949"/>
                    <a:pt x="190" y="2937"/>
                  </a:cubicBezTo>
                  <a:cubicBezTo>
                    <a:pt x="787" y="2422"/>
                    <a:pt x="1085" y="1690"/>
                    <a:pt x="1790" y="1283"/>
                  </a:cubicBezTo>
                  <a:cubicBezTo>
                    <a:pt x="2577" y="794"/>
                    <a:pt x="3445" y="550"/>
                    <a:pt x="4367" y="523"/>
                  </a:cubicBezTo>
                  <a:cubicBezTo>
                    <a:pt x="4638" y="496"/>
                    <a:pt x="4665" y="8"/>
                    <a:pt x="4367" y="8"/>
                  </a:cubicBezTo>
                  <a:cubicBezTo>
                    <a:pt x="4278" y="3"/>
                    <a:pt x="4190" y="0"/>
                    <a:pt x="4103" y="0"/>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49"/>
            <p:cNvSpPr/>
            <p:nvPr/>
          </p:nvSpPr>
          <p:spPr>
            <a:xfrm>
              <a:off x="4968875" y="2184275"/>
              <a:ext cx="28825" cy="50775"/>
            </a:xfrm>
            <a:custGeom>
              <a:avLst/>
              <a:gdLst/>
              <a:ahLst/>
              <a:cxnLst/>
              <a:rect l="l" t="t" r="r" b="b"/>
              <a:pathLst>
                <a:path w="1153" h="2031" extrusionOk="0">
                  <a:moveTo>
                    <a:pt x="108" y="1"/>
                  </a:moveTo>
                  <a:cubicBezTo>
                    <a:pt x="48" y="1"/>
                    <a:pt x="1" y="51"/>
                    <a:pt x="40" y="131"/>
                  </a:cubicBezTo>
                  <a:cubicBezTo>
                    <a:pt x="474" y="700"/>
                    <a:pt x="529" y="1406"/>
                    <a:pt x="908" y="2002"/>
                  </a:cubicBezTo>
                  <a:cubicBezTo>
                    <a:pt x="918" y="2021"/>
                    <a:pt x="938" y="2030"/>
                    <a:pt x="959" y="2030"/>
                  </a:cubicBezTo>
                  <a:cubicBezTo>
                    <a:pt x="999" y="2030"/>
                    <a:pt x="1044" y="2001"/>
                    <a:pt x="1044" y="1948"/>
                  </a:cubicBezTo>
                  <a:cubicBezTo>
                    <a:pt x="1152" y="1216"/>
                    <a:pt x="610" y="565"/>
                    <a:pt x="176" y="22"/>
                  </a:cubicBezTo>
                  <a:cubicBezTo>
                    <a:pt x="154" y="8"/>
                    <a:pt x="130" y="1"/>
                    <a:pt x="108" y="1"/>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49"/>
            <p:cNvSpPr/>
            <p:nvPr/>
          </p:nvSpPr>
          <p:spPr>
            <a:xfrm>
              <a:off x="4783400" y="2167175"/>
              <a:ext cx="161400" cy="151925"/>
            </a:xfrm>
            <a:custGeom>
              <a:avLst/>
              <a:gdLst/>
              <a:ahLst/>
              <a:cxnLst/>
              <a:rect l="l" t="t" r="r" b="b"/>
              <a:pathLst>
                <a:path w="6456" h="6077" extrusionOk="0">
                  <a:moveTo>
                    <a:pt x="5154" y="1"/>
                  </a:moveTo>
                  <a:lnTo>
                    <a:pt x="0" y="3554"/>
                  </a:lnTo>
                  <a:lnTo>
                    <a:pt x="0" y="3853"/>
                  </a:lnTo>
                  <a:cubicBezTo>
                    <a:pt x="0" y="4666"/>
                    <a:pt x="217" y="5426"/>
                    <a:pt x="624" y="6077"/>
                  </a:cubicBezTo>
                  <a:lnTo>
                    <a:pt x="6456" y="679"/>
                  </a:lnTo>
                  <a:cubicBezTo>
                    <a:pt x="6049" y="381"/>
                    <a:pt x="5615" y="137"/>
                    <a:pt x="515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49"/>
            <p:cNvSpPr/>
            <p:nvPr/>
          </p:nvSpPr>
          <p:spPr>
            <a:xfrm>
              <a:off x="4826125" y="2207200"/>
              <a:ext cx="155300" cy="157325"/>
            </a:xfrm>
            <a:custGeom>
              <a:avLst/>
              <a:gdLst/>
              <a:ahLst/>
              <a:cxnLst/>
              <a:rect l="l" t="t" r="r" b="b"/>
              <a:pathLst>
                <a:path w="6212" h="6293" extrusionOk="0">
                  <a:moveTo>
                    <a:pt x="5642" y="0"/>
                  </a:moveTo>
                  <a:lnTo>
                    <a:pt x="0" y="5588"/>
                  </a:lnTo>
                  <a:cubicBezTo>
                    <a:pt x="651" y="6022"/>
                    <a:pt x="1465" y="6293"/>
                    <a:pt x="2306" y="6293"/>
                  </a:cubicBezTo>
                  <a:lnTo>
                    <a:pt x="2441" y="6293"/>
                  </a:lnTo>
                  <a:lnTo>
                    <a:pt x="6211" y="1356"/>
                  </a:lnTo>
                  <a:cubicBezTo>
                    <a:pt x="6103" y="841"/>
                    <a:pt x="5913" y="407"/>
                    <a:pt x="56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49"/>
            <p:cNvSpPr/>
            <p:nvPr/>
          </p:nvSpPr>
          <p:spPr>
            <a:xfrm>
              <a:off x="5334700" y="2239075"/>
              <a:ext cx="49525" cy="30525"/>
            </a:xfrm>
            <a:custGeom>
              <a:avLst/>
              <a:gdLst/>
              <a:ahLst/>
              <a:cxnLst/>
              <a:rect l="l" t="t" r="r" b="b"/>
              <a:pathLst>
                <a:path w="1981" h="1221" extrusionOk="0">
                  <a:moveTo>
                    <a:pt x="54" y="0"/>
                  </a:moveTo>
                  <a:lnTo>
                    <a:pt x="0" y="1221"/>
                  </a:lnTo>
                  <a:lnTo>
                    <a:pt x="1356" y="1221"/>
                  </a:lnTo>
                  <a:cubicBezTo>
                    <a:pt x="1709" y="1221"/>
                    <a:pt x="1980" y="949"/>
                    <a:pt x="1980" y="624"/>
                  </a:cubicBezTo>
                  <a:cubicBezTo>
                    <a:pt x="1980" y="271"/>
                    <a:pt x="1709" y="0"/>
                    <a:pt x="135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49"/>
            <p:cNvSpPr/>
            <p:nvPr/>
          </p:nvSpPr>
          <p:spPr>
            <a:xfrm>
              <a:off x="5079725" y="2132600"/>
              <a:ext cx="263125" cy="262450"/>
            </a:xfrm>
            <a:custGeom>
              <a:avLst/>
              <a:gdLst/>
              <a:ahLst/>
              <a:cxnLst/>
              <a:rect l="l" t="t" r="r" b="b"/>
              <a:pathLst>
                <a:path w="10525" h="10498" extrusionOk="0">
                  <a:moveTo>
                    <a:pt x="5262" y="1"/>
                  </a:moveTo>
                  <a:cubicBezTo>
                    <a:pt x="2333" y="1"/>
                    <a:pt x="0" y="2333"/>
                    <a:pt x="0" y="5236"/>
                  </a:cubicBezTo>
                  <a:lnTo>
                    <a:pt x="0" y="5371"/>
                  </a:lnTo>
                  <a:cubicBezTo>
                    <a:pt x="82" y="8219"/>
                    <a:pt x="2414" y="10498"/>
                    <a:pt x="5262" y="10498"/>
                  </a:cubicBezTo>
                  <a:cubicBezTo>
                    <a:pt x="8165" y="10498"/>
                    <a:pt x="10525" y="8165"/>
                    <a:pt x="10525" y="5236"/>
                  </a:cubicBezTo>
                  <a:lnTo>
                    <a:pt x="10525" y="5208"/>
                  </a:lnTo>
                  <a:cubicBezTo>
                    <a:pt x="10470" y="2333"/>
                    <a:pt x="8138" y="1"/>
                    <a:pt x="526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49"/>
            <p:cNvSpPr/>
            <p:nvPr/>
          </p:nvSpPr>
          <p:spPr>
            <a:xfrm>
              <a:off x="5112275" y="2164475"/>
              <a:ext cx="198700" cy="199375"/>
            </a:xfrm>
            <a:custGeom>
              <a:avLst/>
              <a:gdLst/>
              <a:ahLst/>
              <a:cxnLst/>
              <a:rect l="l" t="t" r="r" b="b"/>
              <a:pathLst>
                <a:path w="7948" h="7975" extrusionOk="0">
                  <a:moveTo>
                    <a:pt x="3988" y="0"/>
                  </a:moveTo>
                  <a:cubicBezTo>
                    <a:pt x="1845" y="0"/>
                    <a:pt x="163" y="1628"/>
                    <a:pt x="0" y="3689"/>
                  </a:cubicBezTo>
                  <a:lnTo>
                    <a:pt x="0" y="4015"/>
                  </a:lnTo>
                  <a:cubicBezTo>
                    <a:pt x="0" y="4774"/>
                    <a:pt x="217" y="5534"/>
                    <a:pt x="624" y="6185"/>
                  </a:cubicBezTo>
                  <a:cubicBezTo>
                    <a:pt x="895" y="6592"/>
                    <a:pt x="1275" y="6944"/>
                    <a:pt x="1682" y="7270"/>
                  </a:cubicBezTo>
                  <a:cubicBezTo>
                    <a:pt x="2333" y="7704"/>
                    <a:pt x="3120" y="7975"/>
                    <a:pt x="3960" y="7975"/>
                  </a:cubicBezTo>
                  <a:lnTo>
                    <a:pt x="4096" y="7975"/>
                  </a:lnTo>
                  <a:cubicBezTo>
                    <a:pt x="6239" y="7894"/>
                    <a:pt x="7948" y="6130"/>
                    <a:pt x="7948" y="3961"/>
                  </a:cubicBezTo>
                  <a:cubicBezTo>
                    <a:pt x="7948" y="3662"/>
                    <a:pt x="7921" y="3364"/>
                    <a:pt x="7839" y="3093"/>
                  </a:cubicBezTo>
                  <a:cubicBezTo>
                    <a:pt x="7758" y="2604"/>
                    <a:pt x="7541" y="2170"/>
                    <a:pt x="7270" y="1764"/>
                  </a:cubicBezTo>
                  <a:cubicBezTo>
                    <a:pt x="7025" y="1438"/>
                    <a:pt x="6754" y="1085"/>
                    <a:pt x="6429" y="841"/>
                  </a:cubicBezTo>
                  <a:cubicBezTo>
                    <a:pt x="6022" y="543"/>
                    <a:pt x="5588" y="299"/>
                    <a:pt x="5100" y="163"/>
                  </a:cubicBezTo>
                  <a:cubicBezTo>
                    <a:pt x="4747" y="82"/>
                    <a:pt x="4367" y="0"/>
                    <a:pt x="398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49"/>
            <p:cNvSpPr/>
            <p:nvPr/>
          </p:nvSpPr>
          <p:spPr>
            <a:xfrm>
              <a:off x="5079725" y="2262125"/>
              <a:ext cx="263125" cy="132925"/>
            </a:xfrm>
            <a:custGeom>
              <a:avLst/>
              <a:gdLst/>
              <a:ahLst/>
              <a:cxnLst/>
              <a:rect l="l" t="t" r="r" b="b"/>
              <a:pathLst>
                <a:path w="10525" h="5317" extrusionOk="0">
                  <a:moveTo>
                    <a:pt x="10525" y="0"/>
                  </a:moveTo>
                  <a:cubicBezTo>
                    <a:pt x="10036" y="109"/>
                    <a:pt x="9846" y="1058"/>
                    <a:pt x="9087" y="2550"/>
                  </a:cubicBezTo>
                  <a:cubicBezTo>
                    <a:pt x="8483" y="3719"/>
                    <a:pt x="7080" y="4707"/>
                    <a:pt x="5402" y="4707"/>
                  </a:cubicBezTo>
                  <a:cubicBezTo>
                    <a:pt x="4745" y="4707"/>
                    <a:pt x="4046" y="4556"/>
                    <a:pt x="3337" y="4205"/>
                  </a:cubicBezTo>
                  <a:cubicBezTo>
                    <a:pt x="787" y="2957"/>
                    <a:pt x="1058" y="1818"/>
                    <a:pt x="624" y="868"/>
                  </a:cubicBezTo>
                  <a:cubicBezTo>
                    <a:pt x="499" y="617"/>
                    <a:pt x="211" y="181"/>
                    <a:pt x="40" y="181"/>
                  </a:cubicBezTo>
                  <a:cubicBezTo>
                    <a:pt x="26" y="181"/>
                    <a:pt x="13" y="184"/>
                    <a:pt x="0" y="190"/>
                  </a:cubicBezTo>
                  <a:cubicBezTo>
                    <a:pt x="82" y="3038"/>
                    <a:pt x="2414" y="5317"/>
                    <a:pt x="5262" y="5317"/>
                  </a:cubicBezTo>
                  <a:cubicBezTo>
                    <a:pt x="8165" y="5317"/>
                    <a:pt x="10525" y="2984"/>
                    <a:pt x="10525" y="55"/>
                  </a:cubicBezTo>
                  <a:lnTo>
                    <a:pt x="10525" y="0"/>
                  </a:ln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49"/>
            <p:cNvSpPr/>
            <p:nvPr/>
          </p:nvSpPr>
          <p:spPr>
            <a:xfrm>
              <a:off x="5102775" y="2148025"/>
              <a:ext cx="115975" cy="73875"/>
            </a:xfrm>
            <a:custGeom>
              <a:avLst/>
              <a:gdLst/>
              <a:ahLst/>
              <a:cxnLst/>
              <a:rect l="l" t="t" r="r" b="b"/>
              <a:pathLst>
                <a:path w="4639" h="2955" extrusionOk="0">
                  <a:moveTo>
                    <a:pt x="4105" y="0"/>
                  </a:moveTo>
                  <a:cubicBezTo>
                    <a:pt x="3238" y="0"/>
                    <a:pt x="2476" y="247"/>
                    <a:pt x="1737" y="740"/>
                  </a:cubicBezTo>
                  <a:cubicBezTo>
                    <a:pt x="1059" y="1174"/>
                    <a:pt x="55" y="1960"/>
                    <a:pt x="1" y="2801"/>
                  </a:cubicBezTo>
                  <a:cubicBezTo>
                    <a:pt x="1" y="2886"/>
                    <a:pt x="50" y="2954"/>
                    <a:pt x="124" y="2954"/>
                  </a:cubicBezTo>
                  <a:cubicBezTo>
                    <a:pt x="144" y="2954"/>
                    <a:pt x="167" y="2949"/>
                    <a:pt x="191" y="2937"/>
                  </a:cubicBezTo>
                  <a:cubicBezTo>
                    <a:pt x="814" y="2422"/>
                    <a:pt x="1086" y="1689"/>
                    <a:pt x="1791" y="1282"/>
                  </a:cubicBezTo>
                  <a:cubicBezTo>
                    <a:pt x="2577" y="794"/>
                    <a:pt x="3445" y="550"/>
                    <a:pt x="4368" y="523"/>
                  </a:cubicBezTo>
                  <a:cubicBezTo>
                    <a:pt x="4639" y="496"/>
                    <a:pt x="4639" y="62"/>
                    <a:pt x="4368" y="8"/>
                  </a:cubicBezTo>
                  <a:cubicBezTo>
                    <a:pt x="4279" y="3"/>
                    <a:pt x="4191" y="0"/>
                    <a:pt x="4105" y="0"/>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49"/>
            <p:cNvSpPr/>
            <p:nvPr/>
          </p:nvSpPr>
          <p:spPr>
            <a:xfrm>
              <a:off x="5296225" y="2184275"/>
              <a:ext cx="29675" cy="50775"/>
            </a:xfrm>
            <a:custGeom>
              <a:avLst/>
              <a:gdLst/>
              <a:ahLst/>
              <a:cxnLst/>
              <a:rect l="l" t="t" r="r" b="b"/>
              <a:pathLst>
                <a:path w="1187" h="2031" extrusionOk="0">
                  <a:moveTo>
                    <a:pt x="104" y="1"/>
                  </a:moveTo>
                  <a:cubicBezTo>
                    <a:pt x="53" y="1"/>
                    <a:pt x="0" y="51"/>
                    <a:pt x="20" y="131"/>
                  </a:cubicBezTo>
                  <a:cubicBezTo>
                    <a:pt x="454" y="700"/>
                    <a:pt x="535" y="1406"/>
                    <a:pt x="915" y="2002"/>
                  </a:cubicBezTo>
                  <a:cubicBezTo>
                    <a:pt x="925" y="2021"/>
                    <a:pt x="945" y="2030"/>
                    <a:pt x="966" y="2030"/>
                  </a:cubicBezTo>
                  <a:cubicBezTo>
                    <a:pt x="1006" y="2030"/>
                    <a:pt x="1051" y="2001"/>
                    <a:pt x="1051" y="1948"/>
                  </a:cubicBezTo>
                  <a:cubicBezTo>
                    <a:pt x="1186" y="1216"/>
                    <a:pt x="644" y="565"/>
                    <a:pt x="156" y="22"/>
                  </a:cubicBezTo>
                  <a:cubicBezTo>
                    <a:pt x="141" y="8"/>
                    <a:pt x="123" y="1"/>
                    <a:pt x="104" y="1"/>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49"/>
            <p:cNvSpPr/>
            <p:nvPr/>
          </p:nvSpPr>
          <p:spPr>
            <a:xfrm>
              <a:off x="5112275" y="2168550"/>
              <a:ext cx="160050" cy="150550"/>
            </a:xfrm>
            <a:custGeom>
              <a:avLst/>
              <a:gdLst/>
              <a:ahLst/>
              <a:cxnLst/>
              <a:rect l="l" t="t" r="r" b="b"/>
              <a:pathLst>
                <a:path w="6402" h="6022" extrusionOk="0">
                  <a:moveTo>
                    <a:pt x="5073" y="0"/>
                  </a:moveTo>
                  <a:lnTo>
                    <a:pt x="0" y="3526"/>
                  </a:lnTo>
                  <a:lnTo>
                    <a:pt x="0" y="3852"/>
                  </a:lnTo>
                  <a:cubicBezTo>
                    <a:pt x="0" y="4611"/>
                    <a:pt x="217" y="5371"/>
                    <a:pt x="624" y="6022"/>
                  </a:cubicBezTo>
                  <a:lnTo>
                    <a:pt x="6402" y="651"/>
                  </a:lnTo>
                  <a:cubicBezTo>
                    <a:pt x="6022" y="353"/>
                    <a:pt x="5561" y="109"/>
                    <a:pt x="507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49"/>
            <p:cNvSpPr/>
            <p:nvPr/>
          </p:nvSpPr>
          <p:spPr>
            <a:xfrm>
              <a:off x="5155000" y="2207875"/>
              <a:ext cx="153950" cy="155975"/>
            </a:xfrm>
            <a:custGeom>
              <a:avLst/>
              <a:gdLst/>
              <a:ahLst/>
              <a:cxnLst/>
              <a:rect l="l" t="t" r="r" b="b"/>
              <a:pathLst>
                <a:path w="6158" h="6239" extrusionOk="0">
                  <a:moveTo>
                    <a:pt x="5615" y="0"/>
                  </a:moveTo>
                  <a:lnTo>
                    <a:pt x="0" y="5534"/>
                  </a:lnTo>
                  <a:cubicBezTo>
                    <a:pt x="651" y="5968"/>
                    <a:pt x="1438" y="6239"/>
                    <a:pt x="2279" y="6239"/>
                  </a:cubicBezTo>
                  <a:lnTo>
                    <a:pt x="2414" y="6239"/>
                  </a:lnTo>
                  <a:lnTo>
                    <a:pt x="6157" y="1329"/>
                  </a:lnTo>
                  <a:cubicBezTo>
                    <a:pt x="6049" y="841"/>
                    <a:pt x="5832" y="380"/>
                    <a:pt x="56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 name="Rectangle 72"/>
          <p:cNvSpPr/>
          <p:nvPr/>
        </p:nvSpPr>
        <p:spPr>
          <a:xfrm>
            <a:off x="885675" y="683394"/>
            <a:ext cx="6910994" cy="2299669"/>
          </a:xfrm>
          <a:prstGeom prst="rect">
            <a:avLst/>
          </a:prstGeom>
        </p:spPr>
        <p:txBody>
          <a:bodyPr wrap="none">
            <a:spAutoFit/>
          </a:bodyPr>
          <a:lstStyle/>
          <a:p>
            <a:pPr algn="ctr">
              <a:lnSpc>
                <a:spcPct val="150000"/>
              </a:lnSpc>
              <a:spcBef>
                <a:spcPts val="1000"/>
              </a:spcBef>
            </a:pPr>
            <a:r>
              <a:rPr lang="vi-VN" sz="4800" b="1" kern="1200">
                <a:solidFill>
                  <a:schemeClr val="bg2">
                    <a:lumMod val="10000"/>
                  </a:schemeClr>
                </a:solidFill>
                <a:latin typeface="Arial" panose="020B0604020202020204" pitchFamily="34" charset="0"/>
                <a:ea typeface="+mn-ea"/>
                <a:cs typeface="Arial" panose="020B0604020202020204" pitchFamily="34" charset="0"/>
              </a:rPr>
              <a:t>ÔN TẬP VÀ ĐÁNH GIÁ </a:t>
            </a:r>
            <a:endParaRPr lang="en-US" sz="4800" b="1" kern="1200">
              <a:solidFill>
                <a:schemeClr val="bg2">
                  <a:lumMod val="10000"/>
                </a:schemeClr>
              </a:solidFill>
              <a:latin typeface="Arial" panose="020B0604020202020204" pitchFamily="34" charset="0"/>
              <a:ea typeface="+mn-ea"/>
              <a:cs typeface="Arial" panose="020B0604020202020204" pitchFamily="34" charset="0"/>
            </a:endParaRPr>
          </a:p>
          <a:p>
            <a:pPr algn="ctr">
              <a:lnSpc>
                <a:spcPct val="150000"/>
              </a:lnSpc>
              <a:spcBef>
                <a:spcPts val="1000"/>
              </a:spcBef>
            </a:pPr>
            <a:r>
              <a:rPr lang="vi-VN" sz="4800" b="1" kern="1200">
                <a:solidFill>
                  <a:schemeClr val="bg2">
                    <a:lumMod val="10000"/>
                  </a:schemeClr>
                </a:solidFill>
                <a:latin typeface="Arial" panose="020B0604020202020204" pitchFamily="34" charset="0"/>
                <a:ea typeface="+mn-ea"/>
                <a:cs typeface="Arial" panose="020B0604020202020204" pitchFamily="34" charset="0"/>
              </a:rPr>
              <a:t>CUỐI HỌC KÌ I</a:t>
            </a:r>
            <a:endParaRPr lang="en-US" sz="4800" b="1" kern="1200">
              <a:solidFill>
                <a:schemeClr val="bg2">
                  <a:lumMod val="10000"/>
                </a:schemeClr>
              </a:solidFill>
              <a:latin typeface="Arial" panose="020B0604020202020204" pitchFamily="34" charset="0"/>
              <a:ea typeface="+mn-ea"/>
              <a:cs typeface="Arial" panose="020B0604020202020204" pitchFamily="34" charset="0"/>
            </a:endParaRPr>
          </a:p>
        </p:txBody>
      </p:sp>
      <p:sp>
        <p:nvSpPr>
          <p:cNvPr id="74" name="Rectangle 73"/>
          <p:cNvSpPr/>
          <p:nvPr/>
        </p:nvSpPr>
        <p:spPr>
          <a:xfrm>
            <a:off x="2790531" y="3297315"/>
            <a:ext cx="2925801" cy="830997"/>
          </a:xfrm>
          <a:prstGeom prst="rect">
            <a:avLst/>
          </a:prstGeom>
          <a:solidFill>
            <a:schemeClr val="tx1">
              <a:lumMod val="75000"/>
            </a:schemeClr>
          </a:solidFill>
        </p:spPr>
        <p:txBody>
          <a:bodyPr wrap="none">
            <a:spAutoFit/>
          </a:bodyPr>
          <a:lstStyle/>
          <a:p>
            <a:r>
              <a:rPr lang="nl-NL" sz="4800" b="1" kern="1200">
                <a:solidFill>
                  <a:schemeClr val="tx2"/>
                </a:solidFill>
                <a:latin typeface="Arial" panose="020B0604020202020204" pitchFamily="34" charset="0"/>
                <a:ea typeface="+mn-ea"/>
                <a:cs typeface="Arial" panose="020B0604020202020204" pitchFamily="34" charset="0"/>
              </a:rPr>
              <a:t>TIẾT 6 - 7</a:t>
            </a:r>
            <a:endParaRPr lang="en-US" sz="4800" b="1" kern="1200">
              <a:solidFill>
                <a:schemeClr val="tx2"/>
              </a:solidFill>
              <a:latin typeface="Arial" panose="020B0604020202020204" pitchFamily="34" charset="0"/>
              <a:ea typeface="+mn-ea"/>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fade">
                                      <p:cBhvr>
                                        <p:cTn id="7" dur="500"/>
                                        <p:tgtEl>
                                          <p:spTgt spid="7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4"/>
                                        </p:tgtEl>
                                        <p:attrNameLst>
                                          <p:attrName>style.visibility</p:attrName>
                                        </p:attrNameLst>
                                      </p:cBhvr>
                                      <p:to>
                                        <p:strVal val="visible"/>
                                      </p:to>
                                    </p:set>
                                    <p:animEffect transition="in" filter="fade">
                                      <p:cBhvr>
                                        <p:cTn id="10"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7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8"/>
        <p:cNvGrpSpPr/>
        <p:nvPr/>
      </p:nvGrpSpPr>
      <p:grpSpPr>
        <a:xfrm>
          <a:off x="0" y="0"/>
          <a:ext cx="0" cy="0"/>
          <a:chOff x="0" y="0"/>
          <a:chExt cx="0" cy="0"/>
        </a:xfrm>
      </p:grpSpPr>
      <p:sp>
        <p:nvSpPr>
          <p:cNvPr id="30" name="TextBox 11">
            <a:extLst>
              <a:ext uri="{FF2B5EF4-FFF2-40B4-BE49-F238E27FC236}">
                <a16:creationId xmlns:a16="http://schemas.microsoft.com/office/drawing/2014/main" id="{27DF2B8C-8F3D-55D7-8C03-55D41324E176}"/>
              </a:ext>
            </a:extLst>
          </p:cNvPr>
          <p:cNvSpPr txBox="1"/>
          <p:nvPr/>
        </p:nvSpPr>
        <p:spPr>
          <a:xfrm>
            <a:off x="2216916" y="224114"/>
            <a:ext cx="4663848"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NỘI DUNG BÀI HỌC </a:t>
            </a:r>
          </a:p>
        </p:txBody>
      </p:sp>
      <p:sp>
        <p:nvSpPr>
          <p:cNvPr id="31" name="Google Shape;1616;p38"/>
          <p:cNvSpPr txBox="1">
            <a:spLocks noGrp="1"/>
          </p:cNvSpPr>
          <p:nvPr>
            <p:ph type="title" idx="4294967295"/>
          </p:nvPr>
        </p:nvSpPr>
        <p:spPr>
          <a:xfrm>
            <a:off x="1795346" y="1661532"/>
            <a:ext cx="878130" cy="662526"/>
          </a:xfrm>
          <a:prstGeom prst="rect">
            <a:avLst/>
          </a:prstGeom>
          <a:solidFill>
            <a:schemeClr val="bg2">
              <a:lumMod val="50000"/>
            </a:schemeClr>
          </a:solidFill>
        </p:spPr>
        <p:txBody>
          <a:bodyPr spcFirstLastPara="1" wrap="square" lIns="91425" tIns="91425" rIns="91425" bIns="91425" anchor="ctr" anchorCtr="0">
            <a:noAutofit/>
          </a:bodyPr>
          <a:lstStyle/>
          <a:p>
            <a:pPr marL="0" lvl="0" indent="0" algn="ctr" rtl="0">
              <a:spcBef>
                <a:spcPts val="0"/>
              </a:spcBef>
              <a:spcAft>
                <a:spcPts val="0"/>
              </a:spcAft>
              <a:buNone/>
            </a:pPr>
            <a:r>
              <a:rPr lang="en" sz="4400" b="1">
                <a:solidFill>
                  <a:schemeClr val="tx2"/>
                </a:solidFill>
                <a:latin typeface="+mj-lt"/>
              </a:rPr>
              <a:t>01</a:t>
            </a:r>
            <a:endParaRPr sz="4400" b="1">
              <a:solidFill>
                <a:schemeClr val="tx2"/>
              </a:solidFill>
              <a:latin typeface="+mj-lt"/>
            </a:endParaRPr>
          </a:p>
        </p:txBody>
      </p:sp>
      <p:sp>
        <p:nvSpPr>
          <p:cNvPr id="32" name="Google Shape;1618;p38"/>
          <p:cNvSpPr txBox="1">
            <a:spLocks noGrp="1"/>
          </p:cNvSpPr>
          <p:nvPr>
            <p:ph type="title" idx="4294967295"/>
          </p:nvPr>
        </p:nvSpPr>
        <p:spPr>
          <a:xfrm>
            <a:off x="6167740" y="1661532"/>
            <a:ext cx="878130" cy="662526"/>
          </a:xfrm>
          <a:prstGeom prst="rect">
            <a:avLst/>
          </a:prstGeom>
          <a:solidFill>
            <a:schemeClr val="bg2">
              <a:lumMod val="50000"/>
            </a:schemeClr>
          </a:solidFill>
        </p:spPr>
        <p:txBody>
          <a:bodyPr spcFirstLastPara="1" wrap="square" lIns="91425" tIns="91425" rIns="91425" bIns="91425" anchor="ctr" anchorCtr="0">
            <a:noAutofit/>
          </a:bodyPr>
          <a:lstStyle/>
          <a:p>
            <a:pPr marL="0" lvl="0" indent="0" algn="ctr" rtl="0">
              <a:spcBef>
                <a:spcPts val="0"/>
              </a:spcBef>
              <a:spcAft>
                <a:spcPts val="0"/>
              </a:spcAft>
              <a:buNone/>
            </a:pPr>
            <a:r>
              <a:rPr lang="en" sz="4400" b="1">
                <a:solidFill>
                  <a:schemeClr val="tx2"/>
                </a:solidFill>
                <a:latin typeface="+mj-lt"/>
              </a:rPr>
              <a:t>02</a:t>
            </a:r>
            <a:endParaRPr sz="4400" b="1">
              <a:solidFill>
                <a:schemeClr val="tx2"/>
              </a:solidFill>
              <a:latin typeface="+mj-lt"/>
            </a:endParaRPr>
          </a:p>
        </p:txBody>
      </p:sp>
      <p:sp>
        <p:nvSpPr>
          <p:cNvPr id="33" name="Google Shape;1622;p38"/>
          <p:cNvSpPr txBox="1">
            <a:spLocks noGrp="1"/>
          </p:cNvSpPr>
          <p:nvPr>
            <p:ph type="subTitle" idx="4294967295"/>
          </p:nvPr>
        </p:nvSpPr>
        <p:spPr>
          <a:xfrm>
            <a:off x="925774" y="2889982"/>
            <a:ext cx="2582283" cy="484800"/>
          </a:xfrm>
          <a:prstGeom prst="rect">
            <a:avLst/>
          </a:prstGeom>
        </p:spPr>
        <p:txBody>
          <a:bodyPr spcFirstLastPara="1" wrap="square" lIns="91425" tIns="91425" rIns="91425" bIns="91425" anchor="b" anchorCtr="0">
            <a:noAutofit/>
          </a:bodyPr>
          <a:lstStyle/>
          <a:p>
            <a:pPr marL="0" lvl="0" indent="0" algn="ctr">
              <a:buNone/>
            </a:pPr>
            <a:r>
              <a:rPr lang="en-US" sz="3600" b="1">
                <a:latin typeface="+mj-lt"/>
              </a:rPr>
              <a:t>BÀI TẬP 1 </a:t>
            </a:r>
          </a:p>
        </p:txBody>
      </p:sp>
      <p:sp>
        <p:nvSpPr>
          <p:cNvPr id="34" name="Google Shape;1623;p38"/>
          <p:cNvSpPr txBox="1">
            <a:spLocks noGrp="1"/>
          </p:cNvSpPr>
          <p:nvPr>
            <p:ph type="subTitle" idx="4294967295"/>
          </p:nvPr>
        </p:nvSpPr>
        <p:spPr>
          <a:xfrm>
            <a:off x="5298169" y="2889982"/>
            <a:ext cx="2582283" cy="484800"/>
          </a:xfrm>
          <a:prstGeom prst="rect">
            <a:avLst/>
          </a:prstGeom>
        </p:spPr>
        <p:txBody>
          <a:bodyPr spcFirstLastPara="1" wrap="square" lIns="91425" tIns="91425" rIns="91425" bIns="91425" anchor="b" anchorCtr="0">
            <a:noAutofit/>
          </a:bodyPr>
          <a:lstStyle/>
          <a:p>
            <a:pPr marL="0" lvl="0" indent="0" algn="ctr">
              <a:buNone/>
            </a:pPr>
            <a:r>
              <a:rPr lang="en-US" sz="3600" b="1">
                <a:latin typeface="+mj-lt"/>
              </a:rPr>
              <a:t>BÀI TẬP 2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3">
                                            <p:txEl>
                                              <p:pRg st="0" end="0"/>
                                            </p:txEl>
                                          </p:spTgt>
                                        </p:tgtEl>
                                        <p:attrNameLst>
                                          <p:attrName>style.visibility</p:attrName>
                                        </p:attrNameLst>
                                      </p:cBhvr>
                                      <p:to>
                                        <p:strVal val="visible"/>
                                      </p:to>
                                    </p:set>
                                    <p:animEffect transition="in" filter="fade">
                                      <p:cBhvr>
                                        <p:cTn id="13" dur="500"/>
                                        <p:tgtEl>
                                          <p:spTgt spid="33">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4">
                                            <p:txEl>
                                              <p:pRg st="0" end="0"/>
                                            </p:txEl>
                                          </p:spTgt>
                                        </p:tgtEl>
                                        <p:attrNameLst>
                                          <p:attrName>style.visibility</p:attrName>
                                        </p:attrNameLst>
                                      </p:cBhvr>
                                      <p:to>
                                        <p:strVal val="visible"/>
                                      </p:to>
                                    </p:set>
                                    <p:animEffect transition="in" filter="fade">
                                      <p:cBhvr>
                                        <p:cTn id="16" dur="500"/>
                                        <p:tgtEl>
                                          <p:spTgt spid="3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3" grpId="0" build="p"/>
      <p:bldP spid="3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71"/>
        <p:cNvGrpSpPr/>
        <p:nvPr/>
      </p:nvGrpSpPr>
      <p:grpSpPr>
        <a:xfrm>
          <a:off x="0" y="0"/>
          <a:ext cx="0" cy="0"/>
          <a:chOff x="0" y="0"/>
          <a:chExt cx="0" cy="0"/>
        </a:xfrm>
      </p:grpSpPr>
      <p:grpSp>
        <p:nvGrpSpPr>
          <p:cNvPr id="874" name="Google Shape;874;p54"/>
          <p:cNvGrpSpPr/>
          <p:nvPr/>
        </p:nvGrpSpPr>
        <p:grpSpPr>
          <a:xfrm>
            <a:off x="5076525" y="476400"/>
            <a:ext cx="3118600" cy="1046328"/>
            <a:chOff x="5076525" y="476400"/>
            <a:chExt cx="3118600" cy="1046328"/>
          </a:xfrm>
        </p:grpSpPr>
        <p:grpSp>
          <p:nvGrpSpPr>
            <p:cNvPr id="875" name="Google Shape;875;p54"/>
            <p:cNvGrpSpPr/>
            <p:nvPr/>
          </p:nvGrpSpPr>
          <p:grpSpPr>
            <a:xfrm flipH="1">
              <a:off x="7044971" y="476400"/>
              <a:ext cx="1150155" cy="512810"/>
              <a:chOff x="638811" y="2327472"/>
              <a:chExt cx="1566541" cy="698461"/>
            </a:xfrm>
          </p:grpSpPr>
          <p:sp>
            <p:nvSpPr>
              <p:cNvPr id="876" name="Google Shape;876;p54"/>
              <p:cNvSpPr/>
              <p:nvPr/>
            </p:nvSpPr>
            <p:spPr>
              <a:xfrm>
                <a:off x="1517099" y="2761163"/>
                <a:ext cx="489751" cy="264770"/>
              </a:xfrm>
              <a:custGeom>
                <a:avLst/>
                <a:gdLst/>
                <a:ahLst/>
                <a:cxnLst/>
                <a:rect l="l" t="t" r="r" b="b"/>
                <a:pathLst>
                  <a:path w="11041" h="5969" extrusionOk="0">
                    <a:moveTo>
                      <a:pt x="1767" y="1"/>
                    </a:moveTo>
                    <a:cubicBezTo>
                      <a:pt x="1766" y="1"/>
                      <a:pt x="1765" y="1"/>
                      <a:pt x="1764" y="1"/>
                    </a:cubicBezTo>
                    <a:cubicBezTo>
                      <a:pt x="1628" y="28"/>
                      <a:pt x="1" y="1384"/>
                      <a:pt x="1" y="1384"/>
                    </a:cubicBezTo>
                    <a:cubicBezTo>
                      <a:pt x="1" y="1384"/>
                      <a:pt x="1113" y="4368"/>
                      <a:pt x="2035" y="5155"/>
                    </a:cubicBezTo>
                    <a:cubicBezTo>
                      <a:pt x="2957" y="5887"/>
                      <a:pt x="11040" y="5968"/>
                      <a:pt x="11040" y="5968"/>
                    </a:cubicBezTo>
                    <a:lnTo>
                      <a:pt x="5561" y="2062"/>
                    </a:lnTo>
                    <a:cubicBezTo>
                      <a:pt x="5561" y="2062"/>
                      <a:pt x="1947" y="1"/>
                      <a:pt x="176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54"/>
              <p:cNvSpPr/>
              <p:nvPr/>
            </p:nvSpPr>
            <p:spPr>
              <a:xfrm>
                <a:off x="1590511" y="2501001"/>
                <a:ext cx="523419" cy="236159"/>
              </a:xfrm>
              <a:custGeom>
                <a:avLst/>
                <a:gdLst/>
                <a:ahLst/>
                <a:cxnLst/>
                <a:rect l="l" t="t" r="r" b="b"/>
                <a:pathLst>
                  <a:path w="11800" h="5324" extrusionOk="0">
                    <a:moveTo>
                      <a:pt x="4273" y="1"/>
                    </a:moveTo>
                    <a:cubicBezTo>
                      <a:pt x="2744" y="1"/>
                      <a:pt x="0" y="1906"/>
                      <a:pt x="0" y="1906"/>
                    </a:cubicBezTo>
                    <a:lnTo>
                      <a:pt x="5181" y="4347"/>
                    </a:lnTo>
                    <a:lnTo>
                      <a:pt x="11799" y="5324"/>
                    </a:lnTo>
                    <a:cubicBezTo>
                      <a:pt x="11799" y="5324"/>
                      <a:pt x="5913" y="116"/>
                      <a:pt x="4422" y="7"/>
                    </a:cubicBezTo>
                    <a:cubicBezTo>
                      <a:pt x="4373" y="3"/>
                      <a:pt x="4324" y="1"/>
                      <a:pt x="42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54"/>
              <p:cNvSpPr/>
              <p:nvPr/>
            </p:nvSpPr>
            <p:spPr>
              <a:xfrm>
                <a:off x="638811" y="2328004"/>
                <a:ext cx="1183946" cy="523463"/>
              </a:xfrm>
              <a:custGeom>
                <a:avLst/>
                <a:gdLst/>
                <a:ahLst/>
                <a:cxnLst/>
                <a:rect l="l" t="t" r="r" b="b"/>
                <a:pathLst>
                  <a:path w="26691" h="11801" extrusionOk="0">
                    <a:moveTo>
                      <a:pt x="3007" y="0"/>
                    </a:moveTo>
                    <a:cubicBezTo>
                      <a:pt x="2051" y="0"/>
                      <a:pt x="1247" y="29"/>
                      <a:pt x="651" y="56"/>
                    </a:cubicBezTo>
                    <a:cubicBezTo>
                      <a:pt x="245" y="110"/>
                      <a:pt x="0" y="435"/>
                      <a:pt x="55" y="707"/>
                    </a:cubicBezTo>
                    <a:cubicBezTo>
                      <a:pt x="55" y="842"/>
                      <a:pt x="136" y="951"/>
                      <a:pt x="190" y="1059"/>
                    </a:cubicBezTo>
                    <a:cubicBezTo>
                      <a:pt x="1357" y="2416"/>
                      <a:pt x="3906" y="4992"/>
                      <a:pt x="8002" y="7244"/>
                    </a:cubicBezTo>
                    <a:cubicBezTo>
                      <a:pt x="11691" y="9332"/>
                      <a:pt x="16682" y="11149"/>
                      <a:pt x="23083" y="11665"/>
                    </a:cubicBezTo>
                    <a:cubicBezTo>
                      <a:pt x="23842" y="11719"/>
                      <a:pt x="24575" y="11773"/>
                      <a:pt x="25361" y="11800"/>
                    </a:cubicBezTo>
                    <a:lnTo>
                      <a:pt x="26365" y="9061"/>
                    </a:lnTo>
                    <a:lnTo>
                      <a:pt x="26690" y="8193"/>
                    </a:lnTo>
                    <a:cubicBezTo>
                      <a:pt x="26690" y="8193"/>
                      <a:pt x="26039" y="7650"/>
                      <a:pt x="24846" y="6891"/>
                    </a:cubicBezTo>
                    <a:cubicBezTo>
                      <a:pt x="22757" y="5453"/>
                      <a:pt x="18906" y="3175"/>
                      <a:pt x="13996" y="1602"/>
                    </a:cubicBezTo>
                    <a:cubicBezTo>
                      <a:pt x="12803" y="1195"/>
                      <a:pt x="11664" y="924"/>
                      <a:pt x="10497" y="680"/>
                    </a:cubicBezTo>
                    <a:cubicBezTo>
                      <a:pt x="7687" y="128"/>
                      <a:pt x="5013" y="0"/>
                      <a:pt x="30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54"/>
              <p:cNvSpPr/>
              <p:nvPr/>
            </p:nvSpPr>
            <p:spPr>
              <a:xfrm>
                <a:off x="638811" y="2328004"/>
                <a:ext cx="1183946" cy="401923"/>
              </a:xfrm>
              <a:custGeom>
                <a:avLst/>
                <a:gdLst/>
                <a:ahLst/>
                <a:cxnLst/>
                <a:rect l="l" t="t" r="r" b="b"/>
                <a:pathLst>
                  <a:path w="26691" h="9061" extrusionOk="0">
                    <a:moveTo>
                      <a:pt x="3007" y="0"/>
                    </a:moveTo>
                    <a:cubicBezTo>
                      <a:pt x="2051" y="0"/>
                      <a:pt x="1247" y="29"/>
                      <a:pt x="651" y="56"/>
                    </a:cubicBezTo>
                    <a:cubicBezTo>
                      <a:pt x="245" y="110"/>
                      <a:pt x="0" y="435"/>
                      <a:pt x="55" y="788"/>
                    </a:cubicBezTo>
                    <a:cubicBezTo>
                      <a:pt x="2713" y="951"/>
                      <a:pt x="9765" y="1792"/>
                      <a:pt x="17956" y="4667"/>
                    </a:cubicBezTo>
                    <a:cubicBezTo>
                      <a:pt x="21483" y="5887"/>
                      <a:pt x="24385" y="7433"/>
                      <a:pt x="26365" y="9061"/>
                    </a:cubicBezTo>
                    <a:lnTo>
                      <a:pt x="26690" y="8193"/>
                    </a:lnTo>
                    <a:cubicBezTo>
                      <a:pt x="26690" y="8193"/>
                      <a:pt x="26039" y="7650"/>
                      <a:pt x="24846" y="6891"/>
                    </a:cubicBezTo>
                    <a:cubicBezTo>
                      <a:pt x="22757" y="5453"/>
                      <a:pt x="18906" y="3175"/>
                      <a:pt x="13996" y="1602"/>
                    </a:cubicBezTo>
                    <a:cubicBezTo>
                      <a:pt x="12803" y="1195"/>
                      <a:pt x="11664" y="924"/>
                      <a:pt x="10497" y="680"/>
                    </a:cubicBezTo>
                    <a:cubicBezTo>
                      <a:pt x="7687" y="128"/>
                      <a:pt x="5013" y="0"/>
                      <a:pt x="30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54"/>
              <p:cNvSpPr/>
              <p:nvPr/>
            </p:nvSpPr>
            <p:spPr>
              <a:xfrm>
                <a:off x="640009" y="2327472"/>
                <a:ext cx="464467" cy="321858"/>
              </a:xfrm>
              <a:custGeom>
                <a:avLst/>
                <a:gdLst/>
                <a:ahLst/>
                <a:cxnLst/>
                <a:rect l="l" t="t" r="r" b="b"/>
                <a:pathLst>
                  <a:path w="10471" h="7256" extrusionOk="0">
                    <a:moveTo>
                      <a:pt x="2988" y="0"/>
                    </a:moveTo>
                    <a:cubicBezTo>
                      <a:pt x="2029" y="0"/>
                      <a:pt x="1221" y="33"/>
                      <a:pt x="624" y="68"/>
                    </a:cubicBezTo>
                    <a:cubicBezTo>
                      <a:pt x="543" y="68"/>
                      <a:pt x="489" y="68"/>
                      <a:pt x="407" y="122"/>
                    </a:cubicBezTo>
                    <a:cubicBezTo>
                      <a:pt x="407" y="136"/>
                      <a:pt x="401" y="142"/>
                      <a:pt x="390" y="142"/>
                    </a:cubicBezTo>
                    <a:cubicBezTo>
                      <a:pt x="380" y="142"/>
                      <a:pt x="367" y="136"/>
                      <a:pt x="353" y="122"/>
                    </a:cubicBezTo>
                    <a:cubicBezTo>
                      <a:pt x="299" y="149"/>
                      <a:pt x="272" y="149"/>
                      <a:pt x="245" y="176"/>
                    </a:cubicBezTo>
                    <a:lnTo>
                      <a:pt x="218" y="203"/>
                    </a:lnTo>
                    <a:cubicBezTo>
                      <a:pt x="82" y="312"/>
                      <a:pt x="1" y="529"/>
                      <a:pt x="1" y="692"/>
                    </a:cubicBezTo>
                    <a:lnTo>
                      <a:pt x="1" y="719"/>
                    </a:lnTo>
                    <a:cubicBezTo>
                      <a:pt x="1" y="854"/>
                      <a:pt x="82" y="963"/>
                      <a:pt x="136" y="1071"/>
                    </a:cubicBezTo>
                    <a:cubicBezTo>
                      <a:pt x="1302" y="2428"/>
                      <a:pt x="3825" y="5004"/>
                      <a:pt x="7948" y="7256"/>
                    </a:cubicBezTo>
                    <a:lnTo>
                      <a:pt x="9846" y="2319"/>
                    </a:lnTo>
                    <a:lnTo>
                      <a:pt x="10470" y="692"/>
                    </a:lnTo>
                    <a:cubicBezTo>
                      <a:pt x="7664" y="141"/>
                      <a:pt x="4993" y="0"/>
                      <a:pt x="298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54"/>
              <p:cNvSpPr/>
              <p:nvPr/>
            </p:nvSpPr>
            <p:spPr>
              <a:xfrm>
                <a:off x="1661484" y="2634875"/>
                <a:ext cx="161284" cy="216598"/>
              </a:xfrm>
              <a:custGeom>
                <a:avLst/>
                <a:gdLst/>
                <a:ahLst/>
                <a:cxnLst/>
                <a:rect l="l" t="t" r="r" b="b"/>
                <a:pathLst>
                  <a:path w="3636" h="4883" extrusionOk="0">
                    <a:moveTo>
                      <a:pt x="1791" y="0"/>
                    </a:moveTo>
                    <a:lnTo>
                      <a:pt x="1465" y="814"/>
                    </a:lnTo>
                    <a:lnTo>
                      <a:pt x="1" y="4747"/>
                    </a:lnTo>
                    <a:cubicBezTo>
                      <a:pt x="733" y="4801"/>
                      <a:pt x="1492" y="4855"/>
                      <a:pt x="2279" y="4882"/>
                    </a:cubicBezTo>
                    <a:cubicBezTo>
                      <a:pt x="2767" y="3499"/>
                      <a:pt x="3093" y="2631"/>
                      <a:pt x="3283" y="2143"/>
                    </a:cubicBezTo>
                    <a:lnTo>
                      <a:pt x="3527" y="1519"/>
                    </a:lnTo>
                    <a:cubicBezTo>
                      <a:pt x="3527" y="1519"/>
                      <a:pt x="3554" y="1492"/>
                      <a:pt x="3554" y="1465"/>
                    </a:cubicBezTo>
                    <a:lnTo>
                      <a:pt x="3635" y="1329"/>
                    </a:lnTo>
                    <a:cubicBezTo>
                      <a:pt x="3635" y="1329"/>
                      <a:pt x="2984" y="787"/>
                      <a:pt x="17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54"/>
              <p:cNvSpPr/>
              <p:nvPr/>
            </p:nvSpPr>
            <p:spPr>
              <a:xfrm>
                <a:off x="1813321" y="2739205"/>
                <a:ext cx="392032" cy="180712"/>
              </a:xfrm>
              <a:custGeom>
                <a:avLst/>
                <a:gdLst/>
                <a:ahLst/>
                <a:cxnLst/>
                <a:rect l="l" t="t" r="r" b="b"/>
                <a:pathLst>
                  <a:path w="8838" h="4074" extrusionOk="0">
                    <a:moveTo>
                      <a:pt x="1634" y="0"/>
                    </a:moveTo>
                    <a:cubicBezTo>
                      <a:pt x="1561" y="0"/>
                      <a:pt x="1494" y="3"/>
                      <a:pt x="1433" y="8"/>
                    </a:cubicBezTo>
                    <a:cubicBezTo>
                      <a:pt x="484" y="116"/>
                      <a:pt x="22" y="876"/>
                      <a:pt x="22" y="1744"/>
                    </a:cubicBezTo>
                    <a:cubicBezTo>
                      <a:pt x="0" y="2918"/>
                      <a:pt x="2186" y="4074"/>
                      <a:pt x="6017" y="4074"/>
                    </a:cubicBezTo>
                    <a:cubicBezTo>
                      <a:pt x="6876" y="4074"/>
                      <a:pt x="7819" y="4016"/>
                      <a:pt x="8838" y="3887"/>
                    </a:cubicBezTo>
                    <a:cubicBezTo>
                      <a:pt x="5519" y="670"/>
                      <a:pt x="2802" y="0"/>
                      <a:pt x="16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54"/>
              <p:cNvSpPr/>
              <p:nvPr/>
            </p:nvSpPr>
            <p:spPr>
              <a:xfrm>
                <a:off x="1823923" y="2763514"/>
                <a:ext cx="228619" cy="105881"/>
              </a:xfrm>
              <a:custGeom>
                <a:avLst/>
                <a:gdLst/>
                <a:ahLst/>
                <a:cxnLst/>
                <a:rect l="l" t="t" r="r" b="b"/>
                <a:pathLst>
                  <a:path w="5154" h="2387" extrusionOk="0">
                    <a:moveTo>
                      <a:pt x="888" y="1"/>
                    </a:moveTo>
                    <a:cubicBezTo>
                      <a:pt x="862" y="1"/>
                      <a:pt x="837" y="1"/>
                      <a:pt x="814" y="2"/>
                    </a:cubicBezTo>
                    <a:cubicBezTo>
                      <a:pt x="272" y="84"/>
                      <a:pt x="0" y="518"/>
                      <a:pt x="0" y="1033"/>
                    </a:cubicBezTo>
                    <a:cubicBezTo>
                      <a:pt x="0" y="1701"/>
                      <a:pt x="1279" y="2387"/>
                      <a:pt x="3535" y="2387"/>
                    </a:cubicBezTo>
                    <a:cubicBezTo>
                      <a:pt x="4029" y="2387"/>
                      <a:pt x="4570" y="2354"/>
                      <a:pt x="5154" y="2281"/>
                    </a:cubicBezTo>
                    <a:cubicBezTo>
                      <a:pt x="3172" y="351"/>
                      <a:pt x="1541" y="1"/>
                      <a:pt x="888" y="1"/>
                    </a:cubicBezTo>
                    <a:close/>
                  </a:path>
                </a:pathLst>
              </a:custGeom>
              <a:solidFill>
                <a:srgbClr val="FFFFFF">
                  <a:alpha val="37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54"/>
              <p:cNvSpPr/>
              <p:nvPr/>
            </p:nvSpPr>
            <p:spPr>
              <a:xfrm>
                <a:off x="1353462" y="2566474"/>
                <a:ext cx="324919" cy="221654"/>
              </a:xfrm>
              <a:custGeom>
                <a:avLst/>
                <a:gdLst/>
                <a:ahLst/>
                <a:cxnLst/>
                <a:rect l="l" t="t" r="r" b="b"/>
                <a:pathLst>
                  <a:path w="7325" h="4997" extrusionOk="0">
                    <a:moveTo>
                      <a:pt x="1926" y="0"/>
                    </a:moveTo>
                    <a:cubicBezTo>
                      <a:pt x="890" y="0"/>
                      <a:pt x="298" y="686"/>
                      <a:pt x="164" y="1244"/>
                    </a:cubicBezTo>
                    <a:cubicBezTo>
                      <a:pt x="1" y="1949"/>
                      <a:pt x="137" y="3034"/>
                      <a:pt x="1113" y="3603"/>
                    </a:cubicBezTo>
                    <a:cubicBezTo>
                      <a:pt x="1818" y="4010"/>
                      <a:pt x="4151" y="4661"/>
                      <a:pt x="5426" y="4960"/>
                    </a:cubicBezTo>
                    <a:cubicBezTo>
                      <a:pt x="5512" y="4985"/>
                      <a:pt x="5599" y="4997"/>
                      <a:pt x="5686" y="4997"/>
                    </a:cubicBezTo>
                    <a:cubicBezTo>
                      <a:pt x="6066" y="4997"/>
                      <a:pt x="6432" y="4765"/>
                      <a:pt x="6565" y="4390"/>
                    </a:cubicBezTo>
                    <a:lnTo>
                      <a:pt x="7135" y="2925"/>
                    </a:lnTo>
                    <a:cubicBezTo>
                      <a:pt x="7324" y="2410"/>
                      <a:pt x="7107" y="1840"/>
                      <a:pt x="6592" y="1651"/>
                    </a:cubicBezTo>
                    <a:cubicBezTo>
                      <a:pt x="5507" y="1162"/>
                      <a:pt x="3690" y="403"/>
                      <a:pt x="2659" y="104"/>
                    </a:cubicBezTo>
                    <a:cubicBezTo>
                      <a:pt x="2394" y="32"/>
                      <a:pt x="2149" y="0"/>
                      <a:pt x="19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54"/>
              <p:cNvSpPr/>
              <p:nvPr/>
            </p:nvSpPr>
            <p:spPr>
              <a:xfrm>
                <a:off x="1385977" y="2596372"/>
                <a:ext cx="122737" cy="109652"/>
              </a:xfrm>
              <a:custGeom>
                <a:avLst/>
                <a:gdLst/>
                <a:ahLst/>
                <a:cxnLst/>
                <a:rect l="l" t="t" r="r" b="b"/>
                <a:pathLst>
                  <a:path w="2767" h="2472" extrusionOk="0">
                    <a:moveTo>
                      <a:pt x="1394" y="0"/>
                    </a:moveTo>
                    <a:cubicBezTo>
                      <a:pt x="1247" y="0"/>
                      <a:pt x="1097" y="26"/>
                      <a:pt x="950" y="81"/>
                    </a:cubicBezTo>
                    <a:cubicBezTo>
                      <a:pt x="299" y="326"/>
                      <a:pt x="0" y="1031"/>
                      <a:pt x="244" y="1682"/>
                    </a:cubicBezTo>
                    <a:cubicBezTo>
                      <a:pt x="431" y="2180"/>
                      <a:pt x="888" y="2472"/>
                      <a:pt x="1384" y="2472"/>
                    </a:cubicBezTo>
                    <a:cubicBezTo>
                      <a:pt x="1536" y="2472"/>
                      <a:pt x="1692" y="2444"/>
                      <a:pt x="1845" y="2387"/>
                    </a:cubicBezTo>
                    <a:cubicBezTo>
                      <a:pt x="2469" y="2143"/>
                      <a:pt x="2767" y="1438"/>
                      <a:pt x="2550" y="787"/>
                    </a:cubicBezTo>
                    <a:cubicBezTo>
                      <a:pt x="2361" y="304"/>
                      <a:pt x="1896" y="0"/>
                      <a:pt x="13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54"/>
              <p:cNvSpPr/>
              <p:nvPr/>
            </p:nvSpPr>
            <p:spPr>
              <a:xfrm>
                <a:off x="1726468" y="2633633"/>
                <a:ext cx="93905" cy="93905"/>
              </a:xfrm>
              <a:custGeom>
                <a:avLst/>
                <a:gdLst/>
                <a:ahLst/>
                <a:cxnLst/>
                <a:rect l="l" t="t" r="r" b="b"/>
                <a:pathLst>
                  <a:path w="2117" h="2117" extrusionOk="0">
                    <a:moveTo>
                      <a:pt x="299" y="1"/>
                    </a:moveTo>
                    <a:lnTo>
                      <a:pt x="0" y="869"/>
                    </a:lnTo>
                    <a:cubicBezTo>
                      <a:pt x="678" y="1303"/>
                      <a:pt x="1275" y="1764"/>
                      <a:pt x="1791" y="2117"/>
                    </a:cubicBezTo>
                    <a:lnTo>
                      <a:pt x="2035" y="1520"/>
                    </a:lnTo>
                    <a:lnTo>
                      <a:pt x="2062" y="1438"/>
                    </a:lnTo>
                    <a:lnTo>
                      <a:pt x="2116" y="1303"/>
                    </a:lnTo>
                    <a:cubicBezTo>
                      <a:pt x="2116" y="1303"/>
                      <a:pt x="1492" y="760"/>
                      <a:pt x="299"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54"/>
              <p:cNvSpPr/>
              <p:nvPr/>
            </p:nvSpPr>
            <p:spPr>
              <a:xfrm>
                <a:off x="640009" y="2327472"/>
                <a:ext cx="464467" cy="102865"/>
              </a:xfrm>
              <a:custGeom>
                <a:avLst/>
                <a:gdLst/>
                <a:ahLst/>
                <a:cxnLst/>
                <a:rect l="l" t="t" r="r" b="b"/>
                <a:pathLst>
                  <a:path w="10471" h="2319" extrusionOk="0">
                    <a:moveTo>
                      <a:pt x="2988" y="0"/>
                    </a:moveTo>
                    <a:cubicBezTo>
                      <a:pt x="2029" y="0"/>
                      <a:pt x="1221" y="33"/>
                      <a:pt x="624" y="68"/>
                    </a:cubicBezTo>
                    <a:cubicBezTo>
                      <a:pt x="543" y="68"/>
                      <a:pt x="489" y="68"/>
                      <a:pt x="407" y="122"/>
                    </a:cubicBezTo>
                    <a:cubicBezTo>
                      <a:pt x="407" y="149"/>
                      <a:pt x="380" y="149"/>
                      <a:pt x="353" y="149"/>
                    </a:cubicBezTo>
                    <a:cubicBezTo>
                      <a:pt x="299" y="176"/>
                      <a:pt x="272" y="176"/>
                      <a:pt x="245" y="203"/>
                    </a:cubicBezTo>
                    <a:lnTo>
                      <a:pt x="218" y="258"/>
                    </a:lnTo>
                    <a:cubicBezTo>
                      <a:pt x="82" y="339"/>
                      <a:pt x="1" y="556"/>
                      <a:pt x="1" y="719"/>
                    </a:cubicBezTo>
                    <a:lnTo>
                      <a:pt x="1" y="746"/>
                    </a:lnTo>
                    <a:cubicBezTo>
                      <a:pt x="1736" y="881"/>
                      <a:pt x="5290" y="1261"/>
                      <a:pt x="9846" y="2319"/>
                    </a:cubicBezTo>
                    <a:lnTo>
                      <a:pt x="10470" y="692"/>
                    </a:lnTo>
                    <a:cubicBezTo>
                      <a:pt x="7664" y="141"/>
                      <a:pt x="4993" y="0"/>
                      <a:pt x="2988" y="0"/>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8" name="Google Shape;888;p54"/>
            <p:cNvSpPr/>
            <p:nvPr/>
          </p:nvSpPr>
          <p:spPr>
            <a:xfrm rot="-885366" flipH="1">
              <a:off x="5094979" y="904906"/>
              <a:ext cx="1866114" cy="386542"/>
            </a:xfrm>
            <a:custGeom>
              <a:avLst/>
              <a:gdLst/>
              <a:ahLst/>
              <a:cxnLst/>
              <a:rect l="l" t="t" r="r" b="b"/>
              <a:pathLst>
                <a:path w="74646" h="15462" extrusionOk="0">
                  <a:moveTo>
                    <a:pt x="48444" y="1"/>
                  </a:moveTo>
                  <a:cubicBezTo>
                    <a:pt x="48336" y="1"/>
                    <a:pt x="48281" y="109"/>
                    <a:pt x="48281" y="218"/>
                  </a:cubicBezTo>
                  <a:cubicBezTo>
                    <a:pt x="48281" y="326"/>
                    <a:pt x="48336" y="380"/>
                    <a:pt x="48444" y="380"/>
                  </a:cubicBezTo>
                  <a:cubicBezTo>
                    <a:pt x="48593" y="367"/>
                    <a:pt x="48756" y="360"/>
                    <a:pt x="48919" y="360"/>
                  </a:cubicBezTo>
                  <a:cubicBezTo>
                    <a:pt x="49081" y="360"/>
                    <a:pt x="49244" y="367"/>
                    <a:pt x="49393" y="380"/>
                  </a:cubicBezTo>
                  <a:lnTo>
                    <a:pt x="49529" y="380"/>
                  </a:lnTo>
                  <a:cubicBezTo>
                    <a:pt x="49665" y="380"/>
                    <a:pt x="49746" y="326"/>
                    <a:pt x="49746" y="218"/>
                  </a:cubicBezTo>
                  <a:cubicBezTo>
                    <a:pt x="49746" y="82"/>
                    <a:pt x="49665" y="1"/>
                    <a:pt x="49556" y="1"/>
                  </a:cubicBezTo>
                  <a:close/>
                  <a:moveTo>
                    <a:pt x="50695" y="1"/>
                  </a:moveTo>
                  <a:cubicBezTo>
                    <a:pt x="50587" y="1"/>
                    <a:pt x="50478" y="82"/>
                    <a:pt x="50478" y="190"/>
                  </a:cubicBezTo>
                  <a:cubicBezTo>
                    <a:pt x="50478" y="272"/>
                    <a:pt x="50533" y="380"/>
                    <a:pt x="50641" y="380"/>
                  </a:cubicBezTo>
                  <a:cubicBezTo>
                    <a:pt x="51021" y="380"/>
                    <a:pt x="51401" y="407"/>
                    <a:pt x="51780" y="462"/>
                  </a:cubicBezTo>
                  <a:cubicBezTo>
                    <a:pt x="51862" y="462"/>
                    <a:pt x="51943" y="380"/>
                    <a:pt x="51970" y="272"/>
                  </a:cubicBezTo>
                  <a:cubicBezTo>
                    <a:pt x="51970" y="190"/>
                    <a:pt x="51916" y="82"/>
                    <a:pt x="51807" y="82"/>
                  </a:cubicBezTo>
                  <a:cubicBezTo>
                    <a:pt x="51428" y="55"/>
                    <a:pt x="51048" y="1"/>
                    <a:pt x="50695" y="1"/>
                  </a:cubicBezTo>
                  <a:close/>
                  <a:moveTo>
                    <a:pt x="47332" y="55"/>
                  </a:moveTo>
                  <a:lnTo>
                    <a:pt x="46220" y="136"/>
                  </a:lnTo>
                  <a:cubicBezTo>
                    <a:pt x="46111" y="136"/>
                    <a:pt x="46030" y="245"/>
                    <a:pt x="46030" y="353"/>
                  </a:cubicBezTo>
                  <a:cubicBezTo>
                    <a:pt x="46030" y="435"/>
                    <a:pt x="46111" y="516"/>
                    <a:pt x="46220" y="516"/>
                  </a:cubicBezTo>
                  <a:cubicBezTo>
                    <a:pt x="46573" y="489"/>
                    <a:pt x="46952" y="462"/>
                    <a:pt x="47359" y="407"/>
                  </a:cubicBezTo>
                  <a:cubicBezTo>
                    <a:pt x="47468" y="407"/>
                    <a:pt x="47522" y="326"/>
                    <a:pt x="47522" y="218"/>
                  </a:cubicBezTo>
                  <a:cubicBezTo>
                    <a:pt x="47522" y="109"/>
                    <a:pt x="47440" y="55"/>
                    <a:pt x="47332" y="55"/>
                  </a:cubicBezTo>
                  <a:close/>
                  <a:moveTo>
                    <a:pt x="52892" y="163"/>
                  </a:moveTo>
                  <a:cubicBezTo>
                    <a:pt x="52784" y="163"/>
                    <a:pt x="52675" y="245"/>
                    <a:pt x="52675" y="353"/>
                  </a:cubicBezTo>
                  <a:cubicBezTo>
                    <a:pt x="52675" y="435"/>
                    <a:pt x="52757" y="543"/>
                    <a:pt x="52865" y="543"/>
                  </a:cubicBezTo>
                  <a:cubicBezTo>
                    <a:pt x="53218" y="597"/>
                    <a:pt x="53570" y="624"/>
                    <a:pt x="53977" y="679"/>
                  </a:cubicBezTo>
                  <a:cubicBezTo>
                    <a:pt x="54086" y="679"/>
                    <a:pt x="54140" y="624"/>
                    <a:pt x="54167" y="516"/>
                  </a:cubicBezTo>
                  <a:cubicBezTo>
                    <a:pt x="54167" y="407"/>
                    <a:pt x="54113" y="326"/>
                    <a:pt x="54004" y="326"/>
                  </a:cubicBezTo>
                  <a:cubicBezTo>
                    <a:pt x="53625" y="272"/>
                    <a:pt x="53272" y="218"/>
                    <a:pt x="52892" y="163"/>
                  </a:cubicBezTo>
                  <a:close/>
                  <a:moveTo>
                    <a:pt x="45081" y="353"/>
                  </a:moveTo>
                  <a:cubicBezTo>
                    <a:pt x="44728" y="380"/>
                    <a:pt x="44348" y="435"/>
                    <a:pt x="43969" y="516"/>
                  </a:cubicBezTo>
                  <a:cubicBezTo>
                    <a:pt x="43860" y="516"/>
                    <a:pt x="43806" y="624"/>
                    <a:pt x="43833" y="706"/>
                  </a:cubicBezTo>
                  <a:cubicBezTo>
                    <a:pt x="43833" y="787"/>
                    <a:pt x="43914" y="841"/>
                    <a:pt x="43996" y="841"/>
                  </a:cubicBezTo>
                  <a:cubicBezTo>
                    <a:pt x="44403" y="787"/>
                    <a:pt x="44755" y="733"/>
                    <a:pt x="45135" y="706"/>
                  </a:cubicBezTo>
                  <a:cubicBezTo>
                    <a:pt x="45216" y="706"/>
                    <a:pt x="45298" y="624"/>
                    <a:pt x="45298" y="516"/>
                  </a:cubicBezTo>
                  <a:cubicBezTo>
                    <a:pt x="45298" y="407"/>
                    <a:pt x="45189" y="353"/>
                    <a:pt x="45081" y="353"/>
                  </a:cubicBezTo>
                  <a:close/>
                  <a:moveTo>
                    <a:pt x="55084" y="538"/>
                  </a:moveTo>
                  <a:cubicBezTo>
                    <a:pt x="55014" y="538"/>
                    <a:pt x="54950" y="608"/>
                    <a:pt x="54927" y="679"/>
                  </a:cubicBezTo>
                  <a:cubicBezTo>
                    <a:pt x="54900" y="787"/>
                    <a:pt x="54954" y="869"/>
                    <a:pt x="55062" y="896"/>
                  </a:cubicBezTo>
                  <a:cubicBezTo>
                    <a:pt x="55415" y="923"/>
                    <a:pt x="55768" y="1031"/>
                    <a:pt x="56147" y="1085"/>
                  </a:cubicBezTo>
                  <a:lnTo>
                    <a:pt x="56174" y="1085"/>
                  </a:lnTo>
                  <a:cubicBezTo>
                    <a:pt x="56283" y="1085"/>
                    <a:pt x="56337" y="1058"/>
                    <a:pt x="56337" y="1031"/>
                  </a:cubicBezTo>
                  <a:cubicBezTo>
                    <a:pt x="56391" y="923"/>
                    <a:pt x="56310" y="814"/>
                    <a:pt x="56202" y="787"/>
                  </a:cubicBezTo>
                  <a:cubicBezTo>
                    <a:pt x="55876" y="679"/>
                    <a:pt x="55496" y="624"/>
                    <a:pt x="55117" y="543"/>
                  </a:cubicBezTo>
                  <a:cubicBezTo>
                    <a:pt x="55106" y="539"/>
                    <a:pt x="55095" y="538"/>
                    <a:pt x="55084" y="538"/>
                  </a:cubicBezTo>
                  <a:close/>
                  <a:moveTo>
                    <a:pt x="42939" y="672"/>
                  </a:moveTo>
                  <a:cubicBezTo>
                    <a:pt x="42921" y="672"/>
                    <a:pt x="42902" y="674"/>
                    <a:pt x="42884" y="679"/>
                  </a:cubicBezTo>
                  <a:cubicBezTo>
                    <a:pt x="42504" y="787"/>
                    <a:pt x="42178" y="841"/>
                    <a:pt x="41799" y="950"/>
                  </a:cubicBezTo>
                  <a:cubicBezTo>
                    <a:pt x="41690" y="1004"/>
                    <a:pt x="41636" y="1085"/>
                    <a:pt x="41663" y="1194"/>
                  </a:cubicBezTo>
                  <a:cubicBezTo>
                    <a:pt x="41663" y="1275"/>
                    <a:pt x="41772" y="1330"/>
                    <a:pt x="41826" y="1330"/>
                  </a:cubicBezTo>
                  <a:lnTo>
                    <a:pt x="41907" y="1330"/>
                  </a:lnTo>
                  <a:cubicBezTo>
                    <a:pt x="42287" y="1221"/>
                    <a:pt x="42612" y="1140"/>
                    <a:pt x="42992" y="1058"/>
                  </a:cubicBezTo>
                  <a:cubicBezTo>
                    <a:pt x="43074" y="1031"/>
                    <a:pt x="43155" y="923"/>
                    <a:pt x="43128" y="814"/>
                  </a:cubicBezTo>
                  <a:cubicBezTo>
                    <a:pt x="43105" y="724"/>
                    <a:pt x="43027" y="672"/>
                    <a:pt x="42939" y="672"/>
                  </a:cubicBezTo>
                  <a:close/>
                  <a:moveTo>
                    <a:pt x="57253" y="972"/>
                  </a:moveTo>
                  <a:cubicBezTo>
                    <a:pt x="57177" y="972"/>
                    <a:pt x="57093" y="1042"/>
                    <a:pt x="57069" y="1113"/>
                  </a:cubicBezTo>
                  <a:cubicBezTo>
                    <a:pt x="57015" y="1221"/>
                    <a:pt x="57097" y="1330"/>
                    <a:pt x="57205" y="1357"/>
                  </a:cubicBezTo>
                  <a:cubicBezTo>
                    <a:pt x="57558" y="1465"/>
                    <a:pt x="57937" y="1574"/>
                    <a:pt x="58290" y="1682"/>
                  </a:cubicBezTo>
                  <a:lnTo>
                    <a:pt x="58344" y="1682"/>
                  </a:lnTo>
                  <a:cubicBezTo>
                    <a:pt x="58426" y="1682"/>
                    <a:pt x="58480" y="1601"/>
                    <a:pt x="58507" y="1519"/>
                  </a:cubicBezTo>
                  <a:cubicBezTo>
                    <a:pt x="58561" y="1438"/>
                    <a:pt x="58480" y="1330"/>
                    <a:pt x="58371" y="1302"/>
                  </a:cubicBezTo>
                  <a:cubicBezTo>
                    <a:pt x="58019" y="1194"/>
                    <a:pt x="57666" y="1085"/>
                    <a:pt x="57286" y="977"/>
                  </a:cubicBezTo>
                  <a:cubicBezTo>
                    <a:pt x="57276" y="973"/>
                    <a:pt x="57264" y="972"/>
                    <a:pt x="57253" y="972"/>
                  </a:cubicBezTo>
                  <a:close/>
                  <a:moveTo>
                    <a:pt x="40796" y="1214"/>
                  </a:moveTo>
                  <a:cubicBezTo>
                    <a:pt x="40778" y="1214"/>
                    <a:pt x="40760" y="1216"/>
                    <a:pt x="40741" y="1221"/>
                  </a:cubicBezTo>
                  <a:cubicBezTo>
                    <a:pt x="40388" y="1330"/>
                    <a:pt x="40009" y="1465"/>
                    <a:pt x="39656" y="1574"/>
                  </a:cubicBezTo>
                  <a:cubicBezTo>
                    <a:pt x="39575" y="1601"/>
                    <a:pt x="39493" y="1709"/>
                    <a:pt x="39520" y="1791"/>
                  </a:cubicBezTo>
                  <a:cubicBezTo>
                    <a:pt x="39575" y="1899"/>
                    <a:pt x="39629" y="1953"/>
                    <a:pt x="39710" y="1953"/>
                  </a:cubicBezTo>
                  <a:lnTo>
                    <a:pt x="39792" y="1953"/>
                  </a:lnTo>
                  <a:cubicBezTo>
                    <a:pt x="40144" y="1791"/>
                    <a:pt x="40524" y="1709"/>
                    <a:pt x="40849" y="1601"/>
                  </a:cubicBezTo>
                  <a:cubicBezTo>
                    <a:pt x="40958" y="1574"/>
                    <a:pt x="41012" y="1465"/>
                    <a:pt x="40985" y="1357"/>
                  </a:cubicBezTo>
                  <a:cubicBezTo>
                    <a:pt x="40963" y="1267"/>
                    <a:pt x="40884" y="1214"/>
                    <a:pt x="40796" y="1214"/>
                  </a:cubicBezTo>
                  <a:close/>
                  <a:moveTo>
                    <a:pt x="59384" y="1618"/>
                  </a:moveTo>
                  <a:cubicBezTo>
                    <a:pt x="59312" y="1618"/>
                    <a:pt x="59260" y="1654"/>
                    <a:pt x="59239" y="1736"/>
                  </a:cubicBezTo>
                  <a:cubicBezTo>
                    <a:pt x="59185" y="1845"/>
                    <a:pt x="59239" y="1953"/>
                    <a:pt x="59321" y="1981"/>
                  </a:cubicBezTo>
                  <a:cubicBezTo>
                    <a:pt x="59673" y="2116"/>
                    <a:pt x="60053" y="2198"/>
                    <a:pt x="60379" y="2360"/>
                  </a:cubicBezTo>
                  <a:lnTo>
                    <a:pt x="60460" y="2360"/>
                  </a:lnTo>
                  <a:cubicBezTo>
                    <a:pt x="60514" y="2360"/>
                    <a:pt x="60596" y="2306"/>
                    <a:pt x="60623" y="2252"/>
                  </a:cubicBezTo>
                  <a:cubicBezTo>
                    <a:pt x="60650" y="2143"/>
                    <a:pt x="60623" y="2035"/>
                    <a:pt x="60514" y="2008"/>
                  </a:cubicBezTo>
                  <a:cubicBezTo>
                    <a:pt x="60189" y="1872"/>
                    <a:pt x="59809" y="1736"/>
                    <a:pt x="59456" y="1628"/>
                  </a:cubicBezTo>
                  <a:cubicBezTo>
                    <a:pt x="59431" y="1622"/>
                    <a:pt x="59407" y="1618"/>
                    <a:pt x="59384" y="1618"/>
                  </a:cubicBezTo>
                  <a:close/>
                  <a:moveTo>
                    <a:pt x="38660" y="1932"/>
                  </a:moveTo>
                  <a:cubicBezTo>
                    <a:pt x="38632" y="1932"/>
                    <a:pt x="38601" y="1938"/>
                    <a:pt x="38571" y="1953"/>
                  </a:cubicBezTo>
                  <a:cubicBezTo>
                    <a:pt x="38245" y="2035"/>
                    <a:pt x="37866" y="2170"/>
                    <a:pt x="37540" y="2306"/>
                  </a:cubicBezTo>
                  <a:cubicBezTo>
                    <a:pt x="37432" y="2360"/>
                    <a:pt x="37405" y="2442"/>
                    <a:pt x="37432" y="2550"/>
                  </a:cubicBezTo>
                  <a:cubicBezTo>
                    <a:pt x="37459" y="2659"/>
                    <a:pt x="37540" y="2686"/>
                    <a:pt x="37595" y="2686"/>
                  </a:cubicBezTo>
                  <a:cubicBezTo>
                    <a:pt x="37595" y="2686"/>
                    <a:pt x="37622" y="2686"/>
                    <a:pt x="37676" y="2659"/>
                  </a:cubicBezTo>
                  <a:cubicBezTo>
                    <a:pt x="38001" y="2523"/>
                    <a:pt x="38381" y="2415"/>
                    <a:pt x="38707" y="2279"/>
                  </a:cubicBezTo>
                  <a:cubicBezTo>
                    <a:pt x="38815" y="2252"/>
                    <a:pt x="38842" y="2143"/>
                    <a:pt x="38815" y="2035"/>
                  </a:cubicBezTo>
                  <a:cubicBezTo>
                    <a:pt x="38796" y="1976"/>
                    <a:pt x="38734" y="1932"/>
                    <a:pt x="38660" y="1932"/>
                  </a:cubicBezTo>
                  <a:close/>
                  <a:moveTo>
                    <a:pt x="61496" y="2405"/>
                  </a:moveTo>
                  <a:cubicBezTo>
                    <a:pt x="61417" y="2405"/>
                    <a:pt x="61349" y="2440"/>
                    <a:pt x="61328" y="2523"/>
                  </a:cubicBezTo>
                  <a:cubicBezTo>
                    <a:pt x="61301" y="2632"/>
                    <a:pt x="61328" y="2713"/>
                    <a:pt x="61436" y="2767"/>
                  </a:cubicBezTo>
                  <a:cubicBezTo>
                    <a:pt x="61762" y="2876"/>
                    <a:pt x="62115" y="3066"/>
                    <a:pt x="62440" y="3201"/>
                  </a:cubicBezTo>
                  <a:lnTo>
                    <a:pt x="62521" y="3201"/>
                  </a:lnTo>
                  <a:cubicBezTo>
                    <a:pt x="62576" y="3201"/>
                    <a:pt x="62657" y="3174"/>
                    <a:pt x="62684" y="3093"/>
                  </a:cubicBezTo>
                  <a:cubicBezTo>
                    <a:pt x="62711" y="2984"/>
                    <a:pt x="62684" y="2876"/>
                    <a:pt x="62576" y="2849"/>
                  </a:cubicBezTo>
                  <a:cubicBezTo>
                    <a:pt x="62250" y="2713"/>
                    <a:pt x="61898" y="2550"/>
                    <a:pt x="61572" y="2415"/>
                  </a:cubicBezTo>
                  <a:cubicBezTo>
                    <a:pt x="61546" y="2408"/>
                    <a:pt x="61521" y="2405"/>
                    <a:pt x="61496" y="2405"/>
                  </a:cubicBezTo>
                  <a:close/>
                  <a:moveTo>
                    <a:pt x="36567" y="2745"/>
                  </a:moveTo>
                  <a:cubicBezTo>
                    <a:pt x="36541" y="2745"/>
                    <a:pt x="36513" y="2752"/>
                    <a:pt x="36482" y="2767"/>
                  </a:cubicBezTo>
                  <a:cubicBezTo>
                    <a:pt x="36130" y="2876"/>
                    <a:pt x="35804" y="3066"/>
                    <a:pt x="35452" y="3201"/>
                  </a:cubicBezTo>
                  <a:cubicBezTo>
                    <a:pt x="35370" y="3228"/>
                    <a:pt x="35316" y="3337"/>
                    <a:pt x="35370" y="3445"/>
                  </a:cubicBezTo>
                  <a:cubicBezTo>
                    <a:pt x="35397" y="3500"/>
                    <a:pt x="35452" y="3527"/>
                    <a:pt x="35533" y="3527"/>
                  </a:cubicBezTo>
                  <a:lnTo>
                    <a:pt x="35587" y="3527"/>
                  </a:lnTo>
                  <a:cubicBezTo>
                    <a:pt x="35940" y="3364"/>
                    <a:pt x="36265" y="3228"/>
                    <a:pt x="36618" y="3093"/>
                  </a:cubicBezTo>
                  <a:cubicBezTo>
                    <a:pt x="36727" y="3066"/>
                    <a:pt x="36754" y="2957"/>
                    <a:pt x="36727" y="2849"/>
                  </a:cubicBezTo>
                  <a:cubicBezTo>
                    <a:pt x="36687" y="2790"/>
                    <a:pt x="36634" y="2745"/>
                    <a:pt x="36567" y="2745"/>
                  </a:cubicBezTo>
                  <a:close/>
                  <a:moveTo>
                    <a:pt x="63529" y="3288"/>
                  </a:moveTo>
                  <a:cubicBezTo>
                    <a:pt x="63458" y="3288"/>
                    <a:pt x="63382" y="3332"/>
                    <a:pt x="63362" y="3391"/>
                  </a:cubicBezTo>
                  <a:cubicBezTo>
                    <a:pt x="63308" y="3472"/>
                    <a:pt x="63335" y="3608"/>
                    <a:pt x="63444" y="3635"/>
                  </a:cubicBezTo>
                  <a:cubicBezTo>
                    <a:pt x="63769" y="3798"/>
                    <a:pt x="64067" y="3988"/>
                    <a:pt x="64420" y="4150"/>
                  </a:cubicBezTo>
                  <a:cubicBezTo>
                    <a:pt x="64447" y="4178"/>
                    <a:pt x="64474" y="4178"/>
                    <a:pt x="64529" y="4178"/>
                  </a:cubicBezTo>
                  <a:cubicBezTo>
                    <a:pt x="64583" y="4178"/>
                    <a:pt x="64664" y="4150"/>
                    <a:pt x="64664" y="4042"/>
                  </a:cubicBezTo>
                  <a:cubicBezTo>
                    <a:pt x="64718" y="3988"/>
                    <a:pt x="64691" y="3852"/>
                    <a:pt x="64583" y="3798"/>
                  </a:cubicBezTo>
                  <a:cubicBezTo>
                    <a:pt x="64284" y="3635"/>
                    <a:pt x="63932" y="3472"/>
                    <a:pt x="63606" y="3310"/>
                  </a:cubicBezTo>
                  <a:cubicBezTo>
                    <a:pt x="63584" y="3294"/>
                    <a:pt x="63557" y="3288"/>
                    <a:pt x="63529" y="3288"/>
                  </a:cubicBezTo>
                  <a:close/>
                  <a:moveTo>
                    <a:pt x="34520" y="3625"/>
                  </a:moveTo>
                  <a:cubicBezTo>
                    <a:pt x="34498" y="3625"/>
                    <a:pt x="34474" y="3629"/>
                    <a:pt x="34448" y="3635"/>
                  </a:cubicBezTo>
                  <a:cubicBezTo>
                    <a:pt x="34096" y="3798"/>
                    <a:pt x="33770" y="3933"/>
                    <a:pt x="33417" y="4123"/>
                  </a:cubicBezTo>
                  <a:cubicBezTo>
                    <a:pt x="33336" y="4150"/>
                    <a:pt x="33282" y="4259"/>
                    <a:pt x="33336" y="4340"/>
                  </a:cubicBezTo>
                  <a:cubicBezTo>
                    <a:pt x="33363" y="4422"/>
                    <a:pt x="33417" y="4449"/>
                    <a:pt x="33499" y="4449"/>
                  </a:cubicBezTo>
                  <a:lnTo>
                    <a:pt x="33553" y="4449"/>
                  </a:lnTo>
                  <a:cubicBezTo>
                    <a:pt x="33906" y="4286"/>
                    <a:pt x="34231" y="4150"/>
                    <a:pt x="34584" y="3988"/>
                  </a:cubicBezTo>
                  <a:cubicBezTo>
                    <a:pt x="34692" y="3933"/>
                    <a:pt x="34719" y="3852"/>
                    <a:pt x="34692" y="3744"/>
                  </a:cubicBezTo>
                  <a:cubicBezTo>
                    <a:pt x="34651" y="3661"/>
                    <a:pt x="34594" y="3625"/>
                    <a:pt x="34520" y="3625"/>
                  </a:cubicBezTo>
                  <a:close/>
                  <a:moveTo>
                    <a:pt x="65476" y="4347"/>
                  </a:moveTo>
                  <a:cubicBezTo>
                    <a:pt x="65428" y="4347"/>
                    <a:pt x="65375" y="4383"/>
                    <a:pt x="65342" y="4449"/>
                  </a:cubicBezTo>
                  <a:cubicBezTo>
                    <a:pt x="65261" y="4530"/>
                    <a:pt x="65288" y="4612"/>
                    <a:pt x="65396" y="4693"/>
                  </a:cubicBezTo>
                  <a:cubicBezTo>
                    <a:pt x="65695" y="4883"/>
                    <a:pt x="66047" y="5073"/>
                    <a:pt x="66346" y="5263"/>
                  </a:cubicBezTo>
                  <a:cubicBezTo>
                    <a:pt x="66373" y="5290"/>
                    <a:pt x="66427" y="5290"/>
                    <a:pt x="66454" y="5290"/>
                  </a:cubicBezTo>
                  <a:cubicBezTo>
                    <a:pt x="66509" y="5290"/>
                    <a:pt x="66563" y="5263"/>
                    <a:pt x="66590" y="5235"/>
                  </a:cubicBezTo>
                  <a:cubicBezTo>
                    <a:pt x="66617" y="5127"/>
                    <a:pt x="66617" y="5018"/>
                    <a:pt x="66509" y="4964"/>
                  </a:cubicBezTo>
                  <a:cubicBezTo>
                    <a:pt x="66210" y="4747"/>
                    <a:pt x="65912" y="4584"/>
                    <a:pt x="65559" y="4395"/>
                  </a:cubicBezTo>
                  <a:cubicBezTo>
                    <a:pt x="65538" y="4362"/>
                    <a:pt x="65508" y="4347"/>
                    <a:pt x="65476" y="4347"/>
                  </a:cubicBezTo>
                  <a:close/>
                  <a:moveTo>
                    <a:pt x="32486" y="4575"/>
                  </a:moveTo>
                  <a:cubicBezTo>
                    <a:pt x="32464" y="4575"/>
                    <a:pt x="32439" y="4578"/>
                    <a:pt x="32414" y="4584"/>
                  </a:cubicBezTo>
                  <a:lnTo>
                    <a:pt x="31383" y="5100"/>
                  </a:lnTo>
                  <a:cubicBezTo>
                    <a:pt x="31329" y="5127"/>
                    <a:pt x="31302" y="5235"/>
                    <a:pt x="31329" y="5344"/>
                  </a:cubicBezTo>
                  <a:cubicBezTo>
                    <a:pt x="31356" y="5398"/>
                    <a:pt x="31437" y="5425"/>
                    <a:pt x="31492" y="5425"/>
                  </a:cubicBezTo>
                  <a:lnTo>
                    <a:pt x="31573" y="5425"/>
                  </a:lnTo>
                  <a:cubicBezTo>
                    <a:pt x="31871" y="5263"/>
                    <a:pt x="32197" y="5100"/>
                    <a:pt x="32549" y="4937"/>
                  </a:cubicBezTo>
                  <a:cubicBezTo>
                    <a:pt x="32658" y="4883"/>
                    <a:pt x="32685" y="4774"/>
                    <a:pt x="32658" y="4693"/>
                  </a:cubicBezTo>
                  <a:cubicBezTo>
                    <a:pt x="32617" y="4610"/>
                    <a:pt x="32559" y="4575"/>
                    <a:pt x="32486" y="4575"/>
                  </a:cubicBezTo>
                  <a:close/>
                  <a:moveTo>
                    <a:pt x="30467" y="5593"/>
                  </a:moveTo>
                  <a:cubicBezTo>
                    <a:pt x="30441" y="5593"/>
                    <a:pt x="30411" y="5599"/>
                    <a:pt x="30380" y="5615"/>
                  </a:cubicBezTo>
                  <a:cubicBezTo>
                    <a:pt x="30027" y="5778"/>
                    <a:pt x="29729" y="5941"/>
                    <a:pt x="29403" y="6103"/>
                  </a:cubicBezTo>
                  <a:cubicBezTo>
                    <a:pt x="29322" y="6158"/>
                    <a:pt x="29295" y="6239"/>
                    <a:pt x="29322" y="6348"/>
                  </a:cubicBezTo>
                  <a:cubicBezTo>
                    <a:pt x="29349" y="6429"/>
                    <a:pt x="29430" y="6456"/>
                    <a:pt x="29484" y="6456"/>
                  </a:cubicBezTo>
                  <a:cubicBezTo>
                    <a:pt x="29539" y="6456"/>
                    <a:pt x="29566" y="6456"/>
                    <a:pt x="29566" y="6429"/>
                  </a:cubicBezTo>
                  <a:cubicBezTo>
                    <a:pt x="29891" y="6239"/>
                    <a:pt x="30190" y="6076"/>
                    <a:pt x="30542" y="5914"/>
                  </a:cubicBezTo>
                  <a:cubicBezTo>
                    <a:pt x="30597" y="5886"/>
                    <a:pt x="30651" y="5778"/>
                    <a:pt x="30597" y="5669"/>
                  </a:cubicBezTo>
                  <a:cubicBezTo>
                    <a:pt x="30577" y="5631"/>
                    <a:pt x="30531" y="5593"/>
                    <a:pt x="30467" y="5593"/>
                  </a:cubicBezTo>
                  <a:close/>
                  <a:moveTo>
                    <a:pt x="67381" y="5525"/>
                  </a:moveTo>
                  <a:cubicBezTo>
                    <a:pt x="67323" y="5525"/>
                    <a:pt x="67273" y="5552"/>
                    <a:pt x="67241" y="5615"/>
                  </a:cubicBezTo>
                  <a:cubicBezTo>
                    <a:pt x="67160" y="5697"/>
                    <a:pt x="67187" y="5805"/>
                    <a:pt x="67268" y="5886"/>
                  </a:cubicBezTo>
                  <a:cubicBezTo>
                    <a:pt x="67566" y="6076"/>
                    <a:pt x="67865" y="6320"/>
                    <a:pt x="68190" y="6510"/>
                  </a:cubicBezTo>
                  <a:cubicBezTo>
                    <a:pt x="68217" y="6564"/>
                    <a:pt x="68245" y="6564"/>
                    <a:pt x="68272" y="6564"/>
                  </a:cubicBezTo>
                  <a:cubicBezTo>
                    <a:pt x="68353" y="6564"/>
                    <a:pt x="68407" y="6510"/>
                    <a:pt x="68461" y="6483"/>
                  </a:cubicBezTo>
                  <a:cubicBezTo>
                    <a:pt x="68516" y="6375"/>
                    <a:pt x="68489" y="6293"/>
                    <a:pt x="68407" y="6212"/>
                  </a:cubicBezTo>
                  <a:cubicBezTo>
                    <a:pt x="68109" y="6022"/>
                    <a:pt x="67811" y="5778"/>
                    <a:pt x="67512" y="5561"/>
                  </a:cubicBezTo>
                  <a:cubicBezTo>
                    <a:pt x="67467" y="5538"/>
                    <a:pt x="67422" y="5525"/>
                    <a:pt x="67381" y="5525"/>
                  </a:cubicBezTo>
                  <a:close/>
                  <a:moveTo>
                    <a:pt x="28480" y="6609"/>
                  </a:moveTo>
                  <a:cubicBezTo>
                    <a:pt x="28454" y="6609"/>
                    <a:pt x="28427" y="6612"/>
                    <a:pt x="28400" y="6619"/>
                  </a:cubicBezTo>
                  <a:lnTo>
                    <a:pt x="27423" y="7134"/>
                  </a:lnTo>
                  <a:cubicBezTo>
                    <a:pt x="27342" y="7161"/>
                    <a:pt x="27315" y="7270"/>
                    <a:pt x="27342" y="7378"/>
                  </a:cubicBezTo>
                  <a:cubicBezTo>
                    <a:pt x="27396" y="7432"/>
                    <a:pt x="27450" y="7460"/>
                    <a:pt x="27532" y="7460"/>
                  </a:cubicBezTo>
                  <a:cubicBezTo>
                    <a:pt x="27559" y="7460"/>
                    <a:pt x="27586" y="7460"/>
                    <a:pt x="27586" y="7432"/>
                  </a:cubicBezTo>
                  <a:lnTo>
                    <a:pt x="28562" y="6917"/>
                  </a:lnTo>
                  <a:cubicBezTo>
                    <a:pt x="28644" y="6890"/>
                    <a:pt x="28671" y="6781"/>
                    <a:pt x="28644" y="6700"/>
                  </a:cubicBezTo>
                  <a:cubicBezTo>
                    <a:pt x="28623" y="6639"/>
                    <a:pt x="28557" y="6609"/>
                    <a:pt x="28480" y="6609"/>
                  </a:cubicBezTo>
                  <a:close/>
                  <a:moveTo>
                    <a:pt x="69181" y="6860"/>
                  </a:moveTo>
                  <a:cubicBezTo>
                    <a:pt x="69119" y="6860"/>
                    <a:pt x="69065" y="6884"/>
                    <a:pt x="69031" y="6917"/>
                  </a:cubicBezTo>
                  <a:cubicBezTo>
                    <a:pt x="68950" y="7026"/>
                    <a:pt x="69004" y="7134"/>
                    <a:pt x="69058" y="7188"/>
                  </a:cubicBezTo>
                  <a:cubicBezTo>
                    <a:pt x="69329" y="7432"/>
                    <a:pt x="69628" y="7677"/>
                    <a:pt x="69899" y="7921"/>
                  </a:cubicBezTo>
                  <a:cubicBezTo>
                    <a:pt x="69953" y="7948"/>
                    <a:pt x="70008" y="7948"/>
                    <a:pt x="70035" y="7948"/>
                  </a:cubicBezTo>
                  <a:cubicBezTo>
                    <a:pt x="70116" y="7948"/>
                    <a:pt x="70143" y="7921"/>
                    <a:pt x="70225" y="7866"/>
                  </a:cubicBezTo>
                  <a:cubicBezTo>
                    <a:pt x="70279" y="7785"/>
                    <a:pt x="70252" y="7677"/>
                    <a:pt x="70170" y="7595"/>
                  </a:cubicBezTo>
                  <a:cubicBezTo>
                    <a:pt x="69872" y="7378"/>
                    <a:pt x="69601" y="7134"/>
                    <a:pt x="69302" y="6890"/>
                  </a:cubicBezTo>
                  <a:cubicBezTo>
                    <a:pt x="69261" y="6869"/>
                    <a:pt x="69219" y="6860"/>
                    <a:pt x="69181" y="6860"/>
                  </a:cubicBezTo>
                  <a:close/>
                  <a:moveTo>
                    <a:pt x="26527" y="7666"/>
                  </a:moveTo>
                  <a:cubicBezTo>
                    <a:pt x="26503" y="7666"/>
                    <a:pt x="26476" y="7669"/>
                    <a:pt x="26447" y="7677"/>
                  </a:cubicBezTo>
                  <a:lnTo>
                    <a:pt x="25470" y="8192"/>
                  </a:lnTo>
                  <a:cubicBezTo>
                    <a:pt x="25389" y="8219"/>
                    <a:pt x="25362" y="8328"/>
                    <a:pt x="25389" y="8409"/>
                  </a:cubicBezTo>
                  <a:cubicBezTo>
                    <a:pt x="25416" y="8490"/>
                    <a:pt x="25497" y="8517"/>
                    <a:pt x="25552" y="8517"/>
                  </a:cubicBezTo>
                  <a:cubicBezTo>
                    <a:pt x="25606" y="8517"/>
                    <a:pt x="25633" y="8517"/>
                    <a:pt x="25633" y="8490"/>
                  </a:cubicBezTo>
                  <a:lnTo>
                    <a:pt x="26609" y="7975"/>
                  </a:lnTo>
                  <a:cubicBezTo>
                    <a:pt x="26664" y="7948"/>
                    <a:pt x="26718" y="7839"/>
                    <a:pt x="26664" y="7731"/>
                  </a:cubicBezTo>
                  <a:cubicBezTo>
                    <a:pt x="26644" y="7691"/>
                    <a:pt x="26595" y="7666"/>
                    <a:pt x="26527" y="7666"/>
                  </a:cubicBezTo>
                  <a:close/>
                  <a:moveTo>
                    <a:pt x="70892" y="8294"/>
                  </a:moveTo>
                  <a:cubicBezTo>
                    <a:pt x="70842" y="8294"/>
                    <a:pt x="70794" y="8314"/>
                    <a:pt x="70767" y="8355"/>
                  </a:cubicBezTo>
                  <a:cubicBezTo>
                    <a:pt x="70686" y="8409"/>
                    <a:pt x="70686" y="8545"/>
                    <a:pt x="70767" y="8626"/>
                  </a:cubicBezTo>
                  <a:cubicBezTo>
                    <a:pt x="71038" y="8870"/>
                    <a:pt x="71309" y="9087"/>
                    <a:pt x="71581" y="9358"/>
                  </a:cubicBezTo>
                  <a:cubicBezTo>
                    <a:pt x="71608" y="9412"/>
                    <a:pt x="71662" y="9440"/>
                    <a:pt x="71716" y="9440"/>
                  </a:cubicBezTo>
                  <a:cubicBezTo>
                    <a:pt x="71743" y="9440"/>
                    <a:pt x="71771" y="9412"/>
                    <a:pt x="71852" y="9412"/>
                  </a:cubicBezTo>
                  <a:cubicBezTo>
                    <a:pt x="71906" y="9331"/>
                    <a:pt x="71906" y="9196"/>
                    <a:pt x="71852" y="9141"/>
                  </a:cubicBezTo>
                  <a:cubicBezTo>
                    <a:pt x="71581" y="8870"/>
                    <a:pt x="71309" y="8599"/>
                    <a:pt x="71038" y="8355"/>
                  </a:cubicBezTo>
                  <a:cubicBezTo>
                    <a:pt x="70998" y="8314"/>
                    <a:pt x="70943" y="8294"/>
                    <a:pt x="70892" y="8294"/>
                  </a:cubicBezTo>
                  <a:close/>
                  <a:moveTo>
                    <a:pt x="24560" y="8712"/>
                  </a:moveTo>
                  <a:cubicBezTo>
                    <a:pt x="24530" y="8712"/>
                    <a:pt x="24498" y="8719"/>
                    <a:pt x="24467" y="8734"/>
                  </a:cubicBezTo>
                  <a:cubicBezTo>
                    <a:pt x="24141" y="8897"/>
                    <a:pt x="23843" y="9060"/>
                    <a:pt x="23490" y="9223"/>
                  </a:cubicBezTo>
                  <a:cubicBezTo>
                    <a:pt x="23436" y="9277"/>
                    <a:pt x="23382" y="9358"/>
                    <a:pt x="23436" y="9467"/>
                  </a:cubicBezTo>
                  <a:cubicBezTo>
                    <a:pt x="23463" y="9548"/>
                    <a:pt x="23517" y="9575"/>
                    <a:pt x="23599" y="9575"/>
                  </a:cubicBezTo>
                  <a:cubicBezTo>
                    <a:pt x="23626" y="9575"/>
                    <a:pt x="23626" y="9575"/>
                    <a:pt x="23653" y="9548"/>
                  </a:cubicBezTo>
                  <a:cubicBezTo>
                    <a:pt x="24005" y="9358"/>
                    <a:pt x="24304" y="9196"/>
                    <a:pt x="24629" y="9033"/>
                  </a:cubicBezTo>
                  <a:cubicBezTo>
                    <a:pt x="24711" y="9006"/>
                    <a:pt x="24738" y="8897"/>
                    <a:pt x="24711" y="8789"/>
                  </a:cubicBezTo>
                  <a:cubicBezTo>
                    <a:pt x="24692" y="8750"/>
                    <a:pt x="24632" y="8712"/>
                    <a:pt x="24560" y="8712"/>
                  </a:cubicBezTo>
                  <a:close/>
                  <a:moveTo>
                    <a:pt x="22551" y="9728"/>
                  </a:moveTo>
                  <a:cubicBezTo>
                    <a:pt x="22529" y="9728"/>
                    <a:pt x="22507" y="9731"/>
                    <a:pt x="22487" y="9738"/>
                  </a:cubicBezTo>
                  <a:lnTo>
                    <a:pt x="22378" y="9819"/>
                  </a:lnTo>
                  <a:cubicBezTo>
                    <a:pt x="22053" y="9955"/>
                    <a:pt x="21781" y="10118"/>
                    <a:pt x="21483" y="10253"/>
                  </a:cubicBezTo>
                  <a:cubicBezTo>
                    <a:pt x="21429" y="10280"/>
                    <a:pt x="21374" y="10389"/>
                    <a:pt x="21429" y="10497"/>
                  </a:cubicBezTo>
                  <a:cubicBezTo>
                    <a:pt x="21456" y="10552"/>
                    <a:pt x="21537" y="10579"/>
                    <a:pt x="21591" y="10579"/>
                  </a:cubicBezTo>
                  <a:cubicBezTo>
                    <a:pt x="21619" y="10579"/>
                    <a:pt x="21673" y="10579"/>
                    <a:pt x="21646" y="10552"/>
                  </a:cubicBezTo>
                  <a:cubicBezTo>
                    <a:pt x="21971" y="10416"/>
                    <a:pt x="22242" y="10253"/>
                    <a:pt x="22541" y="10118"/>
                  </a:cubicBezTo>
                  <a:lnTo>
                    <a:pt x="22649" y="10036"/>
                  </a:lnTo>
                  <a:cubicBezTo>
                    <a:pt x="22704" y="10009"/>
                    <a:pt x="22758" y="9901"/>
                    <a:pt x="22704" y="9819"/>
                  </a:cubicBezTo>
                  <a:cubicBezTo>
                    <a:pt x="22683" y="9758"/>
                    <a:pt x="22617" y="9728"/>
                    <a:pt x="22551" y="9728"/>
                  </a:cubicBezTo>
                  <a:close/>
                  <a:moveTo>
                    <a:pt x="72486" y="9860"/>
                  </a:moveTo>
                  <a:cubicBezTo>
                    <a:pt x="72435" y="9860"/>
                    <a:pt x="72381" y="9874"/>
                    <a:pt x="72340" y="9901"/>
                  </a:cubicBezTo>
                  <a:cubicBezTo>
                    <a:pt x="72286" y="9982"/>
                    <a:pt x="72286" y="10118"/>
                    <a:pt x="72340" y="10172"/>
                  </a:cubicBezTo>
                  <a:cubicBezTo>
                    <a:pt x="72584" y="10443"/>
                    <a:pt x="72856" y="10714"/>
                    <a:pt x="73100" y="10986"/>
                  </a:cubicBezTo>
                  <a:cubicBezTo>
                    <a:pt x="73127" y="11040"/>
                    <a:pt x="73154" y="11067"/>
                    <a:pt x="73235" y="11067"/>
                  </a:cubicBezTo>
                  <a:cubicBezTo>
                    <a:pt x="73262" y="11067"/>
                    <a:pt x="73290" y="11040"/>
                    <a:pt x="73371" y="10986"/>
                  </a:cubicBezTo>
                  <a:cubicBezTo>
                    <a:pt x="73425" y="10931"/>
                    <a:pt x="73425" y="10796"/>
                    <a:pt x="73371" y="10714"/>
                  </a:cubicBezTo>
                  <a:cubicBezTo>
                    <a:pt x="73127" y="10443"/>
                    <a:pt x="72883" y="10172"/>
                    <a:pt x="72611" y="9901"/>
                  </a:cubicBezTo>
                  <a:cubicBezTo>
                    <a:pt x="72584" y="9874"/>
                    <a:pt x="72537" y="9860"/>
                    <a:pt x="72486" y="9860"/>
                  </a:cubicBezTo>
                  <a:close/>
                  <a:moveTo>
                    <a:pt x="20609" y="10705"/>
                  </a:moveTo>
                  <a:cubicBezTo>
                    <a:pt x="20585" y="10705"/>
                    <a:pt x="20559" y="10708"/>
                    <a:pt x="20534" y="10714"/>
                  </a:cubicBezTo>
                  <a:cubicBezTo>
                    <a:pt x="20208" y="10877"/>
                    <a:pt x="19856" y="11040"/>
                    <a:pt x="19530" y="11203"/>
                  </a:cubicBezTo>
                  <a:cubicBezTo>
                    <a:pt x="19422" y="11230"/>
                    <a:pt x="19394" y="11338"/>
                    <a:pt x="19422" y="11447"/>
                  </a:cubicBezTo>
                  <a:cubicBezTo>
                    <a:pt x="19449" y="11501"/>
                    <a:pt x="19530" y="11528"/>
                    <a:pt x="19584" y="11528"/>
                  </a:cubicBezTo>
                  <a:lnTo>
                    <a:pt x="19666" y="11528"/>
                  </a:lnTo>
                  <a:cubicBezTo>
                    <a:pt x="19991" y="11365"/>
                    <a:pt x="20344" y="11230"/>
                    <a:pt x="20669" y="11067"/>
                  </a:cubicBezTo>
                  <a:cubicBezTo>
                    <a:pt x="20778" y="11013"/>
                    <a:pt x="20805" y="10931"/>
                    <a:pt x="20778" y="10823"/>
                  </a:cubicBezTo>
                  <a:cubicBezTo>
                    <a:pt x="20757" y="10740"/>
                    <a:pt x="20689" y="10705"/>
                    <a:pt x="20609" y="10705"/>
                  </a:cubicBezTo>
                  <a:close/>
                  <a:moveTo>
                    <a:pt x="18575" y="11627"/>
                  </a:moveTo>
                  <a:cubicBezTo>
                    <a:pt x="18551" y="11627"/>
                    <a:pt x="18525" y="11630"/>
                    <a:pt x="18499" y="11637"/>
                  </a:cubicBezTo>
                  <a:cubicBezTo>
                    <a:pt x="18174" y="11772"/>
                    <a:pt x="17821" y="11935"/>
                    <a:pt x="17496" y="12071"/>
                  </a:cubicBezTo>
                  <a:cubicBezTo>
                    <a:pt x="17387" y="12125"/>
                    <a:pt x="17360" y="12206"/>
                    <a:pt x="17387" y="12315"/>
                  </a:cubicBezTo>
                  <a:cubicBezTo>
                    <a:pt x="17414" y="12396"/>
                    <a:pt x="17496" y="12423"/>
                    <a:pt x="17550" y="12423"/>
                  </a:cubicBezTo>
                  <a:lnTo>
                    <a:pt x="17631" y="12423"/>
                  </a:lnTo>
                  <a:cubicBezTo>
                    <a:pt x="17957" y="12288"/>
                    <a:pt x="18309" y="12125"/>
                    <a:pt x="18635" y="11989"/>
                  </a:cubicBezTo>
                  <a:cubicBezTo>
                    <a:pt x="18743" y="11935"/>
                    <a:pt x="18771" y="11854"/>
                    <a:pt x="18743" y="11745"/>
                  </a:cubicBezTo>
                  <a:cubicBezTo>
                    <a:pt x="18723" y="11662"/>
                    <a:pt x="18655" y="11627"/>
                    <a:pt x="18575" y="11627"/>
                  </a:cubicBezTo>
                  <a:close/>
                  <a:moveTo>
                    <a:pt x="73967" y="11524"/>
                  </a:moveTo>
                  <a:cubicBezTo>
                    <a:pt x="73919" y="11524"/>
                    <a:pt x="73870" y="11545"/>
                    <a:pt x="73832" y="11582"/>
                  </a:cubicBezTo>
                  <a:cubicBezTo>
                    <a:pt x="73751" y="11637"/>
                    <a:pt x="73751" y="11772"/>
                    <a:pt x="73805" y="11854"/>
                  </a:cubicBezTo>
                  <a:cubicBezTo>
                    <a:pt x="73968" y="12016"/>
                    <a:pt x="74158" y="12206"/>
                    <a:pt x="74293" y="12423"/>
                  </a:cubicBezTo>
                  <a:cubicBezTo>
                    <a:pt x="74320" y="12450"/>
                    <a:pt x="74347" y="12477"/>
                    <a:pt x="74429" y="12477"/>
                  </a:cubicBezTo>
                  <a:lnTo>
                    <a:pt x="74564" y="12477"/>
                  </a:lnTo>
                  <a:cubicBezTo>
                    <a:pt x="74619" y="12423"/>
                    <a:pt x="74646" y="12288"/>
                    <a:pt x="74591" y="12206"/>
                  </a:cubicBezTo>
                  <a:cubicBezTo>
                    <a:pt x="74429" y="12016"/>
                    <a:pt x="74293" y="11799"/>
                    <a:pt x="74103" y="11610"/>
                  </a:cubicBezTo>
                  <a:cubicBezTo>
                    <a:pt x="74074" y="11551"/>
                    <a:pt x="74022" y="11524"/>
                    <a:pt x="73967" y="11524"/>
                  </a:cubicBezTo>
                  <a:close/>
                  <a:moveTo>
                    <a:pt x="16514" y="12468"/>
                  </a:moveTo>
                  <a:cubicBezTo>
                    <a:pt x="16489" y="12468"/>
                    <a:pt x="16464" y="12471"/>
                    <a:pt x="16438" y="12477"/>
                  </a:cubicBezTo>
                  <a:cubicBezTo>
                    <a:pt x="16058" y="12613"/>
                    <a:pt x="15733" y="12749"/>
                    <a:pt x="15380" y="12884"/>
                  </a:cubicBezTo>
                  <a:cubicBezTo>
                    <a:pt x="15299" y="12939"/>
                    <a:pt x="15244" y="13020"/>
                    <a:pt x="15299" y="13128"/>
                  </a:cubicBezTo>
                  <a:cubicBezTo>
                    <a:pt x="15326" y="13237"/>
                    <a:pt x="15380" y="13264"/>
                    <a:pt x="15461" y="13264"/>
                  </a:cubicBezTo>
                  <a:cubicBezTo>
                    <a:pt x="15489" y="13264"/>
                    <a:pt x="15516" y="13237"/>
                    <a:pt x="15516" y="13237"/>
                  </a:cubicBezTo>
                  <a:cubicBezTo>
                    <a:pt x="15868" y="13101"/>
                    <a:pt x="16248" y="12966"/>
                    <a:pt x="16574" y="12830"/>
                  </a:cubicBezTo>
                  <a:cubicBezTo>
                    <a:pt x="16682" y="12776"/>
                    <a:pt x="16709" y="12694"/>
                    <a:pt x="16682" y="12586"/>
                  </a:cubicBezTo>
                  <a:cubicBezTo>
                    <a:pt x="16661" y="12503"/>
                    <a:pt x="16593" y="12468"/>
                    <a:pt x="16514" y="12468"/>
                  </a:cubicBezTo>
                  <a:close/>
                  <a:moveTo>
                    <a:pt x="14432" y="13257"/>
                  </a:moveTo>
                  <a:cubicBezTo>
                    <a:pt x="14414" y="13257"/>
                    <a:pt x="14396" y="13259"/>
                    <a:pt x="14376" y="13264"/>
                  </a:cubicBezTo>
                  <a:cubicBezTo>
                    <a:pt x="14024" y="13373"/>
                    <a:pt x="13671" y="13508"/>
                    <a:pt x="13319" y="13590"/>
                  </a:cubicBezTo>
                  <a:cubicBezTo>
                    <a:pt x="13210" y="13644"/>
                    <a:pt x="13156" y="13752"/>
                    <a:pt x="13183" y="13834"/>
                  </a:cubicBezTo>
                  <a:cubicBezTo>
                    <a:pt x="13183" y="13915"/>
                    <a:pt x="13292" y="13969"/>
                    <a:pt x="13346" y="13969"/>
                  </a:cubicBezTo>
                  <a:cubicBezTo>
                    <a:pt x="13400" y="13969"/>
                    <a:pt x="13400" y="13969"/>
                    <a:pt x="13454" y="13942"/>
                  </a:cubicBezTo>
                  <a:cubicBezTo>
                    <a:pt x="13780" y="13834"/>
                    <a:pt x="14159" y="13752"/>
                    <a:pt x="14512" y="13590"/>
                  </a:cubicBezTo>
                  <a:cubicBezTo>
                    <a:pt x="14566" y="13562"/>
                    <a:pt x="14648" y="13427"/>
                    <a:pt x="14621" y="13373"/>
                  </a:cubicBezTo>
                  <a:cubicBezTo>
                    <a:pt x="14576" y="13306"/>
                    <a:pt x="14513" y="13257"/>
                    <a:pt x="14432" y="13257"/>
                  </a:cubicBezTo>
                  <a:close/>
                  <a:moveTo>
                    <a:pt x="12316" y="13935"/>
                  </a:moveTo>
                  <a:cubicBezTo>
                    <a:pt x="12298" y="13935"/>
                    <a:pt x="12279" y="13938"/>
                    <a:pt x="12261" y="13942"/>
                  </a:cubicBezTo>
                  <a:cubicBezTo>
                    <a:pt x="11908" y="14051"/>
                    <a:pt x="11556" y="14105"/>
                    <a:pt x="11176" y="14213"/>
                  </a:cubicBezTo>
                  <a:cubicBezTo>
                    <a:pt x="11094" y="14241"/>
                    <a:pt x="11013" y="14349"/>
                    <a:pt x="11040" y="14458"/>
                  </a:cubicBezTo>
                  <a:cubicBezTo>
                    <a:pt x="11040" y="14512"/>
                    <a:pt x="11149" y="14593"/>
                    <a:pt x="11230" y="14593"/>
                  </a:cubicBezTo>
                  <a:lnTo>
                    <a:pt x="11284" y="14593"/>
                  </a:lnTo>
                  <a:cubicBezTo>
                    <a:pt x="11664" y="14512"/>
                    <a:pt x="11990" y="14430"/>
                    <a:pt x="12369" y="14322"/>
                  </a:cubicBezTo>
                  <a:cubicBezTo>
                    <a:pt x="12478" y="14268"/>
                    <a:pt x="12532" y="14186"/>
                    <a:pt x="12505" y="14078"/>
                  </a:cubicBezTo>
                  <a:cubicBezTo>
                    <a:pt x="12482" y="13988"/>
                    <a:pt x="12404" y="13935"/>
                    <a:pt x="12316" y="13935"/>
                  </a:cubicBezTo>
                  <a:close/>
                  <a:moveTo>
                    <a:pt x="10146" y="14451"/>
                  </a:moveTo>
                  <a:cubicBezTo>
                    <a:pt x="10128" y="14451"/>
                    <a:pt x="10110" y="14453"/>
                    <a:pt x="10091" y="14458"/>
                  </a:cubicBezTo>
                  <a:cubicBezTo>
                    <a:pt x="9711" y="14512"/>
                    <a:pt x="9386" y="14593"/>
                    <a:pt x="9006" y="14647"/>
                  </a:cubicBezTo>
                  <a:cubicBezTo>
                    <a:pt x="8925" y="14647"/>
                    <a:pt x="8843" y="14756"/>
                    <a:pt x="8870" y="14864"/>
                  </a:cubicBezTo>
                  <a:cubicBezTo>
                    <a:pt x="8870" y="14973"/>
                    <a:pt x="8952" y="15027"/>
                    <a:pt x="9033" y="15027"/>
                  </a:cubicBezTo>
                  <a:cubicBezTo>
                    <a:pt x="9413" y="14973"/>
                    <a:pt x="9793" y="14892"/>
                    <a:pt x="10199" y="14837"/>
                  </a:cubicBezTo>
                  <a:cubicBezTo>
                    <a:pt x="10308" y="14783"/>
                    <a:pt x="10362" y="14702"/>
                    <a:pt x="10335" y="14593"/>
                  </a:cubicBezTo>
                  <a:cubicBezTo>
                    <a:pt x="10313" y="14503"/>
                    <a:pt x="10234" y="14451"/>
                    <a:pt x="10146" y="14451"/>
                  </a:cubicBezTo>
                  <a:close/>
                  <a:moveTo>
                    <a:pt x="186" y="14722"/>
                  </a:moveTo>
                  <a:cubicBezTo>
                    <a:pt x="129" y="14722"/>
                    <a:pt x="50" y="14774"/>
                    <a:pt x="28" y="14864"/>
                  </a:cubicBezTo>
                  <a:cubicBezTo>
                    <a:pt x="1" y="14973"/>
                    <a:pt x="55" y="15027"/>
                    <a:pt x="164" y="15054"/>
                  </a:cubicBezTo>
                  <a:cubicBezTo>
                    <a:pt x="516" y="15163"/>
                    <a:pt x="869" y="15190"/>
                    <a:pt x="1276" y="15271"/>
                  </a:cubicBezTo>
                  <a:cubicBezTo>
                    <a:pt x="1357" y="15271"/>
                    <a:pt x="1466" y="15190"/>
                    <a:pt x="1493" y="15108"/>
                  </a:cubicBezTo>
                  <a:cubicBezTo>
                    <a:pt x="1493" y="15000"/>
                    <a:pt x="1411" y="14892"/>
                    <a:pt x="1303" y="14892"/>
                  </a:cubicBezTo>
                  <a:cubicBezTo>
                    <a:pt x="950" y="14864"/>
                    <a:pt x="598" y="14783"/>
                    <a:pt x="218" y="14729"/>
                  </a:cubicBezTo>
                  <a:cubicBezTo>
                    <a:pt x="209" y="14724"/>
                    <a:pt x="198" y="14722"/>
                    <a:pt x="186" y="14722"/>
                  </a:cubicBezTo>
                  <a:close/>
                  <a:moveTo>
                    <a:pt x="7894" y="14837"/>
                  </a:moveTo>
                  <a:cubicBezTo>
                    <a:pt x="7568" y="14892"/>
                    <a:pt x="7189" y="14919"/>
                    <a:pt x="6809" y="14973"/>
                  </a:cubicBezTo>
                  <a:cubicBezTo>
                    <a:pt x="6700" y="14973"/>
                    <a:pt x="6646" y="15054"/>
                    <a:pt x="6646" y="15163"/>
                  </a:cubicBezTo>
                  <a:cubicBezTo>
                    <a:pt x="6646" y="15271"/>
                    <a:pt x="6700" y="15325"/>
                    <a:pt x="6809" y="15325"/>
                  </a:cubicBezTo>
                  <a:cubicBezTo>
                    <a:pt x="7216" y="15298"/>
                    <a:pt x="7596" y="15271"/>
                    <a:pt x="7921" y="15190"/>
                  </a:cubicBezTo>
                  <a:cubicBezTo>
                    <a:pt x="8030" y="15190"/>
                    <a:pt x="8111" y="15108"/>
                    <a:pt x="8111" y="15000"/>
                  </a:cubicBezTo>
                  <a:cubicBezTo>
                    <a:pt x="8111" y="14892"/>
                    <a:pt x="8002" y="14837"/>
                    <a:pt x="7894" y="14837"/>
                  </a:cubicBezTo>
                  <a:close/>
                  <a:moveTo>
                    <a:pt x="2415" y="15027"/>
                  </a:moveTo>
                  <a:cubicBezTo>
                    <a:pt x="2306" y="15027"/>
                    <a:pt x="2198" y="15108"/>
                    <a:pt x="2198" y="15190"/>
                  </a:cubicBezTo>
                  <a:cubicBezTo>
                    <a:pt x="2198" y="15298"/>
                    <a:pt x="2252" y="15407"/>
                    <a:pt x="2361" y="15407"/>
                  </a:cubicBezTo>
                  <a:cubicBezTo>
                    <a:pt x="2740" y="15434"/>
                    <a:pt x="3120" y="15461"/>
                    <a:pt x="3500" y="15461"/>
                  </a:cubicBezTo>
                  <a:cubicBezTo>
                    <a:pt x="3581" y="15461"/>
                    <a:pt x="3663" y="15380"/>
                    <a:pt x="3690" y="15298"/>
                  </a:cubicBezTo>
                  <a:cubicBezTo>
                    <a:pt x="3690" y="15190"/>
                    <a:pt x="3635" y="15108"/>
                    <a:pt x="3527" y="15108"/>
                  </a:cubicBezTo>
                  <a:cubicBezTo>
                    <a:pt x="3147" y="15108"/>
                    <a:pt x="2767" y="15054"/>
                    <a:pt x="2415" y="15027"/>
                  </a:cubicBezTo>
                  <a:close/>
                  <a:moveTo>
                    <a:pt x="5724" y="15054"/>
                  </a:moveTo>
                  <a:cubicBezTo>
                    <a:pt x="5344" y="15108"/>
                    <a:pt x="4992" y="15108"/>
                    <a:pt x="4612" y="15108"/>
                  </a:cubicBezTo>
                  <a:cubicBezTo>
                    <a:pt x="4503" y="15108"/>
                    <a:pt x="4449" y="15190"/>
                    <a:pt x="4449" y="15298"/>
                  </a:cubicBezTo>
                  <a:cubicBezTo>
                    <a:pt x="4449" y="15407"/>
                    <a:pt x="4503" y="15461"/>
                    <a:pt x="4612" y="15461"/>
                  </a:cubicBezTo>
                  <a:cubicBezTo>
                    <a:pt x="4965" y="15461"/>
                    <a:pt x="5344" y="15461"/>
                    <a:pt x="5751" y="15434"/>
                  </a:cubicBezTo>
                  <a:cubicBezTo>
                    <a:pt x="5860" y="15434"/>
                    <a:pt x="5941" y="15325"/>
                    <a:pt x="5941" y="15244"/>
                  </a:cubicBezTo>
                  <a:cubicBezTo>
                    <a:pt x="5941" y="15136"/>
                    <a:pt x="5832" y="15054"/>
                    <a:pt x="5724" y="15054"/>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9" name="Google Shape;889;p54"/>
          <p:cNvGrpSpPr/>
          <p:nvPr/>
        </p:nvGrpSpPr>
        <p:grpSpPr>
          <a:xfrm>
            <a:off x="6581171" y="4106272"/>
            <a:ext cx="1261800" cy="655154"/>
            <a:chOff x="103411" y="3896691"/>
            <a:chExt cx="1581004" cy="820892"/>
          </a:xfrm>
        </p:grpSpPr>
        <p:sp>
          <p:nvSpPr>
            <p:cNvPr id="890" name="Google Shape;890;p54"/>
            <p:cNvSpPr/>
            <p:nvPr/>
          </p:nvSpPr>
          <p:spPr>
            <a:xfrm>
              <a:off x="103411" y="3898199"/>
              <a:ext cx="804956" cy="163635"/>
            </a:xfrm>
            <a:custGeom>
              <a:avLst/>
              <a:gdLst/>
              <a:ahLst/>
              <a:cxnLst/>
              <a:rect l="l" t="t" r="r" b="b"/>
              <a:pathLst>
                <a:path w="18147" h="3689" extrusionOk="0">
                  <a:moveTo>
                    <a:pt x="1655" y="0"/>
                  </a:moveTo>
                  <a:cubicBezTo>
                    <a:pt x="461" y="0"/>
                    <a:pt x="0" y="3689"/>
                    <a:pt x="1736" y="3689"/>
                  </a:cubicBezTo>
                  <a:lnTo>
                    <a:pt x="18092" y="3689"/>
                  </a:lnTo>
                  <a:lnTo>
                    <a:pt x="1814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54"/>
            <p:cNvSpPr/>
            <p:nvPr/>
          </p:nvSpPr>
          <p:spPr>
            <a:xfrm>
              <a:off x="819260" y="3896691"/>
              <a:ext cx="726753" cy="168780"/>
            </a:xfrm>
            <a:custGeom>
              <a:avLst/>
              <a:gdLst/>
              <a:ahLst/>
              <a:cxnLst/>
              <a:rect l="l" t="t" r="r" b="b"/>
              <a:pathLst>
                <a:path w="16384" h="3805" extrusionOk="0">
                  <a:moveTo>
                    <a:pt x="5276" y="1"/>
                  </a:moveTo>
                  <a:cubicBezTo>
                    <a:pt x="3018" y="1"/>
                    <a:pt x="1258" y="16"/>
                    <a:pt x="1059" y="61"/>
                  </a:cubicBezTo>
                  <a:cubicBezTo>
                    <a:pt x="543" y="170"/>
                    <a:pt x="1" y="821"/>
                    <a:pt x="1" y="1906"/>
                  </a:cubicBezTo>
                  <a:cubicBezTo>
                    <a:pt x="1" y="2991"/>
                    <a:pt x="706" y="3804"/>
                    <a:pt x="1493" y="3804"/>
                  </a:cubicBezTo>
                  <a:lnTo>
                    <a:pt x="16384" y="3804"/>
                  </a:lnTo>
                  <a:lnTo>
                    <a:pt x="16384" y="3316"/>
                  </a:lnTo>
                  <a:lnTo>
                    <a:pt x="1656" y="3316"/>
                  </a:lnTo>
                  <a:lnTo>
                    <a:pt x="1656" y="604"/>
                  </a:lnTo>
                  <a:lnTo>
                    <a:pt x="15896" y="468"/>
                  </a:lnTo>
                  <a:lnTo>
                    <a:pt x="16302" y="468"/>
                  </a:lnTo>
                  <a:lnTo>
                    <a:pt x="16302" y="61"/>
                  </a:lnTo>
                  <a:cubicBezTo>
                    <a:pt x="16302" y="61"/>
                    <a:pt x="9793" y="1"/>
                    <a:pt x="52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54"/>
            <p:cNvSpPr/>
            <p:nvPr/>
          </p:nvSpPr>
          <p:spPr>
            <a:xfrm>
              <a:off x="406598" y="3944775"/>
              <a:ext cx="347763" cy="72569"/>
            </a:xfrm>
            <a:custGeom>
              <a:avLst/>
              <a:gdLst/>
              <a:ahLst/>
              <a:cxnLst/>
              <a:rect l="l" t="t" r="r" b="b"/>
              <a:pathLst>
                <a:path w="7840" h="1636" extrusionOk="0">
                  <a:moveTo>
                    <a:pt x="379" y="1"/>
                  </a:moveTo>
                  <a:cubicBezTo>
                    <a:pt x="351" y="1"/>
                    <a:pt x="77" y="256"/>
                    <a:pt x="28" y="849"/>
                  </a:cubicBezTo>
                  <a:cubicBezTo>
                    <a:pt x="0" y="1310"/>
                    <a:pt x="434" y="1635"/>
                    <a:pt x="624" y="1635"/>
                  </a:cubicBezTo>
                  <a:lnTo>
                    <a:pt x="7839" y="1635"/>
                  </a:lnTo>
                  <a:cubicBezTo>
                    <a:pt x="7839" y="1635"/>
                    <a:pt x="7568" y="1147"/>
                    <a:pt x="7568" y="767"/>
                  </a:cubicBezTo>
                  <a:cubicBezTo>
                    <a:pt x="7568" y="360"/>
                    <a:pt x="7812" y="8"/>
                    <a:pt x="7812" y="8"/>
                  </a:cubicBezTo>
                  <a:lnTo>
                    <a:pt x="380" y="8"/>
                  </a:lnTo>
                  <a:cubicBezTo>
                    <a:pt x="383" y="3"/>
                    <a:pt x="382" y="1"/>
                    <a:pt x="3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54"/>
            <p:cNvSpPr/>
            <p:nvPr/>
          </p:nvSpPr>
          <p:spPr>
            <a:xfrm>
              <a:off x="103411" y="3899397"/>
              <a:ext cx="161240" cy="163635"/>
            </a:xfrm>
            <a:custGeom>
              <a:avLst/>
              <a:gdLst/>
              <a:ahLst/>
              <a:cxnLst/>
              <a:rect l="l" t="t" r="r" b="b"/>
              <a:pathLst>
                <a:path w="3635" h="3689" extrusionOk="0">
                  <a:moveTo>
                    <a:pt x="1655" y="0"/>
                  </a:moveTo>
                  <a:cubicBezTo>
                    <a:pt x="461" y="0"/>
                    <a:pt x="0" y="3689"/>
                    <a:pt x="1736" y="3689"/>
                  </a:cubicBezTo>
                  <a:lnTo>
                    <a:pt x="3445" y="3689"/>
                  </a:lnTo>
                  <a:cubicBezTo>
                    <a:pt x="2631" y="1980"/>
                    <a:pt x="3147" y="705"/>
                    <a:pt x="363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54"/>
            <p:cNvSpPr/>
            <p:nvPr/>
          </p:nvSpPr>
          <p:spPr>
            <a:xfrm>
              <a:off x="202063" y="4061792"/>
              <a:ext cx="806153" cy="163679"/>
            </a:xfrm>
            <a:custGeom>
              <a:avLst/>
              <a:gdLst/>
              <a:ahLst/>
              <a:cxnLst/>
              <a:rect l="l" t="t" r="r" b="b"/>
              <a:pathLst>
                <a:path w="18174" h="3690" extrusionOk="0">
                  <a:moveTo>
                    <a:pt x="1682" y="1"/>
                  </a:moveTo>
                  <a:cubicBezTo>
                    <a:pt x="489" y="1"/>
                    <a:pt x="0" y="3690"/>
                    <a:pt x="1736" y="3690"/>
                  </a:cubicBezTo>
                  <a:lnTo>
                    <a:pt x="18146" y="3690"/>
                  </a:lnTo>
                  <a:lnTo>
                    <a:pt x="1817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54"/>
            <p:cNvSpPr/>
            <p:nvPr/>
          </p:nvSpPr>
          <p:spPr>
            <a:xfrm>
              <a:off x="920351" y="4059131"/>
              <a:ext cx="725556" cy="168736"/>
            </a:xfrm>
            <a:custGeom>
              <a:avLst/>
              <a:gdLst/>
              <a:ahLst/>
              <a:cxnLst/>
              <a:rect l="l" t="t" r="r" b="b"/>
              <a:pathLst>
                <a:path w="16357" h="3804" extrusionOk="0">
                  <a:moveTo>
                    <a:pt x="5267" y="1"/>
                  </a:moveTo>
                  <a:cubicBezTo>
                    <a:pt x="3005" y="1"/>
                    <a:pt x="1239" y="16"/>
                    <a:pt x="1031" y="61"/>
                  </a:cubicBezTo>
                  <a:cubicBezTo>
                    <a:pt x="543" y="169"/>
                    <a:pt x="0" y="820"/>
                    <a:pt x="0" y="1905"/>
                  </a:cubicBezTo>
                  <a:cubicBezTo>
                    <a:pt x="0" y="2936"/>
                    <a:pt x="706" y="3804"/>
                    <a:pt x="1492" y="3804"/>
                  </a:cubicBezTo>
                  <a:lnTo>
                    <a:pt x="16356" y="3804"/>
                  </a:lnTo>
                  <a:lnTo>
                    <a:pt x="16356" y="3316"/>
                  </a:lnTo>
                  <a:lnTo>
                    <a:pt x="1655" y="3316"/>
                  </a:lnTo>
                  <a:lnTo>
                    <a:pt x="1655" y="603"/>
                  </a:lnTo>
                  <a:lnTo>
                    <a:pt x="15895" y="468"/>
                  </a:lnTo>
                  <a:lnTo>
                    <a:pt x="16302" y="468"/>
                  </a:lnTo>
                  <a:lnTo>
                    <a:pt x="16302" y="61"/>
                  </a:lnTo>
                  <a:cubicBezTo>
                    <a:pt x="16302" y="61"/>
                    <a:pt x="9792" y="1"/>
                    <a:pt x="526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54"/>
            <p:cNvSpPr/>
            <p:nvPr/>
          </p:nvSpPr>
          <p:spPr>
            <a:xfrm>
              <a:off x="507645" y="4107526"/>
              <a:ext cx="347763" cy="72214"/>
            </a:xfrm>
            <a:custGeom>
              <a:avLst/>
              <a:gdLst/>
              <a:ahLst/>
              <a:cxnLst/>
              <a:rect l="l" t="t" r="r" b="b"/>
              <a:pathLst>
                <a:path w="7840" h="1628" extrusionOk="0">
                  <a:moveTo>
                    <a:pt x="408" y="1"/>
                  </a:moveTo>
                  <a:cubicBezTo>
                    <a:pt x="408" y="1"/>
                    <a:pt x="82" y="190"/>
                    <a:pt x="28" y="841"/>
                  </a:cubicBezTo>
                  <a:cubicBezTo>
                    <a:pt x="1" y="1303"/>
                    <a:pt x="435" y="1628"/>
                    <a:pt x="625" y="1628"/>
                  </a:cubicBezTo>
                  <a:lnTo>
                    <a:pt x="7840" y="1628"/>
                  </a:lnTo>
                  <a:cubicBezTo>
                    <a:pt x="7840" y="1628"/>
                    <a:pt x="7568" y="1140"/>
                    <a:pt x="7568" y="760"/>
                  </a:cubicBezTo>
                  <a:cubicBezTo>
                    <a:pt x="7568" y="353"/>
                    <a:pt x="7813" y="1"/>
                    <a:pt x="78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54"/>
            <p:cNvSpPr/>
            <p:nvPr/>
          </p:nvSpPr>
          <p:spPr>
            <a:xfrm>
              <a:off x="204458" y="4061792"/>
              <a:ext cx="160086" cy="163679"/>
            </a:xfrm>
            <a:custGeom>
              <a:avLst/>
              <a:gdLst/>
              <a:ahLst/>
              <a:cxnLst/>
              <a:rect l="l" t="t" r="r" b="b"/>
              <a:pathLst>
                <a:path w="3609" h="3690" extrusionOk="0">
                  <a:moveTo>
                    <a:pt x="1655" y="1"/>
                  </a:moveTo>
                  <a:cubicBezTo>
                    <a:pt x="462" y="1"/>
                    <a:pt x="1" y="3690"/>
                    <a:pt x="1709" y="3690"/>
                  </a:cubicBezTo>
                  <a:lnTo>
                    <a:pt x="3445" y="3690"/>
                  </a:lnTo>
                  <a:cubicBezTo>
                    <a:pt x="2632" y="2008"/>
                    <a:pt x="3147" y="706"/>
                    <a:pt x="360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54"/>
            <p:cNvSpPr/>
            <p:nvPr/>
          </p:nvSpPr>
          <p:spPr>
            <a:xfrm>
              <a:off x="872223" y="4224233"/>
              <a:ext cx="804956" cy="163679"/>
            </a:xfrm>
            <a:custGeom>
              <a:avLst/>
              <a:gdLst/>
              <a:ahLst/>
              <a:cxnLst/>
              <a:rect l="l" t="t" r="r" b="b"/>
              <a:pathLst>
                <a:path w="18147" h="3690" extrusionOk="0">
                  <a:moveTo>
                    <a:pt x="0" y="1"/>
                  </a:moveTo>
                  <a:lnTo>
                    <a:pt x="28" y="3689"/>
                  </a:lnTo>
                  <a:lnTo>
                    <a:pt x="16437" y="3689"/>
                  </a:lnTo>
                  <a:cubicBezTo>
                    <a:pt x="18146" y="3689"/>
                    <a:pt x="17685" y="1"/>
                    <a:pt x="1649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54"/>
            <p:cNvSpPr/>
            <p:nvPr/>
          </p:nvSpPr>
          <p:spPr>
            <a:xfrm>
              <a:off x="234533" y="4221571"/>
              <a:ext cx="725556" cy="168736"/>
            </a:xfrm>
            <a:custGeom>
              <a:avLst/>
              <a:gdLst/>
              <a:ahLst/>
              <a:cxnLst/>
              <a:rect l="l" t="t" r="r" b="b"/>
              <a:pathLst>
                <a:path w="16357" h="3804" extrusionOk="0">
                  <a:moveTo>
                    <a:pt x="11089" y="0"/>
                  </a:moveTo>
                  <a:cubicBezTo>
                    <a:pt x="6565" y="0"/>
                    <a:pt x="55" y="61"/>
                    <a:pt x="55" y="61"/>
                  </a:cubicBezTo>
                  <a:lnTo>
                    <a:pt x="55" y="467"/>
                  </a:lnTo>
                  <a:lnTo>
                    <a:pt x="462" y="467"/>
                  </a:lnTo>
                  <a:lnTo>
                    <a:pt x="14702" y="603"/>
                  </a:lnTo>
                  <a:lnTo>
                    <a:pt x="14702" y="3315"/>
                  </a:lnTo>
                  <a:lnTo>
                    <a:pt x="1" y="3315"/>
                  </a:lnTo>
                  <a:lnTo>
                    <a:pt x="1" y="3804"/>
                  </a:lnTo>
                  <a:lnTo>
                    <a:pt x="14865" y="3804"/>
                  </a:lnTo>
                  <a:cubicBezTo>
                    <a:pt x="15651" y="3804"/>
                    <a:pt x="16356" y="2990"/>
                    <a:pt x="16356" y="1905"/>
                  </a:cubicBezTo>
                  <a:cubicBezTo>
                    <a:pt x="16356" y="820"/>
                    <a:pt x="15814" y="169"/>
                    <a:pt x="15326" y="61"/>
                  </a:cubicBezTo>
                  <a:cubicBezTo>
                    <a:pt x="15118" y="15"/>
                    <a:pt x="13352" y="0"/>
                    <a:pt x="1108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54"/>
            <p:cNvSpPr/>
            <p:nvPr/>
          </p:nvSpPr>
          <p:spPr>
            <a:xfrm>
              <a:off x="1025036" y="4269966"/>
              <a:ext cx="347718" cy="72214"/>
            </a:xfrm>
            <a:custGeom>
              <a:avLst/>
              <a:gdLst/>
              <a:ahLst/>
              <a:cxnLst/>
              <a:rect l="l" t="t" r="r" b="b"/>
              <a:pathLst>
                <a:path w="7839" h="1628" extrusionOk="0">
                  <a:moveTo>
                    <a:pt x="27" y="0"/>
                  </a:moveTo>
                  <a:cubicBezTo>
                    <a:pt x="27" y="0"/>
                    <a:pt x="271" y="407"/>
                    <a:pt x="271" y="760"/>
                  </a:cubicBezTo>
                  <a:cubicBezTo>
                    <a:pt x="271" y="1139"/>
                    <a:pt x="0" y="1628"/>
                    <a:pt x="0" y="1628"/>
                  </a:cubicBezTo>
                  <a:lnTo>
                    <a:pt x="7215" y="1628"/>
                  </a:lnTo>
                  <a:cubicBezTo>
                    <a:pt x="7405" y="1628"/>
                    <a:pt x="7839" y="1302"/>
                    <a:pt x="7812" y="841"/>
                  </a:cubicBezTo>
                  <a:cubicBezTo>
                    <a:pt x="7758" y="190"/>
                    <a:pt x="7432" y="0"/>
                    <a:pt x="745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54"/>
            <p:cNvSpPr/>
            <p:nvPr/>
          </p:nvSpPr>
          <p:spPr>
            <a:xfrm>
              <a:off x="1517099" y="4224233"/>
              <a:ext cx="161284" cy="163679"/>
            </a:xfrm>
            <a:custGeom>
              <a:avLst/>
              <a:gdLst/>
              <a:ahLst/>
              <a:cxnLst/>
              <a:rect l="l" t="t" r="r" b="b"/>
              <a:pathLst>
                <a:path w="3636" h="3690" extrusionOk="0">
                  <a:moveTo>
                    <a:pt x="1" y="1"/>
                  </a:moveTo>
                  <a:cubicBezTo>
                    <a:pt x="462" y="706"/>
                    <a:pt x="950" y="2008"/>
                    <a:pt x="164" y="3689"/>
                  </a:cubicBezTo>
                  <a:lnTo>
                    <a:pt x="1899" y="3689"/>
                  </a:lnTo>
                  <a:cubicBezTo>
                    <a:pt x="3635" y="3689"/>
                    <a:pt x="3147" y="1"/>
                    <a:pt x="195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54"/>
            <p:cNvSpPr/>
            <p:nvPr/>
          </p:nvSpPr>
          <p:spPr>
            <a:xfrm>
              <a:off x="878256" y="4550310"/>
              <a:ext cx="806153" cy="164877"/>
            </a:xfrm>
            <a:custGeom>
              <a:avLst/>
              <a:gdLst/>
              <a:ahLst/>
              <a:cxnLst/>
              <a:rect l="l" t="t" r="r" b="b"/>
              <a:pathLst>
                <a:path w="18174" h="3717" extrusionOk="0">
                  <a:moveTo>
                    <a:pt x="0" y="0"/>
                  </a:moveTo>
                  <a:lnTo>
                    <a:pt x="27" y="3716"/>
                  </a:lnTo>
                  <a:lnTo>
                    <a:pt x="16437" y="3716"/>
                  </a:lnTo>
                  <a:cubicBezTo>
                    <a:pt x="18173" y="3716"/>
                    <a:pt x="17685" y="0"/>
                    <a:pt x="164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54"/>
            <p:cNvSpPr/>
            <p:nvPr/>
          </p:nvSpPr>
          <p:spPr>
            <a:xfrm>
              <a:off x="241763" y="4550044"/>
              <a:ext cx="726753" cy="167538"/>
            </a:xfrm>
            <a:custGeom>
              <a:avLst/>
              <a:gdLst/>
              <a:ahLst/>
              <a:cxnLst/>
              <a:rect l="l" t="t" r="r" b="b"/>
              <a:pathLst>
                <a:path w="16384" h="3777" extrusionOk="0">
                  <a:moveTo>
                    <a:pt x="11089" y="0"/>
                  </a:moveTo>
                  <a:cubicBezTo>
                    <a:pt x="6564" y="0"/>
                    <a:pt x="55" y="60"/>
                    <a:pt x="55" y="60"/>
                  </a:cubicBezTo>
                  <a:lnTo>
                    <a:pt x="55" y="467"/>
                  </a:lnTo>
                  <a:lnTo>
                    <a:pt x="462" y="467"/>
                  </a:lnTo>
                  <a:lnTo>
                    <a:pt x="14702" y="603"/>
                  </a:lnTo>
                  <a:lnTo>
                    <a:pt x="14702" y="3315"/>
                  </a:lnTo>
                  <a:lnTo>
                    <a:pt x="1" y="3315"/>
                  </a:lnTo>
                  <a:lnTo>
                    <a:pt x="1" y="3776"/>
                  </a:lnTo>
                  <a:lnTo>
                    <a:pt x="14892" y="3776"/>
                  </a:lnTo>
                  <a:cubicBezTo>
                    <a:pt x="15651" y="3776"/>
                    <a:pt x="16383" y="2936"/>
                    <a:pt x="16383" y="1878"/>
                  </a:cubicBezTo>
                  <a:cubicBezTo>
                    <a:pt x="16383" y="793"/>
                    <a:pt x="15841" y="142"/>
                    <a:pt x="15326" y="60"/>
                  </a:cubicBezTo>
                  <a:cubicBezTo>
                    <a:pt x="15118" y="15"/>
                    <a:pt x="13351" y="0"/>
                    <a:pt x="1108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54"/>
            <p:cNvSpPr/>
            <p:nvPr/>
          </p:nvSpPr>
          <p:spPr>
            <a:xfrm>
              <a:off x="261015" y="4561444"/>
              <a:ext cx="683416" cy="142876"/>
            </a:xfrm>
            <a:custGeom>
              <a:avLst/>
              <a:gdLst/>
              <a:ahLst/>
              <a:cxnLst/>
              <a:rect l="l" t="t" r="r" b="b"/>
              <a:pathLst>
                <a:path w="15407" h="3221" extrusionOk="0">
                  <a:moveTo>
                    <a:pt x="14057" y="0"/>
                  </a:moveTo>
                  <a:cubicBezTo>
                    <a:pt x="13976" y="0"/>
                    <a:pt x="13901" y="7"/>
                    <a:pt x="13834" y="20"/>
                  </a:cubicBezTo>
                  <a:cubicBezTo>
                    <a:pt x="13101" y="129"/>
                    <a:pt x="12369" y="210"/>
                    <a:pt x="11637" y="210"/>
                  </a:cubicBezTo>
                  <a:lnTo>
                    <a:pt x="0" y="210"/>
                  </a:lnTo>
                  <a:cubicBezTo>
                    <a:pt x="0" y="210"/>
                    <a:pt x="109" y="292"/>
                    <a:pt x="217" y="509"/>
                  </a:cubicBezTo>
                  <a:cubicBezTo>
                    <a:pt x="245" y="563"/>
                    <a:pt x="272" y="671"/>
                    <a:pt x="299" y="780"/>
                  </a:cubicBezTo>
                  <a:cubicBezTo>
                    <a:pt x="353" y="888"/>
                    <a:pt x="380" y="970"/>
                    <a:pt x="407" y="1105"/>
                  </a:cubicBezTo>
                  <a:cubicBezTo>
                    <a:pt x="407" y="1187"/>
                    <a:pt x="434" y="1295"/>
                    <a:pt x="434" y="1349"/>
                  </a:cubicBezTo>
                  <a:lnTo>
                    <a:pt x="434" y="1512"/>
                  </a:lnTo>
                  <a:lnTo>
                    <a:pt x="434" y="1702"/>
                  </a:lnTo>
                  <a:cubicBezTo>
                    <a:pt x="434" y="1756"/>
                    <a:pt x="434" y="1838"/>
                    <a:pt x="407" y="1892"/>
                  </a:cubicBezTo>
                  <a:cubicBezTo>
                    <a:pt x="380" y="2028"/>
                    <a:pt x="380" y="2163"/>
                    <a:pt x="353" y="2272"/>
                  </a:cubicBezTo>
                  <a:cubicBezTo>
                    <a:pt x="380" y="2380"/>
                    <a:pt x="353" y="2434"/>
                    <a:pt x="299" y="2516"/>
                  </a:cubicBezTo>
                  <a:cubicBezTo>
                    <a:pt x="217" y="2787"/>
                    <a:pt x="82" y="2977"/>
                    <a:pt x="82" y="2977"/>
                  </a:cubicBezTo>
                  <a:lnTo>
                    <a:pt x="11637" y="2977"/>
                  </a:lnTo>
                  <a:cubicBezTo>
                    <a:pt x="12342" y="2977"/>
                    <a:pt x="13047" y="3085"/>
                    <a:pt x="13779" y="3194"/>
                  </a:cubicBezTo>
                  <a:cubicBezTo>
                    <a:pt x="13915" y="3221"/>
                    <a:pt x="14078" y="3221"/>
                    <a:pt x="14241" y="3221"/>
                  </a:cubicBezTo>
                  <a:cubicBezTo>
                    <a:pt x="14376" y="3221"/>
                    <a:pt x="14512" y="3140"/>
                    <a:pt x="14647" y="3085"/>
                  </a:cubicBezTo>
                  <a:cubicBezTo>
                    <a:pt x="15027" y="2868"/>
                    <a:pt x="15325" y="2434"/>
                    <a:pt x="15353" y="1729"/>
                  </a:cubicBezTo>
                  <a:cubicBezTo>
                    <a:pt x="15407" y="943"/>
                    <a:pt x="15081" y="373"/>
                    <a:pt x="14647" y="129"/>
                  </a:cubicBezTo>
                  <a:cubicBezTo>
                    <a:pt x="14539" y="75"/>
                    <a:pt x="14403" y="20"/>
                    <a:pt x="14322" y="20"/>
                  </a:cubicBezTo>
                  <a:cubicBezTo>
                    <a:pt x="14227" y="7"/>
                    <a:pt x="14139" y="0"/>
                    <a:pt x="140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54"/>
            <p:cNvSpPr/>
            <p:nvPr/>
          </p:nvSpPr>
          <p:spPr>
            <a:xfrm>
              <a:off x="736266" y="4592406"/>
              <a:ext cx="187721" cy="11045"/>
            </a:xfrm>
            <a:custGeom>
              <a:avLst/>
              <a:gdLst/>
              <a:ahLst/>
              <a:cxnLst/>
              <a:rect l="l" t="t" r="r" b="b"/>
              <a:pathLst>
                <a:path w="4232" h="249" extrusionOk="0">
                  <a:moveTo>
                    <a:pt x="4069" y="0"/>
                  </a:moveTo>
                  <a:cubicBezTo>
                    <a:pt x="4069" y="0"/>
                    <a:pt x="706" y="136"/>
                    <a:pt x="0" y="190"/>
                  </a:cubicBezTo>
                  <a:cubicBezTo>
                    <a:pt x="1367" y="239"/>
                    <a:pt x="2617" y="249"/>
                    <a:pt x="3399" y="249"/>
                  </a:cubicBezTo>
                  <a:cubicBezTo>
                    <a:pt x="3919" y="249"/>
                    <a:pt x="4232" y="245"/>
                    <a:pt x="4232" y="245"/>
                  </a:cubicBezTo>
                  <a:lnTo>
                    <a:pt x="406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54"/>
            <p:cNvSpPr/>
            <p:nvPr/>
          </p:nvSpPr>
          <p:spPr>
            <a:xfrm>
              <a:off x="772373" y="4618888"/>
              <a:ext cx="150416" cy="11222"/>
            </a:xfrm>
            <a:custGeom>
              <a:avLst/>
              <a:gdLst/>
              <a:ahLst/>
              <a:cxnLst/>
              <a:rect l="l" t="t" r="r" b="b"/>
              <a:pathLst>
                <a:path w="3391" h="253" extrusionOk="0">
                  <a:moveTo>
                    <a:pt x="3255" y="0"/>
                  </a:moveTo>
                  <a:cubicBezTo>
                    <a:pt x="3255" y="0"/>
                    <a:pt x="705" y="54"/>
                    <a:pt x="0" y="136"/>
                  </a:cubicBezTo>
                  <a:cubicBezTo>
                    <a:pt x="1107" y="233"/>
                    <a:pt x="2106" y="253"/>
                    <a:pt x="2728" y="253"/>
                  </a:cubicBezTo>
                  <a:cubicBezTo>
                    <a:pt x="3143" y="253"/>
                    <a:pt x="3391" y="244"/>
                    <a:pt x="3391" y="244"/>
                  </a:cubicBezTo>
                  <a:lnTo>
                    <a:pt x="325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54"/>
            <p:cNvSpPr/>
            <p:nvPr/>
          </p:nvSpPr>
          <p:spPr>
            <a:xfrm>
              <a:off x="802448" y="4652556"/>
              <a:ext cx="127572" cy="11444"/>
            </a:xfrm>
            <a:custGeom>
              <a:avLst/>
              <a:gdLst/>
              <a:ahLst/>
              <a:cxnLst/>
              <a:rect l="l" t="t" r="r" b="b"/>
              <a:pathLst>
                <a:path w="2876" h="258" extrusionOk="0">
                  <a:moveTo>
                    <a:pt x="2713" y="1"/>
                  </a:moveTo>
                  <a:cubicBezTo>
                    <a:pt x="2713" y="1"/>
                    <a:pt x="705" y="55"/>
                    <a:pt x="0" y="82"/>
                  </a:cubicBezTo>
                  <a:cubicBezTo>
                    <a:pt x="977" y="228"/>
                    <a:pt x="1816" y="258"/>
                    <a:pt x="2332" y="258"/>
                  </a:cubicBezTo>
                  <a:cubicBezTo>
                    <a:pt x="2676" y="258"/>
                    <a:pt x="2875" y="245"/>
                    <a:pt x="2875" y="245"/>
                  </a:cubicBezTo>
                  <a:lnTo>
                    <a:pt x="271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54"/>
            <p:cNvSpPr/>
            <p:nvPr/>
          </p:nvSpPr>
          <p:spPr>
            <a:xfrm>
              <a:off x="271838" y="4583978"/>
              <a:ext cx="320084" cy="12198"/>
            </a:xfrm>
            <a:custGeom>
              <a:avLst/>
              <a:gdLst/>
              <a:ahLst/>
              <a:cxnLst/>
              <a:rect l="l" t="t" r="r" b="b"/>
              <a:pathLst>
                <a:path w="7216" h="275" extrusionOk="0">
                  <a:moveTo>
                    <a:pt x="1" y="1"/>
                  </a:moveTo>
                  <a:cubicBezTo>
                    <a:pt x="28" y="55"/>
                    <a:pt x="55" y="163"/>
                    <a:pt x="109" y="272"/>
                  </a:cubicBezTo>
                  <a:cubicBezTo>
                    <a:pt x="659" y="272"/>
                    <a:pt x="1407" y="274"/>
                    <a:pt x="2213" y="274"/>
                  </a:cubicBezTo>
                  <a:cubicBezTo>
                    <a:pt x="4229" y="274"/>
                    <a:pt x="6615" y="260"/>
                    <a:pt x="7216" y="163"/>
                  </a:cubicBezTo>
                  <a:cubicBezTo>
                    <a:pt x="5995" y="1"/>
                    <a:pt x="1709" y="1"/>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54"/>
            <p:cNvSpPr/>
            <p:nvPr/>
          </p:nvSpPr>
          <p:spPr>
            <a:xfrm>
              <a:off x="280266" y="4609263"/>
              <a:ext cx="167272" cy="10868"/>
            </a:xfrm>
            <a:custGeom>
              <a:avLst/>
              <a:gdLst/>
              <a:ahLst/>
              <a:cxnLst/>
              <a:rect l="l" t="t" r="r" b="b"/>
              <a:pathLst>
                <a:path w="3771" h="245" extrusionOk="0">
                  <a:moveTo>
                    <a:pt x="0" y="0"/>
                  </a:moveTo>
                  <a:cubicBezTo>
                    <a:pt x="0" y="82"/>
                    <a:pt x="28" y="163"/>
                    <a:pt x="28" y="244"/>
                  </a:cubicBezTo>
                  <a:cubicBezTo>
                    <a:pt x="1709" y="244"/>
                    <a:pt x="3282" y="217"/>
                    <a:pt x="3771" y="136"/>
                  </a:cubicBezTo>
                  <a:cubicBezTo>
                    <a:pt x="3120" y="82"/>
                    <a:pt x="1574" y="27"/>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54"/>
            <p:cNvSpPr/>
            <p:nvPr/>
          </p:nvSpPr>
          <p:spPr>
            <a:xfrm>
              <a:off x="282662" y="4634502"/>
              <a:ext cx="97498" cy="10868"/>
            </a:xfrm>
            <a:custGeom>
              <a:avLst/>
              <a:gdLst/>
              <a:ahLst/>
              <a:cxnLst/>
              <a:rect l="l" t="t" r="r" b="b"/>
              <a:pathLst>
                <a:path w="2198" h="245" extrusionOk="0">
                  <a:moveTo>
                    <a:pt x="1" y="1"/>
                  </a:moveTo>
                  <a:lnTo>
                    <a:pt x="1" y="245"/>
                  </a:lnTo>
                  <a:cubicBezTo>
                    <a:pt x="1004" y="245"/>
                    <a:pt x="1899" y="218"/>
                    <a:pt x="2198" y="136"/>
                  </a:cubicBezTo>
                  <a:cubicBezTo>
                    <a:pt x="1764" y="82"/>
                    <a:pt x="950" y="55"/>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54"/>
            <p:cNvSpPr/>
            <p:nvPr/>
          </p:nvSpPr>
          <p:spPr>
            <a:xfrm>
              <a:off x="274234" y="4660984"/>
              <a:ext cx="249112" cy="12065"/>
            </a:xfrm>
            <a:custGeom>
              <a:avLst/>
              <a:gdLst/>
              <a:ahLst/>
              <a:cxnLst/>
              <a:rect l="l" t="t" r="r" b="b"/>
              <a:pathLst>
                <a:path w="5616" h="272" extrusionOk="0">
                  <a:moveTo>
                    <a:pt x="109" y="1"/>
                  </a:moveTo>
                  <a:cubicBezTo>
                    <a:pt x="82" y="136"/>
                    <a:pt x="55" y="190"/>
                    <a:pt x="1" y="272"/>
                  </a:cubicBezTo>
                  <a:cubicBezTo>
                    <a:pt x="2117" y="272"/>
                    <a:pt x="4937" y="272"/>
                    <a:pt x="5615" y="163"/>
                  </a:cubicBezTo>
                  <a:cubicBezTo>
                    <a:pt x="4693" y="28"/>
                    <a:pt x="2089" y="1"/>
                    <a:pt x="10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54"/>
            <p:cNvSpPr/>
            <p:nvPr/>
          </p:nvSpPr>
          <p:spPr>
            <a:xfrm>
              <a:off x="911923" y="4568320"/>
              <a:ext cx="33712" cy="131209"/>
            </a:xfrm>
            <a:custGeom>
              <a:avLst/>
              <a:gdLst/>
              <a:ahLst/>
              <a:cxnLst/>
              <a:rect l="l" t="t" r="r" b="b"/>
              <a:pathLst>
                <a:path w="760" h="2958" extrusionOk="0">
                  <a:moveTo>
                    <a:pt x="1" y="1"/>
                  </a:moveTo>
                  <a:lnTo>
                    <a:pt x="1" y="2957"/>
                  </a:lnTo>
                  <a:cubicBezTo>
                    <a:pt x="380" y="2740"/>
                    <a:pt x="679" y="2307"/>
                    <a:pt x="733" y="1601"/>
                  </a:cubicBezTo>
                  <a:cubicBezTo>
                    <a:pt x="760" y="788"/>
                    <a:pt x="462" y="245"/>
                    <a:pt x="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54"/>
            <p:cNvSpPr/>
            <p:nvPr/>
          </p:nvSpPr>
          <p:spPr>
            <a:xfrm>
              <a:off x="1031024" y="4597108"/>
              <a:ext cx="347763" cy="72347"/>
            </a:xfrm>
            <a:custGeom>
              <a:avLst/>
              <a:gdLst/>
              <a:ahLst/>
              <a:cxnLst/>
              <a:rect l="l" t="t" r="r" b="b"/>
              <a:pathLst>
                <a:path w="7840" h="1631" extrusionOk="0">
                  <a:moveTo>
                    <a:pt x="7458" y="1"/>
                  </a:moveTo>
                  <a:cubicBezTo>
                    <a:pt x="7458" y="1"/>
                    <a:pt x="7458" y="2"/>
                    <a:pt x="7460" y="3"/>
                  </a:cubicBezTo>
                  <a:lnTo>
                    <a:pt x="28" y="3"/>
                  </a:lnTo>
                  <a:cubicBezTo>
                    <a:pt x="28" y="3"/>
                    <a:pt x="272" y="383"/>
                    <a:pt x="272" y="790"/>
                  </a:cubicBezTo>
                  <a:cubicBezTo>
                    <a:pt x="272" y="1169"/>
                    <a:pt x="1" y="1630"/>
                    <a:pt x="1" y="1630"/>
                  </a:cubicBezTo>
                  <a:lnTo>
                    <a:pt x="7216" y="1630"/>
                  </a:lnTo>
                  <a:cubicBezTo>
                    <a:pt x="7406" y="1630"/>
                    <a:pt x="7840" y="1332"/>
                    <a:pt x="7812" y="844"/>
                  </a:cubicBezTo>
                  <a:cubicBezTo>
                    <a:pt x="7761" y="251"/>
                    <a:pt x="7464" y="1"/>
                    <a:pt x="74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54"/>
            <p:cNvSpPr/>
            <p:nvPr/>
          </p:nvSpPr>
          <p:spPr>
            <a:xfrm>
              <a:off x="1523131" y="4552706"/>
              <a:ext cx="161284" cy="163679"/>
            </a:xfrm>
            <a:custGeom>
              <a:avLst/>
              <a:gdLst/>
              <a:ahLst/>
              <a:cxnLst/>
              <a:rect l="l" t="t" r="r" b="b"/>
              <a:pathLst>
                <a:path w="3636" h="3690" extrusionOk="0">
                  <a:moveTo>
                    <a:pt x="0" y="0"/>
                  </a:moveTo>
                  <a:cubicBezTo>
                    <a:pt x="462" y="706"/>
                    <a:pt x="950" y="1953"/>
                    <a:pt x="163" y="3689"/>
                  </a:cubicBezTo>
                  <a:lnTo>
                    <a:pt x="1899" y="3689"/>
                  </a:lnTo>
                  <a:cubicBezTo>
                    <a:pt x="3635" y="3689"/>
                    <a:pt x="3147" y="0"/>
                    <a:pt x="19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54"/>
            <p:cNvSpPr/>
            <p:nvPr/>
          </p:nvSpPr>
          <p:spPr>
            <a:xfrm>
              <a:off x="771176" y="4386673"/>
              <a:ext cx="806153" cy="163679"/>
            </a:xfrm>
            <a:custGeom>
              <a:avLst/>
              <a:gdLst/>
              <a:ahLst/>
              <a:cxnLst/>
              <a:rect l="l" t="t" r="r" b="b"/>
              <a:pathLst>
                <a:path w="18174" h="3690" extrusionOk="0">
                  <a:moveTo>
                    <a:pt x="0" y="0"/>
                  </a:moveTo>
                  <a:lnTo>
                    <a:pt x="27" y="3689"/>
                  </a:lnTo>
                  <a:lnTo>
                    <a:pt x="16437" y="3689"/>
                  </a:lnTo>
                  <a:cubicBezTo>
                    <a:pt x="18173" y="3689"/>
                    <a:pt x="17685" y="0"/>
                    <a:pt x="1649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54"/>
            <p:cNvSpPr/>
            <p:nvPr/>
          </p:nvSpPr>
          <p:spPr>
            <a:xfrm>
              <a:off x="133486" y="4385209"/>
              <a:ext cx="726753" cy="168736"/>
            </a:xfrm>
            <a:custGeom>
              <a:avLst/>
              <a:gdLst/>
              <a:ahLst/>
              <a:cxnLst/>
              <a:rect l="l" t="t" r="r" b="b"/>
              <a:pathLst>
                <a:path w="16384" h="3804" extrusionOk="0">
                  <a:moveTo>
                    <a:pt x="11089" y="0"/>
                  </a:moveTo>
                  <a:cubicBezTo>
                    <a:pt x="6564" y="0"/>
                    <a:pt x="55" y="60"/>
                    <a:pt x="55" y="60"/>
                  </a:cubicBezTo>
                  <a:lnTo>
                    <a:pt x="55" y="467"/>
                  </a:lnTo>
                  <a:lnTo>
                    <a:pt x="461" y="467"/>
                  </a:lnTo>
                  <a:lnTo>
                    <a:pt x="14702" y="603"/>
                  </a:lnTo>
                  <a:lnTo>
                    <a:pt x="14702" y="3315"/>
                  </a:lnTo>
                  <a:lnTo>
                    <a:pt x="0" y="3315"/>
                  </a:lnTo>
                  <a:lnTo>
                    <a:pt x="0" y="3804"/>
                  </a:lnTo>
                  <a:lnTo>
                    <a:pt x="14891" y="3804"/>
                  </a:lnTo>
                  <a:cubicBezTo>
                    <a:pt x="15651" y="3804"/>
                    <a:pt x="16383" y="2963"/>
                    <a:pt x="16383" y="1905"/>
                  </a:cubicBezTo>
                  <a:cubicBezTo>
                    <a:pt x="16383" y="820"/>
                    <a:pt x="15841" y="169"/>
                    <a:pt x="15325" y="60"/>
                  </a:cubicBezTo>
                  <a:cubicBezTo>
                    <a:pt x="15117" y="15"/>
                    <a:pt x="13351" y="0"/>
                    <a:pt x="1108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54"/>
            <p:cNvSpPr/>
            <p:nvPr/>
          </p:nvSpPr>
          <p:spPr>
            <a:xfrm>
              <a:off x="923944" y="4433604"/>
              <a:ext cx="347763" cy="72214"/>
            </a:xfrm>
            <a:custGeom>
              <a:avLst/>
              <a:gdLst/>
              <a:ahLst/>
              <a:cxnLst/>
              <a:rect l="l" t="t" r="r" b="b"/>
              <a:pathLst>
                <a:path w="7840" h="1628" extrusionOk="0">
                  <a:moveTo>
                    <a:pt x="55" y="0"/>
                  </a:moveTo>
                  <a:cubicBezTo>
                    <a:pt x="55" y="0"/>
                    <a:pt x="272" y="407"/>
                    <a:pt x="272" y="787"/>
                  </a:cubicBezTo>
                  <a:cubicBezTo>
                    <a:pt x="272" y="1139"/>
                    <a:pt x="1" y="1628"/>
                    <a:pt x="1" y="1628"/>
                  </a:cubicBezTo>
                  <a:lnTo>
                    <a:pt x="7243" y="1628"/>
                  </a:lnTo>
                  <a:cubicBezTo>
                    <a:pt x="7406" y="1628"/>
                    <a:pt x="7840" y="1302"/>
                    <a:pt x="7812" y="841"/>
                  </a:cubicBezTo>
                  <a:cubicBezTo>
                    <a:pt x="7785" y="190"/>
                    <a:pt x="7433" y="0"/>
                    <a:pt x="74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54"/>
            <p:cNvSpPr/>
            <p:nvPr/>
          </p:nvSpPr>
          <p:spPr>
            <a:xfrm>
              <a:off x="1416051" y="4387870"/>
              <a:ext cx="161284" cy="164877"/>
            </a:xfrm>
            <a:custGeom>
              <a:avLst/>
              <a:gdLst/>
              <a:ahLst/>
              <a:cxnLst/>
              <a:rect l="l" t="t" r="r" b="b"/>
              <a:pathLst>
                <a:path w="3636" h="3717" extrusionOk="0">
                  <a:moveTo>
                    <a:pt x="0" y="0"/>
                  </a:moveTo>
                  <a:cubicBezTo>
                    <a:pt x="489" y="733"/>
                    <a:pt x="950" y="1980"/>
                    <a:pt x="163" y="3716"/>
                  </a:cubicBezTo>
                  <a:lnTo>
                    <a:pt x="1899" y="3716"/>
                  </a:lnTo>
                  <a:cubicBezTo>
                    <a:pt x="3635" y="3716"/>
                    <a:pt x="3147" y="0"/>
                    <a:pt x="19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9" name="Google Shape;919;p54"/>
            <p:cNvGrpSpPr/>
            <p:nvPr/>
          </p:nvGrpSpPr>
          <p:grpSpPr>
            <a:xfrm>
              <a:off x="133486" y="3896691"/>
              <a:ext cx="1512421" cy="657254"/>
              <a:chOff x="133486" y="3896691"/>
              <a:chExt cx="1512421" cy="657254"/>
            </a:xfrm>
          </p:grpSpPr>
          <p:sp>
            <p:nvSpPr>
              <p:cNvPr id="920" name="Google Shape;920;p54"/>
              <p:cNvSpPr/>
              <p:nvPr/>
            </p:nvSpPr>
            <p:spPr>
              <a:xfrm>
                <a:off x="819260" y="3896691"/>
                <a:ext cx="726753" cy="168780"/>
              </a:xfrm>
              <a:custGeom>
                <a:avLst/>
                <a:gdLst/>
                <a:ahLst/>
                <a:cxnLst/>
                <a:rect l="l" t="t" r="r" b="b"/>
                <a:pathLst>
                  <a:path w="16384" h="3805" extrusionOk="0">
                    <a:moveTo>
                      <a:pt x="5276" y="1"/>
                    </a:moveTo>
                    <a:cubicBezTo>
                      <a:pt x="3018" y="1"/>
                      <a:pt x="1258" y="16"/>
                      <a:pt x="1059" y="61"/>
                    </a:cubicBezTo>
                    <a:cubicBezTo>
                      <a:pt x="543" y="170"/>
                      <a:pt x="1" y="821"/>
                      <a:pt x="1" y="1906"/>
                    </a:cubicBezTo>
                    <a:cubicBezTo>
                      <a:pt x="1" y="2991"/>
                      <a:pt x="706" y="3804"/>
                      <a:pt x="1493" y="3804"/>
                    </a:cubicBezTo>
                    <a:lnTo>
                      <a:pt x="16384" y="3804"/>
                    </a:lnTo>
                    <a:lnTo>
                      <a:pt x="16384" y="3316"/>
                    </a:lnTo>
                    <a:lnTo>
                      <a:pt x="1656" y="3316"/>
                    </a:lnTo>
                    <a:lnTo>
                      <a:pt x="1656" y="604"/>
                    </a:lnTo>
                    <a:lnTo>
                      <a:pt x="15896" y="468"/>
                    </a:lnTo>
                    <a:lnTo>
                      <a:pt x="16302" y="468"/>
                    </a:lnTo>
                    <a:lnTo>
                      <a:pt x="16302" y="61"/>
                    </a:lnTo>
                    <a:cubicBezTo>
                      <a:pt x="16302" y="61"/>
                      <a:pt x="9793" y="1"/>
                      <a:pt x="5276"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54"/>
              <p:cNvSpPr/>
              <p:nvPr/>
            </p:nvSpPr>
            <p:spPr>
              <a:xfrm>
                <a:off x="920351" y="4059131"/>
                <a:ext cx="725556" cy="168736"/>
              </a:xfrm>
              <a:custGeom>
                <a:avLst/>
                <a:gdLst/>
                <a:ahLst/>
                <a:cxnLst/>
                <a:rect l="l" t="t" r="r" b="b"/>
                <a:pathLst>
                  <a:path w="16357" h="3804" extrusionOk="0">
                    <a:moveTo>
                      <a:pt x="5267" y="1"/>
                    </a:moveTo>
                    <a:cubicBezTo>
                      <a:pt x="3005" y="1"/>
                      <a:pt x="1239" y="16"/>
                      <a:pt x="1031" y="61"/>
                    </a:cubicBezTo>
                    <a:cubicBezTo>
                      <a:pt x="543" y="169"/>
                      <a:pt x="0" y="820"/>
                      <a:pt x="0" y="1905"/>
                    </a:cubicBezTo>
                    <a:cubicBezTo>
                      <a:pt x="0" y="2936"/>
                      <a:pt x="706" y="3804"/>
                      <a:pt x="1492" y="3804"/>
                    </a:cubicBezTo>
                    <a:lnTo>
                      <a:pt x="16356" y="3804"/>
                    </a:lnTo>
                    <a:lnTo>
                      <a:pt x="16356" y="3316"/>
                    </a:lnTo>
                    <a:lnTo>
                      <a:pt x="1655" y="3316"/>
                    </a:lnTo>
                    <a:lnTo>
                      <a:pt x="1655" y="603"/>
                    </a:lnTo>
                    <a:lnTo>
                      <a:pt x="15895" y="468"/>
                    </a:lnTo>
                    <a:lnTo>
                      <a:pt x="16302" y="468"/>
                    </a:lnTo>
                    <a:lnTo>
                      <a:pt x="16302" y="61"/>
                    </a:lnTo>
                    <a:cubicBezTo>
                      <a:pt x="16302" y="61"/>
                      <a:pt x="9792" y="1"/>
                      <a:pt x="5267" y="1"/>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54"/>
              <p:cNvSpPr/>
              <p:nvPr/>
            </p:nvSpPr>
            <p:spPr>
              <a:xfrm>
                <a:off x="234533" y="4221571"/>
                <a:ext cx="725556" cy="168736"/>
              </a:xfrm>
              <a:custGeom>
                <a:avLst/>
                <a:gdLst/>
                <a:ahLst/>
                <a:cxnLst/>
                <a:rect l="l" t="t" r="r" b="b"/>
                <a:pathLst>
                  <a:path w="16357" h="3804" extrusionOk="0">
                    <a:moveTo>
                      <a:pt x="11089" y="0"/>
                    </a:moveTo>
                    <a:cubicBezTo>
                      <a:pt x="6565" y="0"/>
                      <a:pt x="55" y="61"/>
                      <a:pt x="55" y="61"/>
                    </a:cubicBezTo>
                    <a:lnTo>
                      <a:pt x="55" y="467"/>
                    </a:lnTo>
                    <a:lnTo>
                      <a:pt x="462" y="467"/>
                    </a:lnTo>
                    <a:lnTo>
                      <a:pt x="14702" y="603"/>
                    </a:lnTo>
                    <a:lnTo>
                      <a:pt x="14702" y="3315"/>
                    </a:lnTo>
                    <a:lnTo>
                      <a:pt x="1" y="3315"/>
                    </a:lnTo>
                    <a:lnTo>
                      <a:pt x="1" y="3804"/>
                    </a:lnTo>
                    <a:lnTo>
                      <a:pt x="14865" y="3804"/>
                    </a:lnTo>
                    <a:cubicBezTo>
                      <a:pt x="15651" y="3804"/>
                      <a:pt x="16356" y="2990"/>
                      <a:pt x="16356" y="1905"/>
                    </a:cubicBezTo>
                    <a:cubicBezTo>
                      <a:pt x="16356" y="820"/>
                      <a:pt x="15814" y="169"/>
                      <a:pt x="15326" y="61"/>
                    </a:cubicBezTo>
                    <a:cubicBezTo>
                      <a:pt x="15118" y="15"/>
                      <a:pt x="13352" y="0"/>
                      <a:pt x="11089" y="0"/>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54"/>
              <p:cNvSpPr/>
              <p:nvPr/>
            </p:nvSpPr>
            <p:spPr>
              <a:xfrm>
                <a:off x="133486" y="4385209"/>
                <a:ext cx="726753" cy="168736"/>
              </a:xfrm>
              <a:custGeom>
                <a:avLst/>
                <a:gdLst/>
                <a:ahLst/>
                <a:cxnLst/>
                <a:rect l="l" t="t" r="r" b="b"/>
                <a:pathLst>
                  <a:path w="16384" h="3804" extrusionOk="0">
                    <a:moveTo>
                      <a:pt x="11089" y="0"/>
                    </a:moveTo>
                    <a:cubicBezTo>
                      <a:pt x="6564" y="0"/>
                      <a:pt x="55" y="60"/>
                      <a:pt x="55" y="60"/>
                    </a:cubicBezTo>
                    <a:lnTo>
                      <a:pt x="55" y="467"/>
                    </a:lnTo>
                    <a:lnTo>
                      <a:pt x="461" y="467"/>
                    </a:lnTo>
                    <a:lnTo>
                      <a:pt x="14702" y="603"/>
                    </a:lnTo>
                    <a:lnTo>
                      <a:pt x="14702" y="3315"/>
                    </a:lnTo>
                    <a:lnTo>
                      <a:pt x="0" y="3315"/>
                    </a:lnTo>
                    <a:lnTo>
                      <a:pt x="0" y="3804"/>
                    </a:lnTo>
                    <a:lnTo>
                      <a:pt x="14891" y="3804"/>
                    </a:lnTo>
                    <a:cubicBezTo>
                      <a:pt x="15651" y="3804"/>
                      <a:pt x="16383" y="2963"/>
                      <a:pt x="16383" y="1905"/>
                    </a:cubicBezTo>
                    <a:cubicBezTo>
                      <a:pt x="16383" y="820"/>
                      <a:pt x="15841" y="169"/>
                      <a:pt x="15325" y="60"/>
                    </a:cubicBezTo>
                    <a:cubicBezTo>
                      <a:pt x="15117" y="15"/>
                      <a:pt x="13351" y="0"/>
                      <a:pt x="11089" y="0"/>
                    </a:cubicBezTo>
                    <a:close/>
                  </a:path>
                </a:pathLst>
              </a:custGeom>
              <a:solidFill>
                <a:schemeClr val="dk1">
                  <a:alpha val="392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4" name="Google Shape;924;p54"/>
            <p:cNvGrpSpPr/>
            <p:nvPr/>
          </p:nvGrpSpPr>
          <p:grpSpPr>
            <a:xfrm>
              <a:off x="843346" y="3907204"/>
              <a:ext cx="682218" cy="143807"/>
              <a:chOff x="843346" y="3907204"/>
              <a:chExt cx="682218" cy="143807"/>
            </a:xfrm>
          </p:grpSpPr>
          <p:sp>
            <p:nvSpPr>
              <p:cNvPr id="925" name="Google Shape;925;p54"/>
              <p:cNvSpPr/>
              <p:nvPr/>
            </p:nvSpPr>
            <p:spPr>
              <a:xfrm>
                <a:off x="843346" y="3907204"/>
                <a:ext cx="682218" cy="143807"/>
              </a:xfrm>
              <a:custGeom>
                <a:avLst/>
                <a:gdLst/>
                <a:ahLst/>
                <a:cxnLst/>
                <a:rect l="l" t="t" r="r" b="b"/>
                <a:pathLst>
                  <a:path w="15380" h="3242" extrusionOk="0">
                    <a:moveTo>
                      <a:pt x="1326" y="0"/>
                    </a:moveTo>
                    <a:cubicBezTo>
                      <a:pt x="1248" y="0"/>
                      <a:pt x="1167" y="14"/>
                      <a:pt x="1085" y="41"/>
                    </a:cubicBezTo>
                    <a:cubicBezTo>
                      <a:pt x="977" y="68"/>
                      <a:pt x="841" y="95"/>
                      <a:pt x="733" y="177"/>
                    </a:cubicBezTo>
                    <a:cubicBezTo>
                      <a:pt x="299" y="394"/>
                      <a:pt x="0" y="990"/>
                      <a:pt x="28" y="1750"/>
                    </a:cubicBezTo>
                    <a:cubicBezTo>
                      <a:pt x="55" y="2482"/>
                      <a:pt x="380" y="2916"/>
                      <a:pt x="733" y="3106"/>
                    </a:cubicBezTo>
                    <a:cubicBezTo>
                      <a:pt x="868" y="3188"/>
                      <a:pt x="1004" y="3242"/>
                      <a:pt x="1140" y="3242"/>
                    </a:cubicBezTo>
                    <a:cubicBezTo>
                      <a:pt x="1302" y="3242"/>
                      <a:pt x="1492" y="3242"/>
                      <a:pt x="1628" y="3215"/>
                    </a:cubicBezTo>
                    <a:cubicBezTo>
                      <a:pt x="2333" y="3106"/>
                      <a:pt x="3038" y="2998"/>
                      <a:pt x="3771" y="2998"/>
                    </a:cubicBezTo>
                    <a:lnTo>
                      <a:pt x="15325" y="2998"/>
                    </a:lnTo>
                    <a:cubicBezTo>
                      <a:pt x="15325" y="2998"/>
                      <a:pt x="15190" y="2808"/>
                      <a:pt x="15081" y="2537"/>
                    </a:cubicBezTo>
                    <a:cubicBezTo>
                      <a:pt x="15054" y="2482"/>
                      <a:pt x="15027" y="2401"/>
                      <a:pt x="15054" y="2265"/>
                    </a:cubicBezTo>
                    <a:cubicBezTo>
                      <a:pt x="15000" y="2157"/>
                      <a:pt x="15000" y="2021"/>
                      <a:pt x="14973" y="1886"/>
                    </a:cubicBezTo>
                    <a:cubicBezTo>
                      <a:pt x="14946" y="1831"/>
                      <a:pt x="14946" y="1750"/>
                      <a:pt x="14946" y="1696"/>
                    </a:cubicBezTo>
                    <a:lnTo>
                      <a:pt x="14946" y="1533"/>
                    </a:lnTo>
                    <a:lnTo>
                      <a:pt x="14946" y="1343"/>
                    </a:lnTo>
                    <a:cubicBezTo>
                      <a:pt x="14946" y="1289"/>
                      <a:pt x="14973" y="1180"/>
                      <a:pt x="14973" y="1126"/>
                    </a:cubicBezTo>
                    <a:cubicBezTo>
                      <a:pt x="15027" y="990"/>
                      <a:pt x="15054" y="882"/>
                      <a:pt x="15081" y="773"/>
                    </a:cubicBezTo>
                    <a:cubicBezTo>
                      <a:pt x="15108" y="665"/>
                      <a:pt x="15163" y="584"/>
                      <a:pt x="15190" y="502"/>
                    </a:cubicBezTo>
                    <a:cubicBezTo>
                      <a:pt x="15298" y="312"/>
                      <a:pt x="15380" y="204"/>
                      <a:pt x="15380" y="204"/>
                    </a:cubicBezTo>
                    <a:lnTo>
                      <a:pt x="3771" y="204"/>
                    </a:lnTo>
                    <a:cubicBezTo>
                      <a:pt x="3011" y="204"/>
                      <a:pt x="2306" y="123"/>
                      <a:pt x="1547" y="41"/>
                    </a:cubicBezTo>
                    <a:cubicBezTo>
                      <a:pt x="1479" y="14"/>
                      <a:pt x="1404" y="0"/>
                      <a:pt x="132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54"/>
              <p:cNvSpPr/>
              <p:nvPr/>
            </p:nvSpPr>
            <p:spPr>
              <a:xfrm>
                <a:off x="862597" y="3940295"/>
                <a:ext cx="187721" cy="11001"/>
              </a:xfrm>
              <a:custGeom>
                <a:avLst/>
                <a:gdLst/>
                <a:ahLst/>
                <a:cxnLst/>
                <a:rect l="l" t="t" r="r" b="b"/>
                <a:pathLst>
                  <a:path w="4232" h="248" extrusionOk="0">
                    <a:moveTo>
                      <a:pt x="163" y="0"/>
                    </a:moveTo>
                    <a:lnTo>
                      <a:pt x="0" y="244"/>
                    </a:lnTo>
                    <a:cubicBezTo>
                      <a:pt x="0" y="244"/>
                      <a:pt x="220" y="247"/>
                      <a:pt x="597" y="247"/>
                    </a:cubicBezTo>
                    <a:cubicBezTo>
                      <a:pt x="1351" y="247"/>
                      <a:pt x="2731" y="235"/>
                      <a:pt x="4232" y="163"/>
                    </a:cubicBezTo>
                    <a:cubicBezTo>
                      <a:pt x="3527" y="136"/>
                      <a:pt x="163" y="0"/>
                      <a:pt x="1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54"/>
              <p:cNvSpPr/>
              <p:nvPr/>
            </p:nvSpPr>
            <p:spPr>
              <a:xfrm>
                <a:off x="863795" y="3965535"/>
                <a:ext cx="150461" cy="12154"/>
              </a:xfrm>
              <a:custGeom>
                <a:avLst/>
                <a:gdLst/>
                <a:ahLst/>
                <a:cxnLst/>
                <a:rect l="l" t="t" r="r" b="b"/>
                <a:pathLst>
                  <a:path w="3392" h="274" extrusionOk="0">
                    <a:moveTo>
                      <a:pt x="136" y="1"/>
                    </a:moveTo>
                    <a:lnTo>
                      <a:pt x="1" y="272"/>
                    </a:lnTo>
                    <a:cubicBezTo>
                      <a:pt x="1" y="272"/>
                      <a:pt x="99" y="274"/>
                      <a:pt x="275" y="274"/>
                    </a:cubicBezTo>
                    <a:cubicBezTo>
                      <a:pt x="802" y="274"/>
                      <a:pt x="2028" y="259"/>
                      <a:pt x="3391" y="137"/>
                    </a:cubicBezTo>
                    <a:cubicBezTo>
                      <a:pt x="2686" y="82"/>
                      <a:pt x="136"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54"/>
              <p:cNvSpPr/>
              <p:nvPr/>
            </p:nvSpPr>
            <p:spPr>
              <a:xfrm>
                <a:off x="856565" y="4000445"/>
                <a:ext cx="127572" cy="11089"/>
              </a:xfrm>
              <a:custGeom>
                <a:avLst/>
                <a:gdLst/>
                <a:ahLst/>
                <a:cxnLst/>
                <a:rect l="l" t="t" r="r" b="b"/>
                <a:pathLst>
                  <a:path w="2876" h="250" extrusionOk="0">
                    <a:moveTo>
                      <a:pt x="164" y="1"/>
                    </a:moveTo>
                    <a:lnTo>
                      <a:pt x="1" y="245"/>
                    </a:lnTo>
                    <a:cubicBezTo>
                      <a:pt x="1" y="245"/>
                      <a:pt x="119" y="250"/>
                      <a:pt x="330" y="250"/>
                    </a:cubicBezTo>
                    <a:cubicBezTo>
                      <a:pt x="805" y="250"/>
                      <a:pt x="1749" y="224"/>
                      <a:pt x="2876" y="55"/>
                    </a:cubicBezTo>
                    <a:cubicBezTo>
                      <a:pt x="2171" y="28"/>
                      <a:pt x="164" y="1"/>
                      <a:pt x="1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54"/>
              <p:cNvSpPr/>
              <p:nvPr/>
            </p:nvSpPr>
            <p:spPr>
              <a:xfrm>
                <a:off x="1194661" y="3930669"/>
                <a:ext cx="321281" cy="12553"/>
              </a:xfrm>
              <a:custGeom>
                <a:avLst/>
                <a:gdLst/>
                <a:ahLst/>
                <a:cxnLst/>
                <a:rect l="l" t="t" r="r" b="b"/>
                <a:pathLst>
                  <a:path w="7243" h="283" extrusionOk="0">
                    <a:moveTo>
                      <a:pt x="7243" y="0"/>
                    </a:moveTo>
                    <a:cubicBezTo>
                      <a:pt x="5507" y="0"/>
                      <a:pt x="1221" y="0"/>
                      <a:pt x="1" y="190"/>
                    </a:cubicBezTo>
                    <a:cubicBezTo>
                      <a:pt x="483" y="266"/>
                      <a:pt x="2037" y="282"/>
                      <a:pt x="3653" y="282"/>
                    </a:cubicBezTo>
                    <a:cubicBezTo>
                      <a:pt x="4946" y="282"/>
                      <a:pt x="6278" y="272"/>
                      <a:pt x="7134" y="272"/>
                    </a:cubicBezTo>
                    <a:cubicBezTo>
                      <a:pt x="7161" y="190"/>
                      <a:pt x="7188" y="82"/>
                      <a:pt x="724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54"/>
              <p:cNvSpPr/>
              <p:nvPr/>
            </p:nvSpPr>
            <p:spPr>
              <a:xfrm>
                <a:off x="1337848" y="3957151"/>
                <a:ext cx="167272" cy="9670"/>
              </a:xfrm>
              <a:custGeom>
                <a:avLst/>
                <a:gdLst/>
                <a:ahLst/>
                <a:cxnLst/>
                <a:rect l="l" t="t" r="r" b="b"/>
                <a:pathLst>
                  <a:path w="3771" h="218" extrusionOk="0">
                    <a:moveTo>
                      <a:pt x="3771" y="0"/>
                    </a:moveTo>
                    <a:lnTo>
                      <a:pt x="3771" y="0"/>
                    </a:lnTo>
                    <a:cubicBezTo>
                      <a:pt x="2252" y="27"/>
                      <a:pt x="678" y="54"/>
                      <a:pt x="0" y="136"/>
                    </a:cubicBezTo>
                    <a:cubicBezTo>
                      <a:pt x="489" y="190"/>
                      <a:pt x="2062" y="217"/>
                      <a:pt x="3743" y="217"/>
                    </a:cubicBezTo>
                    <a:cubicBezTo>
                      <a:pt x="3743" y="163"/>
                      <a:pt x="3771" y="54"/>
                      <a:pt x="37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54"/>
              <p:cNvSpPr/>
              <p:nvPr/>
            </p:nvSpPr>
            <p:spPr>
              <a:xfrm>
                <a:off x="1407623" y="3982391"/>
                <a:ext cx="97498" cy="10868"/>
              </a:xfrm>
              <a:custGeom>
                <a:avLst/>
                <a:gdLst/>
                <a:ahLst/>
                <a:cxnLst/>
                <a:rect l="l" t="t" r="r" b="b"/>
                <a:pathLst>
                  <a:path w="2198" h="245" extrusionOk="0">
                    <a:moveTo>
                      <a:pt x="2198" y="1"/>
                    </a:moveTo>
                    <a:cubicBezTo>
                      <a:pt x="1248" y="28"/>
                      <a:pt x="435" y="55"/>
                      <a:pt x="1" y="136"/>
                    </a:cubicBezTo>
                    <a:cubicBezTo>
                      <a:pt x="299" y="191"/>
                      <a:pt x="1167" y="245"/>
                      <a:pt x="2198" y="245"/>
                    </a:cubicBezTo>
                    <a:cubicBezTo>
                      <a:pt x="2198" y="163"/>
                      <a:pt x="2170" y="109"/>
                      <a:pt x="21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54"/>
              <p:cNvSpPr/>
              <p:nvPr/>
            </p:nvSpPr>
            <p:spPr>
              <a:xfrm>
                <a:off x="1264436" y="4007675"/>
                <a:ext cx="247914" cy="12065"/>
              </a:xfrm>
              <a:custGeom>
                <a:avLst/>
                <a:gdLst/>
                <a:ahLst/>
                <a:cxnLst/>
                <a:rect l="l" t="t" r="r" b="b"/>
                <a:pathLst>
                  <a:path w="5589" h="272" extrusionOk="0">
                    <a:moveTo>
                      <a:pt x="5480" y="0"/>
                    </a:moveTo>
                    <a:cubicBezTo>
                      <a:pt x="3527" y="0"/>
                      <a:pt x="923" y="27"/>
                      <a:pt x="1" y="163"/>
                    </a:cubicBezTo>
                    <a:cubicBezTo>
                      <a:pt x="679" y="272"/>
                      <a:pt x="3500" y="272"/>
                      <a:pt x="5588" y="272"/>
                    </a:cubicBezTo>
                    <a:cubicBezTo>
                      <a:pt x="5561" y="217"/>
                      <a:pt x="5534" y="136"/>
                      <a:pt x="54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3" name="Google Shape;933;p54"/>
            <p:cNvSpPr/>
            <p:nvPr/>
          </p:nvSpPr>
          <p:spPr>
            <a:xfrm>
              <a:off x="839753" y="3916209"/>
              <a:ext cx="34909" cy="131209"/>
            </a:xfrm>
            <a:custGeom>
              <a:avLst/>
              <a:gdLst/>
              <a:ahLst/>
              <a:cxnLst/>
              <a:rect l="l" t="t" r="r" b="b"/>
              <a:pathLst>
                <a:path w="787" h="2958" extrusionOk="0">
                  <a:moveTo>
                    <a:pt x="787" y="1"/>
                  </a:moveTo>
                  <a:cubicBezTo>
                    <a:pt x="353" y="245"/>
                    <a:pt x="0" y="787"/>
                    <a:pt x="81" y="1601"/>
                  </a:cubicBezTo>
                  <a:cubicBezTo>
                    <a:pt x="109" y="2306"/>
                    <a:pt x="407" y="2740"/>
                    <a:pt x="787" y="2957"/>
                  </a:cubicBezTo>
                  <a:lnTo>
                    <a:pt x="78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34" name="Google Shape;934;p54"/>
            <p:cNvGrpSpPr/>
            <p:nvPr/>
          </p:nvGrpSpPr>
          <p:grpSpPr>
            <a:xfrm>
              <a:off x="944393" y="4072926"/>
              <a:ext cx="682263" cy="142920"/>
              <a:chOff x="944393" y="4072926"/>
              <a:chExt cx="682263" cy="142920"/>
            </a:xfrm>
          </p:grpSpPr>
          <p:sp>
            <p:nvSpPr>
              <p:cNvPr id="935" name="Google Shape;935;p54"/>
              <p:cNvSpPr/>
              <p:nvPr/>
            </p:nvSpPr>
            <p:spPr>
              <a:xfrm>
                <a:off x="944393" y="4072926"/>
                <a:ext cx="682263" cy="142920"/>
              </a:xfrm>
              <a:custGeom>
                <a:avLst/>
                <a:gdLst/>
                <a:ahLst/>
                <a:cxnLst/>
                <a:rect l="l" t="t" r="r" b="b"/>
                <a:pathLst>
                  <a:path w="15381" h="3222" extrusionOk="0">
                    <a:moveTo>
                      <a:pt x="1327" y="1"/>
                    </a:moveTo>
                    <a:cubicBezTo>
                      <a:pt x="1249" y="1"/>
                      <a:pt x="1167" y="8"/>
                      <a:pt x="1086" y="21"/>
                    </a:cubicBezTo>
                    <a:cubicBezTo>
                      <a:pt x="977" y="21"/>
                      <a:pt x="842" y="48"/>
                      <a:pt x="733" y="130"/>
                    </a:cubicBezTo>
                    <a:cubicBezTo>
                      <a:pt x="299" y="374"/>
                      <a:pt x="1" y="943"/>
                      <a:pt x="28" y="1730"/>
                    </a:cubicBezTo>
                    <a:cubicBezTo>
                      <a:pt x="55" y="2435"/>
                      <a:pt x="353" y="2869"/>
                      <a:pt x="733" y="3086"/>
                    </a:cubicBezTo>
                    <a:cubicBezTo>
                      <a:pt x="869" y="3140"/>
                      <a:pt x="1004" y="3222"/>
                      <a:pt x="1140" y="3222"/>
                    </a:cubicBezTo>
                    <a:cubicBezTo>
                      <a:pt x="1303" y="3222"/>
                      <a:pt x="1493" y="3222"/>
                      <a:pt x="1628" y="3167"/>
                    </a:cubicBezTo>
                    <a:cubicBezTo>
                      <a:pt x="2334" y="3086"/>
                      <a:pt x="3039" y="2978"/>
                      <a:pt x="3744" y="2978"/>
                    </a:cubicBezTo>
                    <a:lnTo>
                      <a:pt x="15326" y="2978"/>
                    </a:lnTo>
                    <a:cubicBezTo>
                      <a:pt x="15326" y="2978"/>
                      <a:pt x="15190" y="2761"/>
                      <a:pt x="15082" y="2489"/>
                    </a:cubicBezTo>
                    <a:cubicBezTo>
                      <a:pt x="15055" y="2435"/>
                      <a:pt x="15000" y="2327"/>
                      <a:pt x="15000" y="2272"/>
                    </a:cubicBezTo>
                    <a:cubicBezTo>
                      <a:pt x="14973" y="2164"/>
                      <a:pt x="14973" y="2028"/>
                      <a:pt x="14946" y="1893"/>
                    </a:cubicBezTo>
                    <a:cubicBezTo>
                      <a:pt x="14919" y="1811"/>
                      <a:pt x="14919" y="1757"/>
                      <a:pt x="14919" y="1676"/>
                    </a:cubicBezTo>
                    <a:lnTo>
                      <a:pt x="14919" y="1513"/>
                    </a:lnTo>
                    <a:lnTo>
                      <a:pt x="14919" y="1350"/>
                    </a:lnTo>
                    <a:cubicBezTo>
                      <a:pt x="14919" y="1269"/>
                      <a:pt x="14946" y="1187"/>
                      <a:pt x="14946" y="1106"/>
                    </a:cubicBezTo>
                    <a:cubicBezTo>
                      <a:pt x="14973" y="970"/>
                      <a:pt x="15000" y="862"/>
                      <a:pt x="15055" y="781"/>
                    </a:cubicBezTo>
                    <a:cubicBezTo>
                      <a:pt x="15109" y="672"/>
                      <a:pt x="15136" y="564"/>
                      <a:pt x="15190" y="509"/>
                    </a:cubicBezTo>
                    <a:cubicBezTo>
                      <a:pt x="15272" y="292"/>
                      <a:pt x="15380" y="184"/>
                      <a:pt x="15380" y="184"/>
                    </a:cubicBezTo>
                    <a:lnTo>
                      <a:pt x="3744" y="184"/>
                    </a:lnTo>
                    <a:cubicBezTo>
                      <a:pt x="3012" y="184"/>
                      <a:pt x="2306" y="130"/>
                      <a:pt x="1547" y="21"/>
                    </a:cubicBezTo>
                    <a:cubicBezTo>
                      <a:pt x="1479" y="8"/>
                      <a:pt x="1405" y="1"/>
                      <a:pt x="13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54"/>
              <p:cNvSpPr/>
              <p:nvPr/>
            </p:nvSpPr>
            <p:spPr>
              <a:xfrm>
                <a:off x="963645" y="4103933"/>
                <a:ext cx="187765" cy="11001"/>
              </a:xfrm>
              <a:custGeom>
                <a:avLst/>
                <a:gdLst/>
                <a:ahLst/>
                <a:cxnLst/>
                <a:rect l="l" t="t" r="r" b="b"/>
                <a:pathLst>
                  <a:path w="4233" h="248" extrusionOk="0">
                    <a:moveTo>
                      <a:pt x="164" y="0"/>
                    </a:moveTo>
                    <a:lnTo>
                      <a:pt x="1" y="244"/>
                    </a:lnTo>
                    <a:cubicBezTo>
                      <a:pt x="1" y="244"/>
                      <a:pt x="218" y="247"/>
                      <a:pt x="592" y="247"/>
                    </a:cubicBezTo>
                    <a:cubicBezTo>
                      <a:pt x="1339" y="247"/>
                      <a:pt x="2713" y="235"/>
                      <a:pt x="4232" y="163"/>
                    </a:cubicBezTo>
                    <a:cubicBezTo>
                      <a:pt x="3527" y="136"/>
                      <a:pt x="164" y="0"/>
                      <a:pt x="1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54"/>
              <p:cNvSpPr/>
              <p:nvPr/>
            </p:nvSpPr>
            <p:spPr>
              <a:xfrm>
                <a:off x="964842" y="4129173"/>
                <a:ext cx="150461" cy="12420"/>
              </a:xfrm>
              <a:custGeom>
                <a:avLst/>
                <a:gdLst/>
                <a:ahLst/>
                <a:cxnLst/>
                <a:rect l="l" t="t" r="r" b="b"/>
                <a:pathLst>
                  <a:path w="3392" h="280" extrusionOk="0">
                    <a:moveTo>
                      <a:pt x="137" y="1"/>
                    </a:moveTo>
                    <a:lnTo>
                      <a:pt x="1" y="272"/>
                    </a:lnTo>
                    <a:cubicBezTo>
                      <a:pt x="1" y="272"/>
                      <a:pt x="209" y="279"/>
                      <a:pt x="561" y="279"/>
                    </a:cubicBezTo>
                    <a:cubicBezTo>
                      <a:pt x="1177" y="279"/>
                      <a:pt x="2235" y="257"/>
                      <a:pt x="3391" y="136"/>
                    </a:cubicBezTo>
                    <a:cubicBezTo>
                      <a:pt x="2686" y="82"/>
                      <a:pt x="137" y="1"/>
                      <a:pt x="13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54"/>
              <p:cNvSpPr/>
              <p:nvPr/>
            </p:nvSpPr>
            <p:spPr>
              <a:xfrm>
                <a:off x="957656" y="4162885"/>
                <a:ext cx="127572" cy="11089"/>
              </a:xfrm>
              <a:custGeom>
                <a:avLst/>
                <a:gdLst/>
                <a:ahLst/>
                <a:cxnLst/>
                <a:rect l="l" t="t" r="r" b="b"/>
                <a:pathLst>
                  <a:path w="2876" h="250" extrusionOk="0">
                    <a:moveTo>
                      <a:pt x="163" y="0"/>
                    </a:moveTo>
                    <a:lnTo>
                      <a:pt x="0" y="244"/>
                    </a:lnTo>
                    <a:cubicBezTo>
                      <a:pt x="0" y="244"/>
                      <a:pt x="118" y="250"/>
                      <a:pt x="329" y="250"/>
                    </a:cubicBezTo>
                    <a:cubicBezTo>
                      <a:pt x="804" y="250"/>
                      <a:pt x="1749" y="224"/>
                      <a:pt x="2875" y="55"/>
                    </a:cubicBezTo>
                    <a:cubicBezTo>
                      <a:pt x="2170" y="27"/>
                      <a:pt x="163" y="0"/>
                      <a:pt x="1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54"/>
              <p:cNvSpPr/>
              <p:nvPr/>
            </p:nvSpPr>
            <p:spPr>
              <a:xfrm>
                <a:off x="1294511" y="4094174"/>
                <a:ext cx="321281" cy="13485"/>
              </a:xfrm>
              <a:custGeom>
                <a:avLst/>
                <a:gdLst/>
                <a:ahLst/>
                <a:cxnLst/>
                <a:rect l="l" t="t" r="r" b="b"/>
                <a:pathLst>
                  <a:path w="7243" h="304" extrusionOk="0">
                    <a:moveTo>
                      <a:pt x="4883" y="0"/>
                    </a:moveTo>
                    <a:cubicBezTo>
                      <a:pt x="3015" y="0"/>
                      <a:pt x="833" y="48"/>
                      <a:pt x="1" y="193"/>
                    </a:cubicBezTo>
                    <a:cubicBezTo>
                      <a:pt x="602" y="290"/>
                      <a:pt x="2987" y="304"/>
                      <a:pt x="5003" y="304"/>
                    </a:cubicBezTo>
                    <a:cubicBezTo>
                      <a:pt x="5810" y="304"/>
                      <a:pt x="6557" y="302"/>
                      <a:pt x="7107" y="302"/>
                    </a:cubicBezTo>
                    <a:cubicBezTo>
                      <a:pt x="7189" y="193"/>
                      <a:pt x="7216" y="85"/>
                      <a:pt x="7243" y="30"/>
                    </a:cubicBezTo>
                    <a:cubicBezTo>
                      <a:pt x="6673" y="12"/>
                      <a:pt x="5817" y="0"/>
                      <a:pt x="48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54"/>
              <p:cNvSpPr/>
              <p:nvPr/>
            </p:nvSpPr>
            <p:spPr>
              <a:xfrm>
                <a:off x="1440093" y="4120745"/>
                <a:ext cx="167316" cy="10912"/>
              </a:xfrm>
              <a:custGeom>
                <a:avLst/>
                <a:gdLst/>
                <a:ahLst/>
                <a:cxnLst/>
                <a:rect l="l" t="t" r="r" b="b"/>
                <a:pathLst>
                  <a:path w="3772" h="246" extrusionOk="0">
                    <a:moveTo>
                      <a:pt x="3771" y="1"/>
                    </a:moveTo>
                    <a:cubicBezTo>
                      <a:pt x="2198" y="28"/>
                      <a:pt x="652" y="55"/>
                      <a:pt x="1" y="137"/>
                    </a:cubicBezTo>
                    <a:cubicBezTo>
                      <a:pt x="489" y="191"/>
                      <a:pt x="2062" y="245"/>
                      <a:pt x="3744" y="245"/>
                    </a:cubicBezTo>
                    <a:cubicBezTo>
                      <a:pt x="3744" y="164"/>
                      <a:pt x="3771" y="55"/>
                      <a:pt x="377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54"/>
              <p:cNvSpPr/>
              <p:nvPr/>
            </p:nvSpPr>
            <p:spPr>
              <a:xfrm>
                <a:off x="1507473" y="4144831"/>
                <a:ext cx="98695" cy="10868"/>
              </a:xfrm>
              <a:custGeom>
                <a:avLst/>
                <a:gdLst/>
                <a:ahLst/>
                <a:cxnLst/>
                <a:rect l="l" t="t" r="r" b="b"/>
                <a:pathLst>
                  <a:path w="2225" h="245" extrusionOk="0">
                    <a:moveTo>
                      <a:pt x="2225" y="0"/>
                    </a:moveTo>
                    <a:lnTo>
                      <a:pt x="2225" y="0"/>
                    </a:lnTo>
                    <a:cubicBezTo>
                      <a:pt x="1276" y="28"/>
                      <a:pt x="462" y="55"/>
                      <a:pt x="1" y="136"/>
                    </a:cubicBezTo>
                    <a:cubicBezTo>
                      <a:pt x="326" y="190"/>
                      <a:pt x="1194" y="245"/>
                      <a:pt x="2225" y="245"/>
                    </a:cubicBezTo>
                    <a:cubicBezTo>
                      <a:pt x="2225" y="190"/>
                      <a:pt x="2171" y="109"/>
                      <a:pt x="222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54"/>
              <p:cNvSpPr/>
              <p:nvPr/>
            </p:nvSpPr>
            <p:spPr>
              <a:xfrm>
                <a:off x="1365528" y="4171313"/>
                <a:ext cx="247870" cy="12065"/>
              </a:xfrm>
              <a:custGeom>
                <a:avLst/>
                <a:gdLst/>
                <a:ahLst/>
                <a:cxnLst/>
                <a:rect l="l" t="t" r="r" b="b"/>
                <a:pathLst>
                  <a:path w="5588" h="272" extrusionOk="0">
                    <a:moveTo>
                      <a:pt x="5479" y="0"/>
                    </a:moveTo>
                    <a:cubicBezTo>
                      <a:pt x="3526" y="0"/>
                      <a:pt x="895" y="54"/>
                      <a:pt x="0" y="190"/>
                    </a:cubicBezTo>
                    <a:cubicBezTo>
                      <a:pt x="678" y="271"/>
                      <a:pt x="3472" y="271"/>
                      <a:pt x="5588" y="271"/>
                    </a:cubicBezTo>
                    <a:cubicBezTo>
                      <a:pt x="5561" y="217"/>
                      <a:pt x="5506" y="109"/>
                      <a:pt x="547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43" name="Google Shape;943;p54"/>
            <p:cNvSpPr/>
            <p:nvPr/>
          </p:nvSpPr>
          <p:spPr>
            <a:xfrm>
              <a:off x="941998" y="4078649"/>
              <a:ext cx="33756" cy="131209"/>
            </a:xfrm>
            <a:custGeom>
              <a:avLst/>
              <a:gdLst/>
              <a:ahLst/>
              <a:cxnLst/>
              <a:rect l="l" t="t" r="r" b="b"/>
              <a:pathLst>
                <a:path w="761" h="2958" extrusionOk="0">
                  <a:moveTo>
                    <a:pt x="760" y="1"/>
                  </a:moveTo>
                  <a:cubicBezTo>
                    <a:pt x="326" y="272"/>
                    <a:pt x="1" y="814"/>
                    <a:pt x="55" y="1601"/>
                  </a:cubicBezTo>
                  <a:cubicBezTo>
                    <a:pt x="82" y="2306"/>
                    <a:pt x="380" y="2740"/>
                    <a:pt x="760" y="2957"/>
                  </a:cubicBezTo>
                  <a:lnTo>
                    <a:pt x="76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44" name="Google Shape;944;p54"/>
            <p:cNvGrpSpPr/>
            <p:nvPr/>
          </p:nvGrpSpPr>
          <p:grpSpPr>
            <a:xfrm>
              <a:off x="254982" y="4234169"/>
              <a:ext cx="683460" cy="144118"/>
              <a:chOff x="254982" y="4234169"/>
              <a:chExt cx="683460" cy="144118"/>
            </a:xfrm>
          </p:grpSpPr>
          <p:sp>
            <p:nvSpPr>
              <p:cNvPr id="945" name="Google Shape;945;p54"/>
              <p:cNvSpPr/>
              <p:nvPr/>
            </p:nvSpPr>
            <p:spPr>
              <a:xfrm>
                <a:off x="254982" y="4234169"/>
                <a:ext cx="683460" cy="144118"/>
              </a:xfrm>
              <a:custGeom>
                <a:avLst/>
                <a:gdLst/>
                <a:ahLst/>
                <a:cxnLst/>
                <a:rect l="l" t="t" r="r" b="b"/>
                <a:pathLst>
                  <a:path w="15408" h="3249" extrusionOk="0">
                    <a:moveTo>
                      <a:pt x="14058" y="0"/>
                    </a:moveTo>
                    <a:cubicBezTo>
                      <a:pt x="13976" y="0"/>
                      <a:pt x="13902" y="7"/>
                      <a:pt x="13834" y="21"/>
                    </a:cubicBezTo>
                    <a:cubicBezTo>
                      <a:pt x="13102" y="129"/>
                      <a:pt x="12369" y="183"/>
                      <a:pt x="11637" y="183"/>
                    </a:cubicBezTo>
                    <a:lnTo>
                      <a:pt x="1" y="183"/>
                    </a:lnTo>
                    <a:cubicBezTo>
                      <a:pt x="1" y="183"/>
                      <a:pt x="109" y="292"/>
                      <a:pt x="218" y="482"/>
                    </a:cubicBezTo>
                    <a:cubicBezTo>
                      <a:pt x="245" y="563"/>
                      <a:pt x="272" y="672"/>
                      <a:pt x="299" y="753"/>
                    </a:cubicBezTo>
                    <a:cubicBezTo>
                      <a:pt x="353" y="862"/>
                      <a:pt x="381" y="970"/>
                      <a:pt x="408" y="1106"/>
                    </a:cubicBezTo>
                    <a:cubicBezTo>
                      <a:pt x="408" y="1160"/>
                      <a:pt x="435" y="1268"/>
                      <a:pt x="435" y="1350"/>
                    </a:cubicBezTo>
                    <a:lnTo>
                      <a:pt x="435" y="1513"/>
                    </a:lnTo>
                    <a:lnTo>
                      <a:pt x="435" y="1675"/>
                    </a:lnTo>
                    <a:cubicBezTo>
                      <a:pt x="435" y="1757"/>
                      <a:pt x="435" y="1811"/>
                      <a:pt x="408" y="1892"/>
                    </a:cubicBezTo>
                    <a:cubicBezTo>
                      <a:pt x="381" y="2028"/>
                      <a:pt x="381" y="2163"/>
                      <a:pt x="353" y="2245"/>
                    </a:cubicBezTo>
                    <a:cubicBezTo>
                      <a:pt x="353" y="2353"/>
                      <a:pt x="299" y="2462"/>
                      <a:pt x="299" y="2516"/>
                    </a:cubicBezTo>
                    <a:cubicBezTo>
                      <a:pt x="218" y="2787"/>
                      <a:pt x="82" y="3004"/>
                      <a:pt x="82" y="3004"/>
                    </a:cubicBezTo>
                    <a:lnTo>
                      <a:pt x="11637" y="3004"/>
                    </a:lnTo>
                    <a:cubicBezTo>
                      <a:pt x="12342" y="3004"/>
                      <a:pt x="13047" y="3113"/>
                      <a:pt x="13780" y="3194"/>
                    </a:cubicBezTo>
                    <a:cubicBezTo>
                      <a:pt x="13915" y="3248"/>
                      <a:pt x="14078" y="3248"/>
                      <a:pt x="14241" y="3248"/>
                    </a:cubicBezTo>
                    <a:cubicBezTo>
                      <a:pt x="14377" y="3248"/>
                      <a:pt x="14512" y="3167"/>
                      <a:pt x="14648" y="3113"/>
                    </a:cubicBezTo>
                    <a:cubicBezTo>
                      <a:pt x="15028" y="2896"/>
                      <a:pt x="15326" y="2462"/>
                      <a:pt x="15353" y="1757"/>
                    </a:cubicBezTo>
                    <a:cubicBezTo>
                      <a:pt x="15407" y="970"/>
                      <a:pt x="15082" y="400"/>
                      <a:pt x="14648" y="156"/>
                    </a:cubicBezTo>
                    <a:cubicBezTo>
                      <a:pt x="14539" y="75"/>
                      <a:pt x="14404" y="48"/>
                      <a:pt x="14322" y="21"/>
                    </a:cubicBezTo>
                    <a:cubicBezTo>
                      <a:pt x="14227" y="7"/>
                      <a:pt x="14139" y="0"/>
                      <a:pt x="140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54"/>
              <p:cNvSpPr/>
              <p:nvPr/>
            </p:nvSpPr>
            <p:spPr>
              <a:xfrm>
                <a:off x="729036" y="4266329"/>
                <a:ext cx="187765" cy="11045"/>
              </a:xfrm>
              <a:custGeom>
                <a:avLst/>
                <a:gdLst/>
                <a:ahLst/>
                <a:cxnLst/>
                <a:rect l="l" t="t" r="r" b="b"/>
                <a:pathLst>
                  <a:path w="4233" h="249" extrusionOk="0">
                    <a:moveTo>
                      <a:pt x="4069" y="1"/>
                    </a:moveTo>
                    <a:cubicBezTo>
                      <a:pt x="4069" y="1"/>
                      <a:pt x="706" y="137"/>
                      <a:pt x="1" y="164"/>
                    </a:cubicBezTo>
                    <a:cubicBezTo>
                      <a:pt x="1520" y="236"/>
                      <a:pt x="2894" y="248"/>
                      <a:pt x="3641" y="248"/>
                    </a:cubicBezTo>
                    <a:cubicBezTo>
                      <a:pt x="4015" y="248"/>
                      <a:pt x="4232" y="245"/>
                      <a:pt x="4232" y="245"/>
                    </a:cubicBezTo>
                    <a:lnTo>
                      <a:pt x="406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54"/>
              <p:cNvSpPr/>
              <p:nvPr/>
            </p:nvSpPr>
            <p:spPr>
              <a:xfrm>
                <a:off x="765143" y="4291613"/>
                <a:ext cx="150416" cy="12376"/>
              </a:xfrm>
              <a:custGeom>
                <a:avLst/>
                <a:gdLst/>
                <a:ahLst/>
                <a:cxnLst/>
                <a:rect l="l" t="t" r="r" b="b"/>
                <a:pathLst>
                  <a:path w="3391" h="279" extrusionOk="0">
                    <a:moveTo>
                      <a:pt x="3255" y="1"/>
                    </a:moveTo>
                    <a:cubicBezTo>
                      <a:pt x="3255" y="1"/>
                      <a:pt x="706" y="82"/>
                      <a:pt x="0" y="136"/>
                    </a:cubicBezTo>
                    <a:cubicBezTo>
                      <a:pt x="1157" y="257"/>
                      <a:pt x="2214" y="279"/>
                      <a:pt x="2831" y="279"/>
                    </a:cubicBezTo>
                    <a:cubicBezTo>
                      <a:pt x="3183" y="279"/>
                      <a:pt x="3391" y="272"/>
                      <a:pt x="3391" y="272"/>
                    </a:cubicBezTo>
                    <a:lnTo>
                      <a:pt x="325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54"/>
              <p:cNvSpPr/>
              <p:nvPr/>
            </p:nvSpPr>
            <p:spPr>
              <a:xfrm>
                <a:off x="796415" y="4325281"/>
                <a:ext cx="127572" cy="11134"/>
              </a:xfrm>
              <a:custGeom>
                <a:avLst/>
                <a:gdLst/>
                <a:ahLst/>
                <a:cxnLst/>
                <a:rect l="l" t="t" r="r" b="b"/>
                <a:pathLst>
                  <a:path w="2876" h="251" extrusionOk="0">
                    <a:moveTo>
                      <a:pt x="2713" y="1"/>
                    </a:moveTo>
                    <a:cubicBezTo>
                      <a:pt x="2713" y="1"/>
                      <a:pt x="706" y="28"/>
                      <a:pt x="1" y="55"/>
                    </a:cubicBezTo>
                    <a:cubicBezTo>
                      <a:pt x="1127" y="224"/>
                      <a:pt x="2072" y="250"/>
                      <a:pt x="2547" y="250"/>
                    </a:cubicBezTo>
                    <a:cubicBezTo>
                      <a:pt x="2758" y="250"/>
                      <a:pt x="2876" y="245"/>
                      <a:pt x="2876" y="245"/>
                    </a:cubicBezTo>
                    <a:lnTo>
                      <a:pt x="271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54"/>
              <p:cNvSpPr/>
              <p:nvPr/>
            </p:nvSpPr>
            <p:spPr>
              <a:xfrm>
                <a:off x="265806" y="4256570"/>
                <a:ext cx="320084" cy="13529"/>
              </a:xfrm>
              <a:custGeom>
                <a:avLst/>
                <a:gdLst/>
                <a:ahLst/>
                <a:cxnLst/>
                <a:rect l="l" t="t" r="r" b="b"/>
                <a:pathLst>
                  <a:path w="7216" h="305" extrusionOk="0">
                    <a:moveTo>
                      <a:pt x="2372" y="1"/>
                    </a:moveTo>
                    <a:cubicBezTo>
                      <a:pt x="1439" y="1"/>
                      <a:pt x="580" y="13"/>
                      <a:pt x="1" y="31"/>
                    </a:cubicBezTo>
                    <a:cubicBezTo>
                      <a:pt x="28" y="85"/>
                      <a:pt x="55" y="194"/>
                      <a:pt x="109" y="302"/>
                    </a:cubicBezTo>
                    <a:cubicBezTo>
                      <a:pt x="660" y="302"/>
                      <a:pt x="1407" y="305"/>
                      <a:pt x="2213" y="305"/>
                    </a:cubicBezTo>
                    <a:cubicBezTo>
                      <a:pt x="4230" y="305"/>
                      <a:pt x="6615" y="291"/>
                      <a:pt x="7216" y="194"/>
                    </a:cubicBezTo>
                    <a:cubicBezTo>
                      <a:pt x="6402" y="49"/>
                      <a:pt x="4238" y="1"/>
                      <a:pt x="23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54"/>
              <p:cNvSpPr/>
              <p:nvPr/>
            </p:nvSpPr>
            <p:spPr>
              <a:xfrm>
                <a:off x="274234" y="4283185"/>
                <a:ext cx="167316" cy="10868"/>
              </a:xfrm>
              <a:custGeom>
                <a:avLst/>
                <a:gdLst/>
                <a:ahLst/>
                <a:cxnLst/>
                <a:rect l="l" t="t" r="r" b="b"/>
                <a:pathLst>
                  <a:path w="3772" h="245" extrusionOk="0">
                    <a:moveTo>
                      <a:pt x="1" y="1"/>
                    </a:moveTo>
                    <a:cubicBezTo>
                      <a:pt x="1" y="55"/>
                      <a:pt x="55" y="163"/>
                      <a:pt x="55" y="245"/>
                    </a:cubicBezTo>
                    <a:cubicBezTo>
                      <a:pt x="1710" y="245"/>
                      <a:pt x="3310" y="191"/>
                      <a:pt x="3771" y="136"/>
                    </a:cubicBezTo>
                    <a:cubicBezTo>
                      <a:pt x="3093" y="55"/>
                      <a:pt x="1574" y="28"/>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54"/>
              <p:cNvSpPr/>
              <p:nvPr/>
            </p:nvSpPr>
            <p:spPr>
              <a:xfrm>
                <a:off x="274234" y="4307271"/>
                <a:ext cx="98740" cy="10868"/>
              </a:xfrm>
              <a:custGeom>
                <a:avLst/>
                <a:gdLst/>
                <a:ahLst/>
                <a:cxnLst/>
                <a:rect l="l" t="t" r="r" b="b"/>
                <a:pathLst>
                  <a:path w="2226" h="245" extrusionOk="0">
                    <a:moveTo>
                      <a:pt x="1" y="0"/>
                    </a:moveTo>
                    <a:lnTo>
                      <a:pt x="1" y="0"/>
                    </a:lnTo>
                    <a:cubicBezTo>
                      <a:pt x="55" y="109"/>
                      <a:pt x="55" y="163"/>
                      <a:pt x="1" y="244"/>
                    </a:cubicBezTo>
                    <a:cubicBezTo>
                      <a:pt x="1032" y="244"/>
                      <a:pt x="1900" y="190"/>
                      <a:pt x="2225" y="136"/>
                    </a:cubicBezTo>
                    <a:cubicBezTo>
                      <a:pt x="1764" y="54"/>
                      <a:pt x="950" y="27"/>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54"/>
              <p:cNvSpPr/>
              <p:nvPr/>
            </p:nvSpPr>
            <p:spPr>
              <a:xfrm>
                <a:off x="268245" y="4333709"/>
                <a:ext cx="249067" cy="12110"/>
              </a:xfrm>
              <a:custGeom>
                <a:avLst/>
                <a:gdLst/>
                <a:ahLst/>
                <a:cxnLst/>
                <a:rect l="l" t="t" r="r" b="b"/>
                <a:pathLst>
                  <a:path w="5615" h="273" extrusionOk="0">
                    <a:moveTo>
                      <a:pt x="109" y="1"/>
                    </a:moveTo>
                    <a:cubicBezTo>
                      <a:pt x="54" y="109"/>
                      <a:pt x="0" y="218"/>
                      <a:pt x="0" y="272"/>
                    </a:cubicBezTo>
                    <a:cubicBezTo>
                      <a:pt x="2116" y="272"/>
                      <a:pt x="4937" y="272"/>
                      <a:pt x="5615" y="191"/>
                    </a:cubicBezTo>
                    <a:cubicBezTo>
                      <a:pt x="4693" y="55"/>
                      <a:pt x="2089" y="1"/>
                      <a:pt x="10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3" name="Google Shape;953;p54"/>
            <p:cNvSpPr/>
            <p:nvPr/>
          </p:nvSpPr>
          <p:spPr>
            <a:xfrm>
              <a:off x="905891" y="4241089"/>
              <a:ext cx="33756" cy="131165"/>
            </a:xfrm>
            <a:custGeom>
              <a:avLst/>
              <a:gdLst/>
              <a:ahLst/>
              <a:cxnLst/>
              <a:rect l="l" t="t" r="r" b="b"/>
              <a:pathLst>
                <a:path w="761" h="2957" extrusionOk="0">
                  <a:moveTo>
                    <a:pt x="1" y="0"/>
                  </a:moveTo>
                  <a:lnTo>
                    <a:pt x="1" y="2957"/>
                  </a:lnTo>
                  <a:cubicBezTo>
                    <a:pt x="381" y="2740"/>
                    <a:pt x="679" y="2306"/>
                    <a:pt x="733" y="1601"/>
                  </a:cubicBezTo>
                  <a:cubicBezTo>
                    <a:pt x="760" y="814"/>
                    <a:pt x="462" y="244"/>
                    <a:pt x="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4" name="Google Shape;954;p54"/>
            <p:cNvGrpSpPr/>
            <p:nvPr/>
          </p:nvGrpSpPr>
          <p:grpSpPr>
            <a:xfrm>
              <a:off x="152737" y="4399004"/>
              <a:ext cx="683416" cy="142920"/>
              <a:chOff x="152737" y="4399004"/>
              <a:chExt cx="683416" cy="142920"/>
            </a:xfrm>
          </p:grpSpPr>
          <p:sp>
            <p:nvSpPr>
              <p:cNvPr id="955" name="Google Shape;955;p54"/>
              <p:cNvSpPr/>
              <p:nvPr/>
            </p:nvSpPr>
            <p:spPr>
              <a:xfrm>
                <a:off x="152737" y="4399004"/>
                <a:ext cx="683416" cy="142920"/>
              </a:xfrm>
              <a:custGeom>
                <a:avLst/>
                <a:gdLst/>
                <a:ahLst/>
                <a:cxnLst/>
                <a:rect l="l" t="t" r="r" b="b"/>
                <a:pathLst>
                  <a:path w="15407" h="3222" extrusionOk="0">
                    <a:moveTo>
                      <a:pt x="14057" y="0"/>
                    </a:moveTo>
                    <a:cubicBezTo>
                      <a:pt x="13976" y="0"/>
                      <a:pt x="13901" y="7"/>
                      <a:pt x="13834" y="21"/>
                    </a:cubicBezTo>
                    <a:cubicBezTo>
                      <a:pt x="13101" y="129"/>
                      <a:pt x="12369" y="211"/>
                      <a:pt x="11636" y="211"/>
                    </a:cubicBezTo>
                    <a:lnTo>
                      <a:pt x="0" y="211"/>
                    </a:lnTo>
                    <a:cubicBezTo>
                      <a:pt x="0" y="211"/>
                      <a:pt x="109" y="292"/>
                      <a:pt x="190" y="509"/>
                    </a:cubicBezTo>
                    <a:cubicBezTo>
                      <a:pt x="244" y="563"/>
                      <a:pt x="272" y="672"/>
                      <a:pt x="326" y="780"/>
                    </a:cubicBezTo>
                    <a:cubicBezTo>
                      <a:pt x="380" y="889"/>
                      <a:pt x="407" y="970"/>
                      <a:pt x="434" y="1106"/>
                    </a:cubicBezTo>
                    <a:cubicBezTo>
                      <a:pt x="434" y="1187"/>
                      <a:pt x="489" y="1295"/>
                      <a:pt x="489" y="1350"/>
                    </a:cubicBezTo>
                    <a:lnTo>
                      <a:pt x="489" y="1512"/>
                    </a:lnTo>
                    <a:lnTo>
                      <a:pt x="489" y="1702"/>
                    </a:lnTo>
                    <a:cubicBezTo>
                      <a:pt x="489" y="1757"/>
                      <a:pt x="489" y="1838"/>
                      <a:pt x="434" y="1892"/>
                    </a:cubicBezTo>
                    <a:cubicBezTo>
                      <a:pt x="407" y="2028"/>
                      <a:pt x="407" y="2163"/>
                      <a:pt x="380" y="2272"/>
                    </a:cubicBezTo>
                    <a:cubicBezTo>
                      <a:pt x="380" y="2326"/>
                      <a:pt x="326" y="2408"/>
                      <a:pt x="299" y="2516"/>
                    </a:cubicBezTo>
                    <a:cubicBezTo>
                      <a:pt x="190" y="2787"/>
                      <a:pt x="82" y="2977"/>
                      <a:pt x="82" y="2977"/>
                    </a:cubicBezTo>
                    <a:lnTo>
                      <a:pt x="11636" y="2977"/>
                    </a:lnTo>
                    <a:cubicBezTo>
                      <a:pt x="12342" y="2977"/>
                      <a:pt x="13047" y="3086"/>
                      <a:pt x="13779" y="3194"/>
                    </a:cubicBezTo>
                    <a:cubicBezTo>
                      <a:pt x="13915" y="3221"/>
                      <a:pt x="14078" y="3221"/>
                      <a:pt x="14240" y="3221"/>
                    </a:cubicBezTo>
                    <a:cubicBezTo>
                      <a:pt x="14376" y="3221"/>
                      <a:pt x="14512" y="3140"/>
                      <a:pt x="14647" y="3086"/>
                    </a:cubicBezTo>
                    <a:cubicBezTo>
                      <a:pt x="15027" y="2869"/>
                      <a:pt x="15325" y="2435"/>
                      <a:pt x="15352" y="1729"/>
                    </a:cubicBezTo>
                    <a:cubicBezTo>
                      <a:pt x="15407" y="943"/>
                      <a:pt x="15081" y="373"/>
                      <a:pt x="14647" y="129"/>
                    </a:cubicBezTo>
                    <a:cubicBezTo>
                      <a:pt x="14539" y="75"/>
                      <a:pt x="14403" y="21"/>
                      <a:pt x="14322" y="21"/>
                    </a:cubicBezTo>
                    <a:cubicBezTo>
                      <a:pt x="14227" y="7"/>
                      <a:pt x="14139" y="0"/>
                      <a:pt x="140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54"/>
              <p:cNvSpPr/>
              <p:nvPr/>
            </p:nvSpPr>
            <p:spPr>
              <a:xfrm>
                <a:off x="627988" y="4428769"/>
                <a:ext cx="187721" cy="11001"/>
              </a:xfrm>
              <a:custGeom>
                <a:avLst/>
                <a:gdLst/>
                <a:ahLst/>
                <a:cxnLst/>
                <a:rect l="l" t="t" r="r" b="b"/>
                <a:pathLst>
                  <a:path w="4232" h="248" extrusionOk="0">
                    <a:moveTo>
                      <a:pt x="4069" y="1"/>
                    </a:moveTo>
                    <a:cubicBezTo>
                      <a:pt x="4069" y="1"/>
                      <a:pt x="705" y="136"/>
                      <a:pt x="0" y="163"/>
                    </a:cubicBezTo>
                    <a:cubicBezTo>
                      <a:pt x="1519" y="236"/>
                      <a:pt x="2893" y="248"/>
                      <a:pt x="3641" y="248"/>
                    </a:cubicBezTo>
                    <a:cubicBezTo>
                      <a:pt x="4015" y="248"/>
                      <a:pt x="4232" y="245"/>
                      <a:pt x="4232" y="245"/>
                    </a:cubicBezTo>
                    <a:lnTo>
                      <a:pt x="406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54"/>
              <p:cNvSpPr/>
              <p:nvPr/>
            </p:nvSpPr>
            <p:spPr>
              <a:xfrm>
                <a:off x="664051" y="4454053"/>
                <a:ext cx="150461" cy="12376"/>
              </a:xfrm>
              <a:custGeom>
                <a:avLst/>
                <a:gdLst/>
                <a:ahLst/>
                <a:cxnLst/>
                <a:rect l="l" t="t" r="r" b="b"/>
                <a:pathLst>
                  <a:path w="3392" h="279" extrusionOk="0">
                    <a:moveTo>
                      <a:pt x="3256" y="0"/>
                    </a:moveTo>
                    <a:cubicBezTo>
                      <a:pt x="3256" y="0"/>
                      <a:pt x="706" y="82"/>
                      <a:pt x="1" y="136"/>
                    </a:cubicBezTo>
                    <a:cubicBezTo>
                      <a:pt x="1175" y="257"/>
                      <a:pt x="2228" y="279"/>
                      <a:pt x="2838" y="279"/>
                    </a:cubicBezTo>
                    <a:cubicBezTo>
                      <a:pt x="3187" y="279"/>
                      <a:pt x="3391" y="271"/>
                      <a:pt x="3391" y="271"/>
                    </a:cubicBezTo>
                    <a:lnTo>
                      <a:pt x="325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54"/>
              <p:cNvSpPr/>
              <p:nvPr/>
            </p:nvSpPr>
            <p:spPr>
              <a:xfrm>
                <a:off x="695368" y="4488918"/>
                <a:ext cx="128770" cy="11134"/>
              </a:xfrm>
              <a:custGeom>
                <a:avLst/>
                <a:gdLst/>
                <a:ahLst/>
                <a:cxnLst/>
                <a:rect l="l" t="t" r="r" b="b"/>
                <a:pathLst>
                  <a:path w="2903" h="251" extrusionOk="0">
                    <a:moveTo>
                      <a:pt x="2713" y="1"/>
                    </a:moveTo>
                    <a:cubicBezTo>
                      <a:pt x="2713" y="1"/>
                      <a:pt x="733" y="28"/>
                      <a:pt x="0" y="82"/>
                    </a:cubicBezTo>
                    <a:cubicBezTo>
                      <a:pt x="1085" y="227"/>
                      <a:pt x="2013" y="251"/>
                      <a:pt x="2512" y="251"/>
                    </a:cubicBezTo>
                    <a:cubicBezTo>
                      <a:pt x="2761" y="251"/>
                      <a:pt x="2902" y="245"/>
                      <a:pt x="2902" y="245"/>
                    </a:cubicBezTo>
                    <a:lnTo>
                      <a:pt x="271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54"/>
              <p:cNvSpPr/>
              <p:nvPr/>
            </p:nvSpPr>
            <p:spPr>
              <a:xfrm>
                <a:off x="163560" y="4420341"/>
                <a:ext cx="321281" cy="12198"/>
              </a:xfrm>
              <a:custGeom>
                <a:avLst/>
                <a:gdLst/>
                <a:ahLst/>
                <a:cxnLst/>
                <a:rect l="l" t="t" r="r" b="b"/>
                <a:pathLst>
                  <a:path w="7243" h="275" extrusionOk="0">
                    <a:moveTo>
                      <a:pt x="0" y="1"/>
                    </a:moveTo>
                    <a:cubicBezTo>
                      <a:pt x="28" y="55"/>
                      <a:pt x="55" y="164"/>
                      <a:pt x="136" y="272"/>
                    </a:cubicBezTo>
                    <a:cubicBezTo>
                      <a:pt x="686" y="272"/>
                      <a:pt x="1434" y="274"/>
                      <a:pt x="2240" y="274"/>
                    </a:cubicBezTo>
                    <a:cubicBezTo>
                      <a:pt x="4256" y="274"/>
                      <a:pt x="6642" y="260"/>
                      <a:pt x="7243" y="164"/>
                    </a:cubicBezTo>
                    <a:cubicBezTo>
                      <a:pt x="6022" y="1"/>
                      <a:pt x="176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54"/>
              <p:cNvSpPr/>
              <p:nvPr/>
            </p:nvSpPr>
            <p:spPr>
              <a:xfrm>
                <a:off x="174384" y="4446822"/>
                <a:ext cx="166074" cy="10868"/>
              </a:xfrm>
              <a:custGeom>
                <a:avLst/>
                <a:gdLst/>
                <a:ahLst/>
                <a:cxnLst/>
                <a:rect l="l" t="t" r="r" b="b"/>
                <a:pathLst>
                  <a:path w="3744" h="245" extrusionOk="0">
                    <a:moveTo>
                      <a:pt x="1" y="0"/>
                    </a:moveTo>
                    <a:cubicBezTo>
                      <a:pt x="1" y="82"/>
                      <a:pt x="28" y="163"/>
                      <a:pt x="28" y="245"/>
                    </a:cubicBezTo>
                    <a:cubicBezTo>
                      <a:pt x="1682" y="245"/>
                      <a:pt x="3283" y="217"/>
                      <a:pt x="3744" y="136"/>
                    </a:cubicBezTo>
                    <a:cubicBezTo>
                      <a:pt x="3066" y="28"/>
                      <a:pt x="1547" y="0"/>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54"/>
              <p:cNvSpPr/>
              <p:nvPr/>
            </p:nvSpPr>
            <p:spPr>
              <a:xfrm>
                <a:off x="174384" y="4470865"/>
                <a:ext cx="97498" cy="10912"/>
              </a:xfrm>
              <a:custGeom>
                <a:avLst/>
                <a:gdLst/>
                <a:ahLst/>
                <a:cxnLst/>
                <a:rect l="l" t="t" r="r" b="b"/>
                <a:pathLst>
                  <a:path w="2198" h="246" extrusionOk="0">
                    <a:moveTo>
                      <a:pt x="1" y="1"/>
                    </a:moveTo>
                    <a:lnTo>
                      <a:pt x="1" y="1"/>
                    </a:lnTo>
                    <a:cubicBezTo>
                      <a:pt x="28" y="109"/>
                      <a:pt x="28" y="164"/>
                      <a:pt x="1" y="245"/>
                    </a:cubicBezTo>
                    <a:cubicBezTo>
                      <a:pt x="1004" y="245"/>
                      <a:pt x="1872" y="218"/>
                      <a:pt x="2198" y="137"/>
                    </a:cubicBezTo>
                    <a:cubicBezTo>
                      <a:pt x="1737" y="82"/>
                      <a:pt x="950" y="28"/>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54"/>
              <p:cNvSpPr/>
              <p:nvPr/>
            </p:nvSpPr>
            <p:spPr>
              <a:xfrm>
                <a:off x="165956" y="4498544"/>
                <a:ext cx="249112" cy="12110"/>
              </a:xfrm>
              <a:custGeom>
                <a:avLst/>
                <a:gdLst/>
                <a:ahLst/>
                <a:cxnLst/>
                <a:rect l="l" t="t" r="r" b="b"/>
                <a:pathLst>
                  <a:path w="5616" h="273" extrusionOk="0">
                    <a:moveTo>
                      <a:pt x="109" y="1"/>
                    </a:moveTo>
                    <a:cubicBezTo>
                      <a:pt x="82" y="82"/>
                      <a:pt x="28" y="164"/>
                      <a:pt x="1" y="272"/>
                    </a:cubicBezTo>
                    <a:cubicBezTo>
                      <a:pt x="2116" y="272"/>
                      <a:pt x="4937" y="272"/>
                      <a:pt x="5615" y="164"/>
                    </a:cubicBezTo>
                    <a:cubicBezTo>
                      <a:pt x="4693" y="28"/>
                      <a:pt x="2062" y="1"/>
                      <a:pt x="10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3" name="Google Shape;963;p54"/>
            <p:cNvSpPr/>
            <p:nvPr/>
          </p:nvSpPr>
          <p:spPr>
            <a:xfrm>
              <a:off x="803646" y="4404726"/>
              <a:ext cx="34909" cy="131165"/>
            </a:xfrm>
            <a:custGeom>
              <a:avLst/>
              <a:gdLst/>
              <a:ahLst/>
              <a:cxnLst/>
              <a:rect l="l" t="t" r="r" b="b"/>
              <a:pathLst>
                <a:path w="787" h="2957" extrusionOk="0">
                  <a:moveTo>
                    <a:pt x="0" y="0"/>
                  </a:moveTo>
                  <a:lnTo>
                    <a:pt x="0" y="2957"/>
                  </a:lnTo>
                  <a:cubicBezTo>
                    <a:pt x="380" y="2740"/>
                    <a:pt x="678" y="2306"/>
                    <a:pt x="733" y="1600"/>
                  </a:cubicBezTo>
                  <a:cubicBezTo>
                    <a:pt x="787" y="814"/>
                    <a:pt x="489" y="244"/>
                    <a:pt x="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 name="Google Shape;1616;p38"/>
          <p:cNvSpPr txBox="1">
            <a:spLocks noGrp="1"/>
          </p:cNvSpPr>
          <p:nvPr>
            <p:ph type="title" idx="4294967295"/>
          </p:nvPr>
        </p:nvSpPr>
        <p:spPr>
          <a:xfrm>
            <a:off x="3757961" y="911373"/>
            <a:ext cx="1605776" cy="985912"/>
          </a:xfrm>
          <a:prstGeom prst="rect">
            <a:avLst/>
          </a:prstGeom>
          <a:solidFill>
            <a:schemeClr val="bg2">
              <a:lumMod val="50000"/>
            </a:schemeClr>
          </a:solidFill>
        </p:spPr>
        <p:txBody>
          <a:bodyPr spcFirstLastPara="1" wrap="square" lIns="91425" tIns="91425" rIns="91425" bIns="91425" anchor="ctr" anchorCtr="0">
            <a:noAutofit/>
          </a:bodyPr>
          <a:lstStyle/>
          <a:p>
            <a:pPr marL="0" lvl="0" indent="0" algn="ctr" rtl="0">
              <a:spcBef>
                <a:spcPts val="0"/>
              </a:spcBef>
              <a:spcAft>
                <a:spcPts val="0"/>
              </a:spcAft>
              <a:buNone/>
            </a:pPr>
            <a:r>
              <a:rPr lang="en" sz="7200" b="1">
                <a:solidFill>
                  <a:schemeClr val="tx2"/>
                </a:solidFill>
                <a:latin typeface="+mj-lt"/>
              </a:rPr>
              <a:t>01</a:t>
            </a:r>
            <a:endParaRPr sz="7200" b="1">
              <a:solidFill>
                <a:schemeClr val="tx2"/>
              </a:solidFill>
              <a:latin typeface="+mj-lt"/>
            </a:endParaRPr>
          </a:p>
        </p:txBody>
      </p:sp>
      <p:sp>
        <p:nvSpPr>
          <p:cNvPr id="97" name="Google Shape;1622;p38"/>
          <p:cNvSpPr txBox="1">
            <a:spLocks noGrp="1"/>
          </p:cNvSpPr>
          <p:nvPr>
            <p:ph type="subTitle" idx="4294967295"/>
          </p:nvPr>
        </p:nvSpPr>
        <p:spPr>
          <a:xfrm>
            <a:off x="1247473" y="3089158"/>
            <a:ext cx="6526323" cy="484800"/>
          </a:xfrm>
          <a:prstGeom prst="rect">
            <a:avLst/>
          </a:prstGeom>
        </p:spPr>
        <p:txBody>
          <a:bodyPr spcFirstLastPara="1" wrap="square" lIns="91425" tIns="91425" rIns="91425" bIns="91425" anchor="b" anchorCtr="0">
            <a:noAutofit/>
          </a:bodyPr>
          <a:lstStyle/>
          <a:p>
            <a:pPr marL="0" lvl="0" indent="0" algn="ctr">
              <a:buNone/>
            </a:pPr>
            <a:r>
              <a:rPr lang="en-US" sz="8000" b="1">
                <a:latin typeface="+mj-lt"/>
              </a:rPr>
              <a:t>BÀI TẬP 1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67"/>
        <p:cNvGrpSpPr/>
        <p:nvPr/>
      </p:nvGrpSpPr>
      <p:grpSpPr>
        <a:xfrm>
          <a:off x="0" y="0"/>
          <a:ext cx="0" cy="0"/>
          <a:chOff x="0" y="0"/>
          <a:chExt cx="0" cy="0"/>
        </a:xfrm>
      </p:grpSpPr>
      <p:sp>
        <p:nvSpPr>
          <p:cNvPr id="9" name="Rounded Rectangle 8"/>
          <p:cNvSpPr/>
          <p:nvPr/>
        </p:nvSpPr>
        <p:spPr>
          <a:xfrm>
            <a:off x="781461" y="1951321"/>
            <a:ext cx="7548850" cy="2588595"/>
          </a:xfrm>
          <a:prstGeom prst="roundRect">
            <a:avLst>
              <a:gd name="adj" fmla="val 14971"/>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0" name="TextBox 9">
            <a:extLst>
              <a:ext uri="{FF2B5EF4-FFF2-40B4-BE49-F238E27FC236}">
                <a16:creationId xmlns:a16="http://schemas.microsoft.com/office/drawing/2014/main" id="{8671BA59-C2B6-848C-E08B-A5ACB240C20C}"/>
              </a:ext>
            </a:extLst>
          </p:cNvPr>
          <p:cNvSpPr txBox="1"/>
          <p:nvPr/>
        </p:nvSpPr>
        <p:spPr>
          <a:xfrm>
            <a:off x="972273" y="2055117"/>
            <a:ext cx="7199454" cy="2308324"/>
          </a:xfrm>
          <a:prstGeom prst="rect">
            <a:avLst/>
          </a:prstGeom>
          <a:noFill/>
          <a:ln>
            <a:noFill/>
          </a:ln>
        </p:spPr>
        <p:txBody>
          <a:bodyPr wrap="square">
            <a:spAutoFit/>
          </a:bodyPr>
          <a:lstStyle/>
          <a:p>
            <a:pPr marL="342900" lvl="0" indent="-342900" algn="just">
              <a:lnSpc>
                <a:spcPct val="150000"/>
              </a:lnSpc>
              <a:spcAft>
                <a:spcPts val="800"/>
              </a:spcAft>
              <a:buFontTx/>
              <a:buChar char="-"/>
              <a:tabLst>
                <a:tab pos="201295" algn="l"/>
              </a:tabLst>
            </a:pPr>
            <a:r>
              <a:rPr lang="vi-VN" sz="2400" b="1">
                <a:solidFill>
                  <a:sysClr val="windowText" lastClr="000000"/>
                </a:solidFill>
                <a:latin typeface="Arial" panose="020B0604020202020204" pitchFamily="34" charset="0"/>
                <a:ea typeface="Calibri" panose="020F0502020204030204" pitchFamily="34" charset="0"/>
                <a:cs typeface="Arial" panose="020B0604020202020204" pitchFamily="34" charset="0"/>
              </a:rPr>
              <a:t> Đọc đúng các từ ngữ chứa tiếng dễ phát âm sai: </a:t>
            </a:r>
            <a:r>
              <a:rPr lang="vi-VN" sz="2400" i="1">
                <a:solidFill>
                  <a:sysClr val="windowText" lastClr="000000"/>
                </a:solidFill>
                <a:latin typeface="Arial" panose="020B0604020202020204" pitchFamily="34" charset="0"/>
                <a:ea typeface="Calibri" panose="020F0502020204030204" pitchFamily="34" charset="0"/>
                <a:cs typeface="Arial" panose="020B0604020202020204" pitchFamily="34" charset="0"/>
              </a:rPr>
              <a:t>lại, tưởng tượng, bao la, lung linh, nâng nhẹ, lời ru, la cà, thú dữ, ngủ khô, lá khô, nhảy nhót, lợn sề, lên bờ, hồ nước, trong lành,...</a:t>
            </a:r>
            <a:endParaRPr lang="en-US" sz="2400" i="1">
              <a:solidFill>
                <a:sysClr val="windowText" lastClr="000000"/>
              </a:solidFill>
              <a:latin typeface="Arial" panose="020B0604020202020204" pitchFamily="34" charset="0"/>
              <a:ea typeface="Calibri" panose="020F050202020403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0605E903-F187-8D9D-7F46-B96D3A68E1A3}"/>
              </a:ext>
            </a:extLst>
          </p:cNvPr>
          <p:cNvSpPr txBox="1"/>
          <p:nvPr/>
        </p:nvSpPr>
        <p:spPr>
          <a:xfrm>
            <a:off x="-543160" y="669833"/>
            <a:ext cx="10198092" cy="658835"/>
          </a:xfrm>
          <a:prstGeom prst="rect">
            <a:avLst/>
          </a:prstGeom>
          <a:noFill/>
        </p:spPr>
        <p:txBody>
          <a:bodyPr wrap="square">
            <a:spAutoFit/>
          </a:bodyPr>
          <a:lstStyle/>
          <a:p>
            <a:pPr marL="0" lvl="0" indent="0" algn="ctr">
              <a:lnSpc>
                <a:spcPct val="150000"/>
              </a:lnSpc>
              <a:spcBef>
                <a:spcPct val="0"/>
              </a:spcBef>
            </a:pPr>
            <a:r>
              <a:rPr lang="en" sz="2800" b="1">
                <a:solidFill>
                  <a:schemeClr val="tx1"/>
                </a:solidFill>
                <a:latin typeface="Arial" panose="020B0604020202020204" pitchFamily="34" charset="0"/>
                <a:cs typeface="Arial" panose="020B0604020202020204" pitchFamily="34" charset="0"/>
              </a:rPr>
              <a:t>GIỌNG ĐỌC TRONG BÀI</a:t>
            </a:r>
            <a:endParaRPr lang="en-US" sz="2800" dirty="0">
              <a:solidFill>
                <a:schemeClr val="tx1"/>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8671BA59-C2B6-848C-E08B-A5ACB240C20C}"/>
              </a:ext>
            </a:extLst>
          </p:cNvPr>
          <p:cNvSpPr txBox="1"/>
          <p:nvPr/>
        </p:nvSpPr>
        <p:spPr>
          <a:xfrm>
            <a:off x="3936270" y="1234198"/>
            <a:ext cx="1175207" cy="577850"/>
          </a:xfrm>
          <a:prstGeom prst="rect">
            <a:avLst/>
          </a:prstGeom>
          <a:noFill/>
        </p:spPr>
        <p:txBody>
          <a:bodyPr wrap="square">
            <a:spAutoFit/>
          </a:bodyPr>
          <a:lstStyle/>
          <a:p>
            <a:pPr marR="0" lvl="0" algn="just">
              <a:lnSpc>
                <a:spcPct val="150000"/>
              </a:lnSpc>
              <a:spcBef>
                <a:spcPts val="0"/>
              </a:spcBef>
              <a:spcAft>
                <a:spcPts val="800"/>
              </a:spcAft>
              <a:buClr>
                <a:srgbClr val="000000"/>
              </a:buClr>
              <a:tabLst>
                <a:tab pos="201295" algn="l"/>
              </a:tabLst>
            </a:pPr>
            <a:r>
              <a:rPr lang="en-US" sz="2400" b="1" u="sng">
                <a:solidFill>
                  <a:schemeClr val="tx1"/>
                </a:solidFill>
                <a:latin typeface="Arial" panose="020B0604020202020204" pitchFamily="34" charset="0"/>
                <a:cs typeface="Arial" panose="020B0604020202020204" pitchFamily="34" charset="0"/>
              </a:rPr>
              <a:t>Lưu ý:</a:t>
            </a:r>
            <a:endParaRPr lang="en-US" sz="2400" b="1" u="sng" dirty="0">
              <a:solidFill>
                <a:schemeClr val="tx1"/>
              </a:solidFill>
              <a:latin typeface="Arial" panose="020B0604020202020204" pitchFamily="34" charset="0"/>
              <a:cs typeface="Arial" panose="020B0604020202020204" pitchFamily="34" charset="0"/>
            </a:endParaRPr>
          </a:p>
        </p:txBody>
      </p:sp>
      <p:sp>
        <p:nvSpPr>
          <p:cNvPr id="14"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1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67"/>
        <p:cNvGrpSpPr/>
        <p:nvPr/>
      </p:nvGrpSpPr>
      <p:grpSpPr>
        <a:xfrm>
          <a:off x="0" y="0"/>
          <a:ext cx="0" cy="0"/>
          <a:chOff x="0" y="0"/>
          <a:chExt cx="0" cy="0"/>
        </a:xfrm>
      </p:grpSpPr>
      <p:sp>
        <p:nvSpPr>
          <p:cNvPr id="9" name="Rounded Rectangle 8"/>
          <p:cNvSpPr/>
          <p:nvPr/>
        </p:nvSpPr>
        <p:spPr>
          <a:xfrm>
            <a:off x="833376" y="1511483"/>
            <a:ext cx="7508509" cy="3272691"/>
          </a:xfrm>
          <a:prstGeom prst="roundRect">
            <a:avLst>
              <a:gd name="adj" fmla="val 14971"/>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10" name="TextBox 9">
            <a:extLst>
              <a:ext uri="{FF2B5EF4-FFF2-40B4-BE49-F238E27FC236}">
                <a16:creationId xmlns:a16="http://schemas.microsoft.com/office/drawing/2014/main" id="{8671BA59-C2B6-848C-E08B-A5ACB240C20C}"/>
              </a:ext>
            </a:extLst>
          </p:cNvPr>
          <p:cNvSpPr txBox="1"/>
          <p:nvPr/>
        </p:nvSpPr>
        <p:spPr>
          <a:xfrm>
            <a:off x="1180906" y="1511483"/>
            <a:ext cx="7160980" cy="3272691"/>
          </a:xfrm>
          <a:prstGeom prst="rect">
            <a:avLst/>
          </a:prstGeom>
          <a:noFill/>
          <a:ln>
            <a:noFill/>
          </a:ln>
        </p:spPr>
        <p:txBody>
          <a:bodyPr wrap="square">
            <a:spAutoFit/>
          </a:bodyPr>
          <a:lstStyle/>
          <a:p>
            <a:pPr marL="342900" lvl="0" indent="-342900" algn="just">
              <a:lnSpc>
                <a:spcPct val="150000"/>
              </a:lnSpc>
              <a:spcAft>
                <a:spcPts val="800"/>
              </a:spcAft>
              <a:buFontTx/>
              <a:buChar char="-"/>
              <a:tabLst>
                <a:tab pos="201295" algn="l"/>
              </a:tabLst>
            </a:pPr>
            <a:r>
              <a:rPr lang="vi-VN" sz="2400" b="1">
                <a:solidFill>
                  <a:sysClr val="windowText" lastClr="000000"/>
                </a:solidFill>
                <a:latin typeface="Arial" panose="020B0604020202020204" pitchFamily="34" charset="0"/>
                <a:ea typeface="Calibri" panose="020F0502020204030204" pitchFamily="34" charset="0"/>
                <a:cs typeface="Arial" panose="020B0604020202020204" pitchFamily="34" charset="0"/>
              </a:rPr>
              <a:t> Chú ý cách ngắt nhịp thơ 2/ 3 hoặc 3/2:</a:t>
            </a:r>
          </a:p>
          <a:p>
            <a:pPr lvl="0" algn="just">
              <a:lnSpc>
                <a:spcPct val="150000"/>
              </a:lnSpc>
              <a:spcAft>
                <a:spcPts val="800"/>
              </a:spcAft>
              <a:tabLst>
                <a:tab pos="201295" algn="l"/>
              </a:tabLst>
            </a:pPr>
            <a:r>
              <a:rPr lang="vi-VN" sz="2400">
                <a:solidFill>
                  <a:sysClr val="windowText" lastClr="000000"/>
                </a:solidFill>
                <a:latin typeface="Arial" panose="020B0604020202020204" pitchFamily="34" charset="0"/>
                <a:ea typeface="Calibri" panose="020F0502020204030204" pitchFamily="34" charset="0"/>
                <a:cs typeface="Arial" panose="020B0604020202020204" pitchFamily="34" charset="0"/>
              </a:rPr>
              <a:t>•	Chỉ cần/ nhắm mắt lại </a:t>
            </a:r>
          </a:p>
          <a:p>
            <a:pPr lvl="0" algn="just">
              <a:lnSpc>
                <a:spcPct val="150000"/>
              </a:lnSpc>
              <a:spcAft>
                <a:spcPts val="800"/>
              </a:spcAft>
              <a:tabLst>
                <a:tab pos="201295" algn="l"/>
              </a:tabLst>
            </a:pPr>
            <a:r>
              <a:rPr lang="vi-VN" sz="2400">
                <a:solidFill>
                  <a:sysClr val="windowText" lastClr="000000"/>
                </a:solidFill>
                <a:latin typeface="Arial" panose="020B0604020202020204" pitchFamily="34" charset="0"/>
                <a:ea typeface="Calibri" panose="020F0502020204030204" pitchFamily="34" charset="0"/>
                <a:cs typeface="Arial" panose="020B0604020202020204" pitchFamily="34" charset="0"/>
              </a:rPr>
              <a:t>Tớ sẽ/ tưởng tượng ra</a:t>
            </a:r>
          </a:p>
          <a:p>
            <a:pPr lvl="0" algn="just">
              <a:lnSpc>
                <a:spcPct val="150000"/>
              </a:lnSpc>
              <a:spcAft>
                <a:spcPts val="800"/>
              </a:spcAft>
              <a:tabLst>
                <a:tab pos="201295" algn="l"/>
              </a:tabLst>
            </a:pPr>
            <a:r>
              <a:rPr lang="vi-VN" sz="2400">
                <a:solidFill>
                  <a:sysClr val="windowText" lastClr="000000"/>
                </a:solidFill>
                <a:latin typeface="Arial" panose="020B0604020202020204" pitchFamily="34" charset="0"/>
                <a:ea typeface="Calibri" panose="020F0502020204030204" pitchFamily="34" charset="0"/>
                <a:cs typeface="Arial" panose="020B0604020202020204" pitchFamily="34" charset="0"/>
              </a:rPr>
              <a:t>•	Những cánh rừng /biếc xanh</a:t>
            </a:r>
          </a:p>
          <a:p>
            <a:pPr lvl="0" algn="just">
              <a:lnSpc>
                <a:spcPct val="150000"/>
              </a:lnSpc>
              <a:spcAft>
                <a:spcPts val="800"/>
              </a:spcAft>
              <a:tabLst>
                <a:tab pos="201295" algn="l"/>
              </a:tabLst>
            </a:pPr>
            <a:r>
              <a:rPr lang="vi-VN" sz="2400">
                <a:solidFill>
                  <a:sysClr val="windowText" lastClr="000000"/>
                </a:solidFill>
                <a:latin typeface="Arial" panose="020B0604020202020204" pitchFamily="34" charset="0"/>
                <a:ea typeface="Calibri" panose="020F0502020204030204" pitchFamily="34" charset="0"/>
                <a:cs typeface="Arial" panose="020B0604020202020204" pitchFamily="34" charset="0"/>
              </a:rPr>
              <a:t>Nghiêng hồ nước/ trong lành</a:t>
            </a:r>
          </a:p>
        </p:txBody>
      </p:sp>
      <p:sp>
        <p:nvSpPr>
          <p:cNvPr id="12" name="TextBox 11">
            <a:extLst>
              <a:ext uri="{FF2B5EF4-FFF2-40B4-BE49-F238E27FC236}">
                <a16:creationId xmlns:a16="http://schemas.microsoft.com/office/drawing/2014/main" id="{0605E903-F187-8D9D-7F46-B96D3A68E1A3}"/>
              </a:ext>
            </a:extLst>
          </p:cNvPr>
          <p:cNvSpPr txBox="1"/>
          <p:nvPr/>
        </p:nvSpPr>
        <p:spPr>
          <a:xfrm>
            <a:off x="-543160" y="669833"/>
            <a:ext cx="10198092" cy="658835"/>
          </a:xfrm>
          <a:prstGeom prst="rect">
            <a:avLst/>
          </a:prstGeom>
          <a:noFill/>
        </p:spPr>
        <p:txBody>
          <a:bodyPr wrap="square">
            <a:spAutoFit/>
          </a:bodyPr>
          <a:lstStyle/>
          <a:p>
            <a:pPr marL="0" lvl="0" indent="0" algn="ctr">
              <a:lnSpc>
                <a:spcPct val="150000"/>
              </a:lnSpc>
              <a:spcBef>
                <a:spcPct val="0"/>
              </a:spcBef>
            </a:pPr>
            <a:r>
              <a:rPr lang="en" sz="2800" b="1">
                <a:solidFill>
                  <a:schemeClr val="tx1"/>
                </a:solidFill>
                <a:latin typeface="Arial" panose="020B0604020202020204" pitchFamily="34" charset="0"/>
                <a:cs typeface="Arial" panose="020B0604020202020204" pitchFamily="34" charset="0"/>
              </a:rPr>
              <a:t>GIỌNG ĐỌC TRONG BÀI</a:t>
            </a:r>
            <a:endParaRPr lang="en-US" sz="2800" dirty="0">
              <a:solidFill>
                <a:schemeClr val="tx1"/>
              </a:solidFill>
              <a:latin typeface="Arial" panose="020B0604020202020204" pitchFamily="34" charset="0"/>
              <a:cs typeface="Arial" panose="020B0604020202020204" pitchFamily="34" charset="0"/>
            </a:endParaRPr>
          </a:p>
        </p:txBody>
      </p:sp>
      <p:sp>
        <p:nvSpPr>
          <p:cNvPr id="14"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1 </a:t>
            </a:r>
          </a:p>
        </p:txBody>
      </p:sp>
    </p:spTree>
    <p:extLst>
      <p:ext uri="{BB962C8B-B14F-4D97-AF65-F5344CB8AC3E}">
        <p14:creationId xmlns:p14="http://schemas.microsoft.com/office/powerpoint/2010/main" val="1447367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1"/>
        <p:cNvGrpSpPr/>
        <p:nvPr/>
      </p:nvGrpSpPr>
      <p:grpSpPr>
        <a:xfrm>
          <a:off x="0" y="0"/>
          <a:ext cx="0" cy="0"/>
          <a:chOff x="0" y="0"/>
          <a:chExt cx="0" cy="0"/>
        </a:xfrm>
      </p:grpSpPr>
      <p:sp>
        <p:nvSpPr>
          <p:cNvPr id="55" name="Rounded Rectangle 54"/>
          <p:cNvSpPr/>
          <p:nvPr/>
        </p:nvSpPr>
        <p:spPr>
          <a:xfrm>
            <a:off x="939800" y="849257"/>
            <a:ext cx="7493985" cy="1340490"/>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vi-VN" sz="2400" b="1">
                <a:solidFill>
                  <a:sysClr val="windowText" lastClr="000000"/>
                </a:solidFill>
                <a:ea typeface="Calibri" panose="020F0502020204030204" pitchFamily="34" charset="0"/>
                <a:cs typeface="Arial" panose="020B0604020202020204" pitchFamily="34" charset="0"/>
              </a:rPr>
              <a:t>Câu </a:t>
            </a:r>
            <a:r>
              <a:rPr lang="en-US" sz="2400" b="1">
                <a:solidFill>
                  <a:sysClr val="windowText" lastClr="000000"/>
                </a:solidFill>
                <a:ea typeface="Calibri" panose="020F0502020204030204" pitchFamily="34" charset="0"/>
                <a:cs typeface="Arial" panose="020B0604020202020204" pitchFamily="34" charset="0"/>
              </a:rPr>
              <a:t>1</a:t>
            </a:r>
            <a:r>
              <a:rPr lang="vi-VN" sz="2400" b="1">
                <a:solidFill>
                  <a:sysClr val="windowText" lastClr="000000"/>
                </a:solidFill>
                <a:ea typeface="Calibri" panose="020F0502020204030204" pitchFamily="34" charset="0"/>
                <a:cs typeface="Arial" panose="020B0604020202020204" pitchFamily="34" charset="0"/>
              </a:rPr>
              <a:t>: </a:t>
            </a:r>
            <a:r>
              <a:rPr lang="vi-VN" sz="2400">
                <a:solidFill>
                  <a:sysClr val="windowText" lastClr="000000"/>
                </a:solidFill>
                <a:ea typeface="Calibri" panose="020F0502020204030204" pitchFamily="34" charset="0"/>
                <a:cs typeface="Arial" panose="020B0604020202020204" pitchFamily="34" charset="0"/>
              </a:rPr>
              <a:t>Thế giới bao la được nhắc đến trong bài thơ là thế giới nào?</a:t>
            </a:r>
          </a:p>
        </p:txBody>
      </p:sp>
      <p:sp>
        <p:nvSpPr>
          <p:cNvPr id="56" name="Oval 55"/>
          <p:cNvSpPr/>
          <p:nvPr/>
        </p:nvSpPr>
        <p:spPr>
          <a:xfrm>
            <a:off x="8314935" y="143156"/>
            <a:ext cx="708290" cy="706101"/>
          </a:xfrm>
          <a:prstGeom prst="ellipse">
            <a:avLst/>
          </a:prstGeom>
          <a:solidFill>
            <a:schemeClr val="bg2">
              <a:lumMod val="75000"/>
            </a:schemeClr>
          </a:solidFill>
          <a:ln>
            <a:solidFill>
              <a:schemeClr val="bg2">
                <a:lumMod val="50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5400" b="1">
                <a:solidFill>
                  <a:srgbClr val="FFFFFF"/>
                </a:solidFill>
              </a:rPr>
              <a:t>?</a:t>
            </a:r>
          </a:p>
        </p:txBody>
      </p:sp>
      <p:sp>
        <p:nvSpPr>
          <p:cNvPr id="57" name="TextBox 56">
            <a:extLst>
              <a:ext uri="{FF2B5EF4-FFF2-40B4-BE49-F238E27FC236}">
                <a16:creationId xmlns:a16="http://schemas.microsoft.com/office/drawing/2014/main" id="{8671BA59-C2B6-848C-E08B-A5ACB240C20C}"/>
              </a:ext>
            </a:extLst>
          </p:cNvPr>
          <p:cNvSpPr txBox="1"/>
          <p:nvPr/>
        </p:nvSpPr>
        <p:spPr>
          <a:xfrm>
            <a:off x="3979895" y="2253535"/>
            <a:ext cx="1175207" cy="496996"/>
          </a:xfrm>
          <a:prstGeom prst="rect">
            <a:avLst/>
          </a:prstGeom>
          <a:noFill/>
        </p:spPr>
        <p:txBody>
          <a:bodyPr wrap="square">
            <a:spAutoFit/>
          </a:bodyPr>
          <a:lstStyle/>
          <a:p>
            <a:pPr marR="0" lvl="0" algn="just">
              <a:lnSpc>
                <a:spcPct val="150000"/>
              </a:lnSpc>
              <a:spcBef>
                <a:spcPts val="0"/>
              </a:spcBef>
              <a:spcAft>
                <a:spcPts val="800"/>
              </a:spcAft>
              <a:buClr>
                <a:srgbClr val="000000"/>
              </a:buClr>
              <a:tabLst>
                <a:tab pos="201295" algn="l"/>
              </a:tabLst>
            </a:pPr>
            <a:r>
              <a:rPr lang="en-US" sz="2000" b="1" u="sng">
                <a:solidFill>
                  <a:schemeClr val="bg2">
                    <a:lumMod val="50000"/>
                  </a:schemeClr>
                </a:solidFill>
                <a:latin typeface="Arial" panose="020B0604020202020204" pitchFamily="34" charset="0"/>
                <a:ea typeface="Calibri" panose="020F0502020204030204" pitchFamily="34" charset="0"/>
                <a:cs typeface="Arial" panose="020B0604020202020204" pitchFamily="34" charset="0"/>
              </a:rPr>
              <a:t>Đáp án:</a:t>
            </a:r>
            <a:endParaRPr lang="en-US" sz="2000" u="sng" dirty="0">
              <a:solidFill>
                <a:schemeClr val="bg2">
                  <a:lumMod val="50000"/>
                </a:schemeClr>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8" name="Rectangle 57"/>
          <p:cNvSpPr/>
          <p:nvPr/>
        </p:nvSpPr>
        <p:spPr>
          <a:xfrm>
            <a:off x="939799" y="2896066"/>
            <a:ext cx="7493985" cy="1131848"/>
          </a:xfrm>
          <a:prstGeom prst="rect">
            <a:avLst/>
          </a:prstGeom>
        </p:spPr>
        <p:txBody>
          <a:bodyPr wrap="square">
            <a:spAutoFit/>
          </a:bodyPr>
          <a:lstStyle/>
          <a:p>
            <a:pPr>
              <a:lnSpc>
                <a:spcPct val="150000"/>
              </a:lnSpc>
            </a:pPr>
            <a:r>
              <a:rPr lang="vi-VN" sz="2400">
                <a:solidFill>
                  <a:sysClr val="windowText" lastClr="000000"/>
                </a:solidFill>
                <a:latin typeface="+mn-lt"/>
                <a:ea typeface="Calibri" panose="020F0502020204030204" pitchFamily="34" charset="0"/>
                <a:cs typeface="Arial" panose="020B0604020202020204" pitchFamily="34" charset="0"/>
              </a:rPr>
              <a:t>Thế giới bao la được nhắc đến trong bài thơ là thế giới tưởng tượng của bạn nhỏ.</a:t>
            </a:r>
          </a:p>
        </p:txBody>
      </p:sp>
      <p:sp>
        <p:nvSpPr>
          <p:cNvPr id="59"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1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fade">
                                      <p:cBhvr>
                                        <p:cTn id="7" dur="500"/>
                                        <p:tgtEl>
                                          <p:spTgt spid="57"/>
                                        </p:tgtEl>
                                      </p:cBhvr>
                                    </p:animEffect>
                                    <p:anim calcmode="lin" valueType="num">
                                      <p:cBhvr>
                                        <p:cTn id="8" dur="500" fill="hold"/>
                                        <p:tgtEl>
                                          <p:spTgt spid="57"/>
                                        </p:tgtEl>
                                        <p:attrNameLst>
                                          <p:attrName>ppt_x</p:attrName>
                                        </p:attrNameLst>
                                      </p:cBhvr>
                                      <p:tavLst>
                                        <p:tav tm="0">
                                          <p:val>
                                            <p:strVal val="#ppt_x"/>
                                          </p:val>
                                        </p:tav>
                                        <p:tav tm="100000">
                                          <p:val>
                                            <p:strVal val="#ppt_x"/>
                                          </p:val>
                                        </p:tav>
                                      </p:tavLst>
                                    </p:anim>
                                    <p:anim calcmode="lin" valueType="num">
                                      <p:cBhvr>
                                        <p:cTn id="9" dur="500" fill="hold"/>
                                        <p:tgtEl>
                                          <p:spTgt spid="57"/>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58"/>
                                        </p:tgtEl>
                                        <p:attrNameLst>
                                          <p:attrName>style.visibility</p:attrName>
                                        </p:attrNameLst>
                                      </p:cBhvr>
                                      <p:to>
                                        <p:strVal val="visible"/>
                                      </p:to>
                                    </p:set>
                                    <p:animEffect transition="in" filter="fade">
                                      <p:cBhvr>
                                        <p:cTn id="13"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1"/>
        <p:cNvGrpSpPr/>
        <p:nvPr/>
      </p:nvGrpSpPr>
      <p:grpSpPr>
        <a:xfrm>
          <a:off x="0" y="0"/>
          <a:ext cx="0" cy="0"/>
          <a:chOff x="0" y="0"/>
          <a:chExt cx="0" cy="0"/>
        </a:xfrm>
      </p:grpSpPr>
      <p:sp>
        <p:nvSpPr>
          <p:cNvPr id="55" name="Rounded Rectangle 54"/>
          <p:cNvSpPr/>
          <p:nvPr/>
        </p:nvSpPr>
        <p:spPr>
          <a:xfrm>
            <a:off x="734317" y="972547"/>
            <a:ext cx="7493985" cy="1095290"/>
          </a:xfrm>
          <a:prstGeom prst="roundRect">
            <a:avLst/>
          </a:prstGeom>
          <a:solidFill>
            <a:srgbClr val="FFFFFF"/>
          </a:solid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vi-VN" sz="2000" b="1">
                <a:solidFill>
                  <a:sysClr val="windowText" lastClr="000000"/>
                </a:solidFill>
                <a:ea typeface="Calibri" panose="020F0502020204030204" pitchFamily="34" charset="0"/>
                <a:cs typeface="Arial" panose="020B0604020202020204" pitchFamily="34" charset="0"/>
              </a:rPr>
              <a:t>Câu </a:t>
            </a:r>
            <a:r>
              <a:rPr lang="en-US" sz="2000" b="1">
                <a:solidFill>
                  <a:sysClr val="windowText" lastClr="000000"/>
                </a:solidFill>
                <a:ea typeface="Calibri" panose="020F0502020204030204" pitchFamily="34" charset="0"/>
                <a:cs typeface="Arial" panose="020B0604020202020204" pitchFamily="34" charset="0"/>
              </a:rPr>
              <a:t>2</a:t>
            </a:r>
            <a:r>
              <a:rPr lang="vi-VN" sz="2000" b="1">
                <a:solidFill>
                  <a:sysClr val="windowText" lastClr="000000"/>
                </a:solidFill>
                <a:ea typeface="Calibri" panose="020F0502020204030204" pitchFamily="34" charset="0"/>
                <a:cs typeface="Arial" panose="020B0604020202020204" pitchFamily="34" charset="0"/>
              </a:rPr>
              <a:t>: </a:t>
            </a:r>
            <a:r>
              <a:rPr lang="vi-VN" sz="2000">
                <a:solidFill>
                  <a:sysClr val="windowText" lastClr="000000"/>
                </a:solidFill>
                <a:ea typeface="Calibri" panose="020F0502020204030204" pitchFamily="34" charset="0"/>
                <a:cs typeface="Arial" panose="020B0604020202020204" pitchFamily="34" charset="0"/>
              </a:rPr>
              <a:t>Các bé gái, bé trai và các con vật làm những gì trong thế giới đó?</a:t>
            </a:r>
          </a:p>
        </p:txBody>
      </p:sp>
      <p:sp>
        <p:nvSpPr>
          <p:cNvPr id="56" name="Oval 55"/>
          <p:cNvSpPr/>
          <p:nvPr/>
        </p:nvSpPr>
        <p:spPr>
          <a:xfrm>
            <a:off x="8424918" y="254341"/>
            <a:ext cx="557209" cy="555487"/>
          </a:xfrm>
          <a:prstGeom prst="ellipse">
            <a:avLst/>
          </a:prstGeom>
          <a:solidFill>
            <a:schemeClr val="bg2">
              <a:lumMod val="75000"/>
            </a:schemeClr>
          </a:solidFill>
          <a:ln>
            <a:solidFill>
              <a:schemeClr val="bg2">
                <a:lumMod val="50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4000" b="1">
                <a:solidFill>
                  <a:srgbClr val="FFFFFF"/>
                </a:solidFill>
              </a:rPr>
              <a:t>?</a:t>
            </a:r>
          </a:p>
        </p:txBody>
      </p:sp>
      <p:sp>
        <p:nvSpPr>
          <p:cNvPr id="57" name="TextBox 56">
            <a:extLst>
              <a:ext uri="{FF2B5EF4-FFF2-40B4-BE49-F238E27FC236}">
                <a16:creationId xmlns:a16="http://schemas.microsoft.com/office/drawing/2014/main" id="{8671BA59-C2B6-848C-E08B-A5ACB240C20C}"/>
              </a:ext>
            </a:extLst>
          </p:cNvPr>
          <p:cNvSpPr txBox="1"/>
          <p:nvPr/>
        </p:nvSpPr>
        <p:spPr>
          <a:xfrm>
            <a:off x="3893704" y="2067837"/>
            <a:ext cx="1175207" cy="496996"/>
          </a:xfrm>
          <a:prstGeom prst="rect">
            <a:avLst/>
          </a:prstGeom>
          <a:noFill/>
        </p:spPr>
        <p:txBody>
          <a:bodyPr wrap="square">
            <a:spAutoFit/>
          </a:bodyPr>
          <a:lstStyle/>
          <a:p>
            <a:pPr marR="0" lvl="0" algn="just">
              <a:lnSpc>
                <a:spcPct val="150000"/>
              </a:lnSpc>
              <a:spcBef>
                <a:spcPts val="0"/>
              </a:spcBef>
              <a:spcAft>
                <a:spcPts val="800"/>
              </a:spcAft>
              <a:buClr>
                <a:srgbClr val="000000"/>
              </a:buClr>
              <a:tabLst>
                <a:tab pos="201295" algn="l"/>
              </a:tabLst>
            </a:pPr>
            <a:r>
              <a:rPr lang="en-US" sz="2000" b="1" u="sng">
                <a:solidFill>
                  <a:schemeClr val="bg2">
                    <a:lumMod val="50000"/>
                  </a:schemeClr>
                </a:solidFill>
                <a:latin typeface="Arial" panose="020B0604020202020204" pitchFamily="34" charset="0"/>
                <a:ea typeface="Calibri" panose="020F0502020204030204" pitchFamily="34" charset="0"/>
                <a:cs typeface="Arial" panose="020B0604020202020204" pitchFamily="34" charset="0"/>
              </a:rPr>
              <a:t>Đáp án:</a:t>
            </a:r>
            <a:endParaRPr lang="en-US" sz="2000" u="sng" dirty="0">
              <a:solidFill>
                <a:schemeClr val="bg2">
                  <a:lumMod val="50000"/>
                </a:schemeClr>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58" name="Rectangle 57"/>
          <p:cNvSpPr/>
          <p:nvPr/>
        </p:nvSpPr>
        <p:spPr>
          <a:xfrm>
            <a:off x="584590" y="2564833"/>
            <a:ext cx="9378686" cy="3785652"/>
          </a:xfrm>
          <a:prstGeom prst="rect">
            <a:avLst/>
          </a:prstGeom>
        </p:spPr>
        <p:txBody>
          <a:bodyPr wrap="square" numCol="2" spcCol="548640">
            <a:spAutoFit/>
          </a:bodyPr>
          <a:lstStyle/>
          <a:p>
            <a:pPr marL="342900" indent="-342900">
              <a:lnSpc>
                <a:spcPct val="150000"/>
              </a:lnSpc>
              <a:buFont typeface="Arial" panose="020B0604020202020204" pitchFamily="34" charset="0"/>
              <a:buChar char="•"/>
            </a:pPr>
            <a:r>
              <a:rPr lang="vi-VN" sz="2000">
                <a:solidFill>
                  <a:sysClr val="windowText" lastClr="000000"/>
                </a:solidFill>
                <a:latin typeface="+mn-lt"/>
                <a:ea typeface="Calibri" panose="020F0502020204030204" pitchFamily="34" charset="0"/>
                <a:cs typeface="Arial" panose="020B0604020202020204" pitchFamily="34" charset="0"/>
              </a:rPr>
              <a:t>Các bé gái: hoá công chúa kiêu sa.</a:t>
            </a:r>
          </a:p>
          <a:p>
            <a:pPr marL="342900" indent="-342900">
              <a:lnSpc>
                <a:spcPct val="150000"/>
              </a:lnSpc>
              <a:buFont typeface="Arial" panose="020B0604020202020204" pitchFamily="34" charset="0"/>
              <a:buChar char="•"/>
            </a:pPr>
            <a:r>
              <a:rPr lang="vi-VN" sz="2000">
                <a:solidFill>
                  <a:sysClr val="windowText" lastClr="000000"/>
                </a:solidFill>
                <a:latin typeface="+mn-lt"/>
                <a:ea typeface="Calibri" panose="020F0502020204030204" pitchFamily="34" charset="0"/>
                <a:cs typeface="Arial" panose="020B0604020202020204" pitchFamily="34" charset="0"/>
              </a:rPr>
              <a:t>Các bé trai: gọi nhau là hoàng tử.</a:t>
            </a:r>
          </a:p>
          <a:p>
            <a:pPr marL="342900" indent="-342900">
              <a:lnSpc>
                <a:spcPct val="150000"/>
              </a:lnSpc>
              <a:buFont typeface="Arial" panose="020B0604020202020204" pitchFamily="34" charset="0"/>
              <a:buChar char="•"/>
            </a:pPr>
            <a:r>
              <a:rPr lang="vi-VN" sz="2000">
                <a:solidFill>
                  <a:sysClr val="windowText" lastClr="000000"/>
                </a:solidFill>
                <a:latin typeface="+mn-lt"/>
                <a:ea typeface="Calibri" panose="020F0502020204030204" pitchFamily="34" charset="0"/>
                <a:cs typeface="Arial" panose="020B0604020202020204" pitchFamily="34" charset="0"/>
              </a:rPr>
              <a:t>Bầy thú dữ: ngủ khỏ trên lá khô.</a:t>
            </a:r>
          </a:p>
          <a:p>
            <a:pPr marL="342900" indent="-342900">
              <a:lnSpc>
                <a:spcPct val="150000"/>
              </a:lnSpc>
              <a:buFont typeface="Arial" panose="020B0604020202020204" pitchFamily="34" charset="0"/>
              <a:buChar char="•"/>
            </a:pPr>
            <a:r>
              <a:rPr lang="vi-VN" sz="2000">
                <a:solidFill>
                  <a:sysClr val="windowText" lastClr="000000"/>
                </a:solidFill>
                <a:latin typeface="+mn-lt"/>
                <a:ea typeface="Calibri" panose="020F0502020204030204" pitchFamily="34" charset="0"/>
                <a:cs typeface="Arial" panose="020B0604020202020204" pitchFamily="34" charset="0"/>
              </a:rPr>
              <a:t>Cá mập đùa nhảy nhót trên sóng.</a:t>
            </a:r>
          </a:p>
          <a:p>
            <a:pPr marL="342900" indent="-342900">
              <a:lnSpc>
                <a:spcPct val="150000"/>
              </a:lnSpc>
              <a:buFont typeface="Arial" panose="020B0604020202020204" pitchFamily="34" charset="0"/>
              <a:buChar char="•"/>
            </a:pPr>
            <a:endParaRPr lang="en-US" sz="2000">
              <a:solidFill>
                <a:sysClr val="windowText" lastClr="000000"/>
              </a:solidFill>
              <a:latin typeface="+mn-lt"/>
              <a:ea typeface="Calibri" panose="020F0502020204030204" pitchFamily="34" charset="0"/>
              <a:cs typeface="Arial" panose="020B0604020202020204" pitchFamily="34" charset="0"/>
            </a:endParaRPr>
          </a:p>
          <a:p>
            <a:pPr marL="342900" indent="-342900">
              <a:lnSpc>
                <a:spcPct val="150000"/>
              </a:lnSpc>
              <a:buFont typeface="Arial" panose="020B0604020202020204" pitchFamily="34" charset="0"/>
              <a:buChar char="•"/>
            </a:pPr>
            <a:endParaRPr lang="en-US" sz="2000">
              <a:solidFill>
                <a:sysClr val="windowText" lastClr="000000"/>
              </a:solidFill>
              <a:latin typeface="+mn-lt"/>
              <a:ea typeface="Calibri" panose="020F0502020204030204" pitchFamily="34" charset="0"/>
              <a:cs typeface="Arial" panose="020B0604020202020204" pitchFamily="34" charset="0"/>
            </a:endParaRPr>
          </a:p>
          <a:p>
            <a:pPr marL="342900" indent="-342900">
              <a:lnSpc>
                <a:spcPct val="150000"/>
              </a:lnSpc>
              <a:buFont typeface="Arial" panose="020B0604020202020204" pitchFamily="34" charset="0"/>
              <a:buChar char="•"/>
            </a:pPr>
            <a:endParaRPr lang="en-US" sz="2000">
              <a:solidFill>
                <a:sysClr val="windowText" lastClr="000000"/>
              </a:solidFill>
              <a:latin typeface="+mn-lt"/>
              <a:ea typeface="Calibri" panose="020F0502020204030204" pitchFamily="34" charset="0"/>
              <a:cs typeface="Arial" panose="020B0604020202020204" pitchFamily="34" charset="0"/>
            </a:endParaRPr>
          </a:p>
          <a:p>
            <a:pPr marL="342900" indent="-342900">
              <a:lnSpc>
                <a:spcPct val="150000"/>
              </a:lnSpc>
              <a:buFont typeface="Arial" panose="020B0604020202020204" pitchFamily="34" charset="0"/>
              <a:buChar char="•"/>
            </a:pPr>
            <a:endParaRPr lang="en-US" sz="2000">
              <a:solidFill>
                <a:sysClr val="windowText" lastClr="000000"/>
              </a:solidFill>
              <a:latin typeface="+mn-lt"/>
              <a:ea typeface="Calibri" panose="020F0502020204030204" pitchFamily="34" charset="0"/>
              <a:cs typeface="Arial" panose="020B0604020202020204" pitchFamily="34" charset="0"/>
            </a:endParaRPr>
          </a:p>
          <a:p>
            <a:pPr marL="342900" indent="-342900">
              <a:lnSpc>
                <a:spcPct val="150000"/>
              </a:lnSpc>
              <a:buFont typeface="Arial" panose="020B0604020202020204" pitchFamily="34" charset="0"/>
              <a:buChar char="•"/>
            </a:pPr>
            <a:r>
              <a:rPr lang="vi-VN" sz="2000">
                <a:solidFill>
                  <a:sysClr val="windowText" lastClr="000000"/>
                </a:solidFill>
                <a:latin typeface="+mn-lt"/>
                <a:ea typeface="Calibri" panose="020F0502020204030204" pitchFamily="34" charset="0"/>
                <a:cs typeface="Arial" panose="020B0604020202020204" pitchFamily="34" charset="0"/>
              </a:rPr>
              <a:t>Ốc sên có thể hát.</a:t>
            </a:r>
          </a:p>
          <a:p>
            <a:pPr marL="342900" indent="-342900">
              <a:lnSpc>
                <a:spcPct val="150000"/>
              </a:lnSpc>
              <a:buFont typeface="Arial" panose="020B0604020202020204" pitchFamily="34" charset="0"/>
              <a:buChar char="•"/>
            </a:pPr>
            <a:r>
              <a:rPr lang="vi-VN" sz="2000">
                <a:solidFill>
                  <a:sysClr val="windowText" lastClr="000000"/>
                </a:solidFill>
                <a:latin typeface="+mn-lt"/>
                <a:ea typeface="Calibri" panose="020F0502020204030204" pitchFamily="34" charset="0"/>
                <a:cs typeface="Arial" panose="020B0604020202020204" pitchFamily="34" charset="0"/>
              </a:rPr>
              <a:t>Lợn sẽ nhún chân bay.</a:t>
            </a:r>
          </a:p>
          <a:p>
            <a:pPr marL="342900" indent="-342900">
              <a:lnSpc>
                <a:spcPct val="150000"/>
              </a:lnSpc>
              <a:buFont typeface="Arial" panose="020B0604020202020204" pitchFamily="34" charset="0"/>
              <a:buChar char="•"/>
            </a:pPr>
            <a:r>
              <a:rPr lang="vi-VN" sz="2000">
                <a:solidFill>
                  <a:sysClr val="windowText" lastClr="000000"/>
                </a:solidFill>
                <a:latin typeface="+mn-lt"/>
                <a:ea typeface="Calibri" panose="020F0502020204030204" pitchFamily="34" charset="0"/>
                <a:cs typeface="Arial" panose="020B0604020202020204" pitchFamily="34" charset="0"/>
              </a:rPr>
              <a:t>Dơi: tung tăng cả ngày.</a:t>
            </a:r>
          </a:p>
          <a:p>
            <a:pPr marL="342900" indent="-342900">
              <a:lnSpc>
                <a:spcPct val="150000"/>
              </a:lnSpc>
              <a:buFont typeface="Arial" panose="020B0604020202020204" pitchFamily="34" charset="0"/>
              <a:buChar char="•"/>
            </a:pPr>
            <a:r>
              <a:rPr lang="vi-VN" sz="2000">
                <a:solidFill>
                  <a:sysClr val="windowText" lastClr="000000"/>
                </a:solidFill>
                <a:latin typeface="+mn-lt"/>
                <a:ea typeface="Calibri" panose="020F0502020204030204" pitchFamily="34" charset="0"/>
                <a:cs typeface="Arial" panose="020B0604020202020204" pitchFamily="34" charset="0"/>
              </a:rPr>
              <a:t>Cả: lên bờ đi bộ. </a:t>
            </a:r>
          </a:p>
        </p:txBody>
      </p:sp>
      <p:sp>
        <p:nvSpPr>
          <p:cNvPr id="59" name="TextBox 11">
            <a:extLst>
              <a:ext uri="{FF2B5EF4-FFF2-40B4-BE49-F238E27FC236}">
                <a16:creationId xmlns:a16="http://schemas.microsoft.com/office/drawing/2014/main" id="{27DF2B8C-8F3D-55D7-8C03-55D41324E176}"/>
              </a:ext>
            </a:extLst>
          </p:cNvPr>
          <p:cNvSpPr txBox="1"/>
          <p:nvPr/>
        </p:nvSpPr>
        <p:spPr>
          <a:xfrm>
            <a:off x="2367055" y="25434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accent1"/>
                </a:solidFill>
                <a:latin typeface="+mj-lt"/>
                <a:cs typeface="Arial" panose="020B0604020202020204" pitchFamily="34" charset="0"/>
              </a:rPr>
              <a:t>BÀI TẬP 1 </a:t>
            </a:r>
          </a:p>
        </p:txBody>
      </p:sp>
    </p:spTree>
    <p:extLst>
      <p:ext uri="{BB962C8B-B14F-4D97-AF65-F5344CB8AC3E}">
        <p14:creationId xmlns:p14="http://schemas.microsoft.com/office/powerpoint/2010/main" val="2909335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fade">
                                      <p:cBhvr>
                                        <p:cTn id="7" dur="500"/>
                                        <p:tgtEl>
                                          <p:spTgt spid="57"/>
                                        </p:tgtEl>
                                      </p:cBhvr>
                                    </p:animEffect>
                                    <p:anim calcmode="lin" valueType="num">
                                      <p:cBhvr>
                                        <p:cTn id="8" dur="500" fill="hold"/>
                                        <p:tgtEl>
                                          <p:spTgt spid="57"/>
                                        </p:tgtEl>
                                        <p:attrNameLst>
                                          <p:attrName>ppt_x</p:attrName>
                                        </p:attrNameLst>
                                      </p:cBhvr>
                                      <p:tavLst>
                                        <p:tav tm="0">
                                          <p:val>
                                            <p:strVal val="#ppt_x"/>
                                          </p:val>
                                        </p:tav>
                                        <p:tav tm="100000">
                                          <p:val>
                                            <p:strVal val="#ppt_x"/>
                                          </p:val>
                                        </p:tav>
                                      </p:tavLst>
                                    </p:anim>
                                    <p:anim calcmode="lin" valueType="num">
                                      <p:cBhvr>
                                        <p:cTn id="9" dur="500" fill="hold"/>
                                        <p:tgtEl>
                                          <p:spTgt spid="57"/>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58"/>
                                        </p:tgtEl>
                                        <p:attrNameLst>
                                          <p:attrName>style.visibility</p:attrName>
                                        </p:attrNameLst>
                                      </p:cBhvr>
                                      <p:to>
                                        <p:strVal val="visible"/>
                                      </p:to>
                                    </p:set>
                                    <p:animEffect transition="in" filter="fade">
                                      <p:cBhvr>
                                        <p:cTn id="13"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8" grpId="0"/>
    </p:bldLst>
  </p:timing>
</p:sld>
</file>

<file path=ppt/theme/theme1.xml><?xml version="1.0" encoding="utf-8"?>
<a:theme xmlns:a="http://schemas.openxmlformats.org/drawingml/2006/main" name="Back to School Presentation by Slidesgo">
  <a:themeElements>
    <a:clrScheme name="Simple Light">
      <a:dk1>
        <a:srgbClr val="000000"/>
      </a:dk1>
      <a:lt1>
        <a:srgbClr val="FFFFFF"/>
      </a:lt1>
      <a:dk2>
        <a:srgbClr val="D6E8F0"/>
      </a:dk2>
      <a:lt2>
        <a:srgbClr val="FFFFFF"/>
      </a:lt2>
      <a:accent1>
        <a:srgbClr val="3C78D8"/>
      </a:accent1>
      <a:accent2>
        <a:srgbClr val="9CC34C"/>
      </a:accent2>
      <a:accent3>
        <a:srgbClr val="CC0000"/>
      </a:accent3>
      <a:accent4>
        <a:srgbClr val="E69138"/>
      </a:accent4>
      <a:accent5>
        <a:srgbClr val="F1C232"/>
      </a:accent5>
      <a:accent6>
        <a:srgbClr val="2A3A51"/>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898</TotalTime>
  <Words>1111</Words>
  <Application>Microsoft Office PowerPoint</Application>
  <PresentationFormat>On-screen Show (16:9)</PresentationFormat>
  <Paragraphs>106</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Lato</vt:lpstr>
      <vt:lpstr>Luckiest Guy</vt:lpstr>
      <vt:lpstr>Open Sans</vt:lpstr>
      <vt:lpstr>Back to School Presentation by Slidesgo</vt:lpstr>
      <vt:lpstr>PowerPoint Presentation</vt:lpstr>
      <vt:lpstr>PowerPoint Presentation</vt:lpstr>
      <vt:lpstr>PowerPoint Presentation</vt:lpstr>
      <vt:lpstr>01</vt:lpstr>
      <vt:lpstr>01</vt:lpstr>
      <vt:lpstr>PowerPoint Presentation</vt:lpstr>
      <vt:lpstr>PowerPoint Presentation</vt:lpstr>
      <vt:lpstr>PowerPoint Presentation</vt:lpstr>
      <vt:lpstr>PowerPoint Presentation</vt:lpstr>
      <vt:lpstr>02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FPT SHOP</dc:creator>
  <cp:lastModifiedBy>FPT SHOP</cp:lastModifiedBy>
  <cp:revision>8</cp:revision>
  <dcterms:modified xsi:type="dcterms:W3CDTF">2026-01-03T09:25:39Z</dcterms:modified>
</cp:coreProperties>
</file>