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9" r:id="rId3"/>
    <p:sldMasterId id="2147483714" r:id="rId4"/>
  </p:sldMasterIdLst>
  <p:notesMasterIdLst>
    <p:notesMasterId r:id="rId30"/>
  </p:notesMasterIdLst>
  <p:sldIdLst>
    <p:sldId id="259" r:id="rId5"/>
    <p:sldId id="276" r:id="rId6"/>
    <p:sldId id="258" r:id="rId7"/>
    <p:sldId id="293" r:id="rId8"/>
    <p:sldId id="261" r:id="rId9"/>
    <p:sldId id="262" r:id="rId10"/>
    <p:sldId id="294" r:id="rId11"/>
    <p:sldId id="264" r:id="rId12"/>
    <p:sldId id="295" r:id="rId13"/>
    <p:sldId id="265" r:id="rId14"/>
    <p:sldId id="260" r:id="rId15"/>
    <p:sldId id="257" r:id="rId16"/>
    <p:sldId id="392" r:id="rId17"/>
    <p:sldId id="393" r:id="rId18"/>
    <p:sldId id="394" r:id="rId19"/>
    <p:sldId id="395" r:id="rId20"/>
    <p:sldId id="396" r:id="rId21"/>
    <p:sldId id="2880" r:id="rId22"/>
    <p:sldId id="2881" r:id="rId23"/>
    <p:sldId id="2882" r:id="rId24"/>
    <p:sldId id="2883" r:id="rId25"/>
    <p:sldId id="2884" r:id="rId26"/>
    <p:sldId id="2885" r:id="rId27"/>
    <p:sldId id="2886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433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7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4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5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50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8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2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5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22294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25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4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0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30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82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40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8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7" y="5405266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2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0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26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0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70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4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22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0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1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5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8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5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7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7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216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9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9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8E4406FE-96BD-4926-8E03-C8837928FB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062AFC-97F7-DC04-C502-DDBEA0C162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D3D681-ED40-3ECE-B655-C5D693C5E64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D59647-39D1-70B2-ED6E-464C7870056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14BAAF-B3A4-1205-4551-9F659086CA9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2" y="0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D135A93-B19A-4F29-89AA-42088D4C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46" y="2231409"/>
            <a:ext cx="9041152" cy="2426418"/>
          </a:xfrm>
          <a:prstGeom prst="rect">
            <a:avLst/>
          </a:prstGeom>
        </p:spPr>
      </p:pic>
      <p:pic>
        <p:nvPicPr>
          <p:cNvPr id="32" name="Picture 3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F12B172-83F2-84A2-A4D7-091E1CBB6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52302" y="47296"/>
            <a:ext cx="12139698" cy="1446550"/>
            <a:chOff x="52302" y="47296"/>
            <a:chExt cx="12139698" cy="1446550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Cảm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ơn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cháu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đã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nhiều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E8806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029449" y="1484460"/>
            <a:ext cx="2092702" cy="193019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4984751" y="3298392"/>
            <a:ext cx="2294166" cy="353106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398939" y="1227794"/>
            <a:ext cx="2092702" cy="2967273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845135" y="1069590"/>
            <a:ext cx="2275197" cy="3226035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17975" y="4055618"/>
            <a:ext cx="1976412" cy="2802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082" y="1021141"/>
            <a:ext cx="6368839" cy="583685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101117" y="1484460"/>
            <a:ext cx="2092702" cy="1930194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5056419" y="3298392"/>
            <a:ext cx="2294166" cy="3531066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470607" y="1227794"/>
            <a:ext cx="2092702" cy="2967273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916803" y="1069590"/>
            <a:ext cx="2275197" cy="3226035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89643" y="4055618"/>
            <a:ext cx="1976412" cy="28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cs typeface="Arial" panose="020B0604020202020204" pitchFamily="34" charset="0"/>
              </a:rPr>
              <a:t>2. Ôn tập về chủ đề Năng lượng.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BE5A16-8384-C607-E60B-6E705B525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62F112-A489-10C2-7889-B127B48F1D23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219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9D4815-F826-4FED-5774-B06DDD213176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47947B47-CC73-E190-B6DA-A4EC78A84EE4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Khi đẩy một chiếc xe đồ chơi tay ta đã cung cấp năng lượng làm xe chuyển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B0FB6-64FE-A775-C6A5-B24357A0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8D5A-0817-C740-C22D-07C52D45D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B99632-AD25-628C-D66C-8F717B3DC800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4C6FEC-0FF8-704D-D9D1-C44CF65E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6E0BD3-16F3-6CBA-275E-F18B13B1EDC5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08C1BB-6F2A-6ADB-03B5-8B052F00E6C6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năng lượng để làm gì?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B07388-0673-CC52-4E2C-1AB854171750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任意多边形: 形状 1">
            <a:extLst>
              <a:ext uri="{FF2B5EF4-FFF2-40B4-BE49-F238E27FC236}">
                <a16:creationId xmlns:a16="http://schemas.microsoft.com/office/drawing/2014/main" id="{4FB6EE76-FEE8-03B3-A6C4-C498FF5DEAB9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Con người sử dụng năng lượng lấy từ thức ăn, đồ uống để sống, phát triển và vận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1A374-43D4-1344-EF29-407A364C8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9D9A6-2C52-9AD7-B63C-DB0C0A0C2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91B679-3E1B-E59B-C8EC-8B9876C5A4D2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4981DB-E7CF-10E5-506C-0E45F95D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DB9B5-1E1A-1C39-B1CE-1AD83EC4D8A1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D4CBAF-4A44-E763-6543-A8CE5F608439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nguồn năng lượng được lấy từ đâu?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AA0DD1-C435-31E7-9560-A9493A40FB81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任意多边形: 形状 1">
            <a:extLst>
              <a:ext uri="{FF2B5EF4-FFF2-40B4-BE49-F238E27FC236}">
                <a16:creationId xmlns:a16="http://schemas.microsoft.com/office/drawing/2014/main" id="{1350FF4D-3506-9AB9-4259-9056837EE045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Năng lượng mà con người sử dụng được lấy từ tự nhiên hoặc do con người tạo ra.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14FCA-C68B-CBF5-0298-97FFAFF4C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33A07D-DE34-4DD8-87CC-AE63E1759B80}"/>
              </a:ext>
            </a:extLst>
          </p:cNvPr>
          <p:cNvGrpSpPr/>
          <p:nvPr/>
        </p:nvGrpSpPr>
        <p:grpSpPr>
          <a:xfrm>
            <a:off x="274488" y="1852809"/>
            <a:ext cx="12490318" cy="1212977"/>
            <a:chOff x="2424332" y="2027326"/>
            <a:chExt cx="7507459" cy="12129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9EDEE-8B38-4C4A-B95B-C6C29C3FEACC}"/>
                </a:ext>
              </a:extLst>
            </p:cNvPr>
            <p:cNvSpPr txBox="1"/>
            <p:nvPr/>
          </p:nvSpPr>
          <p:spPr>
            <a:xfrm>
              <a:off x="2424332" y="2027326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8FCDE-7044-4553-993E-8CD31F0986C5}"/>
                </a:ext>
              </a:extLst>
            </p:cNvPr>
            <p:cNvSpPr txBox="1"/>
            <p:nvPr/>
          </p:nvSpPr>
          <p:spPr>
            <a:xfrm>
              <a:off x="2424332" y="2039974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9115">
                        <a:srgbClr val="F4B2B3"/>
                      </a:gs>
                      <a:gs pos="27000">
                        <a:srgbClr val="FBB107"/>
                      </a:gs>
                      <a:gs pos="62000">
                        <a:srgbClr val="F68788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về chủ đề Thực vật và động vật.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6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Hạt thường gồm những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thường gồm vỏ hạt, chất dinh dưỡng dự trữ và phôi (mầm cây).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Nêu tên các giai đoạn phát triển chính của cây đậu mọc lên từ hạt?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3">
            <a:extLst>
              <a:ext uri="{FF2B5EF4-FFF2-40B4-BE49-F238E27FC236}">
                <a16:creationId xmlns:a16="http://schemas.microsoft.com/office/drawing/2014/main" id="{084DD2B5-C1E5-45DF-9238-1372BAB55C63}"/>
              </a:ext>
            </a:extLst>
          </p:cNvPr>
          <p:cNvGrpSpPr/>
          <p:nvPr/>
        </p:nvGrpSpPr>
        <p:grpSpPr>
          <a:xfrm>
            <a:off x="8035926" y="4230686"/>
            <a:ext cx="1248681" cy="2105079"/>
            <a:chOff x="5921376" y="3316287"/>
            <a:chExt cx="358775" cy="604838"/>
          </a:xfrm>
        </p:grpSpPr>
        <p:sp>
          <p:nvSpPr>
            <p:cNvPr id="3" name="Freeform 293">
              <a:extLst>
                <a:ext uri="{FF2B5EF4-FFF2-40B4-BE49-F238E27FC236}">
                  <a16:creationId xmlns:a16="http://schemas.microsoft.com/office/drawing/2014/main" id="{1AB1A385-0E05-4C7E-8064-11C2D89D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026" y="3316287"/>
              <a:ext cx="77788" cy="66675"/>
            </a:xfrm>
            <a:custGeom>
              <a:avLst/>
              <a:gdLst>
                <a:gd name="T0" fmla="*/ 2 w 51"/>
                <a:gd name="T1" fmla="*/ 24 h 44"/>
                <a:gd name="T2" fmla="*/ 9 w 51"/>
                <a:gd name="T3" fmla="*/ 29 h 44"/>
                <a:gd name="T4" fmla="*/ 12 w 51"/>
                <a:gd name="T5" fmla="*/ 35 h 44"/>
                <a:gd name="T6" fmla="*/ 22 w 51"/>
                <a:gd name="T7" fmla="*/ 36 h 44"/>
                <a:gd name="T8" fmla="*/ 29 w 51"/>
                <a:gd name="T9" fmla="*/ 39 h 44"/>
                <a:gd name="T10" fmla="*/ 35 w 51"/>
                <a:gd name="T11" fmla="*/ 44 h 44"/>
                <a:gd name="T12" fmla="*/ 39 w 51"/>
                <a:gd name="T13" fmla="*/ 42 h 44"/>
                <a:gd name="T14" fmla="*/ 45 w 51"/>
                <a:gd name="T15" fmla="*/ 42 h 44"/>
                <a:gd name="T16" fmla="*/ 46 w 51"/>
                <a:gd name="T17" fmla="*/ 32 h 44"/>
                <a:gd name="T18" fmla="*/ 49 w 51"/>
                <a:gd name="T19" fmla="*/ 30 h 44"/>
                <a:gd name="T20" fmla="*/ 50 w 51"/>
                <a:gd name="T21" fmla="*/ 25 h 44"/>
                <a:gd name="T22" fmla="*/ 51 w 51"/>
                <a:gd name="T23" fmla="*/ 21 h 44"/>
                <a:gd name="T24" fmla="*/ 48 w 51"/>
                <a:gd name="T25" fmla="*/ 16 h 44"/>
                <a:gd name="T26" fmla="*/ 48 w 51"/>
                <a:gd name="T27" fmla="*/ 13 h 44"/>
                <a:gd name="T28" fmla="*/ 40 w 51"/>
                <a:gd name="T29" fmla="*/ 8 h 44"/>
                <a:gd name="T30" fmla="*/ 39 w 51"/>
                <a:gd name="T31" fmla="*/ 7 h 44"/>
                <a:gd name="T32" fmla="*/ 31 w 51"/>
                <a:gd name="T33" fmla="*/ 5 h 44"/>
                <a:gd name="T34" fmla="*/ 24 w 51"/>
                <a:gd name="T35" fmla="*/ 0 h 44"/>
                <a:gd name="T36" fmla="*/ 17 w 51"/>
                <a:gd name="T37" fmla="*/ 7 h 44"/>
                <a:gd name="T38" fmla="*/ 8 w 51"/>
                <a:gd name="T39" fmla="*/ 13 h 44"/>
                <a:gd name="T40" fmla="*/ 2 w 51"/>
                <a:gd name="T41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4">
                  <a:moveTo>
                    <a:pt x="2" y="24"/>
                  </a:moveTo>
                  <a:cubicBezTo>
                    <a:pt x="4" y="28"/>
                    <a:pt x="6" y="29"/>
                    <a:pt x="9" y="29"/>
                  </a:cubicBezTo>
                  <a:cubicBezTo>
                    <a:pt x="9" y="31"/>
                    <a:pt x="10" y="33"/>
                    <a:pt x="12" y="35"/>
                  </a:cubicBezTo>
                  <a:cubicBezTo>
                    <a:pt x="15" y="38"/>
                    <a:pt x="19" y="38"/>
                    <a:pt x="22" y="36"/>
                  </a:cubicBezTo>
                  <a:cubicBezTo>
                    <a:pt x="24" y="38"/>
                    <a:pt x="27" y="39"/>
                    <a:pt x="29" y="39"/>
                  </a:cubicBezTo>
                  <a:cubicBezTo>
                    <a:pt x="30" y="42"/>
                    <a:pt x="32" y="44"/>
                    <a:pt x="35" y="44"/>
                  </a:cubicBezTo>
                  <a:cubicBezTo>
                    <a:pt x="37" y="44"/>
                    <a:pt x="39" y="44"/>
                    <a:pt x="39" y="42"/>
                  </a:cubicBezTo>
                  <a:cubicBezTo>
                    <a:pt x="41" y="43"/>
                    <a:pt x="43" y="44"/>
                    <a:pt x="45" y="42"/>
                  </a:cubicBezTo>
                  <a:cubicBezTo>
                    <a:pt x="48" y="40"/>
                    <a:pt x="48" y="36"/>
                    <a:pt x="46" y="32"/>
                  </a:cubicBezTo>
                  <a:cubicBezTo>
                    <a:pt x="47" y="32"/>
                    <a:pt x="48" y="31"/>
                    <a:pt x="49" y="30"/>
                  </a:cubicBezTo>
                  <a:cubicBezTo>
                    <a:pt x="50" y="29"/>
                    <a:pt x="50" y="27"/>
                    <a:pt x="50" y="25"/>
                  </a:cubicBezTo>
                  <a:cubicBezTo>
                    <a:pt x="50" y="24"/>
                    <a:pt x="51" y="23"/>
                    <a:pt x="51" y="21"/>
                  </a:cubicBezTo>
                  <a:cubicBezTo>
                    <a:pt x="51" y="19"/>
                    <a:pt x="50" y="17"/>
                    <a:pt x="48" y="16"/>
                  </a:cubicBezTo>
                  <a:cubicBezTo>
                    <a:pt x="48" y="15"/>
                    <a:pt x="48" y="14"/>
                    <a:pt x="48" y="13"/>
                  </a:cubicBezTo>
                  <a:cubicBezTo>
                    <a:pt x="46" y="9"/>
                    <a:pt x="43" y="8"/>
                    <a:pt x="40" y="8"/>
                  </a:cubicBezTo>
                  <a:cubicBezTo>
                    <a:pt x="40" y="8"/>
                    <a:pt x="39" y="7"/>
                    <a:pt x="39" y="7"/>
                  </a:cubicBezTo>
                  <a:cubicBezTo>
                    <a:pt x="36" y="4"/>
                    <a:pt x="33" y="4"/>
                    <a:pt x="31" y="5"/>
                  </a:cubicBezTo>
                  <a:cubicBezTo>
                    <a:pt x="30" y="2"/>
                    <a:pt x="28" y="0"/>
                    <a:pt x="24" y="0"/>
                  </a:cubicBezTo>
                  <a:cubicBezTo>
                    <a:pt x="20" y="1"/>
                    <a:pt x="18" y="3"/>
                    <a:pt x="17" y="7"/>
                  </a:cubicBezTo>
                  <a:cubicBezTo>
                    <a:pt x="11" y="5"/>
                    <a:pt x="7" y="8"/>
                    <a:pt x="8" y="13"/>
                  </a:cubicBezTo>
                  <a:cubicBezTo>
                    <a:pt x="4" y="15"/>
                    <a:pt x="0" y="19"/>
                    <a:pt x="2" y="24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" name="Freeform 294">
              <a:extLst>
                <a:ext uri="{FF2B5EF4-FFF2-40B4-BE49-F238E27FC236}">
                  <a16:creationId xmlns:a16="http://schemas.microsoft.com/office/drawing/2014/main" id="{92C20A8B-4907-4162-A238-48DB8024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67087"/>
              <a:ext cx="9525" cy="7938"/>
            </a:xfrm>
            <a:custGeom>
              <a:avLst/>
              <a:gdLst>
                <a:gd name="T0" fmla="*/ 0 w 6"/>
                <a:gd name="T1" fmla="*/ 4 h 6"/>
                <a:gd name="T2" fmla="*/ 2 w 6"/>
                <a:gd name="T3" fmla="*/ 4 h 6"/>
                <a:gd name="T4" fmla="*/ 4 w 6"/>
                <a:gd name="T5" fmla="*/ 4 h 6"/>
                <a:gd name="T6" fmla="*/ 5 w 6"/>
                <a:gd name="T7" fmla="*/ 0 h 6"/>
                <a:gd name="T8" fmla="*/ 5 w 6"/>
                <a:gd name="T9" fmla="*/ 0 h 6"/>
                <a:gd name="T10" fmla="*/ 5 w 6"/>
                <a:gd name="T11" fmla="*/ 4 h 6"/>
                <a:gd name="T12" fmla="*/ 0 w 6"/>
                <a:gd name="T13" fmla="*/ 5 h 6"/>
                <a:gd name="T14" fmla="*/ 0 w 6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3"/>
                    <a:pt x="5" y="4"/>
                  </a:cubicBezTo>
                  <a:cubicBezTo>
                    <a:pt x="4" y="6"/>
                    <a:pt x="1" y="6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Freeform 295">
              <a:extLst>
                <a:ext uri="{FF2B5EF4-FFF2-40B4-BE49-F238E27FC236}">
                  <a16:creationId xmlns:a16="http://schemas.microsoft.com/office/drawing/2014/main" id="{8B052B3F-D2DC-4193-9C7B-58348482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1" y="3351212"/>
              <a:ext cx="9525" cy="12700"/>
            </a:xfrm>
            <a:custGeom>
              <a:avLst/>
              <a:gdLst>
                <a:gd name="T0" fmla="*/ 0 w 7"/>
                <a:gd name="T1" fmla="*/ 6 h 8"/>
                <a:gd name="T2" fmla="*/ 3 w 7"/>
                <a:gd name="T3" fmla="*/ 6 h 8"/>
                <a:gd name="T4" fmla="*/ 5 w 7"/>
                <a:gd name="T5" fmla="*/ 4 h 8"/>
                <a:gd name="T6" fmla="*/ 5 w 7"/>
                <a:gd name="T7" fmla="*/ 2 h 8"/>
                <a:gd name="T8" fmla="*/ 5 w 7"/>
                <a:gd name="T9" fmla="*/ 0 h 8"/>
                <a:gd name="T10" fmla="*/ 7 w 7"/>
                <a:gd name="T11" fmla="*/ 2 h 8"/>
                <a:gd name="T12" fmla="*/ 7 w 7"/>
                <a:gd name="T13" fmla="*/ 5 h 8"/>
                <a:gd name="T14" fmla="*/ 4 w 7"/>
                <a:gd name="T15" fmla="*/ 7 h 8"/>
                <a:gd name="T16" fmla="*/ 0 w 7"/>
                <a:gd name="T17" fmla="*/ 7 h 8"/>
                <a:gd name="T18" fmla="*/ 0 w 7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0" y="6"/>
                  </a:move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1"/>
                    <a:pt x="4" y="1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8"/>
                    <a:pt x="1" y="8"/>
                    <a:pt x="0" y="7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296">
              <a:extLst>
                <a:ext uri="{FF2B5EF4-FFF2-40B4-BE49-F238E27FC236}">
                  <a16:creationId xmlns:a16="http://schemas.microsoft.com/office/drawing/2014/main" id="{08656739-B1A4-4D2C-AF61-9A08690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352800"/>
              <a:ext cx="19050" cy="12700"/>
            </a:xfrm>
            <a:custGeom>
              <a:avLst/>
              <a:gdLst>
                <a:gd name="T0" fmla="*/ 3 w 12"/>
                <a:gd name="T1" fmla="*/ 0 h 8"/>
                <a:gd name="T2" fmla="*/ 3 w 12"/>
                <a:gd name="T3" fmla="*/ 1 h 8"/>
                <a:gd name="T4" fmla="*/ 6 w 12"/>
                <a:gd name="T5" fmla="*/ 6 h 8"/>
                <a:gd name="T6" fmla="*/ 11 w 12"/>
                <a:gd name="T7" fmla="*/ 4 h 8"/>
                <a:gd name="T8" fmla="*/ 11 w 12"/>
                <a:gd name="T9" fmla="*/ 4 h 8"/>
                <a:gd name="T10" fmla="*/ 11 w 12"/>
                <a:gd name="T11" fmla="*/ 7 h 8"/>
                <a:gd name="T12" fmla="*/ 6 w 12"/>
                <a:gd name="T13" fmla="*/ 7 h 8"/>
                <a:gd name="T14" fmla="*/ 3 w 1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4" y="5"/>
                    <a:pt x="6" y="6"/>
                  </a:cubicBezTo>
                  <a:cubicBezTo>
                    <a:pt x="7" y="7"/>
                    <a:pt x="12" y="7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5"/>
                    <a:pt x="12" y="7"/>
                    <a:pt x="11" y="7"/>
                  </a:cubicBezTo>
                  <a:cubicBezTo>
                    <a:pt x="10" y="8"/>
                    <a:pt x="8" y="8"/>
                    <a:pt x="6" y="7"/>
                  </a:cubicBezTo>
                  <a:cubicBezTo>
                    <a:pt x="3" y="6"/>
                    <a:pt x="0" y="2"/>
                    <a:pt x="3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297">
              <a:extLst>
                <a:ext uri="{FF2B5EF4-FFF2-40B4-BE49-F238E27FC236}">
                  <a16:creationId xmlns:a16="http://schemas.microsoft.com/office/drawing/2014/main" id="{0CA95960-82AA-45B9-BC72-A7BA9D24D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340100"/>
              <a:ext cx="11113" cy="17463"/>
            </a:xfrm>
            <a:custGeom>
              <a:avLst/>
              <a:gdLst>
                <a:gd name="T0" fmla="*/ 6 w 7"/>
                <a:gd name="T1" fmla="*/ 0 h 11"/>
                <a:gd name="T2" fmla="*/ 6 w 7"/>
                <a:gd name="T3" fmla="*/ 1 h 11"/>
                <a:gd name="T4" fmla="*/ 2 w 7"/>
                <a:gd name="T5" fmla="*/ 5 h 11"/>
                <a:gd name="T6" fmla="*/ 6 w 7"/>
                <a:gd name="T7" fmla="*/ 9 h 11"/>
                <a:gd name="T8" fmla="*/ 7 w 7"/>
                <a:gd name="T9" fmla="*/ 9 h 11"/>
                <a:gd name="T10" fmla="*/ 1 w 7"/>
                <a:gd name="T11" fmla="*/ 6 h 11"/>
                <a:gd name="T12" fmla="*/ 6 w 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6" y="0"/>
                  </a:moveTo>
                  <a:cubicBezTo>
                    <a:pt x="6" y="0"/>
                    <a:pt x="7" y="1"/>
                    <a:pt x="6" y="1"/>
                  </a:cubicBezTo>
                  <a:cubicBezTo>
                    <a:pt x="5" y="2"/>
                    <a:pt x="3" y="2"/>
                    <a:pt x="2" y="5"/>
                  </a:cubicBezTo>
                  <a:cubicBezTo>
                    <a:pt x="2" y="7"/>
                    <a:pt x="4" y="8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1"/>
                    <a:pt x="1" y="8"/>
                    <a:pt x="1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298">
              <a:extLst>
                <a:ext uri="{FF2B5EF4-FFF2-40B4-BE49-F238E27FC236}">
                  <a16:creationId xmlns:a16="http://schemas.microsoft.com/office/drawing/2014/main" id="{4FCFAC47-3103-4778-979C-B2A90E9E1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333750"/>
              <a:ext cx="11113" cy="12700"/>
            </a:xfrm>
            <a:custGeom>
              <a:avLst/>
              <a:gdLst>
                <a:gd name="T0" fmla="*/ 1 w 7"/>
                <a:gd name="T1" fmla="*/ 2 h 8"/>
                <a:gd name="T2" fmla="*/ 4 w 7"/>
                <a:gd name="T3" fmla="*/ 0 h 8"/>
                <a:gd name="T4" fmla="*/ 7 w 7"/>
                <a:gd name="T5" fmla="*/ 1 h 8"/>
                <a:gd name="T6" fmla="*/ 7 w 7"/>
                <a:gd name="T7" fmla="*/ 2 h 8"/>
                <a:gd name="T8" fmla="*/ 5 w 7"/>
                <a:gd name="T9" fmla="*/ 2 h 8"/>
                <a:gd name="T10" fmla="*/ 2 w 7"/>
                <a:gd name="T11" fmla="*/ 3 h 8"/>
                <a:gd name="T12" fmla="*/ 2 w 7"/>
                <a:gd name="T13" fmla="*/ 5 h 8"/>
                <a:gd name="T14" fmla="*/ 3 w 7"/>
                <a:gd name="T15" fmla="*/ 8 h 8"/>
                <a:gd name="T16" fmla="*/ 2 w 7"/>
                <a:gd name="T17" fmla="*/ 8 h 8"/>
                <a:gd name="T18" fmla="*/ 1 w 7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2" y="6"/>
                    <a:pt x="2" y="7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Freeform 299">
              <a:extLst>
                <a:ext uri="{FF2B5EF4-FFF2-40B4-BE49-F238E27FC236}">
                  <a16:creationId xmlns:a16="http://schemas.microsoft.com/office/drawing/2014/main" id="{5C43F7E6-AC85-4D1B-A9F3-90C0A15BE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33750"/>
              <a:ext cx="11113" cy="17463"/>
            </a:xfrm>
            <a:custGeom>
              <a:avLst/>
              <a:gdLst>
                <a:gd name="T0" fmla="*/ 0 w 8"/>
                <a:gd name="T1" fmla="*/ 8 h 11"/>
                <a:gd name="T2" fmla="*/ 5 w 8"/>
                <a:gd name="T3" fmla="*/ 7 h 11"/>
                <a:gd name="T4" fmla="*/ 3 w 8"/>
                <a:gd name="T5" fmla="*/ 1 h 11"/>
                <a:gd name="T6" fmla="*/ 3 w 8"/>
                <a:gd name="T7" fmla="*/ 0 h 11"/>
                <a:gd name="T8" fmla="*/ 6 w 8"/>
                <a:gd name="T9" fmla="*/ 8 h 11"/>
                <a:gd name="T10" fmla="*/ 0 w 8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0" y="8"/>
                  </a:moveTo>
                  <a:cubicBezTo>
                    <a:pt x="2" y="9"/>
                    <a:pt x="4" y="8"/>
                    <a:pt x="5" y="7"/>
                  </a:cubicBezTo>
                  <a:cubicBezTo>
                    <a:pt x="6" y="5"/>
                    <a:pt x="4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2"/>
                    <a:pt x="8" y="6"/>
                    <a:pt x="6" y="8"/>
                  </a:cubicBezTo>
                  <a:cubicBezTo>
                    <a:pt x="5" y="10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300">
              <a:extLst>
                <a:ext uri="{FF2B5EF4-FFF2-40B4-BE49-F238E27FC236}">
                  <a16:creationId xmlns:a16="http://schemas.microsoft.com/office/drawing/2014/main" id="{B15C5007-9060-4833-9A2D-BD066DE8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344862"/>
              <a:ext cx="7938" cy="11113"/>
            </a:xfrm>
            <a:custGeom>
              <a:avLst/>
              <a:gdLst>
                <a:gd name="T0" fmla="*/ 0 w 5"/>
                <a:gd name="T1" fmla="*/ 5 h 7"/>
                <a:gd name="T2" fmla="*/ 2 w 5"/>
                <a:gd name="T3" fmla="*/ 4 h 7"/>
                <a:gd name="T4" fmla="*/ 2 w 5"/>
                <a:gd name="T5" fmla="*/ 0 h 7"/>
                <a:gd name="T6" fmla="*/ 3 w 5"/>
                <a:gd name="T7" fmla="*/ 0 h 7"/>
                <a:gd name="T8" fmla="*/ 4 w 5"/>
                <a:gd name="T9" fmla="*/ 6 h 7"/>
                <a:gd name="T10" fmla="*/ 0 w 5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0" y="5"/>
                  </a:moveTo>
                  <a:cubicBezTo>
                    <a:pt x="1" y="5"/>
                    <a:pt x="2" y="5"/>
                    <a:pt x="2" y="4"/>
                  </a:cubicBezTo>
                  <a:cubicBezTo>
                    <a:pt x="3" y="3"/>
                    <a:pt x="2" y="2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5" y="4"/>
                    <a:pt x="4" y="6"/>
                  </a:cubicBezTo>
                  <a:cubicBezTo>
                    <a:pt x="2" y="7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301">
              <a:extLst>
                <a:ext uri="{FF2B5EF4-FFF2-40B4-BE49-F238E27FC236}">
                  <a16:creationId xmlns:a16="http://schemas.microsoft.com/office/drawing/2014/main" id="{4AD75F14-D328-46D1-B5C8-3010B3AA4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138" y="3343275"/>
              <a:ext cx="11113" cy="19050"/>
            </a:xfrm>
            <a:custGeom>
              <a:avLst/>
              <a:gdLst>
                <a:gd name="T0" fmla="*/ 3 w 8"/>
                <a:gd name="T1" fmla="*/ 1 h 12"/>
                <a:gd name="T2" fmla="*/ 4 w 8"/>
                <a:gd name="T3" fmla="*/ 1 h 12"/>
                <a:gd name="T4" fmla="*/ 3 w 8"/>
                <a:gd name="T5" fmla="*/ 6 h 12"/>
                <a:gd name="T6" fmla="*/ 7 w 8"/>
                <a:gd name="T7" fmla="*/ 10 h 12"/>
                <a:gd name="T8" fmla="*/ 8 w 8"/>
                <a:gd name="T9" fmla="*/ 11 h 12"/>
                <a:gd name="T10" fmla="*/ 2 w 8"/>
                <a:gd name="T11" fmla="*/ 8 h 12"/>
                <a:gd name="T12" fmla="*/ 3 w 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3" y="1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8"/>
                    <a:pt x="5" y="10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5" y="12"/>
                    <a:pt x="3" y="10"/>
                    <a:pt x="2" y="8"/>
                  </a:cubicBezTo>
                  <a:cubicBezTo>
                    <a:pt x="0" y="6"/>
                    <a:pt x="1" y="2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302">
              <a:extLst>
                <a:ext uri="{FF2B5EF4-FFF2-40B4-BE49-F238E27FC236}">
                  <a16:creationId xmlns:a16="http://schemas.microsoft.com/office/drawing/2014/main" id="{0DFBA170-E293-4CDC-8A08-F70B40D8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4425"/>
              <a:ext cx="103188" cy="77788"/>
            </a:xfrm>
            <a:custGeom>
              <a:avLst/>
              <a:gdLst>
                <a:gd name="T0" fmla="*/ 2 w 67"/>
                <a:gd name="T1" fmla="*/ 14 h 51"/>
                <a:gd name="T2" fmla="*/ 13 w 67"/>
                <a:gd name="T3" fmla="*/ 37 h 51"/>
                <a:gd name="T4" fmla="*/ 52 w 67"/>
                <a:gd name="T5" fmla="*/ 41 h 51"/>
                <a:gd name="T6" fmla="*/ 53 w 67"/>
                <a:gd name="T7" fmla="*/ 13 h 51"/>
                <a:gd name="T8" fmla="*/ 49 w 67"/>
                <a:gd name="T9" fmla="*/ 15 h 51"/>
                <a:gd name="T10" fmla="*/ 41 w 67"/>
                <a:gd name="T11" fmla="*/ 20 h 51"/>
                <a:gd name="T12" fmla="*/ 35 w 67"/>
                <a:gd name="T13" fmla="*/ 19 h 51"/>
                <a:gd name="T14" fmla="*/ 29 w 67"/>
                <a:gd name="T15" fmla="*/ 14 h 51"/>
                <a:gd name="T16" fmla="*/ 23 w 67"/>
                <a:gd name="T17" fmla="*/ 3 h 51"/>
                <a:gd name="T18" fmla="*/ 11 w 67"/>
                <a:gd name="T19" fmla="*/ 3 h 51"/>
                <a:gd name="T20" fmla="*/ 2 w 67"/>
                <a:gd name="T21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51">
                  <a:moveTo>
                    <a:pt x="2" y="14"/>
                  </a:moveTo>
                  <a:cubicBezTo>
                    <a:pt x="4" y="22"/>
                    <a:pt x="8" y="31"/>
                    <a:pt x="13" y="37"/>
                  </a:cubicBezTo>
                  <a:cubicBezTo>
                    <a:pt x="23" y="50"/>
                    <a:pt x="40" y="51"/>
                    <a:pt x="52" y="41"/>
                  </a:cubicBezTo>
                  <a:cubicBezTo>
                    <a:pt x="60" y="35"/>
                    <a:pt x="67" y="16"/>
                    <a:pt x="53" y="13"/>
                  </a:cubicBezTo>
                  <a:cubicBezTo>
                    <a:pt x="51" y="12"/>
                    <a:pt x="49" y="13"/>
                    <a:pt x="49" y="15"/>
                  </a:cubicBezTo>
                  <a:cubicBezTo>
                    <a:pt x="48" y="18"/>
                    <a:pt x="43" y="20"/>
                    <a:pt x="41" y="20"/>
                  </a:cubicBezTo>
                  <a:cubicBezTo>
                    <a:pt x="39" y="20"/>
                    <a:pt x="37" y="20"/>
                    <a:pt x="35" y="19"/>
                  </a:cubicBezTo>
                  <a:cubicBezTo>
                    <a:pt x="33" y="18"/>
                    <a:pt x="31" y="16"/>
                    <a:pt x="29" y="14"/>
                  </a:cubicBezTo>
                  <a:cubicBezTo>
                    <a:pt x="26" y="11"/>
                    <a:pt x="27" y="6"/>
                    <a:pt x="23" y="3"/>
                  </a:cubicBezTo>
                  <a:cubicBezTo>
                    <a:pt x="20" y="0"/>
                    <a:pt x="15" y="1"/>
                    <a:pt x="11" y="3"/>
                  </a:cubicBezTo>
                  <a:cubicBezTo>
                    <a:pt x="4" y="5"/>
                    <a:pt x="0" y="7"/>
                    <a:pt x="2" y="14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303">
              <a:extLst>
                <a:ext uri="{FF2B5EF4-FFF2-40B4-BE49-F238E27FC236}">
                  <a16:creationId xmlns:a16="http://schemas.microsoft.com/office/drawing/2014/main" id="{E02CB208-D298-46A5-AE52-E1B4EE1CE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3554412"/>
              <a:ext cx="96838" cy="111125"/>
            </a:xfrm>
            <a:custGeom>
              <a:avLst/>
              <a:gdLst>
                <a:gd name="T0" fmla="*/ 11 w 63"/>
                <a:gd name="T1" fmla="*/ 68 h 72"/>
                <a:gd name="T2" fmla="*/ 26 w 63"/>
                <a:gd name="T3" fmla="*/ 62 h 72"/>
                <a:gd name="T4" fmla="*/ 32 w 63"/>
                <a:gd name="T5" fmla="*/ 63 h 72"/>
                <a:gd name="T6" fmla="*/ 41 w 63"/>
                <a:gd name="T7" fmla="*/ 55 h 72"/>
                <a:gd name="T8" fmla="*/ 53 w 63"/>
                <a:gd name="T9" fmla="*/ 56 h 72"/>
                <a:gd name="T10" fmla="*/ 62 w 63"/>
                <a:gd name="T11" fmla="*/ 32 h 72"/>
                <a:gd name="T12" fmla="*/ 63 w 63"/>
                <a:gd name="T13" fmla="*/ 29 h 72"/>
                <a:gd name="T14" fmla="*/ 38 w 63"/>
                <a:gd name="T15" fmla="*/ 1 h 72"/>
                <a:gd name="T16" fmla="*/ 6 w 63"/>
                <a:gd name="T17" fmla="*/ 23 h 72"/>
                <a:gd name="T18" fmla="*/ 11 w 63"/>
                <a:gd name="T19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72">
                  <a:moveTo>
                    <a:pt x="11" y="68"/>
                  </a:moveTo>
                  <a:cubicBezTo>
                    <a:pt x="18" y="72"/>
                    <a:pt x="23" y="68"/>
                    <a:pt x="26" y="62"/>
                  </a:cubicBezTo>
                  <a:cubicBezTo>
                    <a:pt x="27" y="63"/>
                    <a:pt x="29" y="64"/>
                    <a:pt x="32" y="63"/>
                  </a:cubicBezTo>
                  <a:cubicBezTo>
                    <a:pt x="36" y="62"/>
                    <a:pt x="39" y="59"/>
                    <a:pt x="41" y="55"/>
                  </a:cubicBezTo>
                  <a:cubicBezTo>
                    <a:pt x="44" y="59"/>
                    <a:pt x="47" y="62"/>
                    <a:pt x="53" y="56"/>
                  </a:cubicBezTo>
                  <a:cubicBezTo>
                    <a:pt x="60" y="51"/>
                    <a:pt x="62" y="40"/>
                    <a:pt x="62" y="32"/>
                  </a:cubicBezTo>
                  <a:cubicBezTo>
                    <a:pt x="62" y="31"/>
                    <a:pt x="63" y="30"/>
                    <a:pt x="63" y="29"/>
                  </a:cubicBezTo>
                  <a:cubicBezTo>
                    <a:pt x="62" y="15"/>
                    <a:pt x="52" y="1"/>
                    <a:pt x="38" y="1"/>
                  </a:cubicBezTo>
                  <a:cubicBezTo>
                    <a:pt x="22" y="0"/>
                    <a:pt x="10" y="9"/>
                    <a:pt x="6" y="23"/>
                  </a:cubicBezTo>
                  <a:cubicBezTo>
                    <a:pt x="2" y="34"/>
                    <a:pt x="0" y="59"/>
                    <a:pt x="11" y="68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304">
              <a:extLst>
                <a:ext uri="{FF2B5EF4-FFF2-40B4-BE49-F238E27FC236}">
                  <a16:creationId xmlns:a16="http://schemas.microsoft.com/office/drawing/2014/main" id="{B40FCB9A-07F8-4B8D-BE1A-8F7FE858E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276" y="3863975"/>
              <a:ext cx="69850" cy="44450"/>
            </a:xfrm>
            <a:custGeom>
              <a:avLst/>
              <a:gdLst>
                <a:gd name="T0" fmla="*/ 1 w 45"/>
                <a:gd name="T1" fmla="*/ 21 h 29"/>
                <a:gd name="T2" fmla="*/ 3 w 45"/>
                <a:gd name="T3" fmla="*/ 23 h 29"/>
                <a:gd name="T4" fmla="*/ 18 w 45"/>
                <a:gd name="T5" fmla="*/ 29 h 29"/>
                <a:gd name="T6" fmla="*/ 26 w 45"/>
                <a:gd name="T7" fmla="*/ 28 h 29"/>
                <a:gd name="T8" fmla="*/ 28 w 45"/>
                <a:gd name="T9" fmla="*/ 27 h 29"/>
                <a:gd name="T10" fmla="*/ 29 w 45"/>
                <a:gd name="T11" fmla="*/ 28 h 29"/>
                <a:gd name="T12" fmla="*/ 38 w 45"/>
                <a:gd name="T13" fmla="*/ 29 h 29"/>
                <a:gd name="T14" fmla="*/ 44 w 45"/>
                <a:gd name="T15" fmla="*/ 25 h 29"/>
                <a:gd name="T16" fmla="*/ 43 w 45"/>
                <a:gd name="T17" fmla="*/ 5 h 29"/>
                <a:gd name="T18" fmla="*/ 43 w 45"/>
                <a:gd name="T19" fmla="*/ 3 h 29"/>
                <a:gd name="T20" fmla="*/ 43 w 45"/>
                <a:gd name="T21" fmla="*/ 3 h 29"/>
                <a:gd name="T22" fmla="*/ 41 w 45"/>
                <a:gd name="T23" fmla="*/ 2 h 29"/>
                <a:gd name="T24" fmla="*/ 22 w 45"/>
                <a:gd name="T25" fmla="*/ 0 h 29"/>
                <a:gd name="T26" fmla="*/ 20 w 45"/>
                <a:gd name="T27" fmla="*/ 2 h 29"/>
                <a:gd name="T28" fmla="*/ 7 w 45"/>
                <a:gd name="T29" fmla="*/ 8 h 29"/>
                <a:gd name="T30" fmla="*/ 5 w 45"/>
                <a:gd name="T31" fmla="*/ 10 h 29"/>
                <a:gd name="T32" fmla="*/ 3 w 45"/>
                <a:gd name="T33" fmla="*/ 10 h 29"/>
                <a:gd name="T34" fmla="*/ 1 w 45"/>
                <a:gd name="T35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29">
                  <a:moveTo>
                    <a:pt x="1" y="21"/>
                  </a:moveTo>
                  <a:cubicBezTo>
                    <a:pt x="1" y="22"/>
                    <a:pt x="2" y="23"/>
                    <a:pt x="3" y="23"/>
                  </a:cubicBezTo>
                  <a:cubicBezTo>
                    <a:pt x="6" y="27"/>
                    <a:pt x="12" y="29"/>
                    <a:pt x="18" y="29"/>
                  </a:cubicBezTo>
                  <a:cubicBezTo>
                    <a:pt x="20" y="29"/>
                    <a:pt x="23" y="28"/>
                    <a:pt x="26" y="28"/>
                  </a:cubicBezTo>
                  <a:cubicBezTo>
                    <a:pt x="28" y="27"/>
                    <a:pt x="29" y="27"/>
                    <a:pt x="28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2" y="29"/>
                    <a:pt x="34" y="29"/>
                    <a:pt x="38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1"/>
                    <a:pt x="43" y="5"/>
                  </a:cubicBezTo>
                  <a:cubicBezTo>
                    <a:pt x="43" y="5"/>
                    <a:pt x="43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1"/>
                    <a:pt x="41" y="1"/>
                    <a:pt x="41" y="2"/>
                  </a:cubicBezTo>
                  <a:cubicBezTo>
                    <a:pt x="35" y="1"/>
                    <a:pt x="28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1" y="6"/>
                    <a:pt x="7" y="8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4" y="10"/>
                    <a:pt x="4" y="10"/>
                    <a:pt x="3" y="10"/>
                  </a:cubicBezTo>
                  <a:cubicBezTo>
                    <a:pt x="0" y="12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305">
              <a:extLst>
                <a:ext uri="{FF2B5EF4-FFF2-40B4-BE49-F238E27FC236}">
                  <a16:creationId xmlns:a16="http://schemas.microsoft.com/office/drawing/2014/main" id="{894800D9-0621-4514-A318-18C9C76F8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890962"/>
              <a:ext cx="63500" cy="22225"/>
            </a:xfrm>
            <a:custGeom>
              <a:avLst/>
              <a:gdLst>
                <a:gd name="T0" fmla="*/ 3 w 41"/>
                <a:gd name="T1" fmla="*/ 1 h 15"/>
                <a:gd name="T2" fmla="*/ 29 w 41"/>
                <a:gd name="T3" fmla="*/ 3 h 15"/>
                <a:gd name="T4" fmla="*/ 41 w 41"/>
                <a:gd name="T5" fmla="*/ 4 h 15"/>
                <a:gd name="T6" fmla="*/ 40 w 41"/>
                <a:gd name="T7" fmla="*/ 5 h 15"/>
                <a:gd name="T8" fmla="*/ 1 w 41"/>
                <a:gd name="T9" fmla="*/ 3 h 15"/>
                <a:gd name="T10" fmla="*/ 3 w 41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3" y="1"/>
                  </a:moveTo>
                  <a:cubicBezTo>
                    <a:pt x="10" y="8"/>
                    <a:pt x="20" y="5"/>
                    <a:pt x="29" y="3"/>
                  </a:cubicBezTo>
                  <a:cubicBezTo>
                    <a:pt x="33" y="3"/>
                    <a:pt x="37" y="2"/>
                    <a:pt x="41" y="4"/>
                  </a:cubicBezTo>
                  <a:cubicBezTo>
                    <a:pt x="41" y="5"/>
                    <a:pt x="41" y="5"/>
                    <a:pt x="40" y="5"/>
                  </a:cubicBezTo>
                  <a:cubicBezTo>
                    <a:pt x="27" y="2"/>
                    <a:pt x="12" y="15"/>
                    <a:pt x="1" y="3"/>
                  </a:cubicBezTo>
                  <a:cubicBezTo>
                    <a:pt x="0" y="1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306">
              <a:extLst>
                <a:ext uri="{FF2B5EF4-FFF2-40B4-BE49-F238E27FC236}">
                  <a16:creationId xmlns:a16="http://schemas.microsoft.com/office/drawing/2014/main" id="{6C3CFF89-5976-4196-B330-CF3369F3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875087"/>
              <a:ext cx="12700" cy="25400"/>
            </a:xfrm>
            <a:custGeom>
              <a:avLst/>
              <a:gdLst>
                <a:gd name="T0" fmla="*/ 2 w 8"/>
                <a:gd name="T1" fmla="*/ 0 h 17"/>
                <a:gd name="T2" fmla="*/ 8 w 8"/>
                <a:gd name="T3" fmla="*/ 15 h 17"/>
                <a:gd name="T4" fmla="*/ 6 w 8"/>
                <a:gd name="T5" fmla="*/ 15 h 17"/>
                <a:gd name="T6" fmla="*/ 1 w 8"/>
                <a:gd name="T7" fmla="*/ 2 h 17"/>
                <a:gd name="T8" fmla="*/ 2 w 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2" y="0"/>
                  </a:moveTo>
                  <a:cubicBezTo>
                    <a:pt x="6" y="4"/>
                    <a:pt x="8" y="9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6" y="10"/>
                    <a:pt x="4" y="5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Freeform 307">
              <a:extLst>
                <a:ext uri="{FF2B5EF4-FFF2-40B4-BE49-F238E27FC236}">
                  <a16:creationId xmlns:a16="http://schemas.microsoft.com/office/drawing/2014/main" id="{183F8478-1336-4EC7-B0C2-BD9F7C485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63975"/>
              <a:ext cx="26988" cy="26988"/>
            </a:xfrm>
            <a:custGeom>
              <a:avLst/>
              <a:gdLst>
                <a:gd name="T0" fmla="*/ 1 w 18"/>
                <a:gd name="T1" fmla="*/ 13 h 17"/>
                <a:gd name="T2" fmla="*/ 13 w 18"/>
                <a:gd name="T3" fmla="*/ 12 h 17"/>
                <a:gd name="T4" fmla="*/ 16 w 18"/>
                <a:gd name="T5" fmla="*/ 2 h 17"/>
                <a:gd name="T6" fmla="*/ 18 w 18"/>
                <a:gd name="T7" fmla="*/ 2 h 17"/>
                <a:gd name="T8" fmla="*/ 14 w 18"/>
                <a:gd name="T9" fmla="*/ 14 h 17"/>
                <a:gd name="T10" fmla="*/ 1 w 18"/>
                <a:gd name="T11" fmla="*/ 15 h 17"/>
                <a:gd name="T12" fmla="*/ 1 w 18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" y="13"/>
                  </a:moveTo>
                  <a:cubicBezTo>
                    <a:pt x="5" y="13"/>
                    <a:pt x="9" y="15"/>
                    <a:pt x="13" y="12"/>
                  </a:cubicBezTo>
                  <a:cubicBezTo>
                    <a:pt x="15" y="9"/>
                    <a:pt x="16" y="5"/>
                    <a:pt x="16" y="2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8" y="6"/>
                    <a:pt x="17" y="11"/>
                    <a:pt x="14" y="14"/>
                  </a:cubicBezTo>
                  <a:cubicBezTo>
                    <a:pt x="11" y="17"/>
                    <a:pt x="4" y="17"/>
                    <a:pt x="1" y="15"/>
                  </a:cubicBezTo>
                  <a:cubicBezTo>
                    <a:pt x="0" y="14"/>
                    <a:pt x="1" y="14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308">
              <a:extLst>
                <a:ext uri="{FF2B5EF4-FFF2-40B4-BE49-F238E27FC236}">
                  <a16:creationId xmlns:a16="http://schemas.microsoft.com/office/drawing/2014/main" id="{8A3FDB68-9A6F-4CC3-AC13-A422FD0BF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851" y="3870325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5"/>
                    <a:pt x="2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309">
              <a:extLst>
                <a:ext uri="{FF2B5EF4-FFF2-40B4-BE49-F238E27FC236}">
                  <a16:creationId xmlns:a16="http://schemas.microsoft.com/office/drawing/2014/main" id="{F619B623-72EE-4145-A8BA-5CA3FE332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873500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6 w 7"/>
                <a:gd name="T5" fmla="*/ 6 h 8"/>
                <a:gd name="T6" fmla="*/ 6 w 7"/>
                <a:gd name="T7" fmla="*/ 7 h 8"/>
                <a:gd name="T8" fmla="*/ 0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6" y="5"/>
                    <a:pt x="6" y="6"/>
                  </a:cubicBezTo>
                  <a:cubicBezTo>
                    <a:pt x="7" y="7"/>
                    <a:pt x="6" y="8"/>
                    <a:pt x="6" y="7"/>
                  </a:cubicBezTo>
                  <a:cubicBezTo>
                    <a:pt x="3" y="6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Freeform 310">
              <a:extLst>
                <a:ext uri="{FF2B5EF4-FFF2-40B4-BE49-F238E27FC236}">
                  <a16:creationId xmlns:a16="http://schemas.microsoft.com/office/drawing/2014/main" id="{2770E3DC-7ECE-4B13-B575-93F921D4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75087"/>
              <a:ext cx="11113" cy="12700"/>
            </a:xfrm>
            <a:custGeom>
              <a:avLst/>
              <a:gdLst>
                <a:gd name="T0" fmla="*/ 1 w 7"/>
                <a:gd name="T1" fmla="*/ 0 h 8"/>
                <a:gd name="T2" fmla="*/ 4 w 7"/>
                <a:gd name="T3" fmla="*/ 3 h 8"/>
                <a:gd name="T4" fmla="*/ 7 w 7"/>
                <a:gd name="T5" fmla="*/ 7 h 8"/>
                <a:gd name="T6" fmla="*/ 6 w 7"/>
                <a:gd name="T7" fmla="*/ 8 h 8"/>
                <a:gd name="T8" fmla="*/ 3 w 7"/>
                <a:gd name="T9" fmla="*/ 4 h 8"/>
                <a:gd name="T10" fmla="*/ 0 w 7"/>
                <a:gd name="T11" fmla="*/ 1 h 8"/>
                <a:gd name="T12" fmla="*/ 1 w 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6"/>
                    <a:pt x="7" y="7"/>
                  </a:cubicBezTo>
                  <a:cubicBezTo>
                    <a:pt x="7" y="7"/>
                    <a:pt x="7" y="8"/>
                    <a:pt x="6" y="8"/>
                  </a:cubicBezTo>
                  <a:cubicBezTo>
                    <a:pt x="5" y="7"/>
                    <a:pt x="4" y="6"/>
                    <a:pt x="3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Freeform 311">
              <a:extLst>
                <a:ext uri="{FF2B5EF4-FFF2-40B4-BE49-F238E27FC236}">
                  <a16:creationId xmlns:a16="http://schemas.microsoft.com/office/drawing/2014/main" id="{C1A26D8A-0E3C-442D-9270-08C5C1BB4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884612"/>
              <a:ext cx="14288" cy="12700"/>
            </a:xfrm>
            <a:custGeom>
              <a:avLst/>
              <a:gdLst>
                <a:gd name="T0" fmla="*/ 3 w 9"/>
                <a:gd name="T1" fmla="*/ 2 h 9"/>
                <a:gd name="T2" fmla="*/ 9 w 9"/>
                <a:gd name="T3" fmla="*/ 0 h 9"/>
                <a:gd name="T4" fmla="*/ 9 w 9"/>
                <a:gd name="T5" fmla="*/ 1 h 9"/>
                <a:gd name="T6" fmla="*/ 4 w 9"/>
                <a:gd name="T7" fmla="*/ 3 h 9"/>
                <a:gd name="T8" fmla="*/ 2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5" y="1"/>
                    <a:pt x="7" y="0"/>
                    <a:pt x="9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1" y="9"/>
                    <a:pt x="1" y="8"/>
                    <a:pt x="0" y="8"/>
                  </a:cubicBezTo>
                  <a:cubicBezTo>
                    <a:pt x="0" y="6"/>
                    <a:pt x="2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312">
              <a:extLst>
                <a:ext uri="{FF2B5EF4-FFF2-40B4-BE49-F238E27FC236}">
                  <a16:creationId xmlns:a16="http://schemas.microsoft.com/office/drawing/2014/main" id="{DEAB7C70-88CC-41CB-AFCE-62850C954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3867150"/>
              <a:ext cx="12700" cy="6350"/>
            </a:xfrm>
            <a:custGeom>
              <a:avLst/>
              <a:gdLst>
                <a:gd name="T0" fmla="*/ 1 w 8"/>
                <a:gd name="T1" fmla="*/ 1 h 4"/>
                <a:gd name="T2" fmla="*/ 5 w 8"/>
                <a:gd name="T3" fmla="*/ 3 h 4"/>
                <a:gd name="T4" fmla="*/ 8 w 8"/>
                <a:gd name="T5" fmla="*/ 4 h 4"/>
                <a:gd name="T6" fmla="*/ 8 w 8"/>
                <a:gd name="T7" fmla="*/ 4 h 4"/>
                <a:gd name="T8" fmla="*/ 5 w 8"/>
                <a:gd name="T9" fmla="*/ 4 h 4"/>
                <a:gd name="T10" fmla="*/ 1 w 8"/>
                <a:gd name="T11" fmla="*/ 2 h 4"/>
                <a:gd name="T12" fmla="*/ 1 w 8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1" y="1"/>
                  </a:moveTo>
                  <a:cubicBezTo>
                    <a:pt x="3" y="2"/>
                    <a:pt x="4" y="2"/>
                    <a:pt x="5" y="3"/>
                  </a:cubicBezTo>
                  <a:cubicBezTo>
                    <a:pt x="6" y="3"/>
                    <a:pt x="7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313">
              <a:extLst>
                <a:ext uri="{FF2B5EF4-FFF2-40B4-BE49-F238E27FC236}">
                  <a16:creationId xmlns:a16="http://schemas.microsoft.com/office/drawing/2014/main" id="{F3481C4B-7575-405D-9591-98DB937F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3881437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314">
              <a:extLst>
                <a:ext uri="{FF2B5EF4-FFF2-40B4-BE49-F238E27FC236}">
                  <a16:creationId xmlns:a16="http://schemas.microsoft.com/office/drawing/2014/main" id="{F692E72C-2ED1-431E-B8ED-88617116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1" y="3871912"/>
              <a:ext cx="68263" cy="46038"/>
            </a:xfrm>
            <a:custGeom>
              <a:avLst/>
              <a:gdLst>
                <a:gd name="T0" fmla="*/ 1 w 45"/>
                <a:gd name="T1" fmla="*/ 21 h 30"/>
                <a:gd name="T2" fmla="*/ 3 w 45"/>
                <a:gd name="T3" fmla="*/ 23 h 30"/>
                <a:gd name="T4" fmla="*/ 18 w 45"/>
                <a:gd name="T5" fmla="*/ 29 h 30"/>
                <a:gd name="T6" fmla="*/ 26 w 45"/>
                <a:gd name="T7" fmla="*/ 28 h 30"/>
                <a:gd name="T8" fmla="*/ 29 w 45"/>
                <a:gd name="T9" fmla="*/ 27 h 30"/>
                <a:gd name="T10" fmla="*/ 29 w 45"/>
                <a:gd name="T11" fmla="*/ 28 h 30"/>
                <a:gd name="T12" fmla="*/ 39 w 45"/>
                <a:gd name="T13" fmla="*/ 29 h 30"/>
                <a:gd name="T14" fmla="*/ 44 w 45"/>
                <a:gd name="T15" fmla="*/ 25 h 30"/>
                <a:gd name="T16" fmla="*/ 43 w 45"/>
                <a:gd name="T17" fmla="*/ 5 h 30"/>
                <a:gd name="T18" fmla="*/ 43 w 45"/>
                <a:gd name="T19" fmla="*/ 3 h 30"/>
                <a:gd name="T20" fmla="*/ 43 w 45"/>
                <a:gd name="T21" fmla="*/ 3 h 30"/>
                <a:gd name="T22" fmla="*/ 41 w 45"/>
                <a:gd name="T23" fmla="*/ 2 h 30"/>
                <a:gd name="T24" fmla="*/ 23 w 45"/>
                <a:gd name="T25" fmla="*/ 0 h 30"/>
                <a:gd name="T26" fmla="*/ 20 w 45"/>
                <a:gd name="T27" fmla="*/ 2 h 30"/>
                <a:gd name="T28" fmla="*/ 7 w 45"/>
                <a:gd name="T29" fmla="*/ 8 h 30"/>
                <a:gd name="T30" fmla="*/ 5 w 45"/>
                <a:gd name="T31" fmla="*/ 10 h 30"/>
                <a:gd name="T32" fmla="*/ 4 w 45"/>
                <a:gd name="T33" fmla="*/ 10 h 30"/>
                <a:gd name="T34" fmla="*/ 1 w 45"/>
                <a:gd name="T35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30">
                  <a:moveTo>
                    <a:pt x="1" y="21"/>
                  </a:moveTo>
                  <a:cubicBezTo>
                    <a:pt x="2" y="22"/>
                    <a:pt x="2" y="23"/>
                    <a:pt x="3" y="23"/>
                  </a:cubicBezTo>
                  <a:cubicBezTo>
                    <a:pt x="6" y="28"/>
                    <a:pt x="13" y="29"/>
                    <a:pt x="18" y="29"/>
                  </a:cubicBezTo>
                  <a:cubicBezTo>
                    <a:pt x="21" y="29"/>
                    <a:pt x="24" y="28"/>
                    <a:pt x="26" y="28"/>
                  </a:cubicBezTo>
                  <a:cubicBezTo>
                    <a:pt x="29" y="27"/>
                    <a:pt x="30" y="27"/>
                    <a:pt x="29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3" y="29"/>
                    <a:pt x="34" y="30"/>
                    <a:pt x="39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2"/>
                    <a:pt x="43" y="5"/>
                  </a:cubicBezTo>
                  <a:cubicBezTo>
                    <a:pt x="44" y="5"/>
                    <a:pt x="44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"/>
                    <a:pt x="42" y="1"/>
                    <a:pt x="41" y="2"/>
                  </a:cubicBezTo>
                  <a:cubicBezTo>
                    <a:pt x="35" y="1"/>
                    <a:pt x="29" y="0"/>
                    <a:pt x="23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2" y="6"/>
                    <a:pt x="7" y="8"/>
                  </a:cubicBezTo>
                  <a:cubicBezTo>
                    <a:pt x="7" y="9"/>
                    <a:pt x="6" y="9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1" y="13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Freeform 315">
              <a:extLst>
                <a:ext uri="{FF2B5EF4-FFF2-40B4-BE49-F238E27FC236}">
                  <a16:creationId xmlns:a16="http://schemas.microsoft.com/office/drawing/2014/main" id="{DC1CCE64-AB0E-46A1-BB0F-3733E296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3897312"/>
              <a:ext cx="63500" cy="23813"/>
            </a:xfrm>
            <a:custGeom>
              <a:avLst/>
              <a:gdLst>
                <a:gd name="T0" fmla="*/ 3 w 42"/>
                <a:gd name="T1" fmla="*/ 1 h 15"/>
                <a:gd name="T2" fmla="*/ 29 w 42"/>
                <a:gd name="T3" fmla="*/ 4 h 15"/>
                <a:gd name="T4" fmla="*/ 41 w 42"/>
                <a:gd name="T5" fmla="*/ 5 h 15"/>
                <a:gd name="T6" fmla="*/ 41 w 42"/>
                <a:gd name="T7" fmla="*/ 5 h 15"/>
                <a:gd name="T8" fmla="*/ 1 w 42"/>
                <a:gd name="T9" fmla="*/ 3 h 15"/>
                <a:gd name="T10" fmla="*/ 3 w 42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5">
                  <a:moveTo>
                    <a:pt x="3" y="1"/>
                  </a:moveTo>
                  <a:cubicBezTo>
                    <a:pt x="10" y="8"/>
                    <a:pt x="20" y="5"/>
                    <a:pt x="29" y="4"/>
                  </a:cubicBezTo>
                  <a:cubicBezTo>
                    <a:pt x="33" y="3"/>
                    <a:pt x="38" y="2"/>
                    <a:pt x="41" y="5"/>
                  </a:cubicBezTo>
                  <a:cubicBezTo>
                    <a:pt x="42" y="5"/>
                    <a:pt x="41" y="6"/>
                    <a:pt x="41" y="5"/>
                  </a:cubicBezTo>
                  <a:cubicBezTo>
                    <a:pt x="28" y="2"/>
                    <a:pt x="13" y="15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6" name="Freeform 316">
              <a:extLst>
                <a:ext uri="{FF2B5EF4-FFF2-40B4-BE49-F238E27FC236}">
                  <a16:creationId xmlns:a16="http://schemas.microsoft.com/office/drawing/2014/main" id="{9C303B43-17AA-4890-BC87-09BBCD12A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6" y="3883025"/>
              <a:ext cx="12700" cy="25400"/>
            </a:xfrm>
            <a:custGeom>
              <a:avLst/>
              <a:gdLst>
                <a:gd name="T0" fmla="*/ 2 w 9"/>
                <a:gd name="T1" fmla="*/ 1 h 17"/>
                <a:gd name="T2" fmla="*/ 8 w 9"/>
                <a:gd name="T3" fmla="*/ 15 h 17"/>
                <a:gd name="T4" fmla="*/ 6 w 9"/>
                <a:gd name="T5" fmla="*/ 15 h 17"/>
                <a:gd name="T6" fmla="*/ 1 w 9"/>
                <a:gd name="T7" fmla="*/ 2 h 17"/>
                <a:gd name="T8" fmla="*/ 2 w 9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2" y="1"/>
                  </a:moveTo>
                  <a:cubicBezTo>
                    <a:pt x="7" y="4"/>
                    <a:pt x="9" y="10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7" y="10"/>
                    <a:pt x="5" y="5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Freeform 317">
              <a:extLst>
                <a:ext uri="{FF2B5EF4-FFF2-40B4-BE49-F238E27FC236}">
                  <a16:creationId xmlns:a16="http://schemas.microsoft.com/office/drawing/2014/main" id="{9AA21E81-845B-4F72-98BF-5EFA25FD8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3873500"/>
              <a:ext cx="26988" cy="23813"/>
            </a:xfrm>
            <a:custGeom>
              <a:avLst/>
              <a:gdLst>
                <a:gd name="T0" fmla="*/ 1 w 18"/>
                <a:gd name="T1" fmla="*/ 13 h 16"/>
                <a:gd name="T2" fmla="*/ 12 w 18"/>
                <a:gd name="T3" fmla="*/ 11 h 16"/>
                <a:gd name="T4" fmla="*/ 15 w 18"/>
                <a:gd name="T5" fmla="*/ 1 h 16"/>
                <a:gd name="T6" fmla="*/ 18 w 18"/>
                <a:gd name="T7" fmla="*/ 1 h 16"/>
                <a:gd name="T8" fmla="*/ 13 w 18"/>
                <a:gd name="T9" fmla="*/ 13 h 16"/>
                <a:gd name="T10" fmla="*/ 0 w 18"/>
                <a:gd name="T11" fmla="*/ 14 h 16"/>
                <a:gd name="T12" fmla="*/ 1 w 18"/>
                <a:gd name="T1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5" y="12"/>
                    <a:pt x="9" y="14"/>
                    <a:pt x="12" y="11"/>
                  </a:cubicBezTo>
                  <a:cubicBezTo>
                    <a:pt x="15" y="9"/>
                    <a:pt x="15" y="4"/>
                    <a:pt x="15" y="1"/>
                  </a:cubicBezTo>
                  <a:cubicBezTo>
                    <a:pt x="16" y="0"/>
                    <a:pt x="18" y="0"/>
                    <a:pt x="18" y="1"/>
                  </a:cubicBezTo>
                  <a:cubicBezTo>
                    <a:pt x="17" y="5"/>
                    <a:pt x="17" y="10"/>
                    <a:pt x="13" y="13"/>
                  </a:cubicBezTo>
                  <a:cubicBezTo>
                    <a:pt x="10" y="16"/>
                    <a:pt x="4" y="16"/>
                    <a:pt x="0" y="14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318">
              <a:extLst>
                <a:ext uri="{FF2B5EF4-FFF2-40B4-BE49-F238E27FC236}">
                  <a16:creationId xmlns:a16="http://schemas.microsoft.com/office/drawing/2014/main" id="{0698BCB7-0878-4191-8BAE-0F3FDD9C2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3878262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319">
              <a:extLst>
                <a:ext uri="{FF2B5EF4-FFF2-40B4-BE49-F238E27FC236}">
                  <a16:creationId xmlns:a16="http://schemas.microsoft.com/office/drawing/2014/main" id="{C8E2C83D-5DDE-4072-986F-4035E3658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881437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7 w 7"/>
                <a:gd name="T5" fmla="*/ 6 h 8"/>
                <a:gd name="T6" fmla="*/ 6 w 7"/>
                <a:gd name="T7" fmla="*/ 7 h 8"/>
                <a:gd name="T8" fmla="*/ 1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3" y="2"/>
                    <a:pt x="4" y="3"/>
                    <a:pt x="4" y="4"/>
                  </a:cubicBezTo>
                  <a:cubicBezTo>
                    <a:pt x="5" y="5"/>
                    <a:pt x="6" y="6"/>
                    <a:pt x="7" y="6"/>
                  </a:cubicBezTo>
                  <a:cubicBezTo>
                    <a:pt x="7" y="7"/>
                    <a:pt x="7" y="8"/>
                    <a:pt x="6" y="7"/>
                  </a:cubicBezTo>
                  <a:cubicBezTo>
                    <a:pt x="4" y="6"/>
                    <a:pt x="2" y="4"/>
                    <a:pt x="1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320">
              <a:extLst>
                <a:ext uri="{FF2B5EF4-FFF2-40B4-BE49-F238E27FC236}">
                  <a16:creationId xmlns:a16="http://schemas.microsoft.com/office/drawing/2014/main" id="{B34EF5F5-8C7B-4056-A0A6-20E239D1F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883025"/>
              <a:ext cx="11113" cy="12700"/>
            </a:xfrm>
            <a:custGeom>
              <a:avLst/>
              <a:gdLst>
                <a:gd name="T0" fmla="*/ 1 w 8"/>
                <a:gd name="T1" fmla="*/ 1 h 8"/>
                <a:gd name="T2" fmla="*/ 4 w 8"/>
                <a:gd name="T3" fmla="*/ 3 h 8"/>
                <a:gd name="T4" fmla="*/ 7 w 8"/>
                <a:gd name="T5" fmla="*/ 7 h 8"/>
                <a:gd name="T6" fmla="*/ 7 w 8"/>
                <a:gd name="T7" fmla="*/ 8 h 8"/>
                <a:gd name="T8" fmla="*/ 3 w 8"/>
                <a:gd name="T9" fmla="*/ 5 h 8"/>
                <a:gd name="T10" fmla="*/ 0 w 8"/>
                <a:gd name="T11" fmla="*/ 1 h 8"/>
                <a:gd name="T12" fmla="*/ 1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321">
              <a:extLst>
                <a:ext uri="{FF2B5EF4-FFF2-40B4-BE49-F238E27FC236}">
                  <a16:creationId xmlns:a16="http://schemas.microsoft.com/office/drawing/2014/main" id="{B4FA4CB7-F76C-43FA-B529-A8E9B2ECA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926" y="3892550"/>
              <a:ext cx="12700" cy="12700"/>
            </a:xfrm>
            <a:custGeom>
              <a:avLst/>
              <a:gdLst>
                <a:gd name="T0" fmla="*/ 3 w 9"/>
                <a:gd name="T1" fmla="*/ 2 h 9"/>
                <a:gd name="T2" fmla="*/ 8 w 9"/>
                <a:gd name="T3" fmla="*/ 0 h 9"/>
                <a:gd name="T4" fmla="*/ 8 w 9"/>
                <a:gd name="T5" fmla="*/ 1 h 9"/>
                <a:gd name="T6" fmla="*/ 3 w 9"/>
                <a:gd name="T7" fmla="*/ 4 h 9"/>
                <a:gd name="T8" fmla="*/ 1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4" y="1"/>
                    <a:pt x="6" y="0"/>
                    <a:pt x="8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6" y="1"/>
                    <a:pt x="5" y="2"/>
                    <a:pt x="3" y="4"/>
                  </a:cubicBezTo>
                  <a:cubicBezTo>
                    <a:pt x="2" y="5"/>
                    <a:pt x="2" y="7"/>
                    <a:pt x="1" y="8"/>
                  </a:cubicBezTo>
                  <a:cubicBezTo>
                    <a:pt x="1" y="9"/>
                    <a:pt x="0" y="8"/>
                    <a:pt x="0" y="8"/>
                  </a:cubicBezTo>
                  <a:cubicBezTo>
                    <a:pt x="0" y="6"/>
                    <a:pt x="1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322">
              <a:extLst>
                <a:ext uri="{FF2B5EF4-FFF2-40B4-BE49-F238E27FC236}">
                  <a16:creationId xmlns:a16="http://schemas.microsoft.com/office/drawing/2014/main" id="{4C58D453-63EC-45F3-A080-0A175D9A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876675"/>
              <a:ext cx="12700" cy="4763"/>
            </a:xfrm>
            <a:custGeom>
              <a:avLst/>
              <a:gdLst>
                <a:gd name="T0" fmla="*/ 1 w 8"/>
                <a:gd name="T1" fmla="*/ 0 h 3"/>
                <a:gd name="T2" fmla="*/ 5 w 8"/>
                <a:gd name="T3" fmla="*/ 2 h 3"/>
                <a:gd name="T4" fmla="*/ 8 w 8"/>
                <a:gd name="T5" fmla="*/ 3 h 3"/>
                <a:gd name="T6" fmla="*/ 8 w 8"/>
                <a:gd name="T7" fmla="*/ 3 h 3"/>
                <a:gd name="T8" fmla="*/ 4 w 8"/>
                <a:gd name="T9" fmla="*/ 3 h 3"/>
                <a:gd name="T10" fmla="*/ 0 w 8"/>
                <a:gd name="T11" fmla="*/ 1 h 3"/>
                <a:gd name="T12" fmla="*/ 1 w 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1" y="0"/>
                  </a:moveTo>
                  <a:cubicBezTo>
                    <a:pt x="2" y="1"/>
                    <a:pt x="3" y="1"/>
                    <a:pt x="5" y="2"/>
                  </a:cubicBezTo>
                  <a:cubicBezTo>
                    <a:pt x="6" y="2"/>
                    <a:pt x="7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5" y="3"/>
                    <a:pt x="4" y="3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323">
              <a:extLst>
                <a:ext uri="{FF2B5EF4-FFF2-40B4-BE49-F238E27FC236}">
                  <a16:creationId xmlns:a16="http://schemas.microsoft.com/office/drawing/2014/main" id="{87614450-939E-44B7-AFB5-D70DCB0AE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1" y="388937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324">
              <a:extLst>
                <a:ext uri="{FF2B5EF4-FFF2-40B4-BE49-F238E27FC236}">
                  <a16:creationId xmlns:a16="http://schemas.microsoft.com/office/drawing/2014/main" id="{D935F2F3-ED28-4A73-8421-0206C84E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754437"/>
              <a:ext cx="111125" cy="123825"/>
            </a:xfrm>
            <a:custGeom>
              <a:avLst/>
              <a:gdLst>
                <a:gd name="T0" fmla="*/ 3 w 73"/>
                <a:gd name="T1" fmla="*/ 70 h 81"/>
                <a:gd name="T2" fmla="*/ 6 w 73"/>
                <a:gd name="T3" fmla="*/ 73 h 81"/>
                <a:gd name="T4" fmla="*/ 24 w 73"/>
                <a:gd name="T5" fmla="*/ 74 h 81"/>
                <a:gd name="T6" fmla="*/ 29 w 73"/>
                <a:gd name="T7" fmla="*/ 70 h 81"/>
                <a:gd name="T8" fmla="*/ 29 w 73"/>
                <a:gd name="T9" fmla="*/ 33 h 81"/>
                <a:gd name="T10" fmla="*/ 45 w 73"/>
                <a:gd name="T11" fmla="*/ 78 h 81"/>
                <a:gd name="T12" fmla="*/ 48 w 73"/>
                <a:gd name="T13" fmla="*/ 81 h 81"/>
                <a:gd name="T14" fmla="*/ 69 w 73"/>
                <a:gd name="T15" fmla="*/ 81 h 81"/>
                <a:gd name="T16" fmla="*/ 72 w 73"/>
                <a:gd name="T17" fmla="*/ 78 h 81"/>
                <a:gd name="T18" fmla="*/ 70 w 73"/>
                <a:gd name="T19" fmla="*/ 16 h 81"/>
                <a:gd name="T20" fmla="*/ 70 w 73"/>
                <a:gd name="T21" fmla="*/ 11 h 81"/>
                <a:gd name="T22" fmla="*/ 68 w 73"/>
                <a:gd name="T23" fmla="*/ 10 h 81"/>
                <a:gd name="T24" fmla="*/ 67 w 73"/>
                <a:gd name="T25" fmla="*/ 10 h 81"/>
                <a:gd name="T26" fmla="*/ 21 w 73"/>
                <a:gd name="T27" fmla="*/ 4 h 81"/>
                <a:gd name="T28" fmla="*/ 2 w 73"/>
                <a:gd name="T29" fmla="*/ 6 h 81"/>
                <a:gd name="T30" fmla="*/ 0 w 73"/>
                <a:gd name="T31" fmla="*/ 21 h 81"/>
                <a:gd name="T32" fmla="*/ 0 w 73"/>
                <a:gd name="T33" fmla="*/ 45 h 81"/>
                <a:gd name="T34" fmla="*/ 3 w 73"/>
                <a:gd name="T35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1">
                  <a:moveTo>
                    <a:pt x="3" y="70"/>
                  </a:moveTo>
                  <a:cubicBezTo>
                    <a:pt x="3" y="71"/>
                    <a:pt x="5" y="73"/>
                    <a:pt x="6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7" y="74"/>
                    <a:pt x="29" y="72"/>
                    <a:pt x="29" y="70"/>
                  </a:cubicBezTo>
                  <a:cubicBezTo>
                    <a:pt x="28" y="52"/>
                    <a:pt x="27" y="51"/>
                    <a:pt x="29" y="33"/>
                  </a:cubicBezTo>
                  <a:cubicBezTo>
                    <a:pt x="43" y="38"/>
                    <a:pt x="43" y="68"/>
                    <a:pt x="45" y="78"/>
                  </a:cubicBezTo>
                  <a:cubicBezTo>
                    <a:pt x="45" y="79"/>
                    <a:pt x="46" y="81"/>
                    <a:pt x="48" y="81"/>
                  </a:cubicBezTo>
                  <a:cubicBezTo>
                    <a:pt x="55" y="81"/>
                    <a:pt x="62" y="81"/>
                    <a:pt x="69" y="81"/>
                  </a:cubicBezTo>
                  <a:cubicBezTo>
                    <a:pt x="70" y="81"/>
                    <a:pt x="72" y="80"/>
                    <a:pt x="72" y="78"/>
                  </a:cubicBezTo>
                  <a:cubicBezTo>
                    <a:pt x="73" y="55"/>
                    <a:pt x="72" y="40"/>
                    <a:pt x="70" y="16"/>
                  </a:cubicBezTo>
                  <a:cubicBezTo>
                    <a:pt x="71" y="15"/>
                    <a:pt x="71" y="12"/>
                    <a:pt x="70" y="11"/>
                  </a:cubicBezTo>
                  <a:cubicBezTo>
                    <a:pt x="69" y="10"/>
                    <a:pt x="69" y="10"/>
                    <a:pt x="68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52" y="8"/>
                    <a:pt x="36" y="6"/>
                    <a:pt x="21" y="4"/>
                  </a:cubicBezTo>
                  <a:cubicBezTo>
                    <a:pt x="15" y="3"/>
                    <a:pt x="7" y="0"/>
                    <a:pt x="2" y="6"/>
                  </a:cubicBezTo>
                  <a:cubicBezTo>
                    <a:pt x="0" y="9"/>
                    <a:pt x="1" y="17"/>
                    <a:pt x="0" y="21"/>
                  </a:cubicBezTo>
                  <a:cubicBezTo>
                    <a:pt x="0" y="29"/>
                    <a:pt x="0" y="37"/>
                    <a:pt x="0" y="45"/>
                  </a:cubicBezTo>
                  <a:cubicBezTo>
                    <a:pt x="0" y="58"/>
                    <a:pt x="2" y="56"/>
                    <a:pt x="3" y="70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325">
              <a:extLst>
                <a:ext uri="{FF2B5EF4-FFF2-40B4-BE49-F238E27FC236}">
                  <a16:creationId xmlns:a16="http://schemas.microsoft.com/office/drawing/2014/main" id="{49D1B8E0-8FAC-49C6-88EE-476C326D7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846512"/>
              <a:ext cx="42863" cy="12700"/>
            </a:xfrm>
            <a:custGeom>
              <a:avLst/>
              <a:gdLst>
                <a:gd name="T0" fmla="*/ 2 w 28"/>
                <a:gd name="T1" fmla="*/ 1 h 9"/>
                <a:gd name="T2" fmla="*/ 15 w 28"/>
                <a:gd name="T3" fmla="*/ 4 h 9"/>
                <a:gd name="T4" fmla="*/ 27 w 28"/>
                <a:gd name="T5" fmla="*/ 4 h 9"/>
                <a:gd name="T6" fmla="*/ 27 w 28"/>
                <a:gd name="T7" fmla="*/ 5 h 9"/>
                <a:gd name="T8" fmla="*/ 1 w 28"/>
                <a:gd name="T9" fmla="*/ 3 h 9"/>
                <a:gd name="T10" fmla="*/ 2 w 28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9">
                  <a:moveTo>
                    <a:pt x="2" y="1"/>
                  </a:moveTo>
                  <a:cubicBezTo>
                    <a:pt x="7" y="3"/>
                    <a:pt x="11" y="4"/>
                    <a:pt x="15" y="4"/>
                  </a:cubicBezTo>
                  <a:cubicBezTo>
                    <a:pt x="19" y="5"/>
                    <a:pt x="23" y="4"/>
                    <a:pt x="27" y="4"/>
                  </a:cubicBezTo>
                  <a:cubicBezTo>
                    <a:pt x="27" y="4"/>
                    <a:pt x="28" y="4"/>
                    <a:pt x="27" y="5"/>
                  </a:cubicBezTo>
                  <a:cubicBezTo>
                    <a:pt x="20" y="9"/>
                    <a:pt x="9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326">
              <a:extLst>
                <a:ext uri="{FF2B5EF4-FFF2-40B4-BE49-F238E27FC236}">
                  <a16:creationId xmlns:a16="http://schemas.microsoft.com/office/drawing/2014/main" id="{A3F76460-D3C8-4D56-9810-D78E817E6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640137"/>
              <a:ext cx="155575" cy="147638"/>
            </a:xfrm>
            <a:custGeom>
              <a:avLst/>
              <a:gdLst>
                <a:gd name="T0" fmla="*/ 11 w 101"/>
                <a:gd name="T1" fmla="*/ 89 h 96"/>
                <a:gd name="T2" fmla="*/ 61 w 101"/>
                <a:gd name="T3" fmla="*/ 93 h 96"/>
                <a:gd name="T4" fmla="*/ 95 w 101"/>
                <a:gd name="T5" fmla="*/ 81 h 96"/>
                <a:gd name="T6" fmla="*/ 98 w 101"/>
                <a:gd name="T7" fmla="*/ 36 h 96"/>
                <a:gd name="T8" fmla="*/ 91 w 101"/>
                <a:gd name="T9" fmla="*/ 9 h 96"/>
                <a:gd name="T10" fmla="*/ 61 w 101"/>
                <a:gd name="T11" fmla="*/ 3 h 96"/>
                <a:gd name="T12" fmla="*/ 23 w 101"/>
                <a:gd name="T13" fmla="*/ 14 h 96"/>
                <a:gd name="T14" fmla="*/ 6 w 101"/>
                <a:gd name="T15" fmla="*/ 59 h 96"/>
                <a:gd name="T16" fmla="*/ 11 w 101"/>
                <a:gd name="T17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96">
                  <a:moveTo>
                    <a:pt x="11" y="89"/>
                  </a:moveTo>
                  <a:cubicBezTo>
                    <a:pt x="25" y="96"/>
                    <a:pt x="47" y="94"/>
                    <a:pt x="61" y="93"/>
                  </a:cubicBezTo>
                  <a:cubicBezTo>
                    <a:pt x="72" y="93"/>
                    <a:pt x="90" y="93"/>
                    <a:pt x="95" y="81"/>
                  </a:cubicBezTo>
                  <a:cubicBezTo>
                    <a:pt x="101" y="67"/>
                    <a:pt x="100" y="51"/>
                    <a:pt x="98" y="36"/>
                  </a:cubicBezTo>
                  <a:cubicBezTo>
                    <a:pt x="98" y="31"/>
                    <a:pt x="99" y="10"/>
                    <a:pt x="91" y="9"/>
                  </a:cubicBezTo>
                  <a:cubicBezTo>
                    <a:pt x="84" y="3"/>
                    <a:pt x="69" y="4"/>
                    <a:pt x="61" y="3"/>
                  </a:cubicBezTo>
                  <a:cubicBezTo>
                    <a:pt x="45" y="2"/>
                    <a:pt x="32" y="0"/>
                    <a:pt x="23" y="14"/>
                  </a:cubicBezTo>
                  <a:cubicBezTo>
                    <a:pt x="14" y="28"/>
                    <a:pt x="9" y="43"/>
                    <a:pt x="6" y="59"/>
                  </a:cubicBezTo>
                  <a:cubicBezTo>
                    <a:pt x="4" y="69"/>
                    <a:pt x="0" y="82"/>
                    <a:pt x="11" y="89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327">
              <a:extLst>
                <a:ext uri="{FF2B5EF4-FFF2-40B4-BE49-F238E27FC236}">
                  <a16:creationId xmlns:a16="http://schemas.microsoft.com/office/drawing/2014/main" id="{D261320B-0714-4A66-8059-9FC416F0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3736975"/>
              <a:ext cx="7938" cy="44450"/>
            </a:xfrm>
            <a:custGeom>
              <a:avLst/>
              <a:gdLst>
                <a:gd name="T0" fmla="*/ 4 w 5"/>
                <a:gd name="T1" fmla="*/ 0 h 29"/>
                <a:gd name="T2" fmla="*/ 5 w 5"/>
                <a:gd name="T3" fmla="*/ 1 h 29"/>
                <a:gd name="T4" fmla="*/ 2 w 5"/>
                <a:gd name="T5" fmla="*/ 29 h 29"/>
                <a:gd name="T6" fmla="*/ 2 w 5"/>
                <a:gd name="T7" fmla="*/ 29 h 29"/>
                <a:gd name="T8" fmla="*/ 4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4" y="0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2" y="10"/>
                    <a:pt x="2" y="1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0"/>
                    <a:pt x="1" y="9"/>
                    <a:pt x="4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328">
              <a:extLst>
                <a:ext uri="{FF2B5EF4-FFF2-40B4-BE49-F238E27FC236}">
                  <a16:creationId xmlns:a16="http://schemas.microsoft.com/office/drawing/2014/main" id="{A116F836-39C3-44BF-88F4-399142B8D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888" y="3413125"/>
              <a:ext cx="315913" cy="249238"/>
            </a:xfrm>
            <a:custGeom>
              <a:avLst/>
              <a:gdLst>
                <a:gd name="T0" fmla="*/ 100 w 207"/>
                <a:gd name="T1" fmla="*/ 161 h 163"/>
                <a:gd name="T2" fmla="*/ 164 w 207"/>
                <a:gd name="T3" fmla="*/ 137 h 163"/>
                <a:gd name="T4" fmla="*/ 167 w 207"/>
                <a:gd name="T5" fmla="*/ 134 h 163"/>
                <a:gd name="T6" fmla="*/ 174 w 207"/>
                <a:gd name="T7" fmla="*/ 126 h 163"/>
                <a:gd name="T8" fmla="*/ 190 w 207"/>
                <a:gd name="T9" fmla="*/ 137 h 163"/>
                <a:gd name="T10" fmla="*/ 207 w 207"/>
                <a:gd name="T11" fmla="*/ 116 h 163"/>
                <a:gd name="T12" fmla="*/ 204 w 207"/>
                <a:gd name="T13" fmla="*/ 100 h 163"/>
                <a:gd name="T14" fmla="*/ 192 w 207"/>
                <a:gd name="T15" fmla="*/ 91 h 163"/>
                <a:gd name="T16" fmla="*/ 188 w 207"/>
                <a:gd name="T17" fmla="*/ 92 h 163"/>
                <a:gd name="T18" fmla="*/ 184 w 207"/>
                <a:gd name="T19" fmla="*/ 93 h 163"/>
                <a:gd name="T20" fmla="*/ 178 w 207"/>
                <a:gd name="T21" fmla="*/ 73 h 163"/>
                <a:gd name="T22" fmla="*/ 177 w 207"/>
                <a:gd name="T23" fmla="*/ 72 h 163"/>
                <a:gd name="T24" fmla="*/ 174 w 207"/>
                <a:gd name="T25" fmla="*/ 67 h 163"/>
                <a:gd name="T26" fmla="*/ 174 w 207"/>
                <a:gd name="T27" fmla="*/ 67 h 163"/>
                <a:gd name="T28" fmla="*/ 151 w 207"/>
                <a:gd name="T29" fmla="*/ 36 h 163"/>
                <a:gd name="T30" fmla="*/ 142 w 207"/>
                <a:gd name="T31" fmla="*/ 30 h 163"/>
                <a:gd name="T32" fmla="*/ 4 w 207"/>
                <a:gd name="T33" fmla="*/ 80 h 163"/>
                <a:gd name="T34" fmla="*/ 100 w 207"/>
                <a:gd name="T35" fmla="*/ 1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" h="163">
                  <a:moveTo>
                    <a:pt x="100" y="161"/>
                  </a:moveTo>
                  <a:cubicBezTo>
                    <a:pt x="123" y="163"/>
                    <a:pt x="148" y="156"/>
                    <a:pt x="164" y="137"/>
                  </a:cubicBezTo>
                  <a:cubicBezTo>
                    <a:pt x="165" y="136"/>
                    <a:pt x="166" y="135"/>
                    <a:pt x="167" y="134"/>
                  </a:cubicBezTo>
                  <a:cubicBezTo>
                    <a:pt x="170" y="132"/>
                    <a:pt x="172" y="129"/>
                    <a:pt x="174" y="126"/>
                  </a:cubicBezTo>
                  <a:cubicBezTo>
                    <a:pt x="177" y="132"/>
                    <a:pt x="182" y="137"/>
                    <a:pt x="190" y="137"/>
                  </a:cubicBezTo>
                  <a:cubicBezTo>
                    <a:pt x="201" y="137"/>
                    <a:pt x="205" y="125"/>
                    <a:pt x="207" y="116"/>
                  </a:cubicBezTo>
                  <a:cubicBezTo>
                    <a:pt x="207" y="110"/>
                    <a:pt x="207" y="105"/>
                    <a:pt x="204" y="100"/>
                  </a:cubicBezTo>
                  <a:cubicBezTo>
                    <a:pt x="203" y="95"/>
                    <a:pt x="199" y="91"/>
                    <a:pt x="192" y="91"/>
                  </a:cubicBezTo>
                  <a:cubicBezTo>
                    <a:pt x="191" y="91"/>
                    <a:pt x="189" y="91"/>
                    <a:pt x="188" y="92"/>
                  </a:cubicBezTo>
                  <a:cubicBezTo>
                    <a:pt x="186" y="92"/>
                    <a:pt x="185" y="92"/>
                    <a:pt x="184" y="93"/>
                  </a:cubicBezTo>
                  <a:cubicBezTo>
                    <a:pt x="183" y="86"/>
                    <a:pt x="181" y="79"/>
                    <a:pt x="178" y="73"/>
                  </a:cubicBezTo>
                  <a:cubicBezTo>
                    <a:pt x="178" y="73"/>
                    <a:pt x="177" y="72"/>
                    <a:pt x="177" y="72"/>
                  </a:cubicBezTo>
                  <a:cubicBezTo>
                    <a:pt x="176" y="70"/>
                    <a:pt x="175" y="69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69" y="54"/>
                    <a:pt x="161" y="44"/>
                    <a:pt x="151" y="36"/>
                  </a:cubicBezTo>
                  <a:cubicBezTo>
                    <a:pt x="148" y="33"/>
                    <a:pt x="145" y="31"/>
                    <a:pt x="142" y="30"/>
                  </a:cubicBezTo>
                  <a:cubicBezTo>
                    <a:pt x="92" y="0"/>
                    <a:pt x="10" y="14"/>
                    <a:pt x="4" y="80"/>
                  </a:cubicBezTo>
                  <a:cubicBezTo>
                    <a:pt x="0" y="131"/>
                    <a:pt x="56" y="157"/>
                    <a:pt x="100" y="161"/>
                  </a:cubicBezTo>
                  <a:close/>
                </a:path>
              </a:pathLst>
            </a:custGeom>
            <a:solidFill>
              <a:srgbClr val="EAB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329">
              <a:extLst>
                <a:ext uri="{FF2B5EF4-FFF2-40B4-BE49-F238E27FC236}">
                  <a16:creationId xmlns:a16="http://schemas.microsoft.com/office/drawing/2014/main" id="{5372EB32-FAE8-488D-9546-4FC21982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3524250"/>
              <a:ext cx="79375" cy="73025"/>
            </a:xfrm>
            <a:custGeom>
              <a:avLst/>
              <a:gdLst>
                <a:gd name="T0" fmla="*/ 3 w 52"/>
                <a:gd name="T1" fmla="*/ 20 h 48"/>
                <a:gd name="T2" fmla="*/ 42 w 52"/>
                <a:gd name="T3" fmla="*/ 10 h 48"/>
                <a:gd name="T4" fmla="*/ 49 w 52"/>
                <a:gd name="T5" fmla="*/ 31 h 48"/>
                <a:gd name="T6" fmla="*/ 28 w 52"/>
                <a:gd name="T7" fmla="*/ 46 h 48"/>
                <a:gd name="T8" fmla="*/ 14 w 52"/>
                <a:gd name="T9" fmla="*/ 46 h 48"/>
                <a:gd name="T10" fmla="*/ 7 w 52"/>
                <a:gd name="T11" fmla="*/ 42 h 48"/>
                <a:gd name="T12" fmla="*/ 3 w 52"/>
                <a:gd name="T13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8">
                  <a:moveTo>
                    <a:pt x="3" y="20"/>
                  </a:moveTo>
                  <a:cubicBezTo>
                    <a:pt x="8" y="3"/>
                    <a:pt x="29" y="0"/>
                    <a:pt x="42" y="10"/>
                  </a:cubicBezTo>
                  <a:cubicBezTo>
                    <a:pt x="49" y="15"/>
                    <a:pt x="52" y="23"/>
                    <a:pt x="49" y="31"/>
                  </a:cubicBezTo>
                  <a:cubicBezTo>
                    <a:pt x="46" y="40"/>
                    <a:pt x="37" y="44"/>
                    <a:pt x="28" y="46"/>
                  </a:cubicBezTo>
                  <a:cubicBezTo>
                    <a:pt x="23" y="48"/>
                    <a:pt x="18" y="48"/>
                    <a:pt x="14" y="46"/>
                  </a:cubicBezTo>
                  <a:cubicBezTo>
                    <a:pt x="11" y="45"/>
                    <a:pt x="9" y="44"/>
                    <a:pt x="7" y="42"/>
                  </a:cubicBezTo>
                  <a:cubicBezTo>
                    <a:pt x="1" y="36"/>
                    <a:pt x="0" y="27"/>
                    <a:pt x="3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Freeform 330">
              <a:extLst>
                <a:ext uri="{FF2B5EF4-FFF2-40B4-BE49-F238E27FC236}">
                  <a16:creationId xmlns:a16="http://schemas.microsoft.com/office/drawing/2014/main" id="{3D4C7E78-73B6-4AE4-916B-330D4ABB4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511550"/>
              <a:ext cx="69850" cy="58738"/>
            </a:xfrm>
            <a:custGeom>
              <a:avLst/>
              <a:gdLst>
                <a:gd name="T0" fmla="*/ 19 w 45"/>
                <a:gd name="T1" fmla="*/ 0 h 38"/>
                <a:gd name="T2" fmla="*/ 25 w 45"/>
                <a:gd name="T3" fmla="*/ 0 h 38"/>
                <a:gd name="T4" fmla="*/ 31 w 45"/>
                <a:gd name="T5" fmla="*/ 1 h 38"/>
                <a:gd name="T6" fmla="*/ 44 w 45"/>
                <a:gd name="T7" fmla="*/ 12 h 38"/>
                <a:gd name="T8" fmla="*/ 44 w 45"/>
                <a:gd name="T9" fmla="*/ 16 h 38"/>
                <a:gd name="T10" fmla="*/ 44 w 45"/>
                <a:gd name="T11" fmla="*/ 20 h 38"/>
                <a:gd name="T12" fmla="*/ 43 w 45"/>
                <a:gd name="T13" fmla="*/ 26 h 38"/>
                <a:gd name="T14" fmla="*/ 41 w 45"/>
                <a:gd name="T15" fmla="*/ 29 h 38"/>
                <a:gd name="T16" fmla="*/ 34 w 45"/>
                <a:gd name="T17" fmla="*/ 34 h 38"/>
                <a:gd name="T18" fmla="*/ 34 w 45"/>
                <a:gd name="T19" fmla="*/ 34 h 38"/>
                <a:gd name="T20" fmla="*/ 20 w 45"/>
                <a:gd name="T21" fmla="*/ 36 h 38"/>
                <a:gd name="T22" fmla="*/ 17 w 45"/>
                <a:gd name="T23" fmla="*/ 35 h 38"/>
                <a:gd name="T24" fmla="*/ 19 w 45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38">
                  <a:moveTo>
                    <a:pt x="19" y="0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37" y="1"/>
                    <a:pt x="43" y="5"/>
                    <a:pt x="44" y="12"/>
                  </a:cubicBezTo>
                  <a:cubicBezTo>
                    <a:pt x="44" y="13"/>
                    <a:pt x="44" y="15"/>
                    <a:pt x="44" y="16"/>
                  </a:cubicBezTo>
                  <a:cubicBezTo>
                    <a:pt x="44" y="17"/>
                    <a:pt x="45" y="19"/>
                    <a:pt x="44" y="20"/>
                  </a:cubicBezTo>
                  <a:cubicBezTo>
                    <a:pt x="44" y="22"/>
                    <a:pt x="44" y="24"/>
                    <a:pt x="43" y="26"/>
                  </a:cubicBezTo>
                  <a:cubicBezTo>
                    <a:pt x="42" y="27"/>
                    <a:pt x="41" y="28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0" y="37"/>
                    <a:pt x="25" y="38"/>
                    <a:pt x="20" y="36"/>
                  </a:cubicBezTo>
                  <a:cubicBezTo>
                    <a:pt x="19" y="36"/>
                    <a:pt x="18" y="35"/>
                    <a:pt x="17" y="35"/>
                  </a:cubicBezTo>
                  <a:cubicBezTo>
                    <a:pt x="0" y="30"/>
                    <a:pt x="2" y="5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331">
              <a:extLst>
                <a:ext uri="{FF2B5EF4-FFF2-40B4-BE49-F238E27FC236}">
                  <a16:creationId xmlns:a16="http://schemas.microsoft.com/office/drawing/2014/main" id="{4071705C-B50F-4445-962F-ADFF305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544887"/>
              <a:ext cx="33338" cy="46038"/>
            </a:xfrm>
            <a:custGeom>
              <a:avLst/>
              <a:gdLst>
                <a:gd name="T0" fmla="*/ 4 w 21"/>
                <a:gd name="T1" fmla="*/ 17 h 30"/>
                <a:gd name="T2" fmla="*/ 12 w 21"/>
                <a:gd name="T3" fmla="*/ 15 h 30"/>
                <a:gd name="T4" fmla="*/ 15 w 21"/>
                <a:gd name="T5" fmla="*/ 16 h 30"/>
                <a:gd name="T6" fmla="*/ 16 w 21"/>
                <a:gd name="T7" fmla="*/ 11 h 30"/>
                <a:gd name="T8" fmla="*/ 18 w 21"/>
                <a:gd name="T9" fmla="*/ 2 h 30"/>
                <a:gd name="T10" fmla="*/ 21 w 21"/>
                <a:gd name="T11" fmla="*/ 2 h 30"/>
                <a:gd name="T12" fmla="*/ 18 w 21"/>
                <a:gd name="T13" fmla="*/ 15 h 30"/>
                <a:gd name="T14" fmla="*/ 15 w 21"/>
                <a:gd name="T15" fmla="*/ 19 h 30"/>
                <a:gd name="T16" fmla="*/ 8 w 21"/>
                <a:gd name="T17" fmla="*/ 18 h 30"/>
                <a:gd name="T18" fmla="*/ 9 w 21"/>
                <a:gd name="T19" fmla="*/ 28 h 30"/>
                <a:gd name="T20" fmla="*/ 9 w 21"/>
                <a:gd name="T21" fmla="*/ 29 h 30"/>
                <a:gd name="T22" fmla="*/ 4 w 21"/>
                <a:gd name="T2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4" y="17"/>
                  </a:moveTo>
                  <a:cubicBezTo>
                    <a:pt x="7" y="15"/>
                    <a:pt x="9" y="15"/>
                    <a:pt x="12" y="15"/>
                  </a:cubicBezTo>
                  <a:cubicBezTo>
                    <a:pt x="13" y="16"/>
                    <a:pt x="13" y="17"/>
                    <a:pt x="15" y="16"/>
                  </a:cubicBezTo>
                  <a:cubicBezTo>
                    <a:pt x="15" y="15"/>
                    <a:pt x="16" y="12"/>
                    <a:pt x="16" y="11"/>
                  </a:cubicBezTo>
                  <a:cubicBezTo>
                    <a:pt x="17" y="8"/>
                    <a:pt x="17" y="5"/>
                    <a:pt x="18" y="2"/>
                  </a:cubicBezTo>
                  <a:cubicBezTo>
                    <a:pt x="19" y="0"/>
                    <a:pt x="21" y="1"/>
                    <a:pt x="21" y="2"/>
                  </a:cubicBezTo>
                  <a:cubicBezTo>
                    <a:pt x="20" y="6"/>
                    <a:pt x="19" y="11"/>
                    <a:pt x="18" y="15"/>
                  </a:cubicBezTo>
                  <a:cubicBezTo>
                    <a:pt x="17" y="16"/>
                    <a:pt x="17" y="19"/>
                    <a:pt x="15" y="19"/>
                  </a:cubicBezTo>
                  <a:cubicBezTo>
                    <a:pt x="13" y="20"/>
                    <a:pt x="11" y="17"/>
                    <a:pt x="8" y="18"/>
                  </a:cubicBezTo>
                  <a:cubicBezTo>
                    <a:pt x="2" y="20"/>
                    <a:pt x="6" y="25"/>
                    <a:pt x="9" y="28"/>
                  </a:cubicBezTo>
                  <a:cubicBezTo>
                    <a:pt x="10" y="28"/>
                    <a:pt x="9" y="29"/>
                    <a:pt x="9" y="29"/>
                  </a:cubicBezTo>
                  <a:cubicBezTo>
                    <a:pt x="2" y="30"/>
                    <a:pt x="0" y="21"/>
                    <a:pt x="4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332">
              <a:extLst>
                <a:ext uri="{FF2B5EF4-FFF2-40B4-BE49-F238E27FC236}">
                  <a16:creationId xmlns:a16="http://schemas.microsoft.com/office/drawing/2014/main" id="{212FB5EB-83BD-438E-9BEE-34B32ACB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3602037"/>
              <a:ext cx="22225" cy="17463"/>
            </a:xfrm>
            <a:custGeom>
              <a:avLst/>
              <a:gdLst>
                <a:gd name="T0" fmla="*/ 0 w 15"/>
                <a:gd name="T1" fmla="*/ 0 h 11"/>
                <a:gd name="T2" fmla="*/ 1 w 15"/>
                <a:gd name="T3" fmla="*/ 0 h 11"/>
                <a:gd name="T4" fmla="*/ 7 w 15"/>
                <a:gd name="T5" fmla="*/ 7 h 11"/>
                <a:gd name="T6" fmla="*/ 11 w 15"/>
                <a:gd name="T7" fmla="*/ 7 h 11"/>
                <a:gd name="T8" fmla="*/ 13 w 15"/>
                <a:gd name="T9" fmla="*/ 4 h 11"/>
                <a:gd name="T10" fmla="*/ 14 w 15"/>
                <a:gd name="T11" fmla="*/ 4 h 11"/>
                <a:gd name="T12" fmla="*/ 13 w 15"/>
                <a:gd name="T13" fmla="*/ 8 h 11"/>
                <a:gd name="T14" fmla="*/ 8 w 15"/>
                <a:gd name="T15" fmla="*/ 11 h 11"/>
                <a:gd name="T16" fmla="*/ 2 w 15"/>
                <a:gd name="T17" fmla="*/ 7 h 11"/>
                <a:gd name="T18" fmla="*/ 0 w 1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0"/>
                    <a:pt x="4" y="5"/>
                    <a:pt x="7" y="7"/>
                  </a:cubicBezTo>
                  <a:cubicBezTo>
                    <a:pt x="8" y="8"/>
                    <a:pt x="10" y="8"/>
                    <a:pt x="11" y="7"/>
                  </a:cubicBezTo>
                  <a:cubicBezTo>
                    <a:pt x="12" y="6"/>
                    <a:pt x="12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5"/>
                    <a:pt x="14" y="7"/>
                    <a:pt x="13" y="8"/>
                  </a:cubicBezTo>
                  <a:cubicBezTo>
                    <a:pt x="12" y="10"/>
                    <a:pt x="10" y="11"/>
                    <a:pt x="8" y="11"/>
                  </a:cubicBezTo>
                  <a:cubicBezTo>
                    <a:pt x="5" y="10"/>
                    <a:pt x="4" y="9"/>
                    <a:pt x="2" y="7"/>
                  </a:cubicBezTo>
                  <a:cubicBezTo>
                    <a:pt x="1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333">
              <a:extLst>
                <a:ext uri="{FF2B5EF4-FFF2-40B4-BE49-F238E27FC236}">
                  <a16:creationId xmlns:a16="http://schemas.microsoft.com/office/drawing/2014/main" id="{3F3F5EF0-137A-4F2D-837D-BC7A9ABFB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536950"/>
              <a:ext cx="57150" cy="52388"/>
            </a:xfrm>
            <a:custGeom>
              <a:avLst/>
              <a:gdLst>
                <a:gd name="T0" fmla="*/ 0 w 38"/>
                <a:gd name="T1" fmla="*/ 18 h 34"/>
                <a:gd name="T2" fmla="*/ 16 w 38"/>
                <a:gd name="T3" fmla="*/ 1 h 34"/>
                <a:gd name="T4" fmla="*/ 20 w 38"/>
                <a:gd name="T5" fmla="*/ 2 h 34"/>
                <a:gd name="T6" fmla="*/ 20 w 38"/>
                <a:gd name="T7" fmla="*/ 2 h 34"/>
                <a:gd name="T8" fmla="*/ 21 w 38"/>
                <a:gd name="T9" fmla="*/ 2 h 34"/>
                <a:gd name="T10" fmla="*/ 22 w 38"/>
                <a:gd name="T11" fmla="*/ 3 h 34"/>
                <a:gd name="T12" fmla="*/ 24 w 38"/>
                <a:gd name="T13" fmla="*/ 3 h 34"/>
                <a:gd name="T14" fmla="*/ 25 w 38"/>
                <a:gd name="T15" fmla="*/ 3 h 34"/>
                <a:gd name="T16" fmla="*/ 35 w 38"/>
                <a:gd name="T17" fmla="*/ 11 h 34"/>
                <a:gd name="T18" fmla="*/ 17 w 38"/>
                <a:gd name="T19" fmla="*/ 34 h 34"/>
                <a:gd name="T20" fmla="*/ 3 w 38"/>
                <a:gd name="T21" fmla="*/ 26 h 34"/>
                <a:gd name="T22" fmla="*/ 0 w 38"/>
                <a:gd name="T2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4">
                  <a:moveTo>
                    <a:pt x="0" y="18"/>
                  </a:moveTo>
                  <a:cubicBezTo>
                    <a:pt x="0" y="9"/>
                    <a:pt x="7" y="0"/>
                    <a:pt x="16" y="1"/>
                  </a:cubicBezTo>
                  <a:cubicBezTo>
                    <a:pt x="18" y="1"/>
                    <a:pt x="19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4"/>
                    <a:pt x="33" y="7"/>
                    <a:pt x="35" y="11"/>
                  </a:cubicBezTo>
                  <a:cubicBezTo>
                    <a:pt x="38" y="22"/>
                    <a:pt x="27" y="34"/>
                    <a:pt x="17" y="34"/>
                  </a:cubicBezTo>
                  <a:cubicBezTo>
                    <a:pt x="11" y="34"/>
                    <a:pt x="6" y="30"/>
                    <a:pt x="3" y="26"/>
                  </a:cubicBezTo>
                  <a:cubicBezTo>
                    <a:pt x="2" y="24"/>
                    <a:pt x="1" y="21"/>
                    <a:pt x="0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334">
              <a:extLst>
                <a:ext uri="{FF2B5EF4-FFF2-40B4-BE49-F238E27FC236}">
                  <a16:creationId xmlns:a16="http://schemas.microsoft.com/office/drawing/2014/main" id="{B613A7B4-CCCA-4836-90BA-D343C909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463" y="3513137"/>
              <a:ext cx="50800" cy="52388"/>
            </a:xfrm>
            <a:custGeom>
              <a:avLst/>
              <a:gdLst>
                <a:gd name="T0" fmla="*/ 3 w 33"/>
                <a:gd name="T1" fmla="*/ 13 h 34"/>
                <a:gd name="T2" fmla="*/ 9 w 33"/>
                <a:gd name="T3" fmla="*/ 7 h 34"/>
                <a:gd name="T4" fmla="*/ 11 w 33"/>
                <a:gd name="T5" fmla="*/ 6 h 34"/>
                <a:gd name="T6" fmla="*/ 31 w 33"/>
                <a:gd name="T7" fmla="*/ 13 h 34"/>
                <a:gd name="T8" fmla="*/ 30 w 33"/>
                <a:gd name="T9" fmla="*/ 27 h 34"/>
                <a:gd name="T10" fmla="*/ 22 w 33"/>
                <a:gd name="T11" fmla="*/ 33 h 34"/>
                <a:gd name="T12" fmla="*/ 7 w 33"/>
                <a:gd name="T13" fmla="*/ 28 h 34"/>
                <a:gd name="T14" fmla="*/ 3 w 33"/>
                <a:gd name="T15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4">
                  <a:moveTo>
                    <a:pt x="3" y="13"/>
                  </a:moveTo>
                  <a:cubicBezTo>
                    <a:pt x="4" y="11"/>
                    <a:pt x="6" y="8"/>
                    <a:pt x="9" y="7"/>
                  </a:cubicBezTo>
                  <a:cubicBezTo>
                    <a:pt x="10" y="7"/>
                    <a:pt x="10" y="6"/>
                    <a:pt x="11" y="6"/>
                  </a:cubicBezTo>
                  <a:cubicBezTo>
                    <a:pt x="18" y="0"/>
                    <a:pt x="30" y="4"/>
                    <a:pt x="31" y="13"/>
                  </a:cubicBezTo>
                  <a:cubicBezTo>
                    <a:pt x="33" y="18"/>
                    <a:pt x="33" y="23"/>
                    <a:pt x="30" y="27"/>
                  </a:cubicBezTo>
                  <a:cubicBezTo>
                    <a:pt x="28" y="29"/>
                    <a:pt x="25" y="32"/>
                    <a:pt x="22" y="33"/>
                  </a:cubicBezTo>
                  <a:cubicBezTo>
                    <a:pt x="16" y="34"/>
                    <a:pt x="11" y="32"/>
                    <a:pt x="7" y="28"/>
                  </a:cubicBezTo>
                  <a:cubicBezTo>
                    <a:pt x="3" y="25"/>
                    <a:pt x="0" y="19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335">
              <a:extLst>
                <a:ext uri="{FF2B5EF4-FFF2-40B4-BE49-F238E27FC236}">
                  <a16:creationId xmlns:a16="http://schemas.microsoft.com/office/drawing/2014/main" id="{4A1133C3-CC67-4FEF-A7C0-1EF5483E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88" y="3573462"/>
              <a:ext cx="20638" cy="28575"/>
            </a:xfrm>
            <a:custGeom>
              <a:avLst/>
              <a:gdLst>
                <a:gd name="T0" fmla="*/ 4 w 13"/>
                <a:gd name="T1" fmla="*/ 10 h 19"/>
                <a:gd name="T2" fmla="*/ 1 w 13"/>
                <a:gd name="T3" fmla="*/ 10 h 19"/>
                <a:gd name="T4" fmla="*/ 1 w 13"/>
                <a:gd name="T5" fmla="*/ 4 h 19"/>
                <a:gd name="T6" fmla="*/ 8 w 13"/>
                <a:gd name="T7" fmla="*/ 0 h 19"/>
                <a:gd name="T8" fmla="*/ 13 w 13"/>
                <a:gd name="T9" fmla="*/ 2 h 19"/>
                <a:gd name="T10" fmla="*/ 13 w 13"/>
                <a:gd name="T11" fmla="*/ 3 h 19"/>
                <a:gd name="T12" fmla="*/ 9 w 13"/>
                <a:gd name="T13" fmla="*/ 3 h 19"/>
                <a:gd name="T14" fmla="*/ 5 w 13"/>
                <a:gd name="T15" fmla="*/ 4 h 19"/>
                <a:gd name="T16" fmla="*/ 2 w 13"/>
                <a:gd name="T17" fmla="*/ 7 h 19"/>
                <a:gd name="T18" fmla="*/ 5 w 13"/>
                <a:gd name="T19" fmla="*/ 9 h 19"/>
                <a:gd name="T20" fmla="*/ 8 w 13"/>
                <a:gd name="T21" fmla="*/ 10 h 19"/>
                <a:gd name="T22" fmla="*/ 4 w 13"/>
                <a:gd name="T23" fmla="*/ 17 h 19"/>
                <a:gd name="T24" fmla="*/ 4 w 13"/>
                <a:gd name="T25" fmla="*/ 17 h 19"/>
                <a:gd name="T26" fmla="*/ 7 w 13"/>
                <a:gd name="T27" fmla="*/ 14 h 19"/>
                <a:gd name="T28" fmla="*/ 4 w 13"/>
                <a:gd name="T2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9">
                  <a:moveTo>
                    <a:pt x="4" y="10"/>
                  </a:moveTo>
                  <a:cubicBezTo>
                    <a:pt x="3" y="10"/>
                    <a:pt x="2" y="10"/>
                    <a:pt x="1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3" y="2"/>
                    <a:pt x="6" y="1"/>
                    <a:pt x="8" y="0"/>
                  </a:cubicBezTo>
                  <a:cubicBezTo>
                    <a:pt x="10" y="0"/>
                    <a:pt x="13" y="0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0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4"/>
                    <a:pt x="2" y="6"/>
                    <a:pt x="2" y="7"/>
                  </a:cubicBezTo>
                  <a:cubicBezTo>
                    <a:pt x="3" y="9"/>
                    <a:pt x="4" y="8"/>
                    <a:pt x="5" y="9"/>
                  </a:cubicBezTo>
                  <a:cubicBezTo>
                    <a:pt x="6" y="9"/>
                    <a:pt x="7" y="9"/>
                    <a:pt x="8" y="10"/>
                  </a:cubicBezTo>
                  <a:cubicBezTo>
                    <a:pt x="10" y="12"/>
                    <a:pt x="8" y="19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6" y="15"/>
                    <a:pt x="7" y="14"/>
                  </a:cubicBezTo>
                  <a:cubicBezTo>
                    <a:pt x="8" y="12"/>
                    <a:pt x="6" y="11"/>
                    <a:pt x="4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336">
              <a:extLst>
                <a:ext uri="{FF2B5EF4-FFF2-40B4-BE49-F238E27FC236}">
                  <a16:creationId xmlns:a16="http://schemas.microsoft.com/office/drawing/2014/main" id="{9E5C6458-B8DC-45CF-A49C-8FA37831B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176" y="3414712"/>
              <a:ext cx="290513" cy="196850"/>
            </a:xfrm>
            <a:custGeom>
              <a:avLst/>
              <a:gdLst>
                <a:gd name="T0" fmla="*/ 8 w 189"/>
                <a:gd name="T1" fmla="*/ 43 h 129"/>
                <a:gd name="T2" fmla="*/ 28 w 189"/>
                <a:gd name="T3" fmla="*/ 39 h 129"/>
                <a:gd name="T4" fmla="*/ 31 w 189"/>
                <a:gd name="T5" fmla="*/ 41 h 129"/>
                <a:gd name="T6" fmla="*/ 41 w 189"/>
                <a:gd name="T7" fmla="*/ 38 h 129"/>
                <a:gd name="T8" fmla="*/ 55 w 189"/>
                <a:gd name="T9" fmla="*/ 41 h 129"/>
                <a:gd name="T10" fmla="*/ 76 w 189"/>
                <a:gd name="T11" fmla="*/ 47 h 129"/>
                <a:gd name="T12" fmla="*/ 93 w 189"/>
                <a:gd name="T13" fmla="*/ 54 h 129"/>
                <a:gd name="T14" fmla="*/ 110 w 189"/>
                <a:gd name="T15" fmla="*/ 62 h 129"/>
                <a:gd name="T16" fmla="*/ 125 w 189"/>
                <a:gd name="T17" fmla="*/ 73 h 129"/>
                <a:gd name="T18" fmla="*/ 134 w 189"/>
                <a:gd name="T19" fmla="*/ 95 h 129"/>
                <a:gd name="T20" fmla="*/ 138 w 189"/>
                <a:gd name="T21" fmla="*/ 95 h 129"/>
                <a:gd name="T22" fmla="*/ 151 w 189"/>
                <a:gd name="T23" fmla="*/ 126 h 129"/>
                <a:gd name="T24" fmla="*/ 165 w 189"/>
                <a:gd name="T25" fmla="*/ 99 h 129"/>
                <a:gd name="T26" fmla="*/ 179 w 189"/>
                <a:gd name="T27" fmla="*/ 101 h 129"/>
                <a:gd name="T28" fmla="*/ 187 w 189"/>
                <a:gd name="T29" fmla="*/ 55 h 129"/>
                <a:gd name="T30" fmla="*/ 111 w 189"/>
                <a:gd name="T31" fmla="*/ 5 h 129"/>
                <a:gd name="T32" fmla="*/ 15 w 189"/>
                <a:gd name="T33" fmla="*/ 23 h 129"/>
                <a:gd name="T34" fmla="*/ 8 w 189"/>
                <a:gd name="T35" fmla="*/ 4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29">
                  <a:moveTo>
                    <a:pt x="8" y="43"/>
                  </a:moveTo>
                  <a:cubicBezTo>
                    <a:pt x="15" y="50"/>
                    <a:pt x="23" y="45"/>
                    <a:pt x="28" y="39"/>
                  </a:cubicBezTo>
                  <a:cubicBezTo>
                    <a:pt x="29" y="39"/>
                    <a:pt x="30" y="40"/>
                    <a:pt x="31" y="41"/>
                  </a:cubicBezTo>
                  <a:cubicBezTo>
                    <a:pt x="35" y="42"/>
                    <a:pt x="38" y="41"/>
                    <a:pt x="41" y="38"/>
                  </a:cubicBezTo>
                  <a:cubicBezTo>
                    <a:pt x="43" y="43"/>
                    <a:pt x="50" y="43"/>
                    <a:pt x="55" y="41"/>
                  </a:cubicBezTo>
                  <a:cubicBezTo>
                    <a:pt x="56" y="49"/>
                    <a:pt x="67" y="50"/>
                    <a:pt x="76" y="47"/>
                  </a:cubicBezTo>
                  <a:cubicBezTo>
                    <a:pt x="76" y="55"/>
                    <a:pt x="86" y="58"/>
                    <a:pt x="93" y="54"/>
                  </a:cubicBezTo>
                  <a:cubicBezTo>
                    <a:pt x="96" y="60"/>
                    <a:pt x="103" y="64"/>
                    <a:pt x="110" y="62"/>
                  </a:cubicBezTo>
                  <a:cubicBezTo>
                    <a:pt x="112" y="69"/>
                    <a:pt x="118" y="76"/>
                    <a:pt x="125" y="73"/>
                  </a:cubicBezTo>
                  <a:cubicBezTo>
                    <a:pt x="126" y="81"/>
                    <a:pt x="129" y="88"/>
                    <a:pt x="134" y="95"/>
                  </a:cubicBezTo>
                  <a:cubicBezTo>
                    <a:pt x="135" y="96"/>
                    <a:pt x="137" y="96"/>
                    <a:pt x="138" y="95"/>
                  </a:cubicBezTo>
                  <a:cubicBezTo>
                    <a:pt x="139" y="107"/>
                    <a:pt x="142" y="123"/>
                    <a:pt x="151" y="126"/>
                  </a:cubicBezTo>
                  <a:cubicBezTo>
                    <a:pt x="161" y="129"/>
                    <a:pt x="164" y="111"/>
                    <a:pt x="165" y="99"/>
                  </a:cubicBezTo>
                  <a:cubicBezTo>
                    <a:pt x="168" y="104"/>
                    <a:pt x="174" y="107"/>
                    <a:pt x="179" y="101"/>
                  </a:cubicBezTo>
                  <a:cubicBezTo>
                    <a:pt x="188" y="92"/>
                    <a:pt x="189" y="67"/>
                    <a:pt x="187" y="55"/>
                  </a:cubicBezTo>
                  <a:cubicBezTo>
                    <a:pt x="180" y="23"/>
                    <a:pt x="139" y="9"/>
                    <a:pt x="111" y="5"/>
                  </a:cubicBezTo>
                  <a:cubicBezTo>
                    <a:pt x="79" y="0"/>
                    <a:pt x="40" y="1"/>
                    <a:pt x="15" y="23"/>
                  </a:cubicBezTo>
                  <a:cubicBezTo>
                    <a:pt x="9" y="28"/>
                    <a:pt x="0" y="36"/>
                    <a:pt x="8" y="43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337">
              <a:extLst>
                <a:ext uri="{FF2B5EF4-FFF2-40B4-BE49-F238E27FC236}">
                  <a16:creationId xmlns:a16="http://schemas.microsoft.com/office/drawing/2014/main" id="{C60F7A84-2F0F-4779-ADDB-5AB6C74F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354387"/>
              <a:ext cx="241300" cy="168275"/>
            </a:xfrm>
            <a:custGeom>
              <a:avLst/>
              <a:gdLst>
                <a:gd name="T0" fmla="*/ 3 w 157"/>
                <a:gd name="T1" fmla="*/ 42 h 110"/>
                <a:gd name="T2" fmla="*/ 74 w 157"/>
                <a:gd name="T3" fmla="*/ 82 h 110"/>
                <a:gd name="T4" fmla="*/ 115 w 157"/>
                <a:gd name="T5" fmla="*/ 95 h 110"/>
                <a:gd name="T6" fmla="*/ 149 w 157"/>
                <a:gd name="T7" fmla="*/ 109 h 110"/>
                <a:gd name="T8" fmla="*/ 151 w 157"/>
                <a:gd name="T9" fmla="*/ 109 h 110"/>
                <a:gd name="T10" fmla="*/ 154 w 157"/>
                <a:gd name="T11" fmla="*/ 109 h 110"/>
                <a:gd name="T12" fmla="*/ 146 w 157"/>
                <a:gd name="T13" fmla="*/ 49 h 110"/>
                <a:gd name="T14" fmla="*/ 123 w 157"/>
                <a:gd name="T15" fmla="*/ 9 h 110"/>
                <a:gd name="T16" fmla="*/ 74 w 157"/>
                <a:gd name="T17" fmla="*/ 8 h 110"/>
                <a:gd name="T18" fmla="*/ 4 w 157"/>
                <a:gd name="T19" fmla="*/ 34 h 110"/>
                <a:gd name="T20" fmla="*/ 3 w 157"/>
                <a:gd name="T21" fmla="*/ 4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110">
                  <a:moveTo>
                    <a:pt x="3" y="42"/>
                  </a:moveTo>
                  <a:cubicBezTo>
                    <a:pt x="23" y="62"/>
                    <a:pt x="49" y="73"/>
                    <a:pt x="74" y="82"/>
                  </a:cubicBezTo>
                  <a:cubicBezTo>
                    <a:pt x="88" y="87"/>
                    <a:pt x="102" y="91"/>
                    <a:pt x="115" y="95"/>
                  </a:cubicBezTo>
                  <a:cubicBezTo>
                    <a:pt x="126" y="100"/>
                    <a:pt x="138" y="107"/>
                    <a:pt x="149" y="109"/>
                  </a:cubicBezTo>
                  <a:cubicBezTo>
                    <a:pt x="150" y="109"/>
                    <a:pt x="150" y="109"/>
                    <a:pt x="151" y="109"/>
                  </a:cubicBezTo>
                  <a:cubicBezTo>
                    <a:pt x="151" y="110"/>
                    <a:pt x="153" y="110"/>
                    <a:pt x="154" y="109"/>
                  </a:cubicBezTo>
                  <a:cubicBezTo>
                    <a:pt x="157" y="89"/>
                    <a:pt x="152" y="69"/>
                    <a:pt x="146" y="49"/>
                  </a:cubicBezTo>
                  <a:cubicBezTo>
                    <a:pt x="141" y="36"/>
                    <a:pt x="137" y="16"/>
                    <a:pt x="123" y="9"/>
                  </a:cubicBezTo>
                  <a:cubicBezTo>
                    <a:pt x="109" y="0"/>
                    <a:pt x="89" y="4"/>
                    <a:pt x="74" y="8"/>
                  </a:cubicBezTo>
                  <a:cubicBezTo>
                    <a:pt x="51" y="13"/>
                    <a:pt x="28" y="24"/>
                    <a:pt x="4" y="34"/>
                  </a:cubicBezTo>
                  <a:cubicBezTo>
                    <a:pt x="1" y="36"/>
                    <a:pt x="0" y="40"/>
                    <a:pt x="3" y="42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338">
              <a:extLst>
                <a:ext uri="{FF2B5EF4-FFF2-40B4-BE49-F238E27FC236}">
                  <a16:creationId xmlns:a16="http://schemas.microsoft.com/office/drawing/2014/main" id="{B86446A2-FD0B-4CEE-B44A-EB035E7CA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288" y="3400425"/>
              <a:ext cx="296863" cy="153988"/>
            </a:xfrm>
            <a:custGeom>
              <a:avLst/>
              <a:gdLst>
                <a:gd name="T0" fmla="*/ 5 w 194"/>
                <a:gd name="T1" fmla="*/ 36 h 101"/>
                <a:gd name="T2" fmla="*/ 179 w 194"/>
                <a:gd name="T3" fmla="*/ 100 h 101"/>
                <a:gd name="T4" fmla="*/ 182 w 194"/>
                <a:gd name="T5" fmla="*/ 100 h 101"/>
                <a:gd name="T6" fmla="*/ 188 w 194"/>
                <a:gd name="T7" fmla="*/ 98 h 101"/>
                <a:gd name="T8" fmla="*/ 190 w 194"/>
                <a:gd name="T9" fmla="*/ 76 h 101"/>
                <a:gd name="T10" fmla="*/ 132 w 194"/>
                <a:gd name="T11" fmla="*/ 32 h 101"/>
                <a:gd name="T12" fmla="*/ 55 w 194"/>
                <a:gd name="T13" fmla="*/ 7 h 101"/>
                <a:gd name="T14" fmla="*/ 21 w 194"/>
                <a:gd name="T15" fmla="*/ 5 h 101"/>
                <a:gd name="T16" fmla="*/ 2 w 194"/>
                <a:gd name="T17" fmla="*/ 29 h 101"/>
                <a:gd name="T18" fmla="*/ 5 w 194"/>
                <a:gd name="T1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01">
                  <a:moveTo>
                    <a:pt x="5" y="36"/>
                  </a:moveTo>
                  <a:cubicBezTo>
                    <a:pt x="67" y="48"/>
                    <a:pt x="124" y="72"/>
                    <a:pt x="179" y="100"/>
                  </a:cubicBezTo>
                  <a:cubicBezTo>
                    <a:pt x="180" y="101"/>
                    <a:pt x="181" y="100"/>
                    <a:pt x="182" y="100"/>
                  </a:cubicBezTo>
                  <a:cubicBezTo>
                    <a:pt x="183" y="100"/>
                    <a:pt x="185" y="100"/>
                    <a:pt x="188" y="98"/>
                  </a:cubicBezTo>
                  <a:cubicBezTo>
                    <a:pt x="194" y="93"/>
                    <a:pt x="192" y="83"/>
                    <a:pt x="190" y="76"/>
                  </a:cubicBezTo>
                  <a:cubicBezTo>
                    <a:pt x="182" y="53"/>
                    <a:pt x="152" y="43"/>
                    <a:pt x="132" y="32"/>
                  </a:cubicBezTo>
                  <a:cubicBezTo>
                    <a:pt x="107" y="20"/>
                    <a:pt x="82" y="12"/>
                    <a:pt x="55" y="7"/>
                  </a:cubicBezTo>
                  <a:cubicBezTo>
                    <a:pt x="45" y="5"/>
                    <a:pt x="31" y="0"/>
                    <a:pt x="21" y="5"/>
                  </a:cubicBezTo>
                  <a:cubicBezTo>
                    <a:pt x="12" y="10"/>
                    <a:pt x="6" y="21"/>
                    <a:pt x="2" y="29"/>
                  </a:cubicBezTo>
                  <a:cubicBezTo>
                    <a:pt x="0" y="33"/>
                    <a:pt x="2" y="36"/>
                    <a:pt x="5" y="36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339">
              <a:extLst>
                <a:ext uri="{FF2B5EF4-FFF2-40B4-BE49-F238E27FC236}">
                  <a16:creationId xmlns:a16="http://schemas.microsoft.com/office/drawing/2014/main" id="{05BD2A09-0349-4F60-972F-C1258D20A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76" y="3494087"/>
              <a:ext cx="22225" cy="47625"/>
            </a:xfrm>
            <a:custGeom>
              <a:avLst/>
              <a:gdLst>
                <a:gd name="T0" fmla="*/ 1 w 14"/>
                <a:gd name="T1" fmla="*/ 29 h 31"/>
                <a:gd name="T2" fmla="*/ 8 w 14"/>
                <a:gd name="T3" fmla="*/ 16 h 31"/>
                <a:gd name="T4" fmla="*/ 11 w 14"/>
                <a:gd name="T5" fmla="*/ 1 h 31"/>
                <a:gd name="T6" fmla="*/ 12 w 14"/>
                <a:gd name="T7" fmla="*/ 1 h 31"/>
                <a:gd name="T8" fmla="*/ 2 w 14"/>
                <a:gd name="T9" fmla="*/ 30 h 31"/>
                <a:gd name="T10" fmla="*/ 1 w 14"/>
                <a:gd name="T1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1">
                  <a:moveTo>
                    <a:pt x="1" y="29"/>
                  </a:moveTo>
                  <a:cubicBezTo>
                    <a:pt x="3" y="25"/>
                    <a:pt x="6" y="21"/>
                    <a:pt x="8" y="16"/>
                  </a:cubicBezTo>
                  <a:cubicBezTo>
                    <a:pt x="10" y="11"/>
                    <a:pt x="10" y="6"/>
                    <a:pt x="11" y="1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4" y="10"/>
                    <a:pt x="10" y="24"/>
                    <a:pt x="2" y="30"/>
                  </a:cubicBezTo>
                  <a:cubicBezTo>
                    <a:pt x="1" y="31"/>
                    <a:pt x="0" y="30"/>
                    <a:pt x="1" y="2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340">
              <a:extLst>
                <a:ext uri="{FF2B5EF4-FFF2-40B4-BE49-F238E27FC236}">
                  <a16:creationId xmlns:a16="http://schemas.microsoft.com/office/drawing/2014/main" id="{C7D06FA1-9D95-49EA-B242-15FA7DB4E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484562"/>
              <a:ext cx="20638" cy="46038"/>
            </a:xfrm>
            <a:custGeom>
              <a:avLst/>
              <a:gdLst>
                <a:gd name="T0" fmla="*/ 1 w 14"/>
                <a:gd name="T1" fmla="*/ 28 h 30"/>
                <a:gd name="T2" fmla="*/ 8 w 14"/>
                <a:gd name="T3" fmla="*/ 15 h 30"/>
                <a:gd name="T4" fmla="*/ 11 w 14"/>
                <a:gd name="T5" fmla="*/ 0 h 30"/>
                <a:gd name="T6" fmla="*/ 12 w 14"/>
                <a:gd name="T7" fmla="*/ 0 h 30"/>
                <a:gd name="T8" fmla="*/ 10 w 14"/>
                <a:gd name="T9" fmla="*/ 17 h 30"/>
                <a:gd name="T10" fmla="*/ 2 w 14"/>
                <a:gd name="T11" fmla="*/ 29 h 30"/>
                <a:gd name="T12" fmla="*/ 1 w 14"/>
                <a:gd name="T1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">
                  <a:moveTo>
                    <a:pt x="1" y="28"/>
                  </a:moveTo>
                  <a:cubicBezTo>
                    <a:pt x="2" y="24"/>
                    <a:pt x="6" y="20"/>
                    <a:pt x="8" y="15"/>
                  </a:cubicBezTo>
                  <a:cubicBezTo>
                    <a:pt x="10" y="10"/>
                    <a:pt x="10" y="5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4" y="6"/>
                    <a:pt x="12" y="12"/>
                    <a:pt x="10" y="17"/>
                  </a:cubicBezTo>
                  <a:cubicBezTo>
                    <a:pt x="8" y="21"/>
                    <a:pt x="6" y="27"/>
                    <a:pt x="2" y="29"/>
                  </a:cubicBezTo>
                  <a:cubicBezTo>
                    <a:pt x="1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341">
              <a:extLst>
                <a:ext uri="{FF2B5EF4-FFF2-40B4-BE49-F238E27FC236}">
                  <a16:creationId xmlns:a16="http://schemas.microsoft.com/office/drawing/2014/main" id="{6E2FF55C-E61E-444A-B74C-A30D6706B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471862"/>
              <a:ext cx="23813" cy="42863"/>
            </a:xfrm>
            <a:custGeom>
              <a:avLst/>
              <a:gdLst>
                <a:gd name="T0" fmla="*/ 0 w 15"/>
                <a:gd name="T1" fmla="*/ 27 h 28"/>
                <a:gd name="T2" fmla="*/ 8 w 15"/>
                <a:gd name="T3" fmla="*/ 15 h 28"/>
                <a:gd name="T4" fmla="*/ 14 w 15"/>
                <a:gd name="T5" fmla="*/ 1 h 28"/>
                <a:gd name="T6" fmla="*/ 15 w 15"/>
                <a:gd name="T7" fmla="*/ 1 h 28"/>
                <a:gd name="T8" fmla="*/ 10 w 15"/>
                <a:gd name="T9" fmla="*/ 15 h 28"/>
                <a:gd name="T10" fmla="*/ 1 w 15"/>
                <a:gd name="T11" fmla="*/ 28 h 28"/>
                <a:gd name="T12" fmla="*/ 0 w 15"/>
                <a:gd name="T1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8">
                  <a:moveTo>
                    <a:pt x="0" y="27"/>
                  </a:moveTo>
                  <a:cubicBezTo>
                    <a:pt x="1" y="23"/>
                    <a:pt x="6" y="19"/>
                    <a:pt x="8" y="15"/>
                  </a:cubicBezTo>
                  <a:cubicBezTo>
                    <a:pt x="10" y="10"/>
                    <a:pt x="11" y="5"/>
                    <a:pt x="14" y="1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6"/>
                    <a:pt x="12" y="11"/>
                    <a:pt x="10" y="15"/>
                  </a:cubicBezTo>
                  <a:cubicBezTo>
                    <a:pt x="8" y="19"/>
                    <a:pt x="5" y="26"/>
                    <a:pt x="1" y="28"/>
                  </a:cubicBezTo>
                  <a:cubicBezTo>
                    <a:pt x="1" y="28"/>
                    <a:pt x="0" y="28"/>
                    <a:pt x="0" y="2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342">
              <a:extLst>
                <a:ext uri="{FF2B5EF4-FFF2-40B4-BE49-F238E27FC236}">
                  <a16:creationId xmlns:a16="http://schemas.microsoft.com/office/drawing/2014/main" id="{EFB26FB0-A4A1-4E8A-A042-F4C00F97A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455987"/>
              <a:ext cx="33338" cy="53975"/>
            </a:xfrm>
            <a:custGeom>
              <a:avLst/>
              <a:gdLst>
                <a:gd name="T0" fmla="*/ 6 w 22"/>
                <a:gd name="T1" fmla="*/ 23 h 36"/>
                <a:gd name="T2" fmla="*/ 11 w 22"/>
                <a:gd name="T3" fmla="*/ 13 h 36"/>
                <a:gd name="T4" fmla="*/ 19 w 22"/>
                <a:gd name="T5" fmla="*/ 1 h 36"/>
                <a:gd name="T6" fmla="*/ 19 w 22"/>
                <a:gd name="T7" fmla="*/ 0 h 36"/>
                <a:gd name="T8" fmla="*/ 15 w 22"/>
                <a:gd name="T9" fmla="*/ 11 h 36"/>
                <a:gd name="T10" fmla="*/ 9 w 22"/>
                <a:gd name="T11" fmla="*/ 23 h 36"/>
                <a:gd name="T12" fmla="*/ 7 w 22"/>
                <a:gd name="T13" fmla="*/ 27 h 36"/>
                <a:gd name="T14" fmla="*/ 6 w 22"/>
                <a:gd name="T15" fmla="*/ 30 h 36"/>
                <a:gd name="T16" fmla="*/ 5 w 22"/>
                <a:gd name="T17" fmla="*/ 33 h 36"/>
                <a:gd name="T18" fmla="*/ 6 w 22"/>
                <a:gd name="T19" fmla="*/ 34 h 36"/>
                <a:gd name="T20" fmla="*/ 6 w 22"/>
                <a:gd name="T21" fmla="*/ 34 h 36"/>
                <a:gd name="T22" fmla="*/ 4 w 22"/>
                <a:gd name="T23" fmla="*/ 36 h 36"/>
                <a:gd name="T24" fmla="*/ 6 w 22"/>
                <a:gd name="T25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6" y="23"/>
                  </a:moveTo>
                  <a:cubicBezTo>
                    <a:pt x="7" y="19"/>
                    <a:pt x="9" y="16"/>
                    <a:pt x="11" y="13"/>
                  </a:cubicBezTo>
                  <a:cubicBezTo>
                    <a:pt x="12" y="11"/>
                    <a:pt x="19" y="2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3"/>
                    <a:pt x="17" y="8"/>
                    <a:pt x="15" y="11"/>
                  </a:cubicBezTo>
                  <a:cubicBezTo>
                    <a:pt x="13" y="14"/>
                    <a:pt x="11" y="18"/>
                    <a:pt x="9" y="23"/>
                  </a:cubicBezTo>
                  <a:cubicBezTo>
                    <a:pt x="8" y="24"/>
                    <a:pt x="8" y="26"/>
                    <a:pt x="7" y="27"/>
                  </a:cubicBezTo>
                  <a:cubicBezTo>
                    <a:pt x="7" y="28"/>
                    <a:pt x="7" y="29"/>
                    <a:pt x="6" y="30"/>
                  </a:cubicBezTo>
                  <a:cubicBezTo>
                    <a:pt x="6" y="31"/>
                    <a:pt x="6" y="32"/>
                    <a:pt x="5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5" y="36"/>
                    <a:pt x="4" y="36"/>
                  </a:cubicBezTo>
                  <a:cubicBezTo>
                    <a:pt x="0" y="34"/>
                    <a:pt x="5" y="25"/>
                    <a:pt x="6" y="2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343">
              <a:extLst>
                <a:ext uri="{FF2B5EF4-FFF2-40B4-BE49-F238E27FC236}">
                  <a16:creationId xmlns:a16="http://schemas.microsoft.com/office/drawing/2014/main" id="{20A36E33-BF83-4BC9-98A6-AA7E7D08F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446462"/>
              <a:ext cx="28575" cy="49213"/>
            </a:xfrm>
            <a:custGeom>
              <a:avLst/>
              <a:gdLst>
                <a:gd name="T0" fmla="*/ 5 w 18"/>
                <a:gd name="T1" fmla="*/ 16 h 32"/>
                <a:gd name="T2" fmla="*/ 16 w 18"/>
                <a:gd name="T3" fmla="*/ 0 h 32"/>
                <a:gd name="T4" fmla="*/ 17 w 18"/>
                <a:gd name="T5" fmla="*/ 1 h 32"/>
                <a:gd name="T6" fmla="*/ 7 w 18"/>
                <a:gd name="T7" fmla="*/ 18 h 32"/>
                <a:gd name="T8" fmla="*/ 2 w 18"/>
                <a:gd name="T9" fmla="*/ 32 h 32"/>
                <a:gd name="T10" fmla="*/ 0 w 18"/>
                <a:gd name="T11" fmla="*/ 32 h 32"/>
                <a:gd name="T12" fmla="*/ 5 w 1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2">
                  <a:moveTo>
                    <a:pt x="5" y="16"/>
                  </a:moveTo>
                  <a:cubicBezTo>
                    <a:pt x="8" y="10"/>
                    <a:pt x="12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7"/>
                    <a:pt x="10" y="12"/>
                    <a:pt x="7" y="18"/>
                  </a:cubicBezTo>
                  <a:cubicBezTo>
                    <a:pt x="5" y="22"/>
                    <a:pt x="5" y="28"/>
                    <a:pt x="2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27"/>
                    <a:pt x="3" y="20"/>
                    <a:pt x="5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344">
              <a:extLst>
                <a:ext uri="{FF2B5EF4-FFF2-40B4-BE49-F238E27FC236}">
                  <a16:creationId xmlns:a16="http://schemas.microsoft.com/office/drawing/2014/main" id="{8AD1B243-8FB0-4E3C-AF11-11DE7B697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436937"/>
              <a:ext cx="28575" cy="46038"/>
            </a:xfrm>
            <a:custGeom>
              <a:avLst/>
              <a:gdLst>
                <a:gd name="T0" fmla="*/ 1 w 18"/>
                <a:gd name="T1" fmla="*/ 28 h 30"/>
                <a:gd name="T2" fmla="*/ 17 w 18"/>
                <a:gd name="T3" fmla="*/ 0 h 30"/>
                <a:gd name="T4" fmla="*/ 18 w 18"/>
                <a:gd name="T5" fmla="*/ 1 h 30"/>
                <a:gd name="T6" fmla="*/ 8 w 18"/>
                <a:gd name="T7" fmla="*/ 14 h 30"/>
                <a:gd name="T8" fmla="*/ 3 w 18"/>
                <a:gd name="T9" fmla="*/ 29 h 30"/>
                <a:gd name="T10" fmla="*/ 1 w 18"/>
                <a:gd name="T11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0">
                  <a:moveTo>
                    <a:pt x="1" y="28"/>
                  </a:moveTo>
                  <a:cubicBezTo>
                    <a:pt x="3" y="19"/>
                    <a:pt x="7" y="3"/>
                    <a:pt x="1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5"/>
                    <a:pt x="11" y="9"/>
                    <a:pt x="8" y="14"/>
                  </a:cubicBezTo>
                  <a:cubicBezTo>
                    <a:pt x="6" y="18"/>
                    <a:pt x="5" y="24"/>
                    <a:pt x="3" y="29"/>
                  </a:cubicBezTo>
                  <a:cubicBezTo>
                    <a:pt x="3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345">
              <a:extLst>
                <a:ext uri="{FF2B5EF4-FFF2-40B4-BE49-F238E27FC236}">
                  <a16:creationId xmlns:a16="http://schemas.microsoft.com/office/drawing/2014/main" id="{CD384475-1C59-482C-9CB4-BDE24DB80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3425825"/>
              <a:ext cx="30163" cy="49213"/>
            </a:xfrm>
            <a:custGeom>
              <a:avLst/>
              <a:gdLst>
                <a:gd name="T0" fmla="*/ 1 w 20"/>
                <a:gd name="T1" fmla="*/ 30 h 32"/>
                <a:gd name="T2" fmla="*/ 6 w 20"/>
                <a:gd name="T3" fmla="*/ 12 h 32"/>
                <a:gd name="T4" fmla="*/ 19 w 20"/>
                <a:gd name="T5" fmla="*/ 0 h 32"/>
                <a:gd name="T6" fmla="*/ 19 w 20"/>
                <a:gd name="T7" fmla="*/ 1 h 32"/>
                <a:gd name="T8" fmla="*/ 18 w 20"/>
                <a:gd name="T9" fmla="*/ 2 h 32"/>
                <a:gd name="T10" fmla="*/ 18 w 20"/>
                <a:gd name="T11" fmla="*/ 2 h 32"/>
                <a:gd name="T12" fmla="*/ 17 w 20"/>
                <a:gd name="T13" fmla="*/ 3 h 32"/>
                <a:gd name="T14" fmla="*/ 15 w 20"/>
                <a:gd name="T15" fmla="*/ 6 h 32"/>
                <a:gd name="T16" fmla="*/ 9 w 20"/>
                <a:gd name="T17" fmla="*/ 13 h 32"/>
                <a:gd name="T18" fmla="*/ 3 w 20"/>
                <a:gd name="T19" fmla="*/ 30 h 32"/>
                <a:gd name="T20" fmla="*/ 1 w 20"/>
                <a:gd name="T2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2">
                  <a:moveTo>
                    <a:pt x="1" y="30"/>
                  </a:moveTo>
                  <a:cubicBezTo>
                    <a:pt x="1" y="24"/>
                    <a:pt x="3" y="18"/>
                    <a:pt x="6" y="12"/>
                  </a:cubicBezTo>
                  <a:cubicBezTo>
                    <a:pt x="9" y="8"/>
                    <a:pt x="13" y="2"/>
                    <a:pt x="19" y="0"/>
                  </a:cubicBezTo>
                  <a:cubicBezTo>
                    <a:pt x="19" y="0"/>
                    <a:pt x="20" y="1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4"/>
                    <a:pt x="16" y="5"/>
                    <a:pt x="15" y="6"/>
                  </a:cubicBezTo>
                  <a:cubicBezTo>
                    <a:pt x="13" y="8"/>
                    <a:pt x="11" y="10"/>
                    <a:pt x="9" y="13"/>
                  </a:cubicBezTo>
                  <a:cubicBezTo>
                    <a:pt x="6" y="18"/>
                    <a:pt x="4" y="24"/>
                    <a:pt x="3" y="30"/>
                  </a:cubicBezTo>
                  <a:cubicBezTo>
                    <a:pt x="3" y="32"/>
                    <a:pt x="0" y="32"/>
                    <a:pt x="1" y="3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346">
              <a:extLst>
                <a:ext uri="{FF2B5EF4-FFF2-40B4-BE49-F238E27FC236}">
                  <a16:creationId xmlns:a16="http://schemas.microsoft.com/office/drawing/2014/main" id="{772E174C-9374-4A0C-AB19-E8FA02E53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416300"/>
              <a:ext cx="30163" cy="50800"/>
            </a:xfrm>
            <a:custGeom>
              <a:avLst/>
              <a:gdLst>
                <a:gd name="T0" fmla="*/ 6 w 19"/>
                <a:gd name="T1" fmla="*/ 14 h 33"/>
                <a:gd name="T2" fmla="*/ 19 w 19"/>
                <a:gd name="T3" fmla="*/ 0 h 33"/>
                <a:gd name="T4" fmla="*/ 19 w 19"/>
                <a:gd name="T5" fmla="*/ 1 h 33"/>
                <a:gd name="T6" fmla="*/ 15 w 19"/>
                <a:gd name="T7" fmla="*/ 6 h 33"/>
                <a:gd name="T8" fmla="*/ 9 w 19"/>
                <a:gd name="T9" fmla="*/ 14 h 33"/>
                <a:gd name="T10" fmla="*/ 5 w 19"/>
                <a:gd name="T11" fmla="*/ 24 h 33"/>
                <a:gd name="T12" fmla="*/ 2 w 19"/>
                <a:gd name="T13" fmla="*/ 32 h 33"/>
                <a:gd name="T14" fmla="*/ 0 w 19"/>
                <a:gd name="T15" fmla="*/ 32 h 33"/>
                <a:gd name="T16" fmla="*/ 6 w 19"/>
                <a:gd name="T1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3">
                  <a:moveTo>
                    <a:pt x="6" y="14"/>
                  </a:moveTo>
                  <a:cubicBezTo>
                    <a:pt x="9" y="8"/>
                    <a:pt x="13" y="4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3"/>
                    <a:pt x="17" y="4"/>
                    <a:pt x="15" y="6"/>
                  </a:cubicBezTo>
                  <a:cubicBezTo>
                    <a:pt x="12" y="8"/>
                    <a:pt x="10" y="11"/>
                    <a:pt x="9" y="14"/>
                  </a:cubicBezTo>
                  <a:cubicBezTo>
                    <a:pt x="7" y="17"/>
                    <a:pt x="6" y="21"/>
                    <a:pt x="5" y="24"/>
                  </a:cubicBezTo>
                  <a:cubicBezTo>
                    <a:pt x="4" y="27"/>
                    <a:pt x="4" y="30"/>
                    <a:pt x="2" y="32"/>
                  </a:cubicBezTo>
                  <a:cubicBezTo>
                    <a:pt x="2" y="33"/>
                    <a:pt x="0" y="32"/>
                    <a:pt x="0" y="32"/>
                  </a:cubicBezTo>
                  <a:cubicBezTo>
                    <a:pt x="0" y="26"/>
                    <a:pt x="3" y="19"/>
                    <a:pt x="6" y="1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347">
              <a:extLst>
                <a:ext uri="{FF2B5EF4-FFF2-40B4-BE49-F238E27FC236}">
                  <a16:creationId xmlns:a16="http://schemas.microsoft.com/office/drawing/2014/main" id="{6C945193-F6A2-46F6-855C-E745E833C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414712"/>
              <a:ext cx="33338" cy="46038"/>
            </a:xfrm>
            <a:custGeom>
              <a:avLst/>
              <a:gdLst>
                <a:gd name="T0" fmla="*/ 9 w 22"/>
                <a:gd name="T1" fmla="*/ 11 h 31"/>
                <a:gd name="T2" fmla="*/ 18 w 22"/>
                <a:gd name="T3" fmla="*/ 2 h 31"/>
                <a:gd name="T4" fmla="*/ 22 w 22"/>
                <a:gd name="T5" fmla="*/ 1 h 31"/>
                <a:gd name="T6" fmla="*/ 22 w 22"/>
                <a:gd name="T7" fmla="*/ 2 h 31"/>
                <a:gd name="T8" fmla="*/ 22 w 22"/>
                <a:gd name="T9" fmla="*/ 2 h 31"/>
                <a:gd name="T10" fmla="*/ 21 w 22"/>
                <a:gd name="T11" fmla="*/ 2 h 31"/>
                <a:gd name="T12" fmla="*/ 16 w 22"/>
                <a:gd name="T13" fmla="*/ 7 h 31"/>
                <a:gd name="T14" fmla="*/ 10 w 22"/>
                <a:gd name="T15" fmla="*/ 15 h 31"/>
                <a:gd name="T16" fmla="*/ 6 w 22"/>
                <a:gd name="T17" fmla="*/ 22 h 31"/>
                <a:gd name="T18" fmla="*/ 4 w 22"/>
                <a:gd name="T19" fmla="*/ 30 h 31"/>
                <a:gd name="T20" fmla="*/ 3 w 22"/>
                <a:gd name="T21" fmla="*/ 30 h 31"/>
                <a:gd name="T22" fmla="*/ 9 w 22"/>
                <a:gd name="T23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9" y="11"/>
                  </a:moveTo>
                  <a:cubicBezTo>
                    <a:pt x="12" y="8"/>
                    <a:pt x="15" y="5"/>
                    <a:pt x="18" y="2"/>
                  </a:cubicBezTo>
                  <a:cubicBezTo>
                    <a:pt x="19" y="1"/>
                    <a:pt x="20" y="0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1" y="2"/>
                    <a:pt x="21" y="2"/>
                  </a:cubicBezTo>
                  <a:cubicBezTo>
                    <a:pt x="21" y="3"/>
                    <a:pt x="17" y="7"/>
                    <a:pt x="16" y="7"/>
                  </a:cubicBezTo>
                  <a:cubicBezTo>
                    <a:pt x="14" y="10"/>
                    <a:pt x="12" y="12"/>
                    <a:pt x="10" y="15"/>
                  </a:cubicBezTo>
                  <a:cubicBezTo>
                    <a:pt x="8" y="17"/>
                    <a:pt x="7" y="19"/>
                    <a:pt x="6" y="22"/>
                  </a:cubicBezTo>
                  <a:cubicBezTo>
                    <a:pt x="5" y="25"/>
                    <a:pt x="5" y="28"/>
                    <a:pt x="4" y="30"/>
                  </a:cubicBezTo>
                  <a:cubicBezTo>
                    <a:pt x="4" y="31"/>
                    <a:pt x="3" y="31"/>
                    <a:pt x="3" y="30"/>
                  </a:cubicBezTo>
                  <a:cubicBezTo>
                    <a:pt x="0" y="24"/>
                    <a:pt x="6" y="16"/>
                    <a:pt x="9" y="1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348">
              <a:extLst>
                <a:ext uri="{FF2B5EF4-FFF2-40B4-BE49-F238E27FC236}">
                  <a16:creationId xmlns:a16="http://schemas.microsoft.com/office/drawing/2014/main" id="{E19EBF80-D7DD-4018-8A37-63921EB5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413125"/>
              <a:ext cx="26988" cy="41275"/>
            </a:xfrm>
            <a:custGeom>
              <a:avLst/>
              <a:gdLst>
                <a:gd name="T0" fmla="*/ 0 w 18"/>
                <a:gd name="T1" fmla="*/ 26 h 27"/>
                <a:gd name="T2" fmla="*/ 16 w 18"/>
                <a:gd name="T3" fmla="*/ 0 h 27"/>
                <a:gd name="T4" fmla="*/ 17 w 18"/>
                <a:gd name="T5" fmla="*/ 1 h 27"/>
                <a:gd name="T6" fmla="*/ 8 w 18"/>
                <a:gd name="T7" fmla="*/ 12 h 27"/>
                <a:gd name="T8" fmla="*/ 2 w 18"/>
                <a:gd name="T9" fmla="*/ 26 h 27"/>
                <a:gd name="T10" fmla="*/ 0 w 18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7">
                  <a:moveTo>
                    <a:pt x="0" y="26"/>
                  </a:moveTo>
                  <a:cubicBezTo>
                    <a:pt x="1" y="16"/>
                    <a:pt x="8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5"/>
                    <a:pt x="11" y="8"/>
                    <a:pt x="8" y="12"/>
                  </a:cubicBezTo>
                  <a:cubicBezTo>
                    <a:pt x="5" y="17"/>
                    <a:pt x="4" y="21"/>
                    <a:pt x="2" y="26"/>
                  </a:cubicBezTo>
                  <a:cubicBezTo>
                    <a:pt x="2" y="27"/>
                    <a:pt x="0" y="27"/>
                    <a:pt x="0" y="2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349">
              <a:extLst>
                <a:ext uri="{FF2B5EF4-FFF2-40B4-BE49-F238E27FC236}">
                  <a16:creationId xmlns:a16="http://schemas.microsoft.com/office/drawing/2014/main" id="{27F2060E-B1A2-407A-9A5C-66DA33BD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3400425"/>
              <a:ext cx="185738" cy="77788"/>
            </a:xfrm>
            <a:custGeom>
              <a:avLst/>
              <a:gdLst>
                <a:gd name="T0" fmla="*/ 2 w 121"/>
                <a:gd name="T1" fmla="*/ 0 h 51"/>
                <a:gd name="T2" fmla="*/ 121 w 121"/>
                <a:gd name="T3" fmla="*/ 50 h 51"/>
                <a:gd name="T4" fmla="*/ 120 w 121"/>
                <a:gd name="T5" fmla="*/ 51 h 51"/>
                <a:gd name="T6" fmla="*/ 64 w 121"/>
                <a:gd name="T7" fmla="*/ 19 h 51"/>
                <a:gd name="T8" fmla="*/ 2 w 121"/>
                <a:gd name="T9" fmla="*/ 3 h 51"/>
                <a:gd name="T10" fmla="*/ 2 w 12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51">
                  <a:moveTo>
                    <a:pt x="2" y="0"/>
                  </a:moveTo>
                  <a:cubicBezTo>
                    <a:pt x="46" y="2"/>
                    <a:pt x="90" y="25"/>
                    <a:pt x="121" y="50"/>
                  </a:cubicBezTo>
                  <a:cubicBezTo>
                    <a:pt x="121" y="51"/>
                    <a:pt x="121" y="51"/>
                    <a:pt x="120" y="51"/>
                  </a:cubicBezTo>
                  <a:cubicBezTo>
                    <a:pt x="102" y="41"/>
                    <a:pt x="84" y="28"/>
                    <a:pt x="64" y="19"/>
                  </a:cubicBezTo>
                  <a:cubicBezTo>
                    <a:pt x="45" y="10"/>
                    <a:pt x="24" y="5"/>
                    <a:pt x="2" y="3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350">
              <a:extLst>
                <a:ext uri="{FF2B5EF4-FFF2-40B4-BE49-F238E27FC236}">
                  <a16:creationId xmlns:a16="http://schemas.microsoft.com/office/drawing/2014/main" id="{B372144D-8BC4-4085-BFAE-EDF480B7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386137"/>
              <a:ext cx="147638" cy="73025"/>
            </a:xfrm>
            <a:custGeom>
              <a:avLst/>
              <a:gdLst>
                <a:gd name="T0" fmla="*/ 2 w 96"/>
                <a:gd name="T1" fmla="*/ 0 h 47"/>
                <a:gd name="T2" fmla="*/ 95 w 96"/>
                <a:gd name="T3" fmla="*/ 46 h 47"/>
                <a:gd name="T4" fmla="*/ 94 w 96"/>
                <a:gd name="T5" fmla="*/ 47 h 47"/>
                <a:gd name="T6" fmla="*/ 52 w 96"/>
                <a:gd name="T7" fmla="*/ 19 h 47"/>
                <a:gd name="T8" fmla="*/ 2 w 96"/>
                <a:gd name="T9" fmla="*/ 3 h 47"/>
                <a:gd name="T10" fmla="*/ 2 w 96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47">
                  <a:moveTo>
                    <a:pt x="2" y="0"/>
                  </a:moveTo>
                  <a:cubicBezTo>
                    <a:pt x="36" y="6"/>
                    <a:pt x="73" y="21"/>
                    <a:pt x="95" y="46"/>
                  </a:cubicBezTo>
                  <a:cubicBezTo>
                    <a:pt x="96" y="46"/>
                    <a:pt x="95" y="47"/>
                    <a:pt x="94" y="47"/>
                  </a:cubicBezTo>
                  <a:cubicBezTo>
                    <a:pt x="81" y="37"/>
                    <a:pt x="68" y="27"/>
                    <a:pt x="52" y="19"/>
                  </a:cubicBezTo>
                  <a:cubicBezTo>
                    <a:pt x="37" y="11"/>
                    <a:pt x="20" y="6"/>
                    <a:pt x="2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351">
              <a:extLst>
                <a:ext uri="{FF2B5EF4-FFF2-40B4-BE49-F238E27FC236}">
                  <a16:creationId xmlns:a16="http://schemas.microsoft.com/office/drawing/2014/main" id="{1BC7B03A-CCAE-4906-AABF-32FFF804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688" y="3375025"/>
              <a:ext cx="104775" cy="55563"/>
            </a:xfrm>
            <a:custGeom>
              <a:avLst/>
              <a:gdLst>
                <a:gd name="T0" fmla="*/ 2 w 69"/>
                <a:gd name="T1" fmla="*/ 0 h 36"/>
                <a:gd name="T2" fmla="*/ 69 w 69"/>
                <a:gd name="T3" fmla="*/ 35 h 36"/>
                <a:gd name="T4" fmla="*/ 69 w 69"/>
                <a:gd name="T5" fmla="*/ 36 h 36"/>
                <a:gd name="T6" fmla="*/ 69 w 69"/>
                <a:gd name="T7" fmla="*/ 36 h 36"/>
                <a:gd name="T8" fmla="*/ 69 w 69"/>
                <a:gd name="T9" fmla="*/ 36 h 36"/>
                <a:gd name="T10" fmla="*/ 68 w 69"/>
                <a:gd name="T11" fmla="*/ 36 h 36"/>
                <a:gd name="T12" fmla="*/ 68 w 69"/>
                <a:gd name="T13" fmla="*/ 36 h 36"/>
                <a:gd name="T14" fmla="*/ 68 w 69"/>
                <a:gd name="T15" fmla="*/ 36 h 36"/>
                <a:gd name="T16" fmla="*/ 68 w 69"/>
                <a:gd name="T17" fmla="*/ 36 h 36"/>
                <a:gd name="T18" fmla="*/ 59 w 69"/>
                <a:gd name="T19" fmla="*/ 28 h 36"/>
                <a:gd name="T20" fmla="*/ 40 w 69"/>
                <a:gd name="T21" fmla="*/ 17 h 36"/>
                <a:gd name="T22" fmla="*/ 1 w 69"/>
                <a:gd name="T23" fmla="*/ 3 h 36"/>
                <a:gd name="T24" fmla="*/ 2 w 69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36">
                  <a:moveTo>
                    <a:pt x="2" y="0"/>
                  </a:moveTo>
                  <a:cubicBezTo>
                    <a:pt x="25" y="7"/>
                    <a:pt x="54" y="16"/>
                    <a:pt x="69" y="35"/>
                  </a:cubicBezTo>
                  <a:cubicBezTo>
                    <a:pt x="69" y="35"/>
                    <a:pt x="69" y="35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7" y="34"/>
                    <a:pt x="61" y="29"/>
                    <a:pt x="59" y="28"/>
                  </a:cubicBezTo>
                  <a:cubicBezTo>
                    <a:pt x="53" y="23"/>
                    <a:pt x="46" y="20"/>
                    <a:pt x="40" y="17"/>
                  </a:cubicBezTo>
                  <a:cubicBezTo>
                    <a:pt x="27" y="11"/>
                    <a:pt x="15" y="7"/>
                    <a:pt x="1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352">
              <a:extLst>
                <a:ext uri="{FF2B5EF4-FFF2-40B4-BE49-F238E27FC236}">
                  <a16:creationId xmlns:a16="http://schemas.microsoft.com/office/drawing/2014/main" id="{69421120-B470-44E5-A55B-C126C121E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1" y="3370262"/>
              <a:ext cx="71438" cy="33338"/>
            </a:xfrm>
            <a:custGeom>
              <a:avLst/>
              <a:gdLst>
                <a:gd name="T0" fmla="*/ 1 w 47"/>
                <a:gd name="T1" fmla="*/ 2 h 22"/>
                <a:gd name="T2" fmla="*/ 46 w 47"/>
                <a:gd name="T3" fmla="*/ 21 h 22"/>
                <a:gd name="T4" fmla="*/ 46 w 47"/>
                <a:gd name="T5" fmla="*/ 22 h 22"/>
                <a:gd name="T6" fmla="*/ 28 w 47"/>
                <a:gd name="T7" fmla="*/ 11 h 22"/>
                <a:gd name="T8" fmla="*/ 1 w 47"/>
                <a:gd name="T9" fmla="*/ 3 h 22"/>
                <a:gd name="T10" fmla="*/ 1 w 47"/>
                <a:gd name="T1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22">
                  <a:moveTo>
                    <a:pt x="1" y="2"/>
                  </a:moveTo>
                  <a:cubicBezTo>
                    <a:pt x="18" y="0"/>
                    <a:pt x="33" y="12"/>
                    <a:pt x="46" y="21"/>
                  </a:cubicBezTo>
                  <a:cubicBezTo>
                    <a:pt x="47" y="21"/>
                    <a:pt x="47" y="22"/>
                    <a:pt x="46" y="22"/>
                  </a:cubicBezTo>
                  <a:cubicBezTo>
                    <a:pt x="40" y="21"/>
                    <a:pt x="34" y="14"/>
                    <a:pt x="28" y="11"/>
                  </a:cubicBezTo>
                  <a:cubicBezTo>
                    <a:pt x="19" y="7"/>
                    <a:pt x="10" y="6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353">
              <a:extLst>
                <a:ext uri="{FF2B5EF4-FFF2-40B4-BE49-F238E27FC236}">
                  <a16:creationId xmlns:a16="http://schemas.microsoft.com/office/drawing/2014/main" id="{5342440B-0C57-4129-A3D5-DB6CB4A6F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726" y="3367087"/>
              <a:ext cx="41275" cy="19050"/>
            </a:xfrm>
            <a:custGeom>
              <a:avLst/>
              <a:gdLst>
                <a:gd name="T0" fmla="*/ 1 w 27"/>
                <a:gd name="T1" fmla="*/ 0 h 13"/>
                <a:gd name="T2" fmla="*/ 27 w 27"/>
                <a:gd name="T3" fmla="*/ 12 h 13"/>
                <a:gd name="T4" fmla="*/ 26 w 27"/>
                <a:gd name="T5" fmla="*/ 13 h 13"/>
                <a:gd name="T6" fmla="*/ 14 w 27"/>
                <a:gd name="T7" fmla="*/ 6 h 13"/>
                <a:gd name="T8" fmla="*/ 1 w 27"/>
                <a:gd name="T9" fmla="*/ 2 h 13"/>
                <a:gd name="T10" fmla="*/ 1 w 2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3">
                  <a:moveTo>
                    <a:pt x="1" y="0"/>
                  </a:moveTo>
                  <a:cubicBezTo>
                    <a:pt x="10" y="1"/>
                    <a:pt x="21" y="5"/>
                    <a:pt x="27" y="12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2" y="11"/>
                    <a:pt x="18" y="8"/>
                    <a:pt x="14" y="6"/>
                  </a:cubicBezTo>
                  <a:cubicBezTo>
                    <a:pt x="10" y="4"/>
                    <a:pt x="6" y="3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354">
              <a:extLst>
                <a:ext uri="{FF2B5EF4-FFF2-40B4-BE49-F238E27FC236}">
                  <a16:creationId xmlns:a16="http://schemas.microsoft.com/office/drawing/2014/main" id="{7E211CDC-BC71-43D7-AEDA-59BCCBDF0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351" y="3860800"/>
              <a:ext cx="42863" cy="7938"/>
            </a:xfrm>
            <a:custGeom>
              <a:avLst/>
              <a:gdLst>
                <a:gd name="T0" fmla="*/ 2 w 28"/>
                <a:gd name="T1" fmla="*/ 1 h 5"/>
                <a:gd name="T2" fmla="*/ 27 w 28"/>
                <a:gd name="T3" fmla="*/ 2 h 5"/>
                <a:gd name="T4" fmla="*/ 27 w 28"/>
                <a:gd name="T5" fmla="*/ 3 h 5"/>
                <a:gd name="T6" fmla="*/ 1 w 28"/>
                <a:gd name="T7" fmla="*/ 2 h 5"/>
                <a:gd name="T8" fmla="*/ 2 w 28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2" y="1"/>
                  </a:moveTo>
                  <a:cubicBezTo>
                    <a:pt x="9" y="4"/>
                    <a:pt x="19" y="2"/>
                    <a:pt x="27" y="2"/>
                  </a:cubicBezTo>
                  <a:cubicBezTo>
                    <a:pt x="28" y="2"/>
                    <a:pt x="28" y="3"/>
                    <a:pt x="27" y="3"/>
                  </a:cubicBezTo>
                  <a:cubicBezTo>
                    <a:pt x="18" y="4"/>
                    <a:pt x="9" y="5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355">
              <a:extLst>
                <a:ext uri="{FF2B5EF4-FFF2-40B4-BE49-F238E27FC236}">
                  <a16:creationId xmlns:a16="http://schemas.microsoft.com/office/drawing/2014/main" id="{63697E7A-85D7-46C6-AF9C-6F659051EF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1876" y="3819525"/>
              <a:ext cx="33338" cy="39688"/>
            </a:xfrm>
            <a:custGeom>
              <a:avLst/>
              <a:gdLst>
                <a:gd name="T0" fmla="*/ 2 w 22"/>
                <a:gd name="T1" fmla="*/ 20 h 26"/>
                <a:gd name="T2" fmla="*/ 18 w 22"/>
                <a:gd name="T3" fmla="*/ 24 h 26"/>
                <a:gd name="T4" fmla="*/ 19 w 22"/>
                <a:gd name="T5" fmla="*/ 24 h 26"/>
                <a:gd name="T6" fmla="*/ 22 w 22"/>
                <a:gd name="T7" fmla="*/ 17 h 26"/>
                <a:gd name="T8" fmla="*/ 20 w 22"/>
                <a:gd name="T9" fmla="*/ 4 h 26"/>
                <a:gd name="T10" fmla="*/ 15 w 22"/>
                <a:gd name="T11" fmla="*/ 2 h 26"/>
                <a:gd name="T12" fmla="*/ 3 w 22"/>
                <a:gd name="T13" fmla="*/ 2 h 26"/>
                <a:gd name="T14" fmla="*/ 0 w 22"/>
                <a:gd name="T15" fmla="*/ 8 h 26"/>
                <a:gd name="T16" fmla="*/ 2 w 22"/>
                <a:gd name="T17" fmla="*/ 20 h 26"/>
                <a:gd name="T18" fmla="*/ 5 w 22"/>
                <a:gd name="T19" fmla="*/ 3 h 26"/>
                <a:gd name="T20" fmla="*/ 12 w 22"/>
                <a:gd name="T21" fmla="*/ 3 h 26"/>
                <a:gd name="T22" fmla="*/ 20 w 22"/>
                <a:gd name="T23" fmla="*/ 7 h 26"/>
                <a:gd name="T24" fmla="*/ 18 w 22"/>
                <a:gd name="T25" fmla="*/ 23 h 26"/>
                <a:gd name="T26" fmla="*/ 18 w 22"/>
                <a:gd name="T27" fmla="*/ 23 h 26"/>
                <a:gd name="T28" fmla="*/ 3 w 22"/>
                <a:gd name="T29" fmla="*/ 17 h 26"/>
                <a:gd name="T30" fmla="*/ 5 w 22"/>
                <a:gd name="T3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6">
                  <a:moveTo>
                    <a:pt x="2" y="20"/>
                  </a:moveTo>
                  <a:cubicBezTo>
                    <a:pt x="5" y="26"/>
                    <a:pt x="13" y="26"/>
                    <a:pt x="18" y="24"/>
                  </a:cubicBezTo>
                  <a:cubicBezTo>
                    <a:pt x="18" y="24"/>
                    <a:pt x="19" y="25"/>
                    <a:pt x="19" y="24"/>
                  </a:cubicBezTo>
                  <a:cubicBezTo>
                    <a:pt x="22" y="23"/>
                    <a:pt x="22" y="20"/>
                    <a:pt x="22" y="17"/>
                  </a:cubicBezTo>
                  <a:cubicBezTo>
                    <a:pt x="22" y="13"/>
                    <a:pt x="22" y="8"/>
                    <a:pt x="20" y="4"/>
                  </a:cubicBezTo>
                  <a:cubicBezTo>
                    <a:pt x="19" y="2"/>
                    <a:pt x="17" y="2"/>
                    <a:pt x="15" y="2"/>
                  </a:cubicBezTo>
                  <a:cubicBezTo>
                    <a:pt x="12" y="1"/>
                    <a:pt x="6" y="0"/>
                    <a:pt x="3" y="2"/>
                  </a:cubicBezTo>
                  <a:cubicBezTo>
                    <a:pt x="1" y="3"/>
                    <a:pt x="1" y="6"/>
                    <a:pt x="0" y="8"/>
                  </a:cubicBezTo>
                  <a:cubicBezTo>
                    <a:pt x="0" y="12"/>
                    <a:pt x="1" y="17"/>
                    <a:pt x="2" y="20"/>
                  </a:cubicBezTo>
                  <a:close/>
                  <a:moveTo>
                    <a:pt x="5" y="3"/>
                  </a:moveTo>
                  <a:cubicBezTo>
                    <a:pt x="6" y="2"/>
                    <a:pt x="10" y="3"/>
                    <a:pt x="12" y="3"/>
                  </a:cubicBezTo>
                  <a:cubicBezTo>
                    <a:pt x="15" y="3"/>
                    <a:pt x="18" y="4"/>
                    <a:pt x="20" y="7"/>
                  </a:cubicBezTo>
                  <a:cubicBezTo>
                    <a:pt x="21" y="10"/>
                    <a:pt x="21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2" y="23"/>
                    <a:pt x="5" y="24"/>
                    <a:pt x="3" y="17"/>
                  </a:cubicBezTo>
                  <a:cubicBezTo>
                    <a:pt x="2" y="14"/>
                    <a:pt x="1" y="5"/>
                    <a:pt x="5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356">
              <a:extLst>
                <a:ext uri="{FF2B5EF4-FFF2-40B4-BE49-F238E27FC236}">
                  <a16:creationId xmlns:a16="http://schemas.microsoft.com/office/drawing/2014/main" id="{F1DF680F-A540-40C4-8A20-9EEA5C24E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3835400"/>
              <a:ext cx="30163" cy="4763"/>
            </a:xfrm>
            <a:custGeom>
              <a:avLst/>
              <a:gdLst>
                <a:gd name="T0" fmla="*/ 1 w 20"/>
                <a:gd name="T1" fmla="*/ 0 h 3"/>
                <a:gd name="T2" fmla="*/ 20 w 20"/>
                <a:gd name="T3" fmla="*/ 0 h 3"/>
                <a:gd name="T4" fmla="*/ 20 w 20"/>
                <a:gd name="T5" fmla="*/ 0 h 3"/>
                <a:gd name="T6" fmla="*/ 14 w 20"/>
                <a:gd name="T7" fmla="*/ 2 h 3"/>
                <a:gd name="T8" fmla="*/ 1 w 20"/>
                <a:gd name="T9" fmla="*/ 1 h 3"/>
                <a:gd name="T10" fmla="*/ 1 w 2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">
                  <a:moveTo>
                    <a:pt x="1" y="0"/>
                  </a:moveTo>
                  <a:cubicBezTo>
                    <a:pt x="7" y="0"/>
                    <a:pt x="14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16" y="2"/>
                    <a:pt x="14" y="2"/>
                  </a:cubicBezTo>
                  <a:cubicBezTo>
                    <a:pt x="9" y="2"/>
                    <a:pt x="5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357">
              <a:extLst>
                <a:ext uri="{FF2B5EF4-FFF2-40B4-BE49-F238E27FC236}">
                  <a16:creationId xmlns:a16="http://schemas.microsoft.com/office/drawing/2014/main" id="{6303668F-01B6-4AB3-A71D-E5AB4823E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3836987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2 w 8"/>
                <a:gd name="T3" fmla="*/ 1 h 7"/>
                <a:gd name="T4" fmla="*/ 4 w 8"/>
                <a:gd name="T5" fmla="*/ 5 h 7"/>
                <a:gd name="T6" fmla="*/ 5 w 8"/>
                <a:gd name="T7" fmla="*/ 5 h 7"/>
                <a:gd name="T8" fmla="*/ 6 w 8"/>
                <a:gd name="T9" fmla="*/ 4 h 7"/>
                <a:gd name="T10" fmla="*/ 6 w 8"/>
                <a:gd name="T11" fmla="*/ 1 h 7"/>
                <a:gd name="T12" fmla="*/ 7 w 8"/>
                <a:gd name="T13" fmla="*/ 1 h 7"/>
                <a:gd name="T14" fmla="*/ 7 w 8"/>
                <a:gd name="T15" fmla="*/ 5 h 7"/>
                <a:gd name="T16" fmla="*/ 4 w 8"/>
                <a:gd name="T17" fmla="*/ 6 h 7"/>
                <a:gd name="T18" fmla="*/ 1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7" y="4"/>
                    <a:pt x="7" y="5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2" y="6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358">
              <a:extLst>
                <a:ext uri="{FF2B5EF4-FFF2-40B4-BE49-F238E27FC236}">
                  <a16:creationId xmlns:a16="http://schemas.microsoft.com/office/drawing/2014/main" id="{AC72C629-676B-496C-9B93-FEABCD402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6" y="3797300"/>
              <a:ext cx="14288" cy="11113"/>
            </a:xfrm>
            <a:custGeom>
              <a:avLst/>
              <a:gdLst>
                <a:gd name="T0" fmla="*/ 0 w 9"/>
                <a:gd name="T1" fmla="*/ 0 h 8"/>
                <a:gd name="T2" fmla="*/ 5 w 9"/>
                <a:gd name="T3" fmla="*/ 2 h 8"/>
                <a:gd name="T4" fmla="*/ 9 w 9"/>
                <a:gd name="T5" fmla="*/ 6 h 8"/>
                <a:gd name="T6" fmla="*/ 7 w 9"/>
                <a:gd name="T7" fmla="*/ 7 h 8"/>
                <a:gd name="T8" fmla="*/ 4 w 9"/>
                <a:gd name="T9" fmla="*/ 4 h 8"/>
                <a:gd name="T10" fmla="*/ 1 w 9"/>
                <a:gd name="T11" fmla="*/ 2 h 8"/>
                <a:gd name="T12" fmla="*/ 0 w 9"/>
                <a:gd name="T13" fmla="*/ 1 h 8"/>
                <a:gd name="T14" fmla="*/ 0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2" y="0"/>
                    <a:pt x="4" y="1"/>
                    <a:pt x="5" y="2"/>
                  </a:cubicBezTo>
                  <a:cubicBezTo>
                    <a:pt x="6" y="3"/>
                    <a:pt x="7" y="5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9" name="Freeform 359">
              <a:extLst>
                <a:ext uri="{FF2B5EF4-FFF2-40B4-BE49-F238E27FC236}">
                  <a16:creationId xmlns:a16="http://schemas.microsoft.com/office/drawing/2014/main" id="{58738954-4C42-4C1F-9E27-223537B12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101" y="3632200"/>
              <a:ext cx="169863" cy="61913"/>
            </a:xfrm>
            <a:custGeom>
              <a:avLst/>
              <a:gdLst>
                <a:gd name="T0" fmla="*/ 6 w 111"/>
                <a:gd name="T1" fmla="*/ 29 h 41"/>
                <a:gd name="T2" fmla="*/ 38 w 111"/>
                <a:gd name="T3" fmla="*/ 39 h 41"/>
                <a:gd name="T4" fmla="*/ 82 w 111"/>
                <a:gd name="T5" fmla="*/ 41 h 41"/>
                <a:gd name="T6" fmla="*/ 104 w 111"/>
                <a:gd name="T7" fmla="*/ 35 h 41"/>
                <a:gd name="T8" fmla="*/ 105 w 111"/>
                <a:gd name="T9" fmla="*/ 35 h 41"/>
                <a:gd name="T10" fmla="*/ 105 w 111"/>
                <a:gd name="T11" fmla="*/ 34 h 41"/>
                <a:gd name="T12" fmla="*/ 108 w 111"/>
                <a:gd name="T13" fmla="*/ 32 h 41"/>
                <a:gd name="T14" fmla="*/ 108 w 111"/>
                <a:gd name="T15" fmla="*/ 30 h 41"/>
                <a:gd name="T16" fmla="*/ 110 w 111"/>
                <a:gd name="T17" fmla="*/ 12 h 41"/>
                <a:gd name="T18" fmla="*/ 109 w 111"/>
                <a:gd name="T19" fmla="*/ 11 h 41"/>
                <a:gd name="T20" fmla="*/ 10 w 111"/>
                <a:gd name="T21" fmla="*/ 0 h 41"/>
                <a:gd name="T22" fmla="*/ 8 w 111"/>
                <a:gd name="T23" fmla="*/ 2 h 41"/>
                <a:gd name="T24" fmla="*/ 6 w 111"/>
                <a:gd name="T25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41">
                  <a:moveTo>
                    <a:pt x="6" y="29"/>
                  </a:moveTo>
                  <a:cubicBezTo>
                    <a:pt x="12" y="36"/>
                    <a:pt x="29" y="38"/>
                    <a:pt x="38" y="39"/>
                  </a:cubicBezTo>
                  <a:cubicBezTo>
                    <a:pt x="52" y="41"/>
                    <a:pt x="67" y="41"/>
                    <a:pt x="82" y="41"/>
                  </a:cubicBezTo>
                  <a:cubicBezTo>
                    <a:pt x="90" y="41"/>
                    <a:pt x="98" y="40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7" y="33"/>
                    <a:pt x="108" y="32"/>
                  </a:cubicBezTo>
                  <a:cubicBezTo>
                    <a:pt x="108" y="31"/>
                    <a:pt x="108" y="30"/>
                    <a:pt x="108" y="30"/>
                  </a:cubicBezTo>
                  <a:cubicBezTo>
                    <a:pt x="110" y="24"/>
                    <a:pt x="111" y="18"/>
                    <a:pt x="110" y="12"/>
                  </a:cubicBezTo>
                  <a:cubicBezTo>
                    <a:pt x="110" y="11"/>
                    <a:pt x="109" y="11"/>
                    <a:pt x="109" y="11"/>
                  </a:cubicBezTo>
                  <a:cubicBezTo>
                    <a:pt x="76" y="8"/>
                    <a:pt x="42" y="7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5" y="9"/>
                    <a:pt x="0" y="22"/>
                    <a:pt x="6" y="29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0" name="Freeform 360">
              <a:extLst>
                <a:ext uri="{FF2B5EF4-FFF2-40B4-BE49-F238E27FC236}">
                  <a16:creationId xmlns:a16="http://schemas.microsoft.com/office/drawing/2014/main" id="{349C0E5C-0608-45B4-9632-B22598F7D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659187"/>
              <a:ext cx="50800" cy="85725"/>
            </a:xfrm>
            <a:custGeom>
              <a:avLst/>
              <a:gdLst>
                <a:gd name="T0" fmla="*/ 2 w 34"/>
                <a:gd name="T1" fmla="*/ 37 h 56"/>
                <a:gd name="T2" fmla="*/ 5 w 34"/>
                <a:gd name="T3" fmla="*/ 13 h 56"/>
                <a:gd name="T4" fmla="*/ 9 w 34"/>
                <a:gd name="T5" fmla="*/ 14 h 56"/>
                <a:gd name="T6" fmla="*/ 9 w 34"/>
                <a:gd name="T7" fmla="*/ 14 h 56"/>
                <a:gd name="T8" fmla="*/ 13 w 34"/>
                <a:gd name="T9" fmla="*/ 15 h 56"/>
                <a:gd name="T10" fmla="*/ 14 w 34"/>
                <a:gd name="T11" fmla="*/ 15 h 56"/>
                <a:gd name="T12" fmla="*/ 20 w 34"/>
                <a:gd name="T13" fmla="*/ 14 h 56"/>
                <a:gd name="T14" fmla="*/ 23 w 34"/>
                <a:gd name="T15" fmla="*/ 16 h 56"/>
                <a:gd name="T16" fmla="*/ 25 w 34"/>
                <a:gd name="T17" fmla="*/ 17 h 56"/>
                <a:gd name="T18" fmla="*/ 26 w 34"/>
                <a:gd name="T19" fmla="*/ 18 h 56"/>
                <a:gd name="T20" fmla="*/ 31 w 34"/>
                <a:gd name="T21" fmla="*/ 3 h 56"/>
                <a:gd name="T22" fmla="*/ 32 w 34"/>
                <a:gd name="T23" fmla="*/ 1 h 56"/>
                <a:gd name="T24" fmla="*/ 34 w 34"/>
                <a:gd name="T25" fmla="*/ 3 h 56"/>
                <a:gd name="T26" fmla="*/ 30 w 34"/>
                <a:gd name="T27" fmla="*/ 14 h 56"/>
                <a:gd name="T28" fmla="*/ 28 w 34"/>
                <a:gd name="T29" fmla="*/ 28 h 56"/>
                <a:gd name="T30" fmla="*/ 24 w 34"/>
                <a:gd name="T31" fmla="*/ 53 h 56"/>
                <a:gd name="T32" fmla="*/ 3 w 34"/>
                <a:gd name="T33" fmla="*/ 51 h 56"/>
                <a:gd name="T34" fmla="*/ 2 w 34"/>
                <a:gd name="T35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6">
                  <a:moveTo>
                    <a:pt x="2" y="37"/>
                  </a:moveTo>
                  <a:cubicBezTo>
                    <a:pt x="2" y="29"/>
                    <a:pt x="3" y="21"/>
                    <a:pt x="5" y="13"/>
                  </a:cubicBezTo>
                  <a:cubicBezTo>
                    <a:pt x="5" y="11"/>
                    <a:pt x="9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3" y="13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3"/>
                    <a:pt x="18" y="13"/>
                    <a:pt x="20" y="14"/>
                  </a:cubicBezTo>
                  <a:cubicBezTo>
                    <a:pt x="21" y="14"/>
                    <a:pt x="23" y="15"/>
                    <a:pt x="23" y="16"/>
                  </a:cubicBezTo>
                  <a:cubicBezTo>
                    <a:pt x="24" y="17"/>
                    <a:pt x="24" y="17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8" y="13"/>
                    <a:pt x="31" y="3"/>
                    <a:pt x="31" y="3"/>
                  </a:cubicBezTo>
                  <a:cubicBezTo>
                    <a:pt x="30" y="2"/>
                    <a:pt x="31" y="0"/>
                    <a:pt x="32" y="1"/>
                  </a:cubicBezTo>
                  <a:cubicBezTo>
                    <a:pt x="34" y="2"/>
                    <a:pt x="33" y="2"/>
                    <a:pt x="34" y="3"/>
                  </a:cubicBezTo>
                  <a:cubicBezTo>
                    <a:pt x="34" y="6"/>
                    <a:pt x="31" y="12"/>
                    <a:pt x="30" y="14"/>
                  </a:cubicBezTo>
                  <a:cubicBezTo>
                    <a:pt x="29" y="19"/>
                    <a:pt x="28" y="24"/>
                    <a:pt x="28" y="28"/>
                  </a:cubicBezTo>
                  <a:cubicBezTo>
                    <a:pt x="28" y="35"/>
                    <a:pt x="31" y="49"/>
                    <a:pt x="24" y="53"/>
                  </a:cubicBezTo>
                  <a:cubicBezTo>
                    <a:pt x="20" y="56"/>
                    <a:pt x="6" y="56"/>
                    <a:pt x="3" y="51"/>
                  </a:cubicBezTo>
                  <a:cubicBezTo>
                    <a:pt x="0" y="47"/>
                    <a:pt x="2" y="42"/>
                    <a:pt x="2" y="37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1" name="Freeform 361">
              <a:extLst>
                <a:ext uri="{FF2B5EF4-FFF2-40B4-BE49-F238E27FC236}">
                  <a16:creationId xmlns:a16="http://schemas.microsoft.com/office/drawing/2014/main" id="{F2EB95D5-83E5-493C-8214-824D7BC49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63" y="3640137"/>
              <a:ext cx="11113" cy="57150"/>
            </a:xfrm>
            <a:custGeom>
              <a:avLst/>
              <a:gdLst>
                <a:gd name="T0" fmla="*/ 1 w 8"/>
                <a:gd name="T1" fmla="*/ 18 h 37"/>
                <a:gd name="T2" fmla="*/ 6 w 8"/>
                <a:gd name="T3" fmla="*/ 1 h 37"/>
                <a:gd name="T4" fmla="*/ 7 w 8"/>
                <a:gd name="T5" fmla="*/ 2 h 37"/>
                <a:gd name="T6" fmla="*/ 2 w 8"/>
                <a:gd name="T7" fmla="*/ 21 h 37"/>
                <a:gd name="T8" fmla="*/ 2 w 8"/>
                <a:gd name="T9" fmla="*/ 36 h 37"/>
                <a:gd name="T10" fmla="*/ 0 w 8"/>
                <a:gd name="T11" fmla="*/ 36 h 37"/>
                <a:gd name="T12" fmla="*/ 1 w 8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7">
                  <a:moveTo>
                    <a:pt x="1" y="18"/>
                  </a:moveTo>
                  <a:cubicBezTo>
                    <a:pt x="1" y="12"/>
                    <a:pt x="3" y="6"/>
                    <a:pt x="6" y="1"/>
                  </a:cubicBezTo>
                  <a:cubicBezTo>
                    <a:pt x="6" y="0"/>
                    <a:pt x="8" y="1"/>
                    <a:pt x="7" y="2"/>
                  </a:cubicBezTo>
                  <a:cubicBezTo>
                    <a:pt x="5" y="8"/>
                    <a:pt x="3" y="15"/>
                    <a:pt x="2" y="21"/>
                  </a:cubicBezTo>
                  <a:cubicBezTo>
                    <a:pt x="2" y="26"/>
                    <a:pt x="3" y="31"/>
                    <a:pt x="2" y="36"/>
                  </a:cubicBezTo>
                  <a:cubicBezTo>
                    <a:pt x="2" y="37"/>
                    <a:pt x="0" y="37"/>
                    <a:pt x="0" y="36"/>
                  </a:cubicBezTo>
                  <a:cubicBezTo>
                    <a:pt x="1" y="30"/>
                    <a:pt x="0" y="24"/>
                    <a:pt x="1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2" name="Freeform 362">
              <a:extLst>
                <a:ext uri="{FF2B5EF4-FFF2-40B4-BE49-F238E27FC236}">
                  <a16:creationId xmlns:a16="http://schemas.microsoft.com/office/drawing/2014/main" id="{D45CE452-B034-4BAB-B1CF-B03A0F8D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635375"/>
              <a:ext cx="9525" cy="55563"/>
            </a:xfrm>
            <a:custGeom>
              <a:avLst/>
              <a:gdLst>
                <a:gd name="T0" fmla="*/ 6 w 7"/>
                <a:gd name="T1" fmla="*/ 1 h 36"/>
                <a:gd name="T2" fmla="*/ 7 w 7"/>
                <a:gd name="T3" fmla="*/ 1 h 36"/>
                <a:gd name="T4" fmla="*/ 2 w 7"/>
                <a:gd name="T5" fmla="*/ 35 h 36"/>
                <a:gd name="T6" fmla="*/ 0 w 7"/>
                <a:gd name="T7" fmla="*/ 35 h 36"/>
                <a:gd name="T8" fmla="*/ 6 w 7"/>
                <a:gd name="T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6" y="1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3"/>
                    <a:pt x="2" y="23"/>
                    <a:pt x="2" y="35"/>
                  </a:cubicBezTo>
                  <a:cubicBezTo>
                    <a:pt x="2" y="36"/>
                    <a:pt x="0" y="36"/>
                    <a:pt x="0" y="35"/>
                  </a:cubicBezTo>
                  <a:cubicBezTo>
                    <a:pt x="0" y="24"/>
                    <a:pt x="1" y="11"/>
                    <a:pt x="6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3" name="Freeform 363">
              <a:extLst>
                <a:ext uri="{FF2B5EF4-FFF2-40B4-BE49-F238E27FC236}">
                  <a16:creationId xmlns:a16="http://schemas.microsoft.com/office/drawing/2014/main" id="{75C5C67E-1A7D-4C2C-81FC-BAB89B0ED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3738562"/>
              <a:ext cx="7938" cy="17463"/>
            </a:xfrm>
            <a:custGeom>
              <a:avLst/>
              <a:gdLst>
                <a:gd name="T0" fmla="*/ 1 w 5"/>
                <a:gd name="T1" fmla="*/ 5 h 11"/>
                <a:gd name="T2" fmla="*/ 3 w 5"/>
                <a:gd name="T3" fmla="*/ 0 h 11"/>
                <a:gd name="T4" fmla="*/ 4 w 5"/>
                <a:gd name="T5" fmla="*/ 1 h 11"/>
                <a:gd name="T6" fmla="*/ 4 w 5"/>
                <a:gd name="T7" fmla="*/ 5 h 11"/>
                <a:gd name="T8" fmla="*/ 3 w 5"/>
                <a:gd name="T9" fmla="*/ 11 h 11"/>
                <a:gd name="T10" fmla="*/ 1 w 5"/>
                <a:gd name="T11" fmla="*/ 11 h 11"/>
                <a:gd name="T12" fmla="*/ 1 w 5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5"/>
                  </a:moveTo>
                  <a:cubicBezTo>
                    <a:pt x="1" y="4"/>
                    <a:pt x="2" y="1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4"/>
                    <a:pt x="4" y="5"/>
                  </a:cubicBezTo>
                  <a:cubicBezTo>
                    <a:pt x="3" y="7"/>
                    <a:pt x="4" y="9"/>
                    <a:pt x="3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4" name="Freeform 364">
              <a:extLst>
                <a:ext uri="{FF2B5EF4-FFF2-40B4-BE49-F238E27FC236}">
                  <a16:creationId xmlns:a16="http://schemas.microsoft.com/office/drawing/2014/main" id="{F771922A-4DEF-4D69-9BD6-B9B1B049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13" y="3740150"/>
              <a:ext cx="4763" cy="19050"/>
            </a:xfrm>
            <a:custGeom>
              <a:avLst/>
              <a:gdLst>
                <a:gd name="T0" fmla="*/ 0 w 3"/>
                <a:gd name="T1" fmla="*/ 6 h 12"/>
                <a:gd name="T2" fmla="*/ 2 w 3"/>
                <a:gd name="T3" fmla="*/ 1 h 12"/>
                <a:gd name="T4" fmla="*/ 3 w 3"/>
                <a:gd name="T5" fmla="*/ 0 h 12"/>
                <a:gd name="T6" fmla="*/ 3 w 3"/>
                <a:gd name="T7" fmla="*/ 1 h 12"/>
                <a:gd name="T8" fmla="*/ 3 w 3"/>
                <a:gd name="T9" fmla="*/ 2 h 12"/>
                <a:gd name="T10" fmla="*/ 3 w 3"/>
                <a:gd name="T11" fmla="*/ 2 h 12"/>
                <a:gd name="T12" fmla="*/ 2 w 3"/>
                <a:gd name="T13" fmla="*/ 7 h 12"/>
                <a:gd name="T14" fmla="*/ 1 w 3"/>
                <a:gd name="T15" fmla="*/ 12 h 12"/>
                <a:gd name="T16" fmla="*/ 0 w 3"/>
                <a:gd name="T17" fmla="*/ 12 h 12"/>
                <a:gd name="T18" fmla="*/ 0 w 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2">
                  <a:moveTo>
                    <a:pt x="0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5"/>
                    <a:pt x="2" y="7"/>
                  </a:cubicBezTo>
                  <a:cubicBezTo>
                    <a:pt x="2" y="8"/>
                    <a:pt x="2" y="10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5" name="Freeform 365">
              <a:extLst>
                <a:ext uri="{FF2B5EF4-FFF2-40B4-BE49-F238E27FC236}">
                  <a16:creationId xmlns:a16="http://schemas.microsoft.com/office/drawing/2014/main" id="{CC88A786-269B-4044-96CD-078C305D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740150"/>
              <a:ext cx="6350" cy="15875"/>
            </a:xfrm>
            <a:custGeom>
              <a:avLst/>
              <a:gdLst>
                <a:gd name="T0" fmla="*/ 1 w 4"/>
                <a:gd name="T1" fmla="*/ 5 h 10"/>
                <a:gd name="T2" fmla="*/ 2 w 4"/>
                <a:gd name="T3" fmla="*/ 1 h 10"/>
                <a:gd name="T4" fmla="*/ 4 w 4"/>
                <a:gd name="T5" fmla="*/ 1 h 10"/>
                <a:gd name="T6" fmla="*/ 3 w 4"/>
                <a:gd name="T7" fmla="*/ 6 h 10"/>
                <a:gd name="T8" fmla="*/ 2 w 4"/>
                <a:gd name="T9" fmla="*/ 10 h 10"/>
                <a:gd name="T10" fmla="*/ 0 w 4"/>
                <a:gd name="T11" fmla="*/ 9 h 10"/>
                <a:gd name="T12" fmla="*/ 1 w 4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5"/>
                  </a:moveTo>
                  <a:cubicBezTo>
                    <a:pt x="1" y="4"/>
                    <a:pt x="2" y="2"/>
                    <a:pt x="2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6" name="Freeform 366">
              <a:extLst>
                <a:ext uri="{FF2B5EF4-FFF2-40B4-BE49-F238E27FC236}">
                  <a16:creationId xmlns:a16="http://schemas.microsoft.com/office/drawing/2014/main" id="{F8858156-57AB-4065-8BC0-5081FE64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740150"/>
              <a:ext cx="4763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5 h 11"/>
                <a:gd name="T8" fmla="*/ 2 w 4"/>
                <a:gd name="T9" fmla="*/ 10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1" y="3"/>
                    <a:pt x="2" y="1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1"/>
                    <a:pt x="1" y="11"/>
                    <a:pt x="0" y="10"/>
                  </a:cubicBezTo>
                  <a:cubicBezTo>
                    <a:pt x="0" y="8"/>
                    <a:pt x="0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7" name="Freeform 367">
              <a:extLst>
                <a:ext uri="{FF2B5EF4-FFF2-40B4-BE49-F238E27FC236}">
                  <a16:creationId xmlns:a16="http://schemas.microsoft.com/office/drawing/2014/main" id="{BD66DEF1-C3C9-4725-9C8C-4072FDE5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735387"/>
              <a:ext cx="6350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6 h 11"/>
                <a:gd name="T8" fmla="*/ 2 w 4"/>
                <a:gd name="T9" fmla="*/ 11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2" y="3"/>
                    <a:pt x="2" y="2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3"/>
                    <a:pt x="4" y="4"/>
                    <a:pt x="3" y="6"/>
                  </a:cubicBezTo>
                  <a:cubicBezTo>
                    <a:pt x="3" y="8"/>
                    <a:pt x="3" y="9"/>
                    <a:pt x="2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8" name="Freeform 368">
              <a:extLst>
                <a:ext uri="{FF2B5EF4-FFF2-40B4-BE49-F238E27FC236}">
                  <a16:creationId xmlns:a16="http://schemas.microsoft.com/office/drawing/2014/main" id="{66BD1BA6-3969-441A-9EAC-3C7CDB63F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511550"/>
              <a:ext cx="22225" cy="12700"/>
            </a:xfrm>
            <a:custGeom>
              <a:avLst/>
              <a:gdLst>
                <a:gd name="T0" fmla="*/ 4 w 14"/>
                <a:gd name="T1" fmla="*/ 2 h 8"/>
                <a:gd name="T2" fmla="*/ 7 w 14"/>
                <a:gd name="T3" fmla="*/ 3 h 8"/>
                <a:gd name="T4" fmla="*/ 10 w 14"/>
                <a:gd name="T5" fmla="*/ 4 h 8"/>
                <a:gd name="T6" fmla="*/ 14 w 14"/>
                <a:gd name="T7" fmla="*/ 7 h 8"/>
                <a:gd name="T8" fmla="*/ 14 w 14"/>
                <a:gd name="T9" fmla="*/ 8 h 8"/>
                <a:gd name="T10" fmla="*/ 10 w 14"/>
                <a:gd name="T11" fmla="*/ 7 h 8"/>
                <a:gd name="T12" fmla="*/ 3 w 14"/>
                <a:gd name="T13" fmla="*/ 6 h 8"/>
                <a:gd name="T14" fmla="*/ 4 w 14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2"/>
                  </a:moveTo>
                  <a:cubicBezTo>
                    <a:pt x="5" y="3"/>
                    <a:pt x="6" y="3"/>
                    <a:pt x="7" y="3"/>
                  </a:cubicBezTo>
                  <a:cubicBezTo>
                    <a:pt x="8" y="3"/>
                    <a:pt x="9" y="4"/>
                    <a:pt x="10" y="4"/>
                  </a:cubicBezTo>
                  <a:cubicBezTo>
                    <a:pt x="11" y="5"/>
                    <a:pt x="14" y="5"/>
                    <a:pt x="14" y="7"/>
                  </a:cubicBezTo>
                  <a:cubicBezTo>
                    <a:pt x="14" y="7"/>
                    <a:pt x="14" y="8"/>
                    <a:pt x="14" y="8"/>
                  </a:cubicBezTo>
                  <a:cubicBezTo>
                    <a:pt x="12" y="8"/>
                    <a:pt x="11" y="8"/>
                    <a:pt x="10" y="7"/>
                  </a:cubicBezTo>
                  <a:cubicBezTo>
                    <a:pt x="8" y="6"/>
                    <a:pt x="5" y="5"/>
                    <a:pt x="3" y="6"/>
                  </a:cubicBezTo>
                  <a:cubicBezTo>
                    <a:pt x="0" y="6"/>
                    <a:pt x="1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Freeform 369">
              <a:extLst>
                <a:ext uri="{FF2B5EF4-FFF2-40B4-BE49-F238E27FC236}">
                  <a16:creationId xmlns:a16="http://schemas.microsoft.com/office/drawing/2014/main" id="{51819D77-1B01-4B40-A9B0-1FFF7A14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498850"/>
              <a:ext cx="19050" cy="6350"/>
            </a:xfrm>
            <a:custGeom>
              <a:avLst/>
              <a:gdLst>
                <a:gd name="T0" fmla="*/ 2 w 13"/>
                <a:gd name="T1" fmla="*/ 1 h 5"/>
                <a:gd name="T2" fmla="*/ 11 w 13"/>
                <a:gd name="T3" fmla="*/ 0 h 5"/>
                <a:gd name="T4" fmla="*/ 11 w 13"/>
                <a:gd name="T5" fmla="*/ 3 h 5"/>
                <a:gd name="T6" fmla="*/ 3 w 13"/>
                <a:gd name="T7" fmla="*/ 5 h 5"/>
                <a:gd name="T8" fmla="*/ 2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2" y="1"/>
                  </a:moveTo>
                  <a:cubicBezTo>
                    <a:pt x="5" y="1"/>
                    <a:pt x="8" y="0"/>
                    <a:pt x="11" y="0"/>
                  </a:cubicBezTo>
                  <a:cubicBezTo>
                    <a:pt x="12" y="0"/>
                    <a:pt x="13" y="2"/>
                    <a:pt x="11" y="3"/>
                  </a:cubicBezTo>
                  <a:cubicBezTo>
                    <a:pt x="9" y="4"/>
                    <a:pt x="6" y="4"/>
                    <a:pt x="3" y="5"/>
                  </a:cubicBezTo>
                  <a:cubicBezTo>
                    <a:pt x="0" y="5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0" name="Freeform 370">
              <a:extLst>
                <a:ext uri="{FF2B5EF4-FFF2-40B4-BE49-F238E27FC236}">
                  <a16:creationId xmlns:a16="http://schemas.microsoft.com/office/drawing/2014/main" id="{A8088A71-0643-49F0-A857-A00C253B2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687762"/>
              <a:ext cx="53975" cy="111125"/>
            </a:xfrm>
            <a:custGeom>
              <a:avLst/>
              <a:gdLst>
                <a:gd name="T0" fmla="*/ 2 w 36"/>
                <a:gd name="T1" fmla="*/ 15 h 72"/>
                <a:gd name="T2" fmla="*/ 15 w 36"/>
                <a:gd name="T3" fmla="*/ 1 h 72"/>
                <a:gd name="T4" fmla="*/ 31 w 36"/>
                <a:gd name="T5" fmla="*/ 44 h 72"/>
                <a:gd name="T6" fmla="*/ 20 w 36"/>
                <a:gd name="T7" fmla="*/ 71 h 72"/>
                <a:gd name="T8" fmla="*/ 5 w 36"/>
                <a:gd name="T9" fmla="*/ 43 h 72"/>
                <a:gd name="T10" fmla="*/ 3 w 36"/>
                <a:gd name="T11" fmla="*/ 28 h 72"/>
                <a:gd name="T12" fmla="*/ 2 w 36"/>
                <a:gd name="T13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2">
                  <a:moveTo>
                    <a:pt x="2" y="15"/>
                  </a:moveTo>
                  <a:cubicBezTo>
                    <a:pt x="3" y="10"/>
                    <a:pt x="14" y="0"/>
                    <a:pt x="15" y="1"/>
                  </a:cubicBezTo>
                  <a:cubicBezTo>
                    <a:pt x="27" y="14"/>
                    <a:pt x="29" y="27"/>
                    <a:pt x="31" y="44"/>
                  </a:cubicBezTo>
                  <a:cubicBezTo>
                    <a:pt x="32" y="59"/>
                    <a:pt x="36" y="70"/>
                    <a:pt x="20" y="71"/>
                  </a:cubicBezTo>
                  <a:cubicBezTo>
                    <a:pt x="2" y="72"/>
                    <a:pt x="7" y="57"/>
                    <a:pt x="5" y="43"/>
                  </a:cubicBezTo>
                  <a:cubicBezTo>
                    <a:pt x="5" y="36"/>
                    <a:pt x="4" y="35"/>
                    <a:pt x="3" y="28"/>
                  </a:cubicBezTo>
                  <a:cubicBezTo>
                    <a:pt x="3" y="25"/>
                    <a:pt x="0" y="19"/>
                    <a:pt x="2" y="15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1" name="Freeform 371">
              <a:extLst>
                <a:ext uri="{FF2B5EF4-FFF2-40B4-BE49-F238E27FC236}">
                  <a16:creationId xmlns:a16="http://schemas.microsoft.com/office/drawing/2014/main" id="{9C8BF55C-B826-450F-8C07-AF2DEBE1F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8" y="3784600"/>
              <a:ext cx="50800" cy="55563"/>
            </a:xfrm>
            <a:custGeom>
              <a:avLst/>
              <a:gdLst>
                <a:gd name="T0" fmla="*/ 4 w 33"/>
                <a:gd name="T1" fmla="*/ 8 h 36"/>
                <a:gd name="T2" fmla="*/ 4 w 33"/>
                <a:gd name="T3" fmla="*/ 4 h 36"/>
                <a:gd name="T4" fmla="*/ 13 w 33"/>
                <a:gd name="T5" fmla="*/ 2 h 36"/>
                <a:gd name="T6" fmla="*/ 26 w 33"/>
                <a:gd name="T7" fmla="*/ 2 h 36"/>
                <a:gd name="T8" fmla="*/ 31 w 33"/>
                <a:gd name="T9" fmla="*/ 13 h 36"/>
                <a:gd name="T10" fmla="*/ 25 w 33"/>
                <a:gd name="T11" fmla="*/ 34 h 36"/>
                <a:gd name="T12" fmla="*/ 13 w 33"/>
                <a:gd name="T13" fmla="*/ 25 h 36"/>
                <a:gd name="T14" fmla="*/ 5 w 33"/>
                <a:gd name="T15" fmla="*/ 25 h 36"/>
                <a:gd name="T16" fmla="*/ 4 w 33"/>
                <a:gd name="T1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6">
                  <a:moveTo>
                    <a:pt x="4" y="8"/>
                  </a:moveTo>
                  <a:cubicBezTo>
                    <a:pt x="4" y="7"/>
                    <a:pt x="4" y="6"/>
                    <a:pt x="4" y="4"/>
                  </a:cubicBezTo>
                  <a:cubicBezTo>
                    <a:pt x="6" y="2"/>
                    <a:pt x="10" y="2"/>
                    <a:pt x="13" y="2"/>
                  </a:cubicBezTo>
                  <a:cubicBezTo>
                    <a:pt x="16" y="1"/>
                    <a:pt x="23" y="0"/>
                    <a:pt x="26" y="2"/>
                  </a:cubicBezTo>
                  <a:cubicBezTo>
                    <a:pt x="29" y="4"/>
                    <a:pt x="30" y="10"/>
                    <a:pt x="31" y="13"/>
                  </a:cubicBezTo>
                  <a:cubicBezTo>
                    <a:pt x="32" y="20"/>
                    <a:pt x="33" y="32"/>
                    <a:pt x="25" y="34"/>
                  </a:cubicBezTo>
                  <a:cubicBezTo>
                    <a:pt x="18" y="36"/>
                    <a:pt x="15" y="30"/>
                    <a:pt x="13" y="25"/>
                  </a:cubicBezTo>
                  <a:cubicBezTo>
                    <a:pt x="11" y="27"/>
                    <a:pt x="8" y="28"/>
                    <a:pt x="5" y="25"/>
                  </a:cubicBezTo>
                  <a:cubicBezTo>
                    <a:pt x="0" y="22"/>
                    <a:pt x="3" y="14"/>
                    <a:pt x="4" y="8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2" name="Freeform 372">
              <a:extLst>
                <a:ext uri="{FF2B5EF4-FFF2-40B4-BE49-F238E27FC236}">
                  <a16:creationId xmlns:a16="http://schemas.microsoft.com/office/drawing/2014/main" id="{EC6DD3D9-3190-476B-A443-47A25B77B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3700462"/>
              <a:ext cx="15875" cy="74613"/>
            </a:xfrm>
            <a:custGeom>
              <a:avLst/>
              <a:gdLst>
                <a:gd name="T0" fmla="*/ 9 w 11"/>
                <a:gd name="T1" fmla="*/ 1 h 49"/>
                <a:gd name="T2" fmla="*/ 10 w 11"/>
                <a:gd name="T3" fmla="*/ 2 h 49"/>
                <a:gd name="T4" fmla="*/ 7 w 11"/>
                <a:gd name="T5" fmla="*/ 28 h 49"/>
                <a:gd name="T6" fmla="*/ 6 w 11"/>
                <a:gd name="T7" fmla="*/ 49 h 49"/>
                <a:gd name="T8" fmla="*/ 5 w 11"/>
                <a:gd name="T9" fmla="*/ 49 h 49"/>
                <a:gd name="T10" fmla="*/ 3 w 11"/>
                <a:gd name="T11" fmla="*/ 18 h 49"/>
                <a:gd name="T12" fmla="*/ 9 w 11"/>
                <a:gd name="T13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9" y="1"/>
                  </a:moveTo>
                  <a:cubicBezTo>
                    <a:pt x="10" y="0"/>
                    <a:pt x="11" y="1"/>
                    <a:pt x="10" y="2"/>
                  </a:cubicBezTo>
                  <a:cubicBezTo>
                    <a:pt x="0" y="10"/>
                    <a:pt x="6" y="18"/>
                    <a:pt x="7" y="28"/>
                  </a:cubicBezTo>
                  <a:cubicBezTo>
                    <a:pt x="8" y="35"/>
                    <a:pt x="8" y="42"/>
                    <a:pt x="6" y="49"/>
                  </a:cubicBezTo>
                  <a:cubicBezTo>
                    <a:pt x="6" y="49"/>
                    <a:pt x="5" y="49"/>
                    <a:pt x="5" y="49"/>
                  </a:cubicBezTo>
                  <a:cubicBezTo>
                    <a:pt x="7" y="36"/>
                    <a:pt x="5" y="31"/>
                    <a:pt x="3" y="18"/>
                  </a:cubicBezTo>
                  <a:cubicBezTo>
                    <a:pt x="2" y="11"/>
                    <a:pt x="3" y="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3" name="Freeform 373">
              <a:extLst>
                <a:ext uri="{FF2B5EF4-FFF2-40B4-BE49-F238E27FC236}">
                  <a16:creationId xmlns:a16="http://schemas.microsoft.com/office/drawing/2014/main" id="{2AC9E89E-5E9A-421D-B76F-334E8964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790950"/>
              <a:ext cx="38100" cy="9525"/>
            </a:xfrm>
            <a:custGeom>
              <a:avLst/>
              <a:gdLst>
                <a:gd name="T0" fmla="*/ 1 w 25"/>
                <a:gd name="T1" fmla="*/ 3 h 6"/>
                <a:gd name="T2" fmla="*/ 24 w 25"/>
                <a:gd name="T3" fmla="*/ 1 h 6"/>
                <a:gd name="T4" fmla="*/ 24 w 25"/>
                <a:gd name="T5" fmla="*/ 3 h 6"/>
                <a:gd name="T6" fmla="*/ 2 w 25"/>
                <a:gd name="T7" fmla="*/ 5 h 6"/>
                <a:gd name="T8" fmla="*/ 1 w 2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1" y="3"/>
                  </a:moveTo>
                  <a:cubicBezTo>
                    <a:pt x="8" y="0"/>
                    <a:pt x="17" y="0"/>
                    <a:pt x="24" y="1"/>
                  </a:cubicBezTo>
                  <a:cubicBezTo>
                    <a:pt x="25" y="1"/>
                    <a:pt x="25" y="3"/>
                    <a:pt x="24" y="3"/>
                  </a:cubicBezTo>
                  <a:cubicBezTo>
                    <a:pt x="17" y="3"/>
                    <a:pt x="9" y="2"/>
                    <a:pt x="2" y="5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4" name="Freeform 374">
              <a:extLst>
                <a:ext uri="{FF2B5EF4-FFF2-40B4-BE49-F238E27FC236}">
                  <a16:creationId xmlns:a16="http://schemas.microsoft.com/office/drawing/2014/main" id="{8252318D-2860-4DFB-8C29-6F0F3E06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803650"/>
              <a:ext cx="9525" cy="20638"/>
            </a:xfrm>
            <a:custGeom>
              <a:avLst/>
              <a:gdLst>
                <a:gd name="T0" fmla="*/ 1 w 6"/>
                <a:gd name="T1" fmla="*/ 12 h 14"/>
                <a:gd name="T2" fmla="*/ 4 w 6"/>
                <a:gd name="T3" fmla="*/ 7 h 14"/>
                <a:gd name="T4" fmla="*/ 4 w 6"/>
                <a:gd name="T5" fmla="*/ 1 h 14"/>
                <a:gd name="T6" fmla="*/ 6 w 6"/>
                <a:gd name="T7" fmla="*/ 1 h 14"/>
                <a:gd name="T8" fmla="*/ 1 w 6"/>
                <a:gd name="T9" fmla="*/ 13 h 14"/>
                <a:gd name="T10" fmla="*/ 1 w 6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1" y="12"/>
                  </a:moveTo>
                  <a:cubicBezTo>
                    <a:pt x="2" y="11"/>
                    <a:pt x="3" y="9"/>
                    <a:pt x="4" y="7"/>
                  </a:cubicBezTo>
                  <a:cubicBezTo>
                    <a:pt x="4" y="5"/>
                    <a:pt x="4" y="3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5"/>
                    <a:pt x="5" y="11"/>
                    <a:pt x="1" y="13"/>
                  </a:cubicBezTo>
                  <a:cubicBezTo>
                    <a:pt x="1" y="14"/>
                    <a:pt x="0" y="13"/>
                    <a:pt x="1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5" name="Freeform 375">
              <a:extLst>
                <a:ext uri="{FF2B5EF4-FFF2-40B4-BE49-F238E27FC236}">
                  <a16:creationId xmlns:a16="http://schemas.microsoft.com/office/drawing/2014/main" id="{EA8A7651-86EB-4B20-8869-0CEEE7B8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6" y="3773487"/>
              <a:ext cx="36513" cy="6350"/>
            </a:xfrm>
            <a:custGeom>
              <a:avLst/>
              <a:gdLst>
                <a:gd name="T0" fmla="*/ 0 w 24"/>
                <a:gd name="T1" fmla="*/ 3 h 4"/>
                <a:gd name="T2" fmla="*/ 11 w 24"/>
                <a:gd name="T3" fmla="*/ 1 h 4"/>
                <a:gd name="T4" fmla="*/ 24 w 24"/>
                <a:gd name="T5" fmla="*/ 3 h 4"/>
                <a:gd name="T6" fmla="*/ 24 w 24"/>
                <a:gd name="T7" fmla="*/ 3 h 4"/>
                <a:gd name="T8" fmla="*/ 1 w 24"/>
                <a:gd name="T9" fmla="*/ 4 h 4"/>
                <a:gd name="T10" fmla="*/ 0 w 2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">
                  <a:moveTo>
                    <a:pt x="0" y="3"/>
                  </a:moveTo>
                  <a:cubicBezTo>
                    <a:pt x="2" y="0"/>
                    <a:pt x="8" y="1"/>
                    <a:pt x="11" y="1"/>
                  </a:cubicBezTo>
                  <a:cubicBezTo>
                    <a:pt x="14" y="1"/>
                    <a:pt x="22" y="0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2"/>
                    <a:pt x="9" y="3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6" name="Freeform 376">
              <a:extLst>
                <a:ext uri="{FF2B5EF4-FFF2-40B4-BE49-F238E27FC236}">
                  <a16:creationId xmlns:a16="http://schemas.microsoft.com/office/drawing/2014/main" id="{0863ED58-B8C3-4C61-B3D8-3B86AC1BF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3617912"/>
              <a:ext cx="68263" cy="52388"/>
            </a:xfrm>
            <a:custGeom>
              <a:avLst/>
              <a:gdLst>
                <a:gd name="T0" fmla="*/ 2 w 44"/>
                <a:gd name="T1" fmla="*/ 17 h 34"/>
                <a:gd name="T2" fmla="*/ 10 w 44"/>
                <a:gd name="T3" fmla="*/ 24 h 34"/>
                <a:gd name="T4" fmla="*/ 18 w 44"/>
                <a:gd name="T5" fmla="*/ 31 h 34"/>
                <a:gd name="T6" fmla="*/ 34 w 44"/>
                <a:gd name="T7" fmla="*/ 31 h 34"/>
                <a:gd name="T8" fmla="*/ 42 w 44"/>
                <a:gd name="T9" fmla="*/ 20 h 34"/>
                <a:gd name="T10" fmla="*/ 39 w 44"/>
                <a:gd name="T11" fmla="*/ 8 h 34"/>
                <a:gd name="T12" fmla="*/ 31 w 44"/>
                <a:gd name="T13" fmla="*/ 12 h 34"/>
                <a:gd name="T14" fmla="*/ 3 w 44"/>
                <a:gd name="T15" fmla="*/ 7 h 34"/>
                <a:gd name="T16" fmla="*/ 2 w 44"/>
                <a:gd name="T1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4">
                  <a:moveTo>
                    <a:pt x="2" y="17"/>
                  </a:moveTo>
                  <a:cubicBezTo>
                    <a:pt x="4" y="19"/>
                    <a:pt x="8" y="22"/>
                    <a:pt x="10" y="24"/>
                  </a:cubicBezTo>
                  <a:cubicBezTo>
                    <a:pt x="13" y="27"/>
                    <a:pt x="15" y="29"/>
                    <a:pt x="18" y="31"/>
                  </a:cubicBezTo>
                  <a:cubicBezTo>
                    <a:pt x="22" y="34"/>
                    <a:pt x="29" y="33"/>
                    <a:pt x="34" y="31"/>
                  </a:cubicBezTo>
                  <a:cubicBezTo>
                    <a:pt x="40" y="29"/>
                    <a:pt x="41" y="25"/>
                    <a:pt x="42" y="20"/>
                  </a:cubicBezTo>
                  <a:cubicBezTo>
                    <a:pt x="43" y="16"/>
                    <a:pt x="44" y="10"/>
                    <a:pt x="39" y="8"/>
                  </a:cubicBezTo>
                  <a:cubicBezTo>
                    <a:pt x="35" y="6"/>
                    <a:pt x="32" y="9"/>
                    <a:pt x="31" y="12"/>
                  </a:cubicBezTo>
                  <a:cubicBezTo>
                    <a:pt x="24" y="6"/>
                    <a:pt x="11" y="0"/>
                    <a:pt x="3" y="7"/>
                  </a:cubicBezTo>
                  <a:cubicBezTo>
                    <a:pt x="0" y="9"/>
                    <a:pt x="0" y="13"/>
                    <a:pt x="2" y="17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7" name="Freeform 377">
              <a:extLst>
                <a:ext uri="{FF2B5EF4-FFF2-40B4-BE49-F238E27FC236}">
                  <a16:creationId xmlns:a16="http://schemas.microsoft.com/office/drawing/2014/main" id="{A52F398C-8700-4F1F-BB20-6E03809FD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33787"/>
              <a:ext cx="17463" cy="12700"/>
            </a:xfrm>
            <a:custGeom>
              <a:avLst/>
              <a:gdLst>
                <a:gd name="T0" fmla="*/ 3 w 12"/>
                <a:gd name="T1" fmla="*/ 3 h 8"/>
                <a:gd name="T2" fmla="*/ 10 w 12"/>
                <a:gd name="T3" fmla="*/ 1 h 8"/>
                <a:gd name="T4" fmla="*/ 11 w 12"/>
                <a:gd name="T5" fmla="*/ 1 h 8"/>
                <a:gd name="T6" fmla="*/ 11 w 12"/>
                <a:gd name="T7" fmla="*/ 1 h 8"/>
                <a:gd name="T8" fmla="*/ 11 w 12"/>
                <a:gd name="T9" fmla="*/ 1 h 8"/>
                <a:gd name="T10" fmla="*/ 11 w 12"/>
                <a:gd name="T11" fmla="*/ 3 h 8"/>
                <a:gd name="T12" fmla="*/ 5 w 12"/>
                <a:gd name="T13" fmla="*/ 4 h 8"/>
                <a:gd name="T14" fmla="*/ 3 w 12"/>
                <a:gd name="T15" fmla="*/ 8 h 8"/>
                <a:gd name="T16" fmla="*/ 2 w 12"/>
                <a:gd name="T17" fmla="*/ 8 h 8"/>
                <a:gd name="T18" fmla="*/ 3 w 12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8">
                  <a:moveTo>
                    <a:pt x="3" y="3"/>
                  </a:moveTo>
                  <a:cubicBezTo>
                    <a:pt x="5" y="1"/>
                    <a:pt x="8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2"/>
                    <a:pt x="11" y="3"/>
                  </a:cubicBezTo>
                  <a:cubicBezTo>
                    <a:pt x="9" y="3"/>
                    <a:pt x="7" y="3"/>
                    <a:pt x="5" y="4"/>
                  </a:cubicBezTo>
                  <a:cubicBezTo>
                    <a:pt x="4" y="5"/>
                    <a:pt x="3" y="6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1" y="4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8" name="Freeform 378">
              <a:extLst>
                <a:ext uri="{FF2B5EF4-FFF2-40B4-BE49-F238E27FC236}">
                  <a16:creationId xmlns:a16="http://schemas.microsoft.com/office/drawing/2014/main" id="{D2AE43EA-EEE6-4FA8-81D3-76B0ECC1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1250"/>
              <a:ext cx="33338" cy="15875"/>
            </a:xfrm>
            <a:custGeom>
              <a:avLst/>
              <a:gdLst>
                <a:gd name="T0" fmla="*/ 1 w 22"/>
                <a:gd name="T1" fmla="*/ 5 h 10"/>
                <a:gd name="T2" fmla="*/ 13 w 22"/>
                <a:gd name="T3" fmla="*/ 6 h 10"/>
                <a:gd name="T4" fmla="*/ 22 w 22"/>
                <a:gd name="T5" fmla="*/ 0 h 10"/>
                <a:gd name="T6" fmla="*/ 22 w 22"/>
                <a:gd name="T7" fmla="*/ 1 h 10"/>
                <a:gd name="T8" fmla="*/ 1 w 22"/>
                <a:gd name="T9" fmla="*/ 6 h 10"/>
                <a:gd name="T10" fmla="*/ 1 w 22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">
                  <a:moveTo>
                    <a:pt x="1" y="5"/>
                  </a:moveTo>
                  <a:cubicBezTo>
                    <a:pt x="5" y="5"/>
                    <a:pt x="9" y="6"/>
                    <a:pt x="13" y="6"/>
                  </a:cubicBezTo>
                  <a:cubicBezTo>
                    <a:pt x="16" y="5"/>
                    <a:pt x="19" y="3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7" y="10"/>
                    <a:pt x="1" y="6"/>
                  </a:cubicBezTo>
                  <a:cubicBezTo>
                    <a:pt x="0" y="6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9" name="Freeform 379">
              <a:extLst>
                <a:ext uri="{FF2B5EF4-FFF2-40B4-BE49-F238E27FC236}">
                  <a16:creationId xmlns:a16="http://schemas.microsoft.com/office/drawing/2014/main" id="{77D15280-8D07-4CC7-8F70-38AE1E3C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8" y="3627437"/>
              <a:ext cx="23813" cy="30163"/>
            </a:xfrm>
            <a:custGeom>
              <a:avLst/>
              <a:gdLst>
                <a:gd name="T0" fmla="*/ 1 w 15"/>
                <a:gd name="T1" fmla="*/ 1 h 20"/>
                <a:gd name="T2" fmla="*/ 11 w 15"/>
                <a:gd name="T3" fmla="*/ 17 h 20"/>
                <a:gd name="T4" fmla="*/ 13 w 15"/>
                <a:gd name="T5" fmla="*/ 20 h 20"/>
                <a:gd name="T6" fmla="*/ 12 w 15"/>
                <a:gd name="T7" fmla="*/ 20 h 20"/>
                <a:gd name="T8" fmla="*/ 12 w 15"/>
                <a:gd name="T9" fmla="*/ 20 h 20"/>
                <a:gd name="T10" fmla="*/ 12 w 15"/>
                <a:gd name="T11" fmla="*/ 19 h 20"/>
                <a:gd name="T12" fmla="*/ 12 w 15"/>
                <a:gd name="T13" fmla="*/ 19 h 20"/>
                <a:gd name="T14" fmla="*/ 4 w 15"/>
                <a:gd name="T15" fmla="*/ 12 h 20"/>
                <a:gd name="T16" fmla="*/ 0 w 15"/>
                <a:gd name="T17" fmla="*/ 1 h 20"/>
                <a:gd name="T18" fmla="*/ 1 w 15"/>
                <a:gd name="T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">
                  <a:moveTo>
                    <a:pt x="1" y="1"/>
                  </a:moveTo>
                  <a:cubicBezTo>
                    <a:pt x="2" y="8"/>
                    <a:pt x="6" y="13"/>
                    <a:pt x="11" y="17"/>
                  </a:cubicBezTo>
                  <a:cubicBezTo>
                    <a:pt x="13" y="18"/>
                    <a:pt x="15" y="19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4" y="12"/>
                    <a:pt x="4" y="12"/>
                  </a:cubicBezTo>
                  <a:cubicBezTo>
                    <a:pt x="1" y="9"/>
                    <a:pt x="0" y="5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0" name="Freeform 380">
              <a:extLst>
                <a:ext uri="{FF2B5EF4-FFF2-40B4-BE49-F238E27FC236}">
                  <a16:creationId xmlns:a16="http://schemas.microsoft.com/office/drawing/2014/main" id="{52DC571D-EBEB-4538-ACB0-B43857AE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70300"/>
              <a:ext cx="36513" cy="15875"/>
            </a:xfrm>
            <a:custGeom>
              <a:avLst/>
              <a:gdLst>
                <a:gd name="T0" fmla="*/ 1 w 24"/>
                <a:gd name="T1" fmla="*/ 8 h 11"/>
                <a:gd name="T2" fmla="*/ 14 w 24"/>
                <a:gd name="T3" fmla="*/ 7 h 11"/>
                <a:gd name="T4" fmla="*/ 24 w 24"/>
                <a:gd name="T5" fmla="*/ 0 h 11"/>
                <a:gd name="T6" fmla="*/ 24 w 24"/>
                <a:gd name="T7" fmla="*/ 0 h 11"/>
                <a:gd name="T8" fmla="*/ 1 w 24"/>
                <a:gd name="T9" fmla="*/ 10 h 11"/>
                <a:gd name="T10" fmla="*/ 1 w 24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1">
                  <a:moveTo>
                    <a:pt x="1" y="8"/>
                  </a:moveTo>
                  <a:cubicBezTo>
                    <a:pt x="6" y="9"/>
                    <a:pt x="10" y="8"/>
                    <a:pt x="14" y="7"/>
                  </a:cubicBezTo>
                  <a:cubicBezTo>
                    <a:pt x="18" y="5"/>
                    <a:pt x="21" y="2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9"/>
                    <a:pt x="8" y="11"/>
                    <a:pt x="1" y="10"/>
                  </a:cubicBezTo>
                  <a:cubicBezTo>
                    <a:pt x="0" y="9"/>
                    <a:pt x="0" y="8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1" name="Freeform 381">
              <a:extLst>
                <a:ext uri="{FF2B5EF4-FFF2-40B4-BE49-F238E27FC236}">
                  <a16:creationId xmlns:a16="http://schemas.microsoft.com/office/drawing/2014/main" id="{ED8DCCBF-97C3-42DA-ADD5-A47B2C19C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687762"/>
              <a:ext cx="9525" cy="34925"/>
            </a:xfrm>
            <a:custGeom>
              <a:avLst/>
              <a:gdLst>
                <a:gd name="T0" fmla="*/ 2 w 6"/>
                <a:gd name="T1" fmla="*/ 13 h 23"/>
                <a:gd name="T2" fmla="*/ 5 w 6"/>
                <a:gd name="T3" fmla="*/ 1 h 23"/>
                <a:gd name="T4" fmla="*/ 6 w 6"/>
                <a:gd name="T5" fmla="*/ 1 h 23"/>
                <a:gd name="T6" fmla="*/ 4 w 6"/>
                <a:gd name="T7" fmla="*/ 14 h 23"/>
                <a:gd name="T8" fmla="*/ 2 w 6"/>
                <a:gd name="T9" fmla="*/ 23 h 23"/>
                <a:gd name="T10" fmla="*/ 2 w 6"/>
                <a:gd name="T11" fmla="*/ 23 h 23"/>
                <a:gd name="T12" fmla="*/ 2 w 6"/>
                <a:gd name="T13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2" y="13"/>
                  </a:moveTo>
                  <a:cubicBezTo>
                    <a:pt x="3" y="9"/>
                    <a:pt x="3" y="5"/>
                    <a:pt x="5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6"/>
                    <a:pt x="4" y="10"/>
                    <a:pt x="4" y="14"/>
                  </a:cubicBezTo>
                  <a:cubicBezTo>
                    <a:pt x="3" y="17"/>
                    <a:pt x="3" y="20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0"/>
                    <a:pt x="1" y="16"/>
                    <a:pt x="2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2" name="Freeform 382">
              <a:extLst>
                <a:ext uri="{FF2B5EF4-FFF2-40B4-BE49-F238E27FC236}">
                  <a16:creationId xmlns:a16="http://schemas.microsoft.com/office/drawing/2014/main" id="{9C21DB47-704C-42E4-BCE7-920AE1A5E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4413" y="3746500"/>
              <a:ext cx="41275" cy="17463"/>
            </a:xfrm>
            <a:custGeom>
              <a:avLst/>
              <a:gdLst>
                <a:gd name="T0" fmla="*/ 0 w 27"/>
                <a:gd name="T1" fmla="*/ 4 h 12"/>
                <a:gd name="T2" fmla="*/ 1 w 27"/>
                <a:gd name="T3" fmla="*/ 4 h 12"/>
                <a:gd name="T4" fmla="*/ 26 w 27"/>
                <a:gd name="T5" fmla="*/ 12 h 12"/>
                <a:gd name="T6" fmla="*/ 27 w 27"/>
                <a:gd name="T7" fmla="*/ 11 h 12"/>
                <a:gd name="T8" fmla="*/ 27 w 27"/>
                <a:gd name="T9" fmla="*/ 7 h 12"/>
                <a:gd name="T10" fmla="*/ 25 w 27"/>
                <a:gd name="T11" fmla="*/ 7 h 12"/>
                <a:gd name="T12" fmla="*/ 25 w 27"/>
                <a:gd name="T13" fmla="*/ 7 h 12"/>
                <a:gd name="T14" fmla="*/ 14 w 27"/>
                <a:gd name="T15" fmla="*/ 4 h 12"/>
                <a:gd name="T16" fmla="*/ 9 w 27"/>
                <a:gd name="T17" fmla="*/ 2 h 12"/>
                <a:gd name="T18" fmla="*/ 3 w 27"/>
                <a:gd name="T19" fmla="*/ 0 h 12"/>
                <a:gd name="T20" fmla="*/ 0 w 27"/>
                <a:gd name="T21" fmla="*/ 4 h 12"/>
                <a:gd name="T22" fmla="*/ 4 w 27"/>
                <a:gd name="T23" fmla="*/ 1 h 12"/>
                <a:gd name="T24" fmla="*/ 7 w 27"/>
                <a:gd name="T25" fmla="*/ 3 h 12"/>
                <a:gd name="T26" fmla="*/ 12 w 27"/>
                <a:gd name="T27" fmla="*/ 4 h 12"/>
                <a:gd name="T28" fmla="*/ 25 w 27"/>
                <a:gd name="T29" fmla="*/ 8 h 12"/>
                <a:gd name="T30" fmla="*/ 20 w 27"/>
                <a:gd name="T31" fmla="*/ 9 h 12"/>
                <a:gd name="T32" fmla="*/ 13 w 27"/>
                <a:gd name="T33" fmla="*/ 7 h 12"/>
                <a:gd name="T34" fmla="*/ 6 w 27"/>
                <a:gd name="T35" fmla="*/ 5 h 12"/>
                <a:gd name="T36" fmla="*/ 2 w 27"/>
                <a:gd name="T37" fmla="*/ 3 h 12"/>
                <a:gd name="T38" fmla="*/ 4 w 27"/>
                <a:gd name="T3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12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0" y="6"/>
                    <a:pt x="17" y="11"/>
                    <a:pt x="26" y="12"/>
                  </a:cubicBezTo>
                  <a:cubicBezTo>
                    <a:pt x="27" y="12"/>
                    <a:pt x="27" y="11"/>
                    <a:pt x="27" y="11"/>
                  </a:cubicBezTo>
                  <a:cubicBezTo>
                    <a:pt x="27" y="10"/>
                    <a:pt x="27" y="9"/>
                    <a:pt x="27" y="7"/>
                  </a:cubicBezTo>
                  <a:cubicBezTo>
                    <a:pt x="27" y="6"/>
                    <a:pt x="26" y="6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6"/>
                    <a:pt x="18" y="5"/>
                    <a:pt x="14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  <a:moveTo>
                    <a:pt x="4" y="1"/>
                  </a:moveTo>
                  <a:cubicBezTo>
                    <a:pt x="5" y="2"/>
                    <a:pt x="6" y="2"/>
                    <a:pt x="7" y="3"/>
                  </a:cubicBezTo>
                  <a:cubicBezTo>
                    <a:pt x="9" y="3"/>
                    <a:pt x="10" y="4"/>
                    <a:pt x="12" y="4"/>
                  </a:cubicBezTo>
                  <a:cubicBezTo>
                    <a:pt x="16" y="6"/>
                    <a:pt x="21" y="7"/>
                    <a:pt x="25" y="8"/>
                  </a:cubicBezTo>
                  <a:cubicBezTo>
                    <a:pt x="25" y="11"/>
                    <a:pt x="22" y="10"/>
                    <a:pt x="20" y="9"/>
                  </a:cubicBezTo>
                  <a:cubicBezTo>
                    <a:pt x="18" y="9"/>
                    <a:pt x="16" y="8"/>
                    <a:pt x="13" y="7"/>
                  </a:cubicBezTo>
                  <a:cubicBezTo>
                    <a:pt x="11" y="6"/>
                    <a:pt x="9" y="5"/>
                    <a:pt x="6" y="5"/>
                  </a:cubicBezTo>
                  <a:cubicBezTo>
                    <a:pt x="5" y="4"/>
                    <a:pt x="3" y="4"/>
                    <a:pt x="2" y="3"/>
                  </a:cubicBezTo>
                  <a:cubicBezTo>
                    <a:pt x="0" y="3"/>
                    <a:pt x="1" y="2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3" name="Freeform 383">
              <a:extLst>
                <a:ext uri="{FF2B5EF4-FFF2-40B4-BE49-F238E27FC236}">
                  <a16:creationId xmlns:a16="http://schemas.microsoft.com/office/drawing/2014/main" id="{D8BF04ED-1DE9-447C-ABA3-D27D8B16F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9801" y="3740150"/>
              <a:ext cx="20638" cy="14288"/>
            </a:xfrm>
            <a:custGeom>
              <a:avLst/>
              <a:gdLst>
                <a:gd name="T0" fmla="*/ 0 w 13"/>
                <a:gd name="T1" fmla="*/ 4 h 9"/>
                <a:gd name="T2" fmla="*/ 1 w 13"/>
                <a:gd name="T3" fmla="*/ 8 h 9"/>
                <a:gd name="T4" fmla="*/ 2 w 13"/>
                <a:gd name="T5" fmla="*/ 9 h 9"/>
                <a:gd name="T6" fmla="*/ 13 w 13"/>
                <a:gd name="T7" fmla="*/ 6 h 9"/>
                <a:gd name="T8" fmla="*/ 13 w 13"/>
                <a:gd name="T9" fmla="*/ 5 h 9"/>
                <a:gd name="T10" fmla="*/ 11 w 13"/>
                <a:gd name="T11" fmla="*/ 1 h 9"/>
                <a:gd name="T12" fmla="*/ 9 w 13"/>
                <a:gd name="T13" fmla="*/ 1 h 9"/>
                <a:gd name="T14" fmla="*/ 0 w 13"/>
                <a:gd name="T15" fmla="*/ 3 h 9"/>
                <a:gd name="T16" fmla="*/ 0 w 13"/>
                <a:gd name="T17" fmla="*/ 4 h 9"/>
                <a:gd name="T18" fmla="*/ 11 w 13"/>
                <a:gd name="T19" fmla="*/ 5 h 9"/>
                <a:gd name="T20" fmla="*/ 2 w 13"/>
                <a:gd name="T21" fmla="*/ 7 h 9"/>
                <a:gd name="T22" fmla="*/ 2 w 13"/>
                <a:gd name="T23" fmla="*/ 5 h 9"/>
                <a:gd name="T24" fmla="*/ 10 w 13"/>
                <a:gd name="T25" fmla="*/ 2 h 9"/>
                <a:gd name="T26" fmla="*/ 11 w 13"/>
                <a:gd name="T2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9">
                  <a:moveTo>
                    <a:pt x="0" y="4"/>
                  </a:moveTo>
                  <a:cubicBezTo>
                    <a:pt x="0" y="6"/>
                    <a:pt x="0" y="7"/>
                    <a:pt x="1" y="8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5" y="9"/>
                    <a:pt x="9" y="8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2" y="4"/>
                    <a:pt x="11" y="2"/>
                    <a:pt x="11" y="1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6" y="1"/>
                    <a:pt x="3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  <a:moveTo>
                    <a:pt x="11" y="5"/>
                  </a:moveTo>
                  <a:cubicBezTo>
                    <a:pt x="8" y="6"/>
                    <a:pt x="5" y="7"/>
                    <a:pt x="2" y="7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4" y="4"/>
                    <a:pt x="7" y="3"/>
                    <a:pt x="10" y="2"/>
                  </a:cubicBezTo>
                  <a:cubicBezTo>
                    <a:pt x="10" y="3"/>
                    <a:pt x="10" y="4"/>
                    <a:pt x="1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4" name="Freeform 384">
              <a:extLst>
                <a:ext uri="{FF2B5EF4-FFF2-40B4-BE49-F238E27FC236}">
                  <a16:creationId xmlns:a16="http://schemas.microsoft.com/office/drawing/2014/main" id="{DE855CFC-6783-4C3E-A49D-77D9AE943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5" name="Freeform 385">
              <a:extLst>
                <a:ext uri="{FF2B5EF4-FFF2-40B4-BE49-F238E27FC236}">
                  <a16:creationId xmlns:a16="http://schemas.microsoft.com/office/drawing/2014/main" id="{28E01891-1A67-472C-86D9-98F88F66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6" name="Freeform 386">
              <a:extLst>
                <a:ext uri="{FF2B5EF4-FFF2-40B4-BE49-F238E27FC236}">
                  <a16:creationId xmlns:a16="http://schemas.microsoft.com/office/drawing/2014/main" id="{32A55451-3218-4A64-B1E0-C0859F24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6" y="3549650"/>
              <a:ext cx="6350" cy="33338"/>
            </a:xfrm>
            <a:custGeom>
              <a:avLst/>
              <a:gdLst>
                <a:gd name="T0" fmla="*/ 1 w 4"/>
                <a:gd name="T1" fmla="*/ 10 h 21"/>
                <a:gd name="T2" fmla="*/ 4 w 4"/>
                <a:gd name="T3" fmla="*/ 0 h 21"/>
                <a:gd name="T4" fmla="*/ 4 w 4"/>
                <a:gd name="T5" fmla="*/ 1 h 21"/>
                <a:gd name="T6" fmla="*/ 2 w 4"/>
                <a:gd name="T7" fmla="*/ 11 h 21"/>
                <a:gd name="T8" fmla="*/ 2 w 4"/>
                <a:gd name="T9" fmla="*/ 20 h 21"/>
                <a:gd name="T10" fmla="*/ 1 w 4"/>
                <a:gd name="T11" fmla="*/ 20 h 21"/>
                <a:gd name="T12" fmla="*/ 1 w 4"/>
                <a:gd name="T13" fmla="*/ 19 h 21"/>
                <a:gd name="T14" fmla="*/ 1 w 4"/>
                <a:gd name="T15" fmla="*/ 19 h 21"/>
                <a:gd name="T16" fmla="*/ 0 w 4"/>
                <a:gd name="T17" fmla="*/ 17 h 21"/>
                <a:gd name="T18" fmla="*/ 1 w 4"/>
                <a:gd name="T1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1">
                  <a:moveTo>
                    <a:pt x="1" y="10"/>
                  </a:moveTo>
                  <a:cubicBezTo>
                    <a:pt x="1" y="7"/>
                    <a:pt x="2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4"/>
                    <a:pt x="2" y="7"/>
                    <a:pt x="2" y="11"/>
                  </a:cubicBezTo>
                  <a:cubicBezTo>
                    <a:pt x="1" y="14"/>
                    <a:pt x="2" y="17"/>
                    <a:pt x="2" y="20"/>
                  </a:cubicBezTo>
                  <a:cubicBezTo>
                    <a:pt x="2" y="21"/>
                    <a:pt x="1" y="21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5"/>
                    <a:pt x="0" y="13"/>
                    <a:pt x="1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7" name="Freeform 387">
              <a:extLst>
                <a:ext uri="{FF2B5EF4-FFF2-40B4-BE49-F238E27FC236}">
                  <a16:creationId xmlns:a16="http://schemas.microsoft.com/office/drawing/2014/main" id="{75D5E2BC-B071-44A6-B410-BB7374E39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552825"/>
              <a:ext cx="6350" cy="28575"/>
            </a:xfrm>
            <a:custGeom>
              <a:avLst/>
              <a:gdLst>
                <a:gd name="T0" fmla="*/ 1 w 4"/>
                <a:gd name="T1" fmla="*/ 8 h 18"/>
                <a:gd name="T2" fmla="*/ 2 w 4"/>
                <a:gd name="T3" fmla="*/ 0 h 18"/>
                <a:gd name="T4" fmla="*/ 2 w 4"/>
                <a:gd name="T5" fmla="*/ 0 h 18"/>
                <a:gd name="T6" fmla="*/ 0 w 4"/>
                <a:gd name="T7" fmla="*/ 18 h 18"/>
                <a:gd name="T8" fmla="*/ 0 w 4"/>
                <a:gd name="T9" fmla="*/ 18 h 18"/>
                <a:gd name="T10" fmla="*/ 1 w 4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8">
                  <a:moveTo>
                    <a:pt x="1" y="8"/>
                  </a:moveTo>
                  <a:cubicBezTo>
                    <a:pt x="2" y="5"/>
                    <a:pt x="1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5"/>
                    <a:pt x="2" y="13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1" y="11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8" name="Freeform 388">
              <a:extLst>
                <a:ext uri="{FF2B5EF4-FFF2-40B4-BE49-F238E27FC236}">
                  <a16:creationId xmlns:a16="http://schemas.microsoft.com/office/drawing/2014/main" id="{9A94C43A-8849-4CE9-AE09-D2982F436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546475"/>
              <a:ext cx="7938" cy="25400"/>
            </a:xfrm>
            <a:custGeom>
              <a:avLst/>
              <a:gdLst>
                <a:gd name="T0" fmla="*/ 3 w 5"/>
                <a:gd name="T1" fmla="*/ 9 h 17"/>
                <a:gd name="T2" fmla="*/ 4 w 5"/>
                <a:gd name="T3" fmla="*/ 1 h 17"/>
                <a:gd name="T4" fmla="*/ 4 w 5"/>
                <a:gd name="T5" fmla="*/ 1 h 17"/>
                <a:gd name="T6" fmla="*/ 4 w 5"/>
                <a:gd name="T7" fmla="*/ 10 h 17"/>
                <a:gd name="T8" fmla="*/ 0 w 5"/>
                <a:gd name="T9" fmla="*/ 17 h 17"/>
                <a:gd name="T10" fmla="*/ 0 w 5"/>
                <a:gd name="T11" fmla="*/ 17 h 17"/>
                <a:gd name="T12" fmla="*/ 3 w 5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">
                  <a:moveTo>
                    <a:pt x="3" y="9"/>
                  </a:moveTo>
                  <a:cubicBezTo>
                    <a:pt x="4" y="7"/>
                    <a:pt x="4" y="4"/>
                    <a:pt x="4" y="1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4"/>
                    <a:pt x="5" y="7"/>
                    <a:pt x="4" y="10"/>
                  </a:cubicBezTo>
                  <a:cubicBezTo>
                    <a:pt x="3" y="12"/>
                    <a:pt x="2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2" y="12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9" name="Freeform 389">
              <a:extLst>
                <a:ext uri="{FF2B5EF4-FFF2-40B4-BE49-F238E27FC236}">
                  <a16:creationId xmlns:a16="http://schemas.microsoft.com/office/drawing/2014/main" id="{D7359705-3EA7-4F59-B244-981D16C6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1" y="3538537"/>
              <a:ext cx="0" cy="12700"/>
            </a:xfrm>
            <a:custGeom>
              <a:avLst/>
              <a:gdLst>
                <a:gd name="T0" fmla="*/ 1 w 1"/>
                <a:gd name="T1" fmla="*/ 0 h 9"/>
                <a:gd name="T2" fmla="*/ 1 w 1"/>
                <a:gd name="T3" fmla="*/ 0 h 9"/>
                <a:gd name="T4" fmla="*/ 0 w 1"/>
                <a:gd name="T5" fmla="*/ 9 h 9"/>
                <a:gd name="T6" fmla="*/ 0 w 1"/>
                <a:gd name="T7" fmla="*/ 9 h 9"/>
                <a:gd name="T8" fmla="*/ 1 w 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3"/>
                    <a:pt x="1" y="6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0" name="Freeform 390">
              <a:extLst>
                <a:ext uri="{FF2B5EF4-FFF2-40B4-BE49-F238E27FC236}">
                  <a16:creationId xmlns:a16="http://schemas.microsoft.com/office/drawing/2014/main" id="{50A2E834-408A-4265-97D7-C5CBD2DA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3525837"/>
              <a:ext cx="4763" cy="15875"/>
            </a:xfrm>
            <a:custGeom>
              <a:avLst/>
              <a:gdLst>
                <a:gd name="T0" fmla="*/ 2 w 3"/>
                <a:gd name="T1" fmla="*/ 0 h 10"/>
                <a:gd name="T2" fmla="*/ 3 w 3"/>
                <a:gd name="T3" fmla="*/ 0 h 10"/>
                <a:gd name="T4" fmla="*/ 2 w 3"/>
                <a:gd name="T5" fmla="*/ 5 h 10"/>
                <a:gd name="T6" fmla="*/ 1 w 3"/>
                <a:gd name="T7" fmla="*/ 10 h 10"/>
                <a:gd name="T8" fmla="*/ 0 w 3"/>
                <a:gd name="T9" fmla="*/ 9 h 10"/>
                <a:gd name="T10" fmla="*/ 2 w 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2" y="8"/>
                    <a:pt x="1" y="10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6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1" name="Freeform 391">
              <a:extLst>
                <a:ext uri="{FF2B5EF4-FFF2-40B4-BE49-F238E27FC236}">
                  <a16:creationId xmlns:a16="http://schemas.microsoft.com/office/drawing/2014/main" id="{48C067EB-F92D-4CE7-8593-85ADC9B4D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511550"/>
              <a:ext cx="4763" cy="7938"/>
            </a:xfrm>
            <a:custGeom>
              <a:avLst/>
              <a:gdLst>
                <a:gd name="T0" fmla="*/ 0 w 3"/>
                <a:gd name="T1" fmla="*/ 5 h 5"/>
                <a:gd name="T2" fmla="*/ 1 w 3"/>
                <a:gd name="T3" fmla="*/ 0 h 5"/>
                <a:gd name="T4" fmla="*/ 1 w 3"/>
                <a:gd name="T5" fmla="*/ 0 h 5"/>
                <a:gd name="T6" fmla="*/ 0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2" y="4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2" name="Freeform 392">
              <a:extLst>
                <a:ext uri="{FF2B5EF4-FFF2-40B4-BE49-F238E27FC236}">
                  <a16:creationId xmlns:a16="http://schemas.microsoft.com/office/drawing/2014/main" id="{50A00736-A361-43B1-A32A-919563045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535362"/>
              <a:ext cx="4763" cy="12700"/>
            </a:xfrm>
            <a:custGeom>
              <a:avLst/>
              <a:gdLst>
                <a:gd name="T0" fmla="*/ 1 w 3"/>
                <a:gd name="T1" fmla="*/ 5 h 9"/>
                <a:gd name="T2" fmla="*/ 2 w 3"/>
                <a:gd name="T3" fmla="*/ 1 h 9"/>
                <a:gd name="T4" fmla="*/ 2 w 3"/>
                <a:gd name="T5" fmla="*/ 1 h 9"/>
                <a:gd name="T6" fmla="*/ 1 w 3"/>
                <a:gd name="T7" fmla="*/ 9 h 9"/>
                <a:gd name="T8" fmla="*/ 0 w 3"/>
                <a:gd name="T9" fmla="*/ 8 h 9"/>
                <a:gd name="T10" fmla="*/ 1 w 3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5"/>
                  </a:moveTo>
                  <a:cubicBezTo>
                    <a:pt x="1" y="4"/>
                    <a:pt x="1" y="2"/>
                    <a:pt x="2" y="1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3"/>
                    <a:pt x="3" y="7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3" name="Freeform 393">
              <a:extLst>
                <a:ext uri="{FF2B5EF4-FFF2-40B4-BE49-F238E27FC236}">
                  <a16:creationId xmlns:a16="http://schemas.microsoft.com/office/drawing/2014/main" id="{A5A393B1-C72C-4E19-A364-5D25FC2B8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552825"/>
              <a:ext cx="6350" cy="9525"/>
            </a:xfrm>
            <a:custGeom>
              <a:avLst/>
              <a:gdLst>
                <a:gd name="T0" fmla="*/ 1 w 4"/>
                <a:gd name="T1" fmla="*/ 5 h 6"/>
                <a:gd name="T2" fmla="*/ 2 w 4"/>
                <a:gd name="T3" fmla="*/ 3 h 6"/>
                <a:gd name="T4" fmla="*/ 3 w 4"/>
                <a:gd name="T5" fmla="*/ 0 h 6"/>
                <a:gd name="T6" fmla="*/ 4 w 4"/>
                <a:gd name="T7" fmla="*/ 1 h 6"/>
                <a:gd name="T8" fmla="*/ 3 w 4"/>
                <a:gd name="T9" fmla="*/ 5 h 6"/>
                <a:gd name="T10" fmla="*/ 0 w 4"/>
                <a:gd name="T11" fmla="*/ 5 h 6"/>
                <a:gd name="T12" fmla="*/ 1 w 4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1" y="5"/>
                  </a:moveTo>
                  <a:cubicBezTo>
                    <a:pt x="2" y="6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2"/>
                    <a:pt x="4" y="4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4" name="Freeform 394">
              <a:extLst>
                <a:ext uri="{FF2B5EF4-FFF2-40B4-BE49-F238E27FC236}">
                  <a16:creationId xmlns:a16="http://schemas.microsoft.com/office/drawing/2014/main" id="{EE1436AB-0559-44D4-839C-0D5727CB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1" y="3621087"/>
              <a:ext cx="4763" cy="12700"/>
            </a:xfrm>
            <a:custGeom>
              <a:avLst/>
              <a:gdLst>
                <a:gd name="T0" fmla="*/ 1 w 3"/>
                <a:gd name="T1" fmla="*/ 4 h 9"/>
                <a:gd name="T2" fmla="*/ 1 w 3"/>
                <a:gd name="T3" fmla="*/ 0 h 9"/>
                <a:gd name="T4" fmla="*/ 1 w 3"/>
                <a:gd name="T5" fmla="*/ 0 h 9"/>
                <a:gd name="T6" fmla="*/ 0 w 3"/>
                <a:gd name="T7" fmla="*/ 9 h 9"/>
                <a:gd name="T8" fmla="*/ 0 w 3"/>
                <a:gd name="T9" fmla="*/ 9 h 9"/>
                <a:gd name="T10" fmla="*/ 1 w 3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4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3"/>
                    <a:pt x="2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5" name="Freeform 395">
              <a:extLst>
                <a:ext uri="{FF2B5EF4-FFF2-40B4-BE49-F238E27FC236}">
                  <a16:creationId xmlns:a16="http://schemas.microsoft.com/office/drawing/2014/main" id="{D9B6B759-498F-459B-9F1A-74D05EA2D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624262"/>
              <a:ext cx="4763" cy="14288"/>
            </a:xfrm>
            <a:custGeom>
              <a:avLst/>
              <a:gdLst>
                <a:gd name="T0" fmla="*/ 3 w 3"/>
                <a:gd name="T1" fmla="*/ 1 h 10"/>
                <a:gd name="T2" fmla="*/ 3 w 3"/>
                <a:gd name="T3" fmla="*/ 1 h 10"/>
                <a:gd name="T4" fmla="*/ 0 w 3"/>
                <a:gd name="T5" fmla="*/ 10 h 10"/>
                <a:gd name="T6" fmla="*/ 0 w 3"/>
                <a:gd name="T7" fmla="*/ 10 h 10"/>
                <a:gd name="T8" fmla="*/ 3 w 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3" y="1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4"/>
                    <a:pt x="2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1" y="4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6" name="Freeform 396">
              <a:extLst>
                <a:ext uri="{FF2B5EF4-FFF2-40B4-BE49-F238E27FC236}">
                  <a16:creationId xmlns:a16="http://schemas.microsoft.com/office/drawing/2014/main" id="{326D2500-1746-4027-997B-5C1FEFBDE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632200"/>
              <a:ext cx="1588" cy="9525"/>
            </a:xfrm>
            <a:custGeom>
              <a:avLst/>
              <a:gdLst>
                <a:gd name="T0" fmla="*/ 0 w 1"/>
                <a:gd name="T1" fmla="*/ 0 h 7"/>
                <a:gd name="T2" fmla="*/ 1 w 1"/>
                <a:gd name="T3" fmla="*/ 0 h 7"/>
                <a:gd name="T4" fmla="*/ 1 w 1"/>
                <a:gd name="T5" fmla="*/ 7 h 7"/>
                <a:gd name="T6" fmla="*/ 0 w 1"/>
                <a:gd name="T7" fmla="*/ 7 h 7"/>
                <a:gd name="T8" fmla="*/ 0 w 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5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7" name="Freeform 397">
              <a:extLst>
                <a:ext uri="{FF2B5EF4-FFF2-40B4-BE49-F238E27FC236}">
                  <a16:creationId xmlns:a16="http://schemas.microsoft.com/office/drawing/2014/main" id="{9C396796-3B91-4AD1-912D-9422A8170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644900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0 h 3"/>
                <a:gd name="T4" fmla="*/ 1 w 2"/>
                <a:gd name="T5" fmla="*/ 3 h 3"/>
                <a:gd name="T6" fmla="*/ 0 w 2"/>
                <a:gd name="T7" fmla="*/ 3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8" name="组合 289">
            <a:extLst>
              <a:ext uri="{FF2B5EF4-FFF2-40B4-BE49-F238E27FC236}">
                <a16:creationId xmlns:a16="http://schemas.microsoft.com/office/drawing/2014/main" id="{330A6DA5-40DF-484F-A744-AF4788A34115}"/>
              </a:ext>
            </a:extLst>
          </p:cNvPr>
          <p:cNvGrpSpPr/>
          <p:nvPr/>
        </p:nvGrpSpPr>
        <p:grpSpPr>
          <a:xfrm>
            <a:off x="3259267" y="4457996"/>
            <a:ext cx="1793616" cy="2019709"/>
            <a:chOff x="7899401" y="3314700"/>
            <a:chExt cx="525463" cy="601663"/>
          </a:xfrm>
        </p:grpSpPr>
        <p:sp>
          <p:nvSpPr>
            <p:cNvPr id="109" name="Freeform 850">
              <a:extLst>
                <a:ext uri="{FF2B5EF4-FFF2-40B4-BE49-F238E27FC236}">
                  <a16:creationId xmlns:a16="http://schemas.microsoft.com/office/drawing/2014/main" id="{F2412406-B8EB-4327-8F86-162D58237B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0021" y="3482975"/>
              <a:ext cx="95250" cy="122238"/>
            </a:xfrm>
            <a:custGeom>
              <a:avLst/>
              <a:gdLst>
                <a:gd name="T0" fmla="*/ 62 w 62"/>
                <a:gd name="T1" fmla="*/ 14 h 80"/>
                <a:gd name="T2" fmla="*/ 9 w 62"/>
                <a:gd name="T3" fmla="*/ 80 h 80"/>
                <a:gd name="T4" fmla="*/ 0 w 62"/>
                <a:gd name="T5" fmla="*/ 48 h 80"/>
                <a:gd name="T6" fmla="*/ 39 w 62"/>
                <a:gd name="T7" fmla="*/ 0 h 80"/>
                <a:gd name="T8" fmla="*/ 62 w 62"/>
                <a:gd name="T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0">
                  <a:moveTo>
                    <a:pt x="62" y="14"/>
                  </a:moveTo>
                  <a:cubicBezTo>
                    <a:pt x="62" y="14"/>
                    <a:pt x="46" y="67"/>
                    <a:pt x="9" y="80"/>
                  </a:cubicBezTo>
                  <a:cubicBezTo>
                    <a:pt x="11" y="67"/>
                    <a:pt x="3" y="53"/>
                    <a:pt x="0" y="48"/>
                  </a:cubicBezTo>
                  <a:cubicBezTo>
                    <a:pt x="7" y="44"/>
                    <a:pt x="23" y="32"/>
                    <a:pt x="39" y="0"/>
                  </a:cubicBezTo>
                  <a:cubicBezTo>
                    <a:pt x="62" y="14"/>
                    <a:pt x="62" y="14"/>
                    <a:pt x="62" y="14"/>
                  </a:cubicBezTo>
                </a:path>
              </a:pathLst>
            </a:custGeom>
            <a:solidFill>
              <a:srgbClr val="68C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110" name="组合 220">
              <a:extLst>
                <a:ext uri="{FF2B5EF4-FFF2-40B4-BE49-F238E27FC236}">
                  <a16:creationId xmlns:a16="http://schemas.microsoft.com/office/drawing/2014/main" id="{26A0415F-3393-456E-B92E-1E3CADB4B214}"/>
                </a:ext>
              </a:extLst>
            </p:cNvPr>
            <p:cNvGrpSpPr/>
            <p:nvPr/>
          </p:nvGrpSpPr>
          <p:grpSpPr>
            <a:xfrm>
              <a:off x="7899401" y="3314700"/>
              <a:ext cx="525463" cy="601663"/>
              <a:chOff x="7899401" y="3314700"/>
              <a:chExt cx="525463" cy="601663"/>
            </a:xfrm>
          </p:grpSpPr>
          <p:sp>
            <p:nvSpPr>
              <p:cNvPr id="111" name="Freeform 825">
                <a:extLst>
                  <a:ext uri="{FF2B5EF4-FFF2-40B4-BE49-F238E27FC236}">
                    <a16:creationId xmlns:a16="http://schemas.microsoft.com/office/drawing/2014/main" id="{708FA653-EE42-4F47-B0DE-DAAFC793B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1314" y="3848100"/>
                <a:ext cx="319088" cy="68263"/>
              </a:xfrm>
              <a:custGeom>
                <a:avLst/>
                <a:gdLst>
                  <a:gd name="T0" fmla="*/ 108 w 208"/>
                  <a:gd name="T1" fmla="*/ 0 h 45"/>
                  <a:gd name="T2" fmla="*/ 48 w 208"/>
                  <a:gd name="T3" fmla="*/ 13 h 45"/>
                  <a:gd name="T4" fmla="*/ 56 w 208"/>
                  <a:gd name="T5" fmla="*/ 20 h 45"/>
                  <a:gd name="T6" fmla="*/ 0 w 208"/>
                  <a:gd name="T7" fmla="*/ 32 h 45"/>
                  <a:gd name="T8" fmla="*/ 104 w 208"/>
                  <a:gd name="T9" fmla="*/ 45 h 45"/>
                  <a:gd name="T10" fmla="*/ 208 w 208"/>
                  <a:gd name="T11" fmla="*/ 32 h 45"/>
                  <a:gd name="T12" fmla="*/ 158 w 208"/>
                  <a:gd name="T13" fmla="*/ 20 h 45"/>
                  <a:gd name="T14" fmla="*/ 167 w 208"/>
                  <a:gd name="T15" fmla="*/ 13 h 45"/>
                  <a:gd name="T16" fmla="*/ 108 w 208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45">
                    <a:moveTo>
                      <a:pt x="108" y="0"/>
                    </a:moveTo>
                    <a:cubicBezTo>
                      <a:pt x="75" y="0"/>
                      <a:pt x="48" y="6"/>
                      <a:pt x="48" y="13"/>
                    </a:cubicBezTo>
                    <a:cubicBezTo>
                      <a:pt x="48" y="15"/>
                      <a:pt x="51" y="18"/>
                      <a:pt x="56" y="20"/>
                    </a:cubicBezTo>
                    <a:cubicBezTo>
                      <a:pt x="23" y="22"/>
                      <a:pt x="0" y="26"/>
                      <a:pt x="0" y="32"/>
                    </a:cubicBezTo>
                    <a:cubicBezTo>
                      <a:pt x="0" y="39"/>
                      <a:pt x="46" y="45"/>
                      <a:pt x="104" y="45"/>
                    </a:cubicBezTo>
                    <a:cubicBezTo>
                      <a:pt x="161" y="45"/>
                      <a:pt x="208" y="39"/>
                      <a:pt x="208" y="32"/>
                    </a:cubicBezTo>
                    <a:cubicBezTo>
                      <a:pt x="208" y="27"/>
                      <a:pt x="188" y="22"/>
                      <a:pt x="158" y="20"/>
                    </a:cubicBezTo>
                    <a:cubicBezTo>
                      <a:pt x="164" y="18"/>
                      <a:pt x="167" y="16"/>
                      <a:pt x="167" y="13"/>
                    </a:cubicBezTo>
                    <a:cubicBezTo>
                      <a:pt x="167" y="6"/>
                      <a:pt x="141" y="0"/>
                      <a:pt x="108" y="0"/>
                    </a:cubicBezTo>
                  </a:path>
                </a:pathLst>
              </a:custGeom>
              <a:solidFill>
                <a:srgbClr val="A8B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Freeform 826">
                <a:extLst>
                  <a:ext uri="{FF2B5EF4-FFF2-40B4-BE49-F238E27FC236}">
                    <a16:creationId xmlns:a16="http://schemas.microsoft.com/office/drawing/2014/main" id="{C4BF93F4-E5FE-4340-AF0C-C5BAAFC86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6" y="3790950"/>
                <a:ext cx="87313" cy="77788"/>
              </a:xfrm>
              <a:custGeom>
                <a:avLst/>
                <a:gdLst>
                  <a:gd name="T0" fmla="*/ 19 w 57"/>
                  <a:gd name="T1" fmla="*/ 0 h 51"/>
                  <a:gd name="T2" fmla="*/ 6 w 57"/>
                  <a:gd name="T3" fmla="*/ 4 h 51"/>
                  <a:gd name="T4" fmla="*/ 29 w 57"/>
                  <a:gd name="T5" fmla="*/ 49 h 51"/>
                  <a:gd name="T6" fmla="*/ 27 w 57"/>
                  <a:gd name="T7" fmla="*/ 0 h 51"/>
                  <a:gd name="T8" fmla="*/ 1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19" y="0"/>
                    </a:moveTo>
                    <a:cubicBezTo>
                      <a:pt x="19" y="0"/>
                      <a:pt x="7" y="0"/>
                      <a:pt x="6" y="4"/>
                    </a:cubicBezTo>
                    <a:cubicBezTo>
                      <a:pt x="5" y="8"/>
                      <a:pt x="0" y="51"/>
                      <a:pt x="29" y="49"/>
                    </a:cubicBezTo>
                    <a:cubicBezTo>
                      <a:pt x="57" y="46"/>
                      <a:pt x="27" y="0"/>
                      <a:pt x="27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Freeform 827">
                <a:extLst>
                  <a:ext uri="{FF2B5EF4-FFF2-40B4-BE49-F238E27FC236}">
                    <a16:creationId xmlns:a16="http://schemas.microsoft.com/office/drawing/2014/main" id="{83DA24F7-DBD7-4E0F-A6EE-215B6B567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6414" y="3784600"/>
                <a:ext cx="87313" cy="77788"/>
              </a:xfrm>
              <a:custGeom>
                <a:avLst/>
                <a:gdLst>
                  <a:gd name="T0" fmla="*/ 39 w 57"/>
                  <a:gd name="T1" fmla="*/ 0 h 51"/>
                  <a:gd name="T2" fmla="*/ 53 w 57"/>
                  <a:gd name="T3" fmla="*/ 5 h 51"/>
                  <a:gd name="T4" fmla="*/ 29 w 57"/>
                  <a:gd name="T5" fmla="*/ 49 h 51"/>
                  <a:gd name="T6" fmla="*/ 31 w 57"/>
                  <a:gd name="T7" fmla="*/ 0 h 51"/>
                  <a:gd name="T8" fmla="*/ 3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39" y="0"/>
                    </a:moveTo>
                    <a:cubicBezTo>
                      <a:pt x="39" y="0"/>
                      <a:pt x="51" y="0"/>
                      <a:pt x="53" y="5"/>
                    </a:cubicBezTo>
                    <a:cubicBezTo>
                      <a:pt x="54" y="9"/>
                      <a:pt x="57" y="51"/>
                      <a:pt x="29" y="49"/>
                    </a:cubicBezTo>
                    <a:cubicBezTo>
                      <a:pt x="0" y="47"/>
                      <a:pt x="31" y="0"/>
                      <a:pt x="31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Freeform 828">
                <a:extLst>
                  <a:ext uri="{FF2B5EF4-FFF2-40B4-BE49-F238E27FC236}">
                    <a16:creationId xmlns:a16="http://schemas.microsoft.com/office/drawing/2014/main" id="{C8D61813-F0CB-4393-823D-BE26F6BE0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5926" y="3722688"/>
                <a:ext cx="84138" cy="107950"/>
              </a:xfrm>
              <a:custGeom>
                <a:avLst/>
                <a:gdLst>
                  <a:gd name="T0" fmla="*/ 55 w 55"/>
                  <a:gd name="T1" fmla="*/ 5 h 70"/>
                  <a:gd name="T2" fmla="*/ 51 w 55"/>
                  <a:gd name="T3" fmla="*/ 62 h 70"/>
                  <a:gd name="T4" fmla="*/ 18 w 55"/>
                  <a:gd name="T5" fmla="*/ 67 h 70"/>
                  <a:gd name="T6" fmla="*/ 0 w 55"/>
                  <a:gd name="T7" fmla="*/ 0 h 70"/>
                  <a:gd name="T8" fmla="*/ 55 w 55"/>
                  <a:gd name="T9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70">
                    <a:moveTo>
                      <a:pt x="55" y="5"/>
                    </a:moveTo>
                    <a:cubicBezTo>
                      <a:pt x="55" y="23"/>
                      <a:pt x="53" y="56"/>
                      <a:pt x="51" y="62"/>
                    </a:cubicBezTo>
                    <a:cubicBezTo>
                      <a:pt x="48" y="70"/>
                      <a:pt x="26" y="68"/>
                      <a:pt x="18" y="67"/>
                    </a:cubicBezTo>
                    <a:cubicBezTo>
                      <a:pt x="12" y="67"/>
                      <a:pt x="3" y="21"/>
                      <a:pt x="0" y="0"/>
                    </a:cubicBezTo>
                    <a:cubicBezTo>
                      <a:pt x="9" y="2"/>
                      <a:pt x="28" y="6"/>
                      <a:pt x="55" y="5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Freeform 829">
                <a:extLst>
                  <a:ext uri="{FF2B5EF4-FFF2-40B4-BE49-F238E27FC236}">
                    <a16:creationId xmlns:a16="http://schemas.microsoft.com/office/drawing/2014/main" id="{83D0B8E8-C63B-4180-A9AD-1F8ADEBB3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6" y="3705225"/>
                <a:ext cx="88900" cy="122238"/>
              </a:xfrm>
              <a:custGeom>
                <a:avLst/>
                <a:gdLst>
                  <a:gd name="T0" fmla="*/ 54 w 58"/>
                  <a:gd name="T1" fmla="*/ 72 h 80"/>
                  <a:gd name="T2" fmla="*/ 21 w 58"/>
                  <a:gd name="T3" fmla="*/ 77 h 80"/>
                  <a:gd name="T4" fmla="*/ 0 w 58"/>
                  <a:gd name="T5" fmla="*/ 0 h 80"/>
                  <a:gd name="T6" fmla="*/ 57 w 58"/>
                  <a:gd name="T7" fmla="*/ 3 h 80"/>
                  <a:gd name="T8" fmla="*/ 58 w 58"/>
                  <a:gd name="T9" fmla="*/ 7 h 80"/>
                  <a:gd name="T10" fmla="*/ 54 w 58"/>
                  <a:gd name="T11" fmla="*/ 7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80">
                    <a:moveTo>
                      <a:pt x="54" y="72"/>
                    </a:moveTo>
                    <a:cubicBezTo>
                      <a:pt x="51" y="80"/>
                      <a:pt x="28" y="78"/>
                      <a:pt x="21" y="77"/>
                    </a:cubicBezTo>
                    <a:cubicBezTo>
                      <a:pt x="13" y="77"/>
                      <a:pt x="0" y="0"/>
                      <a:pt x="0" y="0"/>
                    </a:cubicBezTo>
                    <a:cubicBezTo>
                      <a:pt x="0" y="0"/>
                      <a:pt x="54" y="1"/>
                      <a:pt x="57" y="3"/>
                    </a:cubicBezTo>
                    <a:cubicBezTo>
                      <a:pt x="58" y="4"/>
                      <a:pt x="58" y="5"/>
                      <a:pt x="58" y="7"/>
                    </a:cubicBezTo>
                    <a:cubicBezTo>
                      <a:pt x="56" y="55"/>
                      <a:pt x="56" y="65"/>
                      <a:pt x="54" y="72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Freeform 830">
                <a:extLst>
                  <a:ext uri="{FF2B5EF4-FFF2-40B4-BE49-F238E27FC236}">
                    <a16:creationId xmlns:a16="http://schemas.microsoft.com/office/drawing/2014/main" id="{95BF9B8A-8474-4D48-A420-31B10E89C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716338"/>
                <a:ext cx="166688" cy="19050"/>
              </a:xfrm>
              <a:custGeom>
                <a:avLst/>
                <a:gdLst>
                  <a:gd name="T0" fmla="*/ 109 w 109"/>
                  <a:gd name="T1" fmla="*/ 3 h 13"/>
                  <a:gd name="T2" fmla="*/ 109 w 109"/>
                  <a:gd name="T3" fmla="*/ 0 h 13"/>
                  <a:gd name="T4" fmla="*/ 57 w 109"/>
                  <a:gd name="T5" fmla="*/ 7 h 13"/>
                  <a:gd name="T6" fmla="*/ 57 w 109"/>
                  <a:gd name="T7" fmla="*/ 7 h 13"/>
                  <a:gd name="T8" fmla="*/ 0 w 109"/>
                  <a:gd name="T9" fmla="*/ 2 h 13"/>
                  <a:gd name="T10" fmla="*/ 1 w 109"/>
                  <a:gd name="T11" fmla="*/ 5 h 13"/>
                  <a:gd name="T12" fmla="*/ 56 w 109"/>
                  <a:gd name="T13" fmla="*/ 12 h 13"/>
                  <a:gd name="T14" fmla="*/ 56 w 109"/>
                  <a:gd name="T15" fmla="*/ 12 h 13"/>
                  <a:gd name="T16" fmla="*/ 109 w 109"/>
                  <a:gd name="T1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13">
                    <a:moveTo>
                      <a:pt x="109" y="3"/>
                    </a:moveTo>
                    <a:cubicBezTo>
                      <a:pt x="109" y="2"/>
                      <a:pt x="109" y="1"/>
                      <a:pt x="109" y="0"/>
                    </a:cubicBezTo>
                    <a:cubicBezTo>
                      <a:pt x="101" y="4"/>
                      <a:pt x="79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35" y="7"/>
                      <a:pt x="12" y="5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9" y="8"/>
                      <a:pt x="30" y="13"/>
                      <a:pt x="56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72" y="11"/>
                      <a:pt x="90" y="9"/>
                      <a:pt x="109" y="3"/>
                    </a:cubicBezTo>
                    <a:close/>
                  </a:path>
                </a:pathLst>
              </a:custGeom>
              <a:solidFill>
                <a:srgbClr val="002A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Freeform 831">
                <a:extLst>
                  <a:ext uri="{FF2B5EF4-FFF2-40B4-BE49-F238E27FC236}">
                    <a16:creationId xmlns:a16="http://schemas.microsoft.com/office/drawing/2014/main" id="{9E9D1071-E6B6-4231-A28B-7314D73C0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708400"/>
                <a:ext cx="88900" cy="17463"/>
              </a:xfrm>
              <a:custGeom>
                <a:avLst/>
                <a:gdLst>
                  <a:gd name="T0" fmla="*/ 1 w 58"/>
                  <a:gd name="T1" fmla="*/ 7 h 12"/>
                  <a:gd name="T2" fmla="*/ 0 w 58"/>
                  <a:gd name="T3" fmla="*/ 3 h 12"/>
                  <a:gd name="T4" fmla="*/ 0 w 58"/>
                  <a:gd name="T5" fmla="*/ 0 h 12"/>
                  <a:gd name="T6" fmla="*/ 57 w 58"/>
                  <a:gd name="T7" fmla="*/ 4 h 12"/>
                  <a:gd name="T8" fmla="*/ 57 w 58"/>
                  <a:gd name="T9" fmla="*/ 5 h 12"/>
                  <a:gd name="T10" fmla="*/ 58 w 58"/>
                  <a:gd name="T11" fmla="*/ 12 h 12"/>
                  <a:gd name="T12" fmla="*/ 1 w 58"/>
                  <a:gd name="T1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2">
                    <a:moveTo>
                      <a:pt x="1" y="7"/>
                    </a:moveTo>
                    <a:cubicBezTo>
                      <a:pt x="1" y="6"/>
                      <a:pt x="1" y="4"/>
                      <a:pt x="0" y="3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53" y="2"/>
                      <a:pt x="57" y="4"/>
                    </a:cubicBezTo>
                    <a:cubicBezTo>
                      <a:pt x="57" y="4"/>
                      <a:pt x="57" y="4"/>
                      <a:pt x="57" y="5"/>
                    </a:cubicBezTo>
                    <a:cubicBezTo>
                      <a:pt x="58" y="6"/>
                      <a:pt x="58" y="8"/>
                      <a:pt x="58" y="12"/>
                    </a:cubicBezTo>
                    <a:cubicBezTo>
                      <a:pt x="36" y="12"/>
                      <a:pt x="13" y="10"/>
                      <a:pt x="1" y="7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8" name="Freeform 832">
                <a:extLst>
                  <a:ext uri="{FF2B5EF4-FFF2-40B4-BE49-F238E27FC236}">
                    <a16:creationId xmlns:a16="http://schemas.microsoft.com/office/drawing/2014/main" id="{08FA4540-7F48-49EB-9571-362E4DE65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56000"/>
                <a:ext cx="19050" cy="49213"/>
              </a:xfrm>
              <a:custGeom>
                <a:avLst/>
                <a:gdLst>
                  <a:gd name="T0" fmla="*/ 12 w 12"/>
                  <a:gd name="T1" fmla="*/ 31 h 32"/>
                  <a:gd name="T2" fmla="*/ 10 w 12"/>
                  <a:gd name="T3" fmla="*/ 31 h 32"/>
                  <a:gd name="T4" fmla="*/ 2 w 12"/>
                  <a:gd name="T5" fmla="*/ 32 h 32"/>
                  <a:gd name="T6" fmla="*/ 1 w 12"/>
                  <a:gd name="T7" fmla="*/ 7 h 32"/>
                  <a:gd name="T8" fmla="*/ 0 w 12"/>
                  <a:gd name="T9" fmla="*/ 0 h 32"/>
                  <a:gd name="T10" fmla="*/ 2 w 12"/>
                  <a:gd name="T11" fmla="*/ 0 h 32"/>
                  <a:gd name="T12" fmla="*/ 12 w 12"/>
                  <a:gd name="T1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31"/>
                    </a:moveTo>
                    <a:cubicBezTo>
                      <a:pt x="11" y="31"/>
                      <a:pt x="10" y="31"/>
                      <a:pt x="10" y="31"/>
                    </a:cubicBezTo>
                    <a:cubicBezTo>
                      <a:pt x="7" y="32"/>
                      <a:pt x="4" y="32"/>
                      <a:pt x="2" y="3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3"/>
                      <a:pt x="11" y="20"/>
                      <a:pt x="12" y="31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Freeform 833">
                <a:extLst>
                  <a:ext uri="{FF2B5EF4-FFF2-40B4-BE49-F238E27FC236}">
                    <a16:creationId xmlns:a16="http://schemas.microsoft.com/office/drawing/2014/main" id="{4E78DDCD-B5CC-4261-9044-0A0F56028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552825"/>
                <a:ext cx="206375" cy="173038"/>
              </a:xfrm>
              <a:custGeom>
                <a:avLst/>
                <a:gdLst>
                  <a:gd name="T0" fmla="*/ 126 w 135"/>
                  <a:gd name="T1" fmla="*/ 103 h 113"/>
                  <a:gd name="T2" fmla="*/ 125 w 135"/>
                  <a:gd name="T3" fmla="*/ 105 h 113"/>
                  <a:gd name="T4" fmla="*/ 71 w 135"/>
                  <a:gd name="T5" fmla="*/ 113 h 113"/>
                  <a:gd name="T6" fmla="*/ 14 w 135"/>
                  <a:gd name="T7" fmla="*/ 108 h 113"/>
                  <a:gd name="T8" fmla="*/ 6 w 135"/>
                  <a:gd name="T9" fmla="*/ 104 h 113"/>
                  <a:gd name="T10" fmla="*/ 6 w 135"/>
                  <a:gd name="T11" fmla="*/ 104 h 113"/>
                  <a:gd name="T12" fmla="*/ 6 w 135"/>
                  <a:gd name="T13" fmla="*/ 104 h 113"/>
                  <a:gd name="T14" fmla="*/ 6 w 135"/>
                  <a:gd name="T15" fmla="*/ 76 h 113"/>
                  <a:gd name="T16" fmla="*/ 5 w 135"/>
                  <a:gd name="T17" fmla="*/ 68 h 113"/>
                  <a:gd name="T18" fmla="*/ 14 w 135"/>
                  <a:gd name="T19" fmla="*/ 44 h 113"/>
                  <a:gd name="T20" fmla="*/ 13 w 135"/>
                  <a:gd name="T21" fmla="*/ 40 h 113"/>
                  <a:gd name="T22" fmla="*/ 10 w 135"/>
                  <a:gd name="T23" fmla="*/ 31 h 113"/>
                  <a:gd name="T24" fmla="*/ 10 w 135"/>
                  <a:gd name="T25" fmla="*/ 30 h 113"/>
                  <a:gd name="T26" fmla="*/ 24 w 135"/>
                  <a:gd name="T27" fmla="*/ 1 h 113"/>
                  <a:gd name="T28" fmla="*/ 24 w 135"/>
                  <a:gd name="T29" fmla="*/ 1 h 113"/>
                  <a:gd name="T30" fmla="*/ 25 w 135"/>
                  <a:gd name="T31" fmla="*/ 1 h 113"/>
                  <a:gd name="T32" fmla="*/ 26 w 135"/>
                  <a:gd name="T33" fmla="*/ 1 h 113"/>
                  <a:gd name="T34" fmla="*/ 46 w 135"/>
                  <a:gd name="T35" fmla="*/ 1 h 113"/>
                  <a:gd name="T36" fmla="*/ 110 w 135"/>
                  <a:gd name="T37" fmla="*/ 1 h 113"/>
                  <a:gd name="T38" fmla="*/ 111 w 135"/>
                  <a:gd name="T39" fmla="*/ 1 h 113"/>
                  <a:gd name="T40" fmla="*/ 112 w 135"/>
                  <a:gd name="T41" fmla="*/ 1 h 113"/>
                  <a:gd name="T42" fmla="*/ 114 w 135"/>
                  <a:gd name="T43" fmla="*/ 2 h 113"/>
                  <a:gd name="T44" fmla="*/ 124 w 135"/>
                  <a:gd name="T45" fmla="*/ 33 h 113"/>
                  <a:gd name="T46" fmla="*/ 124 w 135"/>
                  <a:gd name="T47" fmla="*/ 34 h 113"/>
                  <a:gd name="T48" fmla="*/ 124 w 135"/>
                  <a:gd name="T49" fmla="*/ 39 h 113"/>
                  <a:gd name="T50" fmla="*/ 121 w 135"/>
                  <a:gd name="T51" fmla="*/ 47 h 113"/>
                  <a:gd name="T52" fmla="*/ 124 w 135"/>
                  <a:gd name="T53" fmla="*/ 76 h 113"/>
                  <a:gd name="T54" fmla="*/ 126 w 135"/>
                  <a:gd name="T55" fmla="*/ 10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5" h="113">
                    <a:moveTo>
                      <a:pt x="126" y="103"/>
                    </a:moveTo>
                    <a:cubicBezTo>
                      <a:pt x="126" y="104"/>
                      <a:pt x="126" y="104"/>
                      <a:pt x="125" y="105"/>
                    </a:cubicBezTo>
                    <a:cubicBezTo>
                      <a:pt x="120" y="110"/>
                      <a:pt x="96" y="113"/>
                      <a:pt x="71" y="113"/>
                    </a:cubicBezTo>
                    <a:cubicBezTo>
                      <a:pt x="49" y="113"/>
                      <a:pt x="26" y="111"/>
                      <a:pt x="14" y="108"/>
                    </a:cubicBezTo>
                    <a:cubicBezTo>
                      <a:pt x="10" y="107"/>
                      <a:pt x="7" y="105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4"/>
                      <a:pt x="1" y="80"/>
                      <a:pt x="6" y="76"/>
                    </a:cubicBezTo>
                    <a:cubicBezTo>
                      <a:pt x="11" y="74"/>
                      <a:pt x="7" y="72"/>
                      <a:pt x="5" y="68"/>
                    </a:cubicBezTo>
                    <a:cubicBezTo>
                      <a:pt x="0" y="53"/>
                      <a:pt x="12" y="45"/>
                      <a:pt x="14" y="44"/>
                    </a:cubicBezTo>
                    <a:cubicBezTo>
                      <a:pt x="16" y="43"/>
                      <a:pt x="13" y="40"/>
                      <a:pt x="13" y="40"/>
                    </a:cubicBezTo>
                    <a:cubicBezTo>
                      <a:pt x="11" y="37"/>
                      <a:pt x="10" y="34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17"/>
                      <a:pt x="21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2" y="1"/>
                      <a:pt x="46" y="1"/>
                      <a:pt x="46" y="1"/>
                    </a:cubicBezTo>
                    <a:cubicBezTo>
                      <a:pt x="77" y="0"/>
                      <a:pt x="100" y="0"/>
                      <a:pt x="110" y="1"/>
                    </a:cubicBezTo>
                    <a:cubicBezTo>
                      <a:pt x="110" y="1"/>
                      <a:pt x="110" y="1"/>
                      <a:pt x="111" y="1"/>
                    </a:cubicBezTo>
                    <a:cubicBezTo>
                      <a:pt x="111" y="1"/>
                      <a:pt x="112" y="1"/>
                      <a:pt x="112" y="1"/>
                    </a:cubicBezTo>
                    <a:cubicBezTo>
                      <a:pt x="113" y="1"/>
                      <a:pt x="113" y="1"/>
                      <a:pt x="114" y="2"/>
                    </a:cubicBezTo>
                    <a:cubicBezTo>
                      <a:pt x="119" y="5"/>
                      <a:pt x="123" y="22"/>
                      <a:pt x="124" y="33"/>
                    </a:cubicBezTo>
                    <a:cubicBezTo>
                      <a:pt x="124" y="33"/>
                      <a:pt x="124" y="34"/>
                      <a:pt x="124" y="34"/>
                    </a:cubicBezTo>
                    <a:cubicBezTo>
                      <a:pt x="124" y="36"/>
                      <a:pt x="124" y="38"/>
                      <a:pt x="124" y="39"/>
                    </a:cubicBezTo>
                    <a:cubicBezTo>
                      <a:pt x="123" y="44"/>
                      <a:pt x="121" y="47"/>
                      <a:pt x="121" y="47"/>
                    </a:cubicBezTo>
                    <a:cubicBezTo>
                      <a:pt x="135" y="56"/>
                      <a:pt x="127" y="73"/>
                      <a:pt x="124" y="76"/>
                    </a:cubicBezTo>
                    <a:cubicBezTo>
                      <a:pt x="122" y="77"/>
                      <a:pt x="134" y="83"/>
                      <a:pt x="126" y="103"/>
                    </a:cubicBezTo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Freeform 834">
                <a:extLst>
                  <a:ext uri="{FF2B5EF4-FFF2-40B4-BE49-F238E27FC236}">
                    <a16:creationId xmlns:a16="http://schemas.microsoft.com/office/drawing/2014/main" id="{37C4C85D-6870-4F63-9059-5C33E6D40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8951" y="3567113"/>
                <a:ext cx="9525" cy="158750"/>
              </a:xfrm>
              <a:custGeom>
                <a:avLst/>
                <a:gdLst>
                  <a:gd name="T0" fmla="*/ 3 w 6"/>
                  <a:gd name="T1" fmla="*/ 0 h 104"/>
                  <a:gd name="T2" fmla="*/ 3 w 6"/>
                  <a:gd name="T3" fmla="*/ 104 h 104"/>
                  <a:gd name="T4" fmla="*/ 6 w 6"/>
                  <a:gd name="T5" fmla="*/ 0 h 104"/>
                  <a:gd name="T6" fmla="*/ 3 w 6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4">
                    <a:moveTo>
                      <a:pt x="3" y="0"/>
                    </a:moveTo>
                    <a:cubicBezTo>
                      <a:pt x="3" y="0"/>
                      <a:pt x="0" y="104"/>
                      <a:pt x="3" y="104"/>
                    </a:cubicBezTo>
                    <a:cubicBezTo>
                      <a:pt x="6" y="104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Freeform 835">
                <a:extLst>
                  <a:ext uri="{FF2B5EF4-FFF2-40B4-BE49-F238E27FC236}">
                    <a16:creationId xmlns:a16="http://schemas.microsoft.com/office/drawing/2014/main" id="{BF586887-0FCA-4428-81D7-CCEFFB5E0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4514" y="3622675"/>
                <a:ext cx="30163" cy="9525"/>
              </a:xfrm>
              <a:custGeom>
                <a:avLst/>
                <a:gdLst>
                  <a:gd name="T0" fmla="*/ 18 w 20"/>
                  <a:gd name="T1" fmla="*/ 1 h 6"/>
                  <a:gd name="T2" fmla="*/ 17 w 20"/>
                  <a:gd name="T3" fmla="*/ 1 h 6"/>
                  <a:gd name="T4" fmla="*/ 5 w 20"/>
                  <a:gd name="T5" fmla="*/ 2 h 6"/>
                  <a:gd name="T6" fmla="*/ 3 w 20"/>
                  <a:gd name="T7" fmla="*/ 2 h 6"/>
                  <a:gd name="T8" fmla="*/ 1 w 20"/>
                  <a:gd name="T9" fmla="*/ 4 h 6"/>
                  <a:gd name="T10" fmla="*/ 2 w 20"/>
                  <a:gd name="T11" fmla="*/ 6 h 6"/>
                  <a:gd name="T12" fmla="*/ 5 w 20"/>
                  <a:gd name="T13" fmla="*/ 6 h 6"/>
                  <a:gd name="T14" fmla="*/ 19 w 20"/>
                  <a:gd name="T15" fmla="*/ 4 h 6"/>
                  <a:gd name="T16" fmla="*/ 20 w 20"/>
                  <a:gd name="T17" fmla="*/ 2 h 6"/>
                  <a:gd name="T18" fmla="*/ 18 w 20"/>
                  <a:gd name="T1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6">
                    <a:moveTo>
                      <a:pt x="18" y="1"/>
                    </a:moveTo>
                    <a:cubicBezTo>
                      <a:pt x="18" y="1"/>
                      <a:pt x="17" y="1"/>
                      <a:pt x="17" y="1"/>
                    </a:cubicBezTo>
                    <a:cubicBezTo>
                      <a:pt x="14" y="1"/>
                      <a:pt x="9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11" y="6"/>
                      <a:pt x="18" y="5"/>
                      <a:pt x="19" y="4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20" y="1"/>
                      <a:pt x="19" y="0"/>
                      <a:pt x="18" y="1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Freeform 836">
                <a:extLst>
                  <a:ext uri="{FF2B5EF4-FFF2-40B4-BE49-F238E27FC236}">
                    <a16:creationId xmlns:a16="http://schemas.microsoft.com/office/drawing/2014/main" id="{2D07C26E-706E-4D87-94FC-9892C8EC4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57150" cy="11113"/>
              </a:xfrm>
              <a:custGeom>
                <a:avLst/>
                <a:gdLst>
                  <a:gd name="T0" fmla="*/ 1 w 38"/>
                  <a:gd name="T1" fmla="*/ 4 h 7"/>
                  <a:gd name="T2" fmla="*/ 33 w 38"/>
                  <a:gd name="T3" fmla="*/ 7 h 7"/>
                  <a:gd name="T4" fmla="*/ 36 w 38"/>
                  <a:gd name="T5" fmla="*/ 7 h 7"/>
                  <a:gd name="T6" fmla="*/ 38 w 38"/>
                  <a:gd name="T7" fmla="*/ 5 h 7"/>
                  <a:gd name="T8" fmla="*/ 35 w 38"/>
                  <a:gd name="T9" fmla="*/ 3 h 7"/>
                  <a:gd name="T10" fmla="*/ 33 w 38"/>
                  <a:gd name="T11" fmla="*/ 3 h 7"/>
                  <a:gd name="T12" fmla="*/ 14 w 38"/>
                  <a:gd name="T13" fmla="*/ 2 h 7"/>
                  <a:gd name="T14" fmla="*/ 5 w 38"/>
                  <a:gd name="T15" fmla="*/ 1 h 7"/>
                  <a:gd name="T16" fmla="*/ 2 w 38"/>
                  <a:gd name="T17" fmla="*/ 0 h 7"/>
                  <a:gd name="T18" fmla="*/ 0 w 38"/>
                  <a:gd name="T19" fmla="*/ 2 h 7"/>
                  <a:gd name="T20" fmla="*/ 1 w 38"/>
                  <a:gd name="T21" fmla="*/ 4 h 7"/>
                  <a:gd name="T22" fmla="*/ 1 w 38"/>
                  <a:gd name="T2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7">
                    <a:moveTo>
                      <a:pt x="1" y="4"/>
                    </a:moveTo>
                    <a:cubicBezTo>
                      <a:pt x="2" y="4"/>
                      <a:pt x="22" y="7"/>
                      <a:pt x="33" y="7"/>
                    </a:cubicBezTo>
                    <a:cubicBezTo>
                      <a:pt x="34" y="7"/>
                      <a:pt x="35" y="7"/>
                      <a:pt x="36" y="7"/>
                    </a:cubicBezTo>
                    <a:cubicBezTo>
                      <a:pt x="37" y="7"/>
                      <a:pt x="38" y="6"/>
                      <a:pt x="38" y="5"/>
                    </a:cubicBezTo>
                    <a:cubicBezTo>
                      <a:pt x="38" y="4"/>
                      <a:pt x="37" y="3"/>
                      <a:pt x="35" y="3"/>
                    </a:cubicBezTo>
                    <a:cubicBezTo>
                      <a:pt x="35" y="3"/>
                      <a:pt x="34" y="3"/>
                      <a:pt x="33" y="3"/>
                    </a:cubicBezTo>
                    <a:cubicBezTo>
                      <a:pt x="28" y="3"/>
                      <a:pt x="20" y="3"/>
                      <a:pt x="14" y="2"/>
                    </a:cubicBezTo>
                    <a:cubicBezTo>
                      <a:pt x="10" y="1"/>
                      <a:pt x="8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Freeform 837">
                <a:extLst>
                  <a:ext uri="{FF2B5EF4-FFF2-40B4-BE49-F238E27FC236}">
                    <a16:creationId xmlns:a16="http://schemas.microsoft.com/office/drawing/2014/main" id="{D7808BE0-2392-4F03-8D84-9479BA330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67125"/>
                <a:ext cx="38100" cy="7938"/>
              </a:xfrm>
              <a:custGeom>
                <a:avLst/>
                <a:gdLst>
                  <a:gd name="T0" fmla="*/ 23 w 25"/>
                  <a:gd name="T1" fmla="*/ 0 h 5"/>
                  <a:gd name="T2" fmla="*/ 14 w 25"/>
                  <a:gd name="T3" fmla="*/ 0 h 5"/>
                  <a:gd name="T4" fmla="*/ 2 w 25"/>
                  <a:gd name="T5" fmla="*/ 1 h 5"/>
                  <a:gd name="T6" fmla="*/ 0 w 25"/>
                  <a:gd name="T7" fmla="*/ 3 h 5"/>
                  <a:gd name="T8" fmla="*/ 2 w 25"/>
                  <a:gd name="T9" fmla="*/ 5 h 5"/>
                  <a:gd name="T10" fmla="*/ 23 w 25"/>
                  <a:gd name="T11" fmla="*/ 4 h 5"/>
                  <a:gd name="T12" fmla="*/ 25 w 25"/>
                  <a:gd name="T13" fmla="*/ 2 h 5"/>
                  <a:gd name="T14" fmla="*/ 23 w 2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">
                    <a:moveTo>
                      <a:pt x="23" y="0"/>
                    </a:moveTo>
                    <a:cubicBezTo>
                      <a:pt x="23" y="0"/>
                      <a:pt x="19" y="0"/>
                      <a:pt x="14" y="0"/>
                    </a:cubicBezTo>
                    <a:cubicBezTo>
                      <a:pt x="10" y="1"/>
                      <a:pt x="4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7" y="5"/>
                      <a:pt x="2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Freeform 838">
                <a:extLst>
                  <a:ext uri="{FF2B5EF4-FFF2-40B4-BE49-F238E27FC236}">
                    <a16:creationId xmlns:a16="http://schemas.microsoft.com/office/drawing/2014/main" id="{9E4B9081-CF91-455B-8426-14C722432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8464" y="36512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1 w 4"/>
                  <a:gd name="T5" fmla="*/ 4 h 8"/>
                  <a:gd name="T6" fmla="*/ 1 w 4"/>
                  <a:gd name="T7" fmla="*/ 1 h 8"/>
                  <a:gd name="T8" fmla="*/ 0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0" y="0"/>
                      <a:pt x="1" y="4"/>
                      <a:pt x="4" y="8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5" name="Freeform 839">
                <a:extLst>
                  <a:ext uri="{FF2B5EF4-FFF2-40B4-BE49-F238E27FC236}">
                    <a16:creationId xmlns:a16="http://schemas.microsoft.com/office/drawing/2014/main" id="{645206AB-8B66-434B-9750-52DB37AF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051" y="3652838"/>
                <a:ext cx="20638" cy="12700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3 h 8"/>
                  <a:gd name="T4" fmla="*/ 3 w 14"/>
                  <a:gd name="T5" fmla="*/ 7 h 8"/>
                  <a:gd name="T6" fmla="*/ 4 w 14"/>
                  <a:gd name="T7" fmla="*/ 8 h 8"/>
                  <a:gd name="T8" fmla="*/ 4 w 14"/>
                  <a:gd name="T9" fmla="*/ 8 h 8"/>
                  <a:gd name="T10" fmla="*/ 6 w 14"/>
                  <a:gd name="T11" fmla="*/ 7 h 8"/>
                  <a:gd name="T12" fmla="*/ 6 w 14"/>
                  <a:gd name="T13" fmla="*/ 7 h 8"/>
                  <a:gd name="T14" fmla="*/ 9 w 14"/>
                  <a:gd name="T15" fmla="*/ 8 h 8"/>
                  <a:gd name="T16" fmla="*/ 14 w 14"/>
                  <a:gd name="T17" fmla="*/ 8 h 8"/>
                  <a:gd name="T18" fmla="*/ 0 w 14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7" y="7"/>
                      <a:pt x="9" y="8"/>
                    </a:cubicBezTo>
                    <a:cubicBezTo>
                      <a:pt x="11" y="8"/>
                      <a:pt x="12" y="8"/>
                      <a:pt x="14" y="8"/>
                    </a:cubicBezTo>
                    <a:cubicBezTo>
                      <a:pt x="4" y="5"/>
                      <a:pt x="0" y="1"/>
                      <a:pt x="0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6" name="Freeform 840">
                <a:extLst>
                  <a:ext uri="{FF2B5EF4-FFF2-40B4-BE49-F238E27FC236}">
                    <a16:creationId xmlns:a16="http://schemas.microsoft.com/office/drawing/2014/main" id="{F38D3BF6-DED5-4263-8A95-C976E5CD3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41275" cy="7938"/>
              </a:xfrm>
              <a:custGeom>
                <a:avLst/>
                <a:gdLst>
                  <a:gd name="T0" fmla="*/ 2 w 27"/>
                  <a:gd name="T1" fmla="*/ 0 h 5"/>
                  <a:gd name="T2" fmla="*/ 0 w 27"/>
                  <a:gd name="T3" fmla="*/ 1 h 5"/>
                  <a:gd name="T4" fmla="*/ 27 w 27"/>
                  <a:gd name="T5" fmla="*/ 5 h 5"/>
                  <a:gd name="T6" fmla="*/ 10 w 27"/>
                  <a:gd name="T7" fmla="*/ 1 h 5"/>
                  <a:gd name="T8" fmla="*/ 5 w 27"/>
                  <a:gd name="T9" fmla="*/ 1 h 5"/>
                  <a:gd name="T10" fmla="*/ 2 w 27"/>
                  <a:gd name="T11" fmla="*/ 0 h 5"/>
                  <a:gd name="T12" fmla="*/ 2 w 2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4" y="4"/>
                      <a:pt x="27" y="5"/>
                      <a:pt x="27" y="5"/>
                    </a:cubicBezTo>
                    <a:cubicBezTo>
                      <a:pt x="20" y="4"/>
                      <a:pt x="14" y="3"/>
                      <a:pt x="10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7" name="Freeform 841">
                <a:extLst>
                  <a:ext uri="{FF2B5EF4-FFF2-40B4-BE49-F238E27FC236}">
                    <a16:creationId xmlns:a16="http://schemas.microsoft.com/office/drawing/2014/main" id="{C70511C2-8629-4A46-AEE7-70BA58A8C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9439" y="3614738"/>
                <a:ext cx="1588" cy="7938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1" y="3"/>
                      <a:pt x="1" y="1"/>
                      <a:pt x="1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8" name="Freeform 842">
                <a:extLst>
                  <a:ext uri="{FF2B5EF4-FFF2-40B4-BE49-F238E27FC236}">
                    <a16:creationId xmlns:a16="http://schemas.microsoft.com/office/drawing/2014/main" id="{02C2BCB0-2AC0-4568-BC8D-C0405E745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4039" y="3609975"/>
                <a:ext cx="28575" cy="17463"/>
              </a:xfrm>
              <a:custGeom>
                <a:avLst/>
                <a:gdLst>
                  <a:gd name="T0" fmla="*/ 18 w 18"/>
                  <a:gd name="T1" fmla="*/ 0 h 11"/>
                  <a:gd name="T2" fmla="*/ 0 w 18"/>
                  <a:gd name="T3" fmla="*/ 10 h 11"/>
                  <a:gd name="T4" fmla="*/ 10 w 18"/>
                  <a:gd name="T5" fmla="*/ 9 h 11"/>
                  <a:gd name="T6" fmla="*/ 11 w 18"/>
                  <a:gd name="T7" fmla="*/ 9 h 11"/>
                  <a:gd name="T8" fmla="*/ 11 w 18"/>
                  <a:gd name="T9" fmla="*/ 9 h 11"/>
                  <a:gd name="T10" fmla="*/ 13 w 18"/>
                  <a:gd name="T11" fmla="*/ 10 h 11"/>
                  <a:gd name="T12" fmla="*/ 13 w 18"/>
                  <a:gd name="T13" fmla="*/ 11 h 11"/>
                  <a:gd name="T14" fmla="*/ 15 w 18"/>
                  <a:gd name="T15" fmla="*/ 9 h 11"/>
                  <a:gd name="T16" fmla="*/ 16 w 18"/>
                  <a:gd name="T17" fmla="*/ 8 h 11"/>
                  <a:gd name="T18" fmla="*/ 17 w 18"/>
                  <a:gd name="T19" fmla="*/ 3 h 11"/>
                  <a:gd name="T20" fmla="*/ 18 w 18"/>
                  <a:gd name="T2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cubicBezTo>
                      <a:pt x="18" y="0"/>
                      <a:pt x="14" y="6"/>
                      <a:pt x="0" y="10"/>
                    </a:cubicBezTo>
                    <a:cubicBezTo>
                      <a:pt x="4" y="10"/>
                      <a:pt x="8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3" y="9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6"/>
                      <a:pt x="17" y="5"/>
                      <a:pt x="17" y="3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9" name="Freeform 843">
                <a:extLst>
                  <a:ext uri="{FF2B5EF4-FFF2-40B4-BE49-F238E27FC236}">
                    <a16:creationId xmlns:a16="http://schemas.microsoft.com/office/drawing/2014/main" id="{C7123755-573C-4619-9CAA-49AEF5721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24263"/>
                <a:ext cx="26988" cy="4763"/>
              </a:xfrm>
              <a:custGeom>
                <a:avLst/>
                <a:gdLst>
                  <a:gd name="T0" fmla="*/ 15 w 17"/>
                  <a:gd name="T1" fmla="*/ 0 h 3"/>
                  <a:gd name="T2" fmla="*/ 15 w 17"/>
                  <a:gd name="T3" fmla="*/ 0 h 3"/>
                  <a:gd name="T4" fmla="*/ 14 w 17"/>
                  <a:gd name="T5" fmla="*/ 0 h 3"/>
                  <a:gd name="T6" fmla="*/ 4 w 17"/>
                  <a:gd name="T7" fmla="*/ 1 h 3"/>
                  <a:gd name="T8" fmla="*/ 1 w 17"/>
                  <a:gd name="T9" fmla="*/ 2 h 3"/>
                  <a:gd name="T10" fmla="*/ 1 w 17"/>
                  <a:gd name="T11" fmla="*/ 3 h 3"/>
                  <a:gd name="T12" fmla="*/ 7 w 17"/>
                  <a:gd name="T13" fmla="*/ 3 h 3"/>
                  <a:gd name="T14" fmla="*/ 17 w 17"/>
                  <a:gd name="T15" fmla="*/ 2 h 3"/>
                  <a:gd name="T16" fmla="*/ 17 w 17"/>
                  <a:gd name="T17" fmla="*/ 1 h 3"/>
                  <a:gd name="T18" fmla="*/ 15 w 17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2" y="0"/>
                      <a:pt x="8" y="1"/>
                      <a:pt x="4" y="1"/>
                    </a:cubicBezTo>
                    <a:cubicBezTo>
                      <a:pt x="3" y="1"/>
                      <a:pt x="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11" y="3"/>
                      <a:pt x="15" y="2"/>
                      <a:pt x="17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0" name="Freeform 844">
                <a:extLst>
                  <a:ext uri="{FF2B5EF4-FFF2-40B4-BE49-F238E27FC236}">
                    <a16:creationId xmlns:a16="http://schemas.microsoft.com/office/drawing/2014/main" id="{14289CA8-13A9-487E-9B85-3D23DC880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85151" y="3656013"/>
                <a:ext cx="23813" cy="12700"/>
              </a:xfrm>
              <a:custGeom>
                <a:avLst/>
                <a:gdLst>
                  <a:gd name="T0" fmla="*/ 15 w 15"/>
                  <a:gd name="T1" fmla="*/ 0 h 8"/>
                  <a:gd name="T2" fmla="*/ 0 w 15"/>
                  <a:gd name="T3" fmla="*/ 8 h 8"/>
                  <a:gd name="T4" fmla="*/ 2 w 15"/>
                  <a:gd name="T5" fmla="*/ 7 h 8"/>
                  <a:gd name="T6" fmla="*/ 11 w 15"/>
                  <a:gd name="T7" fmla="*/ 7 h 8"/>
                  <a:gd name="T8" fmla="*/ 11 w 15"/>
                  <a:gd name="T9" fmla="*/ 7 h 8"/>
                  <a:gd name="T10" fmla="*/ 12 w 15"/>
                  <a:gd name="T11" fmla="*/ 7 h 8"/>
                  <a:gd name="T12" fmla="*/ 15 w 15"/>
                  <a:gd name="T13" fmla="*/ 0 h 8"/>
                  <a:gd name="T14" fmla="*/ 15 w 15"/>
                  <a:gd name="T15" fmla="*/ 0 h 8"/>
                  <a:gd name="T16" fmla="*/ 15 w 15"/>
                  <a:gd name="T17" fmla="*/ 0 h 8"/>
                  <a:gd name="T18" fmla="*/ 15 w 1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8">
                    <a:moveTo>
                      <a:pt x="15" y="0"/>
                    </a:moveTo>
                    <a:cubicBezTo>
                      <a:pt x="15" y="1"/>
                      <a:pt x="13" y="4"/>
                      <a:pt x="0" y="8"/>
                    </a:cubicBezTo>
                    <a:cubicBezTo>
                      <a:pt x="1" y="8"/>
                      <a:pt x="1" y="8"/>
                      <a:pt x="2" y="7"/>
                    </a:cubicBezTo>
                    <a:cubicBezTo>
                      <a:pt x="7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4" y="4"/>
                      <a:pt x="15" y="1"/>
                      <a:pt x="15" y="0"/>
                    </a:cubicBezTo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1" name="Freeform 845">
                <a:extLst>
                  <a:ext uri="{FF2B5EF4-FFF2-40B4-BE49-F238E27FC236}">
                    <a16:creationId xmlns:a16="http://schemas.microsoft.com/office/drawing/2014/main" id="{F776637C-6F9F-4E9B-BF41-1FDFC126B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451" y="3667125"/>
                <a:ext cx="31750" cy="6350"/>
              </a:xfrm>
              <a:custGeom>
                <a:avLst/>
                <a:gdLst>
                  <a:gd name="T0" fmla="*/ 19 w 20"/>
                  <a:gd name="T1" fmla="*/ 0 h 4"/>
                  <a:gd name="T2" fmla="*/ 19 w 20"/>
                  <a:gd name="T3" fmla="*/ 0 h 4"/>
                  <a:gd name="T4" fmla="*/ 10 w 20"/>
                  <a:gd name="T5" fmla="*/ 0 h 4"/>
                  <a:gd name="T6" fmla="*/ 8 w 20"/>
                  <a:gd name="T7" fmla="*/ 1 h 4"/>
                  <a:gd name="T8" fmla="*/ 1 w 20"/>
                  <a:gd name="T9" fmla="*/ 2 h 4"/>
                  <a:gd name="T10" fmla="*/ 1 w 20"/>
                  <a:gd name="T11" fmla="*/ 3 h 4"/>
                  <a:gd name="T12" fmla="*/ 6 w 20"/>
                  <a:gd name="T13" fmla="*/ 4 h 4"/>
                  <a:gd name="T14" fmla="*/ 19 w 20"/>
                  <a:gd name="T15" fmla="*/ 1 h 4"/>
                  <a:gd name="T16" fmla="*/ 20 w 20"/>
                  <a:gd name="T17" fmla="*/ 0 h 4"/>
                  <a:gd name="T18" fmla="*/ 19 w 20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4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5" y="0"/>
                      <a:pt x="10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6" y="1"/>
                      <a:pt x="3" y="2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4" y="4"/>
                      <a:pt x="6" y="4"/>
                    </a:cubicBezTo>
                    <a:cubicBezTo>
                      <a:pt x="12" y="4"/>
                      <a:pt x="18" y="3"/>
                      <a:pt x="19" y="1"/>
                    </a:cubicBezTo>
                    <a:cubicBezTo>
                      <a:pt x="19" y="1"/>
                      <a:pt x="20" y="1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2" name="Freeform 846">
                <a:extLst>
                  <a:ext uri="{FF2B5EF4-FFF2-40B4-BE49-F238E27FC236}">
                    <a16:creationId xmlns:a16="http://schemas.microsoft.com/office/drawing/2014/main" id="{6A84C420-5366-4B92-8C97-65FC60853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551238"/>
                <a:ext cx="26988" cy="47625"/>
              </a:xfrm>
              <a:custGeom>
                <a:avLst/>
                <a:gdLst>
                  <a:gd name="T0" fmla="*/ 18 w 18"/>
                  <a:gd name="T1" fmla="*/ 2 h 31"/>
                  <a:gd name="T2" fmla="*/ 18 w 18"/>
                  <a:gd name="T3" fmla="*/ 2 h 31"/>
                  <a:gd name="T4" fmla="*/ 4 w 18"/>
                  <a:gd name="T5" fmla="*/ 31 h 31"/>
                  <a:gd name="T6" fmla="*/ 1 w 18"/>
                  <a:gd name="T7" fmla="*/ 30 h 31"/>
                  <a:gd name="T8" fmla="*/ 16 w 18"/>
                  <a:gd name="T9" fmla="*/ 0 h 31"/>
                  <a:gd name="T10" fmla="*/ 18 w 18"/>
                  <a:gd name="T1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1">
                    <a:moveTo>
                      <a:pt x="18" y="2"/>
                    </a:moveTo>
                    <a:cubicBezTo>
                      <a:pt x="18" y="2"/>
                      <a:pt x="18" y="2"/>
                      <a:pt x="18" y="2"/>
                    </a:cubicBezTo>
                    <a:cubicBezTo>
                      <a:pt x="15" y="3"/>
                      <a:pt x="3" y="18"/>
                      <a:pt x="4" y="31"/>
                    </a:cubicBezTo>
                    <a:cubicBezTo>
                      <a:pt x="3" y="31"/>
                      <a:pt x="2" y="30"/>
                      <a:pt x="1" y="30"/>
                    </a:cubicBezTo>
                    <a:cubicBezTo>
                      <a:pt x="0" y="16"/>
                      <a:pt x="11" y="5"/>
                      <a:pt x="16" y="0"/>
                    </a:cubicBezTo>
                    <a:cubicBezTo>
                      <a:pt x="17" y="1"/>
                      <a:pt x="17" y="1"/>
                      <a:pt x="18" y="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3" name="Freeform 847">
                <a:extLst>
                  <a:ext uri="{FF2B5EF4-FFF2-40B4-BE49-F238E27FC236}">
                    <a16:creationId xmlns:a16="http://schemas.microsoft.com/office/drawing/2014/main" id="{61B642B1-4A24-4EE8-812C-56F127782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2101" y="3427413"/>
                <a:ext cx="66675" cy="60325"/>
              </a:xfrm>
              <a:custGeom>
                <a:avLst/>
                <a:gdLst>
                  <a:gd name="T0" fmla="*/ 26 w 43"/>
                  <a:gd name="T1" fmla="*/ 39 h 39"/>
                  <a:gd name="T2" fmla="*/ 11 w 43"/>
                  <a:gd name="T3" fmla="*/ 6 h 39"/>
                  <a:gd name="T4" fmla="*/ 26 w 43"/>
                  <a:gd name="T5" fmla="*/ 9 h 39"/>
                  <a:gd name="T6" fmla="*/ 31 w 43"/>
                  <a:gd name="T7" fmla="*/ 16 h 39"/>
                  <a:gd name="T8" fmla="*/ 38 w 43"/>
                  <a:gd name="T9" fmla="*/ 6 h 39"/>
                  <a:gd name="T10" fmla="*/ 41 w 43"/>
                  <a:gd name="T11" fmla="*/ 27 h 39"/>
                  <a:gd name="T12" fmla="*/ 26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26" y="39"/>
                    </a:moveTo>
                    <a:cubicBezTo>
                      <a:pt x="26" y="39"/>
                      <a:pt x="0" y="18"/>
                      <a:pt x="11" y="6"/>
                    </a:cubicBezTo>
                    <a:cubicBezTo>
                      <a:pt x="17" y="0"/>
                      <a:pt x="22" y="5"/>
                      <a:pt x="26" y="9"/>
                    </a:cubicBezTo>
                    <a:cubicBezTo>
                      <a:pt x="28" y="13"/>
                      <a:pt x="30" y="16"/>
                      <a:pt x="31" y="16"/>
                    </a:cubicBezTo>
                    <a:cubicBezTo>
                      <a:pt x="33" y="14"/>
                      <a:pt x="33" y="6"/>
                      <a:pt x="38" y="6"/>
                    </a:cubicBezTo>
                    <a:cubicBezTo>
                      <a:pt x="43" y="5"/>
                      <a:pt x="42" y="25"/>
                      <a:pt x="41" y="27"/>
                    </a:cubicBezTo>
                    <a:cubicBezTo>
                      <a:pt x="40" y="30"/>
                      <a:pt x="26" y="39"/>
                      <a:pt x="26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4" name="Freeform 848">
                <a:extLst>
                  <a:ext uri="{FF2B5EF4-FFF2-40B4-BE49-F238E27FC236}">
                    <a16:creationId xmlns:a16="http://schemas.microsoft.com/office/drawing/2014/main" id="{8DA5EBBB-9A7A-4FC9-9B74-F971B32F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0676" y="3459163"/>
                <a:ext cx="57150" cy="50800"/>
              </a:xfrm>
              <a:custGeom>
                <a:avLst/>
                <a:gdLst>
                  <a:gd name="T0" fmla="*/ 7 w 38"/>
                  <a:gd name="T1" fmla="*/ 13 h 33"/>
                  <a:gd name="T2" fmla="*/ 2 w 38"/>
                  <a:gd name="T3" fmla="*/ 22 h 33"/>
                  <a:gd name="T4" fmla="*/ 15 w 38"/>
                  <a:gd name="T5" fmla="*/ 28 h 33"/>
                  <a:gd name="T6" fmla="*/ 36 w 38"/>
                  <a:gd name="T7" fmla="*/ 13 h 33"/>
                  <a:gd name="T8" fmla="*/ 28 w 38"/>
                  <a:gd name="T9" fmla="*/ 2 h 33"/>
                  <a:gd name="T10" fmla="*/ 7 w 38"/>
                  <a:gd name="T11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3">
                    <a:moveTo>
                      <a:pt x="7" y="13"/>
                    </a:moveTo>
                    <a:cubicBezTo>
                      <a:pt x="7" y="13"/>
                      <a:pt x="0" y="15"/>
                      <a:pt x="2" y="22"/>
                    </a:cubicBezTo>
                    <a:cubicBezTo>
                      <a:pt x="4" y="28"/>
                      <a:pt x="6" y="33"/>
                      <a:pt x="15" y="28"/>
                    </a:cubicBezTo>
                    <a:cubicBezTo>
                      <a:pt x="24" y="24"/>
                      <a:pt x="38" y="19"/>
                      <a:pt x="36" y="13"/>
                    </a:cubicBezTo>
                    <a:cubicBezTo>
                      <a:pt x="34" y="7"/>
                      <a:pt x="32" y="0"/>
                      <a:pt x="28" y="2"/>
                    </a:cubicBezTo>
                    <a:cubicBezTo>
                      <a:pt x="24" y="4"/>
                      <a:pt x="7" y="13"/>
                      <a:pt x="7" y="13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5" name="Freeform 849">
                <a:extLst>
                  <a:ext uri="{FF2B5EF4-FFF2-40B4-BE49-F238E27FC236}">
                    <a16:creationId xmlns:a16="http://schemas.microsoft.com/office/drawing/2014/main" id="{F788E3D7-9650-4271-BF6F-1AE5CE209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739" y="3552825"/>
                <a:ext cx="23813" cy="50800"/>
              </a:xfrm>
              <a:custGeom>
                <a:avLst/>
                <a:gdLst>
                  <a:gd name="T0" fmla="*/ 13 w 15"/>
                  <a:gd name="T1" fmla="*/ 32 h 33"/>
                  <a:gd name="T2" fmla="*/ 10 w 15"/>
                  <a:gd name="T3" fmla="*/ 33 h 33"/>
                  <a:gd name="T4" fmla="*/ 0 w 15"/>
                  <a:gd name="T5" fmla="*/ 2 h 33"/>
                  <a:gd name="T6" fmla="*/ 4 w 15"/>
                  <a:gd name="T7" fmla="*/ 0 h 33"/>
                  <a:gd name="T8" fmla="*/ 13 w 15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3">
                    <a:moveTo>
                      <a:pt x="13" y="32"/>
                    </a:moveTo>
                    <a:cubicBezTo>
                      <a:pt x="12" y="32"/>
                      <a:pt x="11" y="32"/>
                      <a:pt x="10" y="33"/>
                    </a:cubicBezTo>
                    <a:cubicBezTo>
                      <a:pt x="9" y="22"/>
                      <a:pt x="5" y="5"/>
                      <a:pt x="0" y="2"/>
                    </a:cubicBezTo>
                    <a:cubicBezTo>
                      <a:pt x="1" y="2"/>
                      <a:pt x="2" y="1"/>
                      <a:pt x="4" y="0"/>
                    </a:cubicBezTo>
                    <a:cubicBezTo>
                      <a:pt x="7" y="5"/>
                      <a:pt x="15" y="19"/>
                      <a:pt x="13" y="3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6" name="Freeform 850">
                <a:extLst>
                  <a:ext uri="{FF2B5EF4-FFF2-40B4-BE49-F238E27FC236}">
                    <a16:creationId xmlns:a16="http://schemas.microsoft.com/office/drawing/2014/main" id="{8071FABC-4544-4939-99CA-EB20EDCF5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3089" y="3479800"/>
                <a:ext cx="95250" cy="122238"/>
              </a:xfrm>
              <a:custGeom>
                <a:avLst/>
                <a:gdLst>
                  <a:gd name="T0" fmla="*/ 62 w 62"/>
                  <a:gd name="T1" fmla="*/ 14 h 80"/>
                  <a:gd name="T2" fmla="*/ 9 w 62"/>
                  <a:gd name="T3" fmla="*/ 80 h 80"/>
                  <a:gd name="T4" fmla="*/ 0 w 62"/>
                  <a:gd name="T5" fmla="*/ 48 h 80"/>
                  <a:gd name="T6" fmla="*/ 39 w 62"/>
                  <a:gd name="T7" fmla="*/ 0 h 80"/>
                  <a:gd name="T8" fmla="*/ 62 w 62"/>
                  <a:gd name="T9" fmla="*/ 1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0">
                    <a:moveTo>
                      <a:pt x="62" y="14"/>
                    </a:moveTo>
                    <a:cubicBezTo>
                      <a:pt x="62" y="14"/>
                      <a:pt x="46" y="67"/>
                      <a:pt x="9" y="80"/>
                    </a:cubicBezTo>
                    <a:cubicBezTo>
                      <a:pt x="11" y="67"/>
                      <a:pt x="3" y="53"/>
                      <a:pt x="0" y="48"/>
                    </a:cubicBezTo>
                    <a:cubicBezTo>
                      <a:pt x="7" y="44"/>
                      <a:pt x="23" y="32"/>
                      <a:pt x="39" y="0"/>
                    </a:cubicBezTo>
                    <a:cubicBezTo>
                      <a:pt x="62" y="14"/>
                      <a:pt x="62" y="14"/>
                      <a:pt x="62" y="14"/>
                    </a:cubicBezTo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7" name="Freeform 851">
                <a:extLst>
                  <a:ext uri="{FF2B5EF4-FFF2-40B4-BE49-F238E27FC236}">
                    <a16:creationId xmlns:a16="http://schemas.microsoft.com/office/drawing/2014/main" id="{860B6D4F-F6CE-44E1-A913-C61D493D2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1351" y="3433763"/>
                <a:ext cx="66675" cy="60325"/>
              </a:xfrm>
              <a:custGeom>
                <a:avLst/>
                <a:gdLst>
                  <a:gd name="T0" fmla="*/ 17 w 43"/>
                  <a:gd name="T1" fmla="*/ 39 h 39"/>
                  <a:gd name="T2" fmla="*/ 32 w 43"/>
                  <a:gd name="T3" fmla="*/ 7 h 39"/>
                  <a:gd name="T4" fmla="*/ 17 w 43"/>
                  <a:gd name="T5" fmla="*/ 10 h 39"/>
                  <a:gd name="T6" fmla="*/ 12 w 43"/>
                  <a:gd name="T7" fmla="*/ 16 h 39"/>
                  <a:gd name="T8" fmla="*/ 5 w 43"/>
                  <a:gd name="T9" fmla="*/ 6 h 39"/>
                  <a:gd name="T10" fmla="*/ 2 w 43"/>
                  <a:gd name="T11" fmla="*/ 28 h 39"/>
                  <a:gd name="T12" fmla="*/ 17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17" y="39"/>
                    </a:moveTo>
                    <a:cubicBezTo>
                      <a:pt x="17" y="39"/>
                      <a:pt x="43" y="19"/>
                      <a:pt x="32" y="7"/>
                    </a:cubicBezTo>
                    <a:cubicBezTo>
                      <a:pt x="25" y="0"/>
                      <a:pt x="20" y="5"/>
                      <a:pt x="17" y="10"/>
                    </a:cubicBezTo>
                    <a:cubicBezTo>
                      <a:pt x="14" y="13"/>
                      <a:pt x="13" y="17"/>
                      <a:pt x="12" y="16"/>
                    </a:cubicBezTo>
                    <a:cubicBezTo>
                      <a:pt x="10" y="14"/>
                      <a:pt x="10" y="7"/>
                      <a:pt x="5" y="6"/>
                    </a:cubicBezTo>
                    <a:cubicBezTo>
                      <a:pt x="0" y="6"/>
                      <a:pt x="1" y="25"/>
                      <a:pt x="2" y="28"/>
                    </a:cubicBezTo>
                    <a:cubicBezTo>
                      <a:pt x="3" y="30"/>
                      <a:pt x="17" y="39"/>
                      <a:pt x="17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8" name="Freeform 852">
                <a:extLst>
                  <a:ext uri="{FF2B5EF4-FFF2-40B4-BE49-F238E27FC236}">
                    <a16:creationId xmlns:a16="http://schemas.microsoft.com/office/drawing/2014/main" id="{BF1EE95E-580B-4787-9E0F-89110A72A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301" y="3467100"/>
                <a:ext cx="57150" cy="49213"/>
              </a:xfrm>
              <a:custGeom>
                <a:avLst/>
                <a:gdLst>
                  <a:gd name="T0" fmla="*/ 31 w 38"/>
                  <a:gd name="T1" fmla="*/ 12 h 32"/>
                  <a:gd name="T2" fmla="*/ 36 w 38"/>
                  <a:gd name="T3" fmla="*/ 21 h 32"/>
                  <a:gd name="T4" fmla="*/ 22 w 38"/>
                  <a:gd name="T5" fmla="*/ 28 h 32"/>
                  <a:gd name="T6" fmla="*/ 2 w 38"/>
                  <a:gd name="T7" fmla="*/ 13 h 32"/>
                  <a:gd name="T8" fmla="*/ 10 w 38"/>
                  <a:gd name="T9" fmla="*/ 2 h 32"/>
                  <a:gd name="T10" fmla="*/ 31 w 38"/>
                  <a:gd name="T1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2">
                    <a:moveTo>
                      <a:pt x="31" y="12"/>
                    </a:moveTo>
                    <a:cubicBezTo>
                      <a:pt x="31" y="12"/>
                      <a:pt x="38" y="14"/>
                      <a:pt x="36" y="21"/>
                    </a:cubicBezTo>
                    <a:cubicBezTo>
                      <a:pt x="34" y="28"/>
                      <a:pt x="31" y="32"/>
                      <a:pt x="22" y="28"/>
                    </a:cubicBezTo>
                    <a:cubicBezTo>
                      <a:pt x="13" y="23"/>
                      <a:pt x="0" y="19"/>
                      <a:pt x="2" y="13"/>
                    </a:cubicBezTo>
                    <a:cubicBezTo>
                      <a:pt x="4" y="7"/>
                      <a:pt x="5" y="0"/>
                      <a:pt x="10" y="2"/>
                    </a:cubicBezTo>
                    <a:cubicBezTo>
                      <a:pt x="14" y="4"/>
                      <a:pt x="31" y="12"/>
                      <a:pt x="31" y="12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9" name="Freeform 853">
                <a:extLst>
                  <a:ext uri="{FF2B5EF4-FFF2-40B4-BE49-F238E27FC236}">
                    <a16:creationId xmlns:a16="http://schemas.microsoft.com/office/drawing/2014/main" id="{F654CC7F-9002-4A7D-9FC1-4AF75CA04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1989" y="3489325"/>
                <a:ext cx="12700" cy="19050"/>
              </a:xfrm>
              <a:custGeom>
                <a:avLst/>
                <a:gdLst>
                  <a:gd name="T0" fmla="*/ 4 w 8"/>
                  <a:gd name="T1" fmla="*/ 3 h 13"/>
                  <a:gd name="T2" fmla="*/ 4 w 8"/>
                  <a:gd name="T3" fmla="*/ 3 h 13"/>
                  <a:gd name="T4" fmla="*/ 4 w 8"/>
                  <a:gd name="T5" fmla="*/ 3 h 13"/>
                  <a:gd name="T6" fmla="*/ 4 w 8"/>
                  <a:gd name="T7" fmla="*/ 3 h 13"/>
                  <a:gd name="T8" fmla="*/ 4 w 8"/>
                  <a:gd name="T9" fmla="*/ 3 h 13"/>
                  <a:gd name="T10" fmla="*/ 4 w 8"/>
                  <a:gd name="T11" fmla="*/ 3 h 13"/>
                  <a:gd name="T12" fmla="*/ 4 w 8"/>
                  <a:gd name="T13" fmla="*/ 3 h 13"/>
                  <a:gd name="T14" fmla="*/ 4 w 8"/>
                  <a:gd name="T15" fmla="*/ 3 h 13"/>
                  <a:gd name="T16" fmla="*/ 5 w 8"/>
                  <a:gd name="T17" fmla="*/ 0 h 13"/>
                  <a:gd name="T18" fmla="*/ 4 w 8"/>
                  <a:gd name="T19" fmla="*/ 0 h 13"/>
                  <a:gd name="T20" fmla="*/ 4 w 8"/>
                  <a:gd name="T21" fmla="*/ 3 h 13"/>
                  <a:gd name="T22" fmla="*/ 4 w 8"/>
                  <a:gd name="T23" fmla="*/ 3 h 13"/>
                  <a:gd name="T24" fmla="*/ 4 w 8"/>
                  <a:gd name="T25" fmla="*/ 4 h 13"/>
                  <a:gd name="T26" fmla="*/ 4 w 8"/>
                  <a:gd name="T27" fmla="*/ 4 h 13"/>
                  <a:gd name="T28" fmla="*/ 4 w 8"/>
                  <a:gd name="T29" fmla="*/ 4 h 13"/>
                  <a:gd name="T30" fmla="*/ 1 w 8"/>
                  <a:gd name="T31" fmla="*/ 6 h 13"/>
                  <a:gd name="T32" fmla="*/ 0 w 8"/>
                  <a:gd name="T33" fmla="*/ 9 h 13"/>
                  <a:gd name="T34" fmla="*/ 2 w 8"/>
                  <a:gd name="T35" fmla="*/ 13 h 13"/>
                  <a:gd name="T36" fmla="*/ 3 w 8"/>
                  <a:gd name="T37" fmla="*/ 13 h 13"/>
                  <a:gd name="T38" fmla="*/ 4 w 8"/>
                  <a:gd name="T39" fmla="*/ 12 h 13"/>
                  <a:gd name="T40" fmla="*/ 4 w 8"/>
                  <a:gd name="T41" fmla="*/ 10 h 13"/>
                  <a:gd name="T42" fmla="*/ 4 w 8"/>
                  <a:gd name="T43" fmla="*/ 9 h 13"/>
                  <a:gd name="T44" fmla="*/ 4 w 8"/>
                  <a:gd name="T45" fmla="*/ 9 h 13"/>
                  <a:gd name="T46" fmla="*/ 5 w 8"/>
                  <a:gd name="T47" fmla="*/ 8 h 13"/>
                  <a:gd name="T48" fmla="*/ 7 w 8"/>
                  <a:gd name="T49" fmla="*/ 6 h 13"/>
                  <a:gd name="T50" fmla="*/ 8 w 8"/>
                  <a:gd name="T51" fmla="*/ 4 h 13"/>
                  <a:gd name="T52" fmla="*/ 7 w 8"/>
                  <a:gd name="T53" fmla="*/ 1 h 13"/>
                  <a:gd name="T54" fmla="*/ 5 w 8"/>
                  <a:gd name="T5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1"/>
                      <a:pt x="1" y="12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2"/>
                      <a:pt x="5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8"/>
                      <a:pt x="5" y="8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0" name="Freeform 854">
                <a:extLst>
                  <a:ext uri="{FF2B5EF4-FFF2-40B4-BE49-F238E27FC236}">
                    <a16:creationId xmlns:a16="http://schemas.microsoft.com/office/drawing/2014/main" id="{566373AC-9C8E-4524-8410-9D8403BA7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289" y="3484563"/>
                <a:ext cx="12700" cy="19050"/>
              </a:xfrm>
              <a:custGeom>
                <a:avLst/>
                <a:gdLst>
                  <a:gd name="T0" fmla="*/ 5 w 8"/>
                  <a:gd name="T1" fmla="*/ 0 h 13"/>
                  <a:gd name="T2" fmla="*/ 4 w 8"/>
                  <a:gd name="T3" fmla="*/ 0 h 13"/>
                  <a:gd name="T4" fmla="*/ 4 w 8"/>
                  <a:gd name="T5" fmla="*/ 3 h 13"/>
                  <a:gd name="T6" fmla="*/ 4 w 8"/>
                  <a:gd name="T7" fmla="*/ 4 h 13"/>
                  <a:gd name="T8" fmla="*/ 4 w 8"/>
                  <a:gd name="T9" fmla="*/ 4 h 13"/>
                  <a:gd name="T10" fmla="*/ 4 w 8"/>
                  <a:gd name="T11" fmla="*/ 4 h 13"/>
                  <a:gd name="T12" fmla="*/ 1 w 8"/>
                  <a:gd name="T13" fmla="*/ 6 h 13"/>
                  <a:gd name="T14" fmla="*/ 0 w 8"/>
                  <a:gd name="T15" fmla="*/ 9 h 13"/>
                  <a:gd name="T16" fmla="*/ 2 w 8"/>
                  <a:gd name="T17" fmla="*/ 12 h 13"/>
                  <a:gd name="T18" fmla="*/ 3 w 8"/>
                  <a:gd name="T19" fmla="*/ 13 h 13"/>
                  <a:gd name="T20" fmla="*/ 4 w 8"/>
                  <a:gd name="T21" fmla="*/ 12 h 13"/>
                  <a:gd name="T22" fmla="*/ 4 w 8"/>
                  <a:gd name="T23" fmla="*/ 9 h 13"/>
                  <a:gd name="T24" fmla="*/ 4 w 8"/>
                  <a:gd name="T25" fmla="*/ 9 h 13"/>
                  <a:gd name="T26" fmla="*/ 4 w 8"/>
                  <a:gd name="T27" fmla="*/ 9 h 13"/>
                  <a:gd name="T28" fmla="*/ 5 w 8"/>
                  <a:gd name="T29" fmla="*/ 8 h 13"/>
                  <a:gd name="T30" fmla="*/ 7 w 8"/>
                  <a:gd name="T31" fmla="*/ 6 h 13"/>
                  <a:gd name="T32" fmla="*/ 8 w 8"/>
                  <a:gd name="T33" fmla="*/ 4 h 13"/>
                  <a:gd name="T34" fmla="*/ 7 w 8"/>
                  <a:gd name="T35" fmla="*/ 1 h 13"/>
                  <a:gd name="T36" fmla="*/ 5 w 8"/>
                  <a:gd name="T3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3"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2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1" name="Freeform 855">
                <a:extLst>
                  <a:ext uri="{FF2B5EF4-FFF2-40B4-BE49-F238E27FC236}">
                    <a16:creationId xmlns:a16="http://schemas.microsoft.com/office/drawing/2014/main" id="{B1DA0D3A-FE79-4F79-9228-D9A6A84FC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8176" y="3478213"/>
                <a:ext cx="12700" cy="22225"/>
              </a:xfrm>
              <a:custGeom>
                <a:avLst/>
                <a:gdLst>
                  <a:gd name="T0" fmla="*/ 5 w 8"/>
                  <a:gd name="T1" fmla="*/ 0 h 14"/>
                  <a:gd name="T2" fmla="*/ 4 w 8"/>
                  <a:gd name="T3" fmla="*/ 1 h 14"/>
                  <a:gd name="T4" fmla="*/ 3 w 8"/>
                  <a:gd name="T5" fmla="*/ 4 h 14"/>
                  <a:gd name="T6" fmla="*/ 4 w 8"/>
                  <a:gd name="T7" fmla="*/ 5 h 14"/>
                  <a:gd name="T8" fmla="*/ 4 w 8"/>
                  <a:gd name="T9" fmla="*/ 5 h 14"/>
                  <a:gd name="T10" fmla="*/ 3 w 8"/>
                  <a:gd name="T11" fmla="*/ 5 h 14"/>
                  <a:gd name="T12" fmla="*/ 1 w 8"/>
                  <a:gd name="T13" fmla="*/ 7 h 14"/>
                  <a:gd name="T14" fmla="*/ 0 w 8"/>
                  <a:gd name="T15" fmla="*/ 10 h 14"/>
                  <a:gd name="T16" fmla="*/ 1 w 8"/>
                  <a:gd name="T17" fmla="*/ 13 h 14"/>
                  <a:gd name="T18" fmla="*/ 2 w 8"/>
                  <a:gd name="T19" fmla="*/ 14 h 14"/>
                  <a:gd name="T20" fmla="*/ 4 w 8"/>
                  <a:gd name="T21" fmla="*/ 13 h 14"/>
                  <a:gd name="T22" fmla="*/ 4 w 8"/>
                  <a:gd name="T23" fmla="*/ 10 h 14"/>
                  <a:gd name="T24" fmla="*/ 4 w 8"/>
                  <a:gd name="T25" fmla="*/ 10 h 14"/>
                  <a:gd name="T26" fmla="*/ 4 w 8"/>
                  <a:gd name="T27" fmla="*/ 9 h 14"/>
                  <a:gd name="T28" fmla="*/ 5 w 8"/>
                  <a:gd name="T29" fmla="*/ 9 h 14"/>
                  <a:gd name="T30" fmla="*/ 7 w 8"/>
                  <a:gd name="T31" fmla="*/ 7 h 14"/>
                  <a:gd name="T32" fmla="*/ 8 w 8"/>
                  <a:gd name="T33" fmla="*/ 5 h 14"/>
                  <a:gd name="T34" fmla="*/ 7 w 8"/>
                  <a:gd name="T35" fmla="*/ 1 h 14"/>
                  <a:gd name="T36" fmla="*/ 5 w 8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4"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3" y="3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6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5" y="12"/>
                      <a:pt x="5" y="11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7" y="8"/>
                      <a:pt x="7" y="7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3"/>
                      <a:pt x="7" y="2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2" name="Freeform 856">
                <a:extLst>
                  <a:ext uri="{FF2B5EF4-FFF2-40B4-BE49-F238E27FC236}">
                    <a16:creationId xmlns:a16="http://schemas.microsoft.com/office/drawing/2014/main" id="{36E6A17E-2DA9-47B7-AFFA-9F075B09BD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7064" y="3475038"/>
                <a:ext cx="11113" cy="20638"/>
              </a:xfrm>
              <a:custGeom>
                <a:avLst/>
                <a:gdLst>
                  <a:gd name="T0" fmla="*/ 5 w 8"/>
                  <a:gd name="T1" fmla="*/ 2 h 13"/>
                  <a:gd name="T2" fmla="*/ 5 w 8"/>
                  <a:gd name="T3" fmla="*/ 2 h 13"/>
                  <a:gd name="T4" fmla="*/ 5 w 8"/>
                  <a:gd name="T5" fmla="*/ 2 h 13"/>
                  <a:gd name="T6" fmla="*/ 5 w 8"/>
                  <a:gd name="T7" fmla="*/ 2 h 13"/>
                  <a:gd name="T8" fmla="*/ 6 w 8"/>
                  <a:gd name="T9" fmla="*/ 0 h 13"/>
                  <a:gd name="T10" fmla="*/ 5 w 8"/>
                  <a:gd name="T11" fmla="*/ 0 h 13"/>
                  <a:gd name="T12" fmla="*/ 4 w 8"/>
                  <a:gd name="T13" fmla="*/ 3 h 13"/>
                  <a:gd name="T14" fmla="*/ 4 w 8"/>
                  <a:gd name="T15" fmla="*/ 3 h 13"/>
                  <a:gd name="T16" fmla="*/ 4 w 8"/>
                  <a:gd name="T17" fmla="*/ 4 h 13"/>
                  <a:gd name="T18" fmla="*/ 4 w 8"/>
                  <a:gd name="T19" fmla="*/ 4 h 13"/>
                  <a:gd name="T20" fmla="*/ 4 w 8"/>
                  <a:gd name="T21" fmla="*/ 4 h 13"/>
                  <a:gd name="T22" fmla="*/ 1 w 8"/>
                  <a:gd name="T23" fmla="*/ 6 h 13"/>
                  <a:gd name="T24" fmla="*/ 0 w 8"/>
                  <a:gd name="T25" fmla="*/ 9 h 13"/>
                  <a:gd name="T26" fmla="*/ 2 w 8"/>
                  <a:gd name="T27" fmla="*/ 13 h 13"/>
                  <a:gd name="T28" fmla="*/ 3 w 8"/>
                  <a:gd name="T29" fmla="*/ 13 h 13"/>
                  <a:gd name="T30" fmla="*/ 5 w 8"/>
                  <a:gd name="T31" fmla="*/ 12 h 13"/>
                  <a:gd name="T32" fmla="*/ 4 w 8"/>
                  <a:gd name="T33" fmla="*/ 9 h 13"/>
                  <a:gd name="T34" fmla="*/ 4 w 8"/>
                  <a:gd name="T35" fmla="*/ 9 h 13"/>
                  <a:gd name="T36" fmla="*/ 5 w 8"/>
                  <a:gd name="T37" fmla="*/ 9 h 13"/>
                  <a:gd name="T38" fmla="*/ 6 w 8"/>
                  <a:gd name="T39" fmla="*/ 8 h 13"/>
                  <a:gd name="T40" fmla="*/ 8 w 8"/>
                  <a:gd name="T41" fmla="*/ 6 h 13"/>
                  <a:gd name="T42" fmla="*/ 8 w 8"/>
                  <a:gd name="T43" fmla="*/ 4 h 13"/>
                  <a:gd name="T44" fmla="*/ 7 w 8"/>
                  <a:gd name="T45" fmla="*/ 1 h 13"/>
                  <a:gd name="T46" fmla="*/ 6 w 8"/>
                  <a:gd name="T4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13"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2" y="13"/>
                      <a:pt x="3" y="13"/>
                      <a:pt x="3" y="13"/>
                    </a:cubicBezTo>
                    <a:cubicBezTo>
                      <a:pt x="4" y="13"/>
                      <a:pt x="4" y="13"/>
                      <a:pt x="5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6" y="8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3" name="Freeform 857">
                <a:extLst>
                  <a:ext uri="{FF2B5EF4-FFF2-40B4-BE49-F238E27FC236}">
                    <a16:creationId xmlns:a16="http://schemas.microsoft.com/office/drawing/2014/main" id="{354D72D0-4E14-4596-8AB4-084263160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7039" y="3519488"/>
                <a:ext cx="134938" cy="50800"/>
              </a:xfrm>
              <a:custGeom>
                <a:avLst/>
                <a:gdLst>
                  <a:gd name="T0" fmla="*/ 80 w 88"/>
                  <a:gd name="T1" fmla="*/ 27 h 33"/>
                  <a:gd name="T2" fmla="*/ 7 w 88"/>
                  <a:gd name="T3" fmla="*/ 27 h 33"/>
                  <a:gd name="T4" fmla="*/ 3 w 88"/>
                  <a:gd name="T5" fmla="*/ 25 h 33"/>
                  <a:gd name="T6" fmla="*/ 1 w 88"/>
                  <a:gd name="T7" fmla="*/ 23 h 33"/>
                  <a:gd name="T8" fmla="*/ 1 w 88"/>
                  <a:gd name="T9" fmla="*/ 23 h 33"/>
                  <a:gd name="T10" fmla="*/ 1 w 88"/>
                  <a:gd name="T11" fmla="*/ 22 h 33"/>
                  <a:gd name="T12" fmla="*/ 2 w 88"/>
                  <a:gd name="T13" fmla="*/ 20 h 33"/>
                  <a:gd name="T14" fmla="*/ 9 w 88"/>
                  <a:gd name="T15" fmla="*/ 8 h 33"/>
                  <a:gd name="T16" fmla="*/ 53 w 88"/>
                  <a:gd name="T17" fmla="*/ 10 h 33"/>
                  <a:gd name="T18" fmla="*/ 87 w 88"/>
                  <a:gd name="T19" fmla="*/ 15 h 33"/>
                  <a:gd name="T20" fmla="*/ 88 w 88"/>
                  <a:gd name="T21" fmla="*/ 23 h 33"/>
                  <a:gd name="T22" fmla="*/ 80 w 88"/>
                  <a:gd name="T23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33">
                    <a:moveTo>
                      <a:pt x="80" y="27"/>
                    </a:moveTo>
                    <a:cubicBezTo>
                      <a:pt x="64" y="33"/>
                      <a:pt x="23" y="33"/>
                      <a:pt x="7" y="27"/>
                    </a:cubicBezTo>
                    <a:cubicBezTo>
                      <a:pt x="5" y="27"/>
                      <a:pt x="4" y="26"/>
                      <a:pt x="3" y="25"/>
                    </a:cubicBezTo>
                    <a:cubicBezTo>
                      <a:pt x="2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5" y="13"/>
                      <a:pt x="0" y="8"/>
                      <a:pt x="9" y="8"/>
                    </a:cubicBezTo>
                    <a:cubicBezTo>
                      <a:pt x="18" y="9"/>
                      <a:pt x="30" y="11"/>
                      <a:pt x="53" y="10"/>
                    </a:cubicBezTo>
                    <a:cubicBezTo>
                      <a:pt x="72" y="9"/>
                      <a:pt x="87" y="0"/>
                      <a:pt x="87" y="15"/>
                    </a:cubicBezTo>
                    <a:cubicBezTo>
                      <a:pt x="87" y="20"/>
                      <a:pt x="87" y="22"/>
                      <a:pt x="88" y="23"/>
                    </a:cubicBezTo>
                    <a:cubicBezTo>
                      <a:pt x="88" y="25"/>
                      <a:pt x="87" y="24"/>
                      <a:pt x="80" y="27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4" name="Freeform 858">
                <a:extLst>
                  <a:ext uri="{FF2B5EF4-FFF2-40B4-BE49-F238E27FC236}">
                    <a16:creationId xmlns:a16="http://schemas.microsoft.com/office/drawing/2014/main" id="{0A254019-A215-4D6D-B38C-9D61019FE2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4989" y="3532188"/>
                <a:ext cx="12700" cy="25400"/>
              </a:xfrm>
              <a:custGeom>
                <a:avLst/>
                <a:gdLst>
                  <a:gd name="T0" fmla="*/ 4 w 9"/>
                  <a:gd name="T1" fmla="*/ 13 h 17"/>
                  <a:gd name="T2" fmla="*/ 4 w 9"/>
                  <a:gd name="T3" fmla="*/ 13 h 17"/>
                  <a:gd name="T4" fmla="*/ 4 w 9"/>
                  <a:gd name="T5" fmla="*/ 8 h 17"/>
                  <a:gd name="T6" fmla="*/ 4 w 9"/>
                  <a:gd name="T7" fmla="*/ 8 h 17"/>
                  <a:gd name="T8" fmla="*/ 4 w 9"/>
                  <a:gd name="T9" fmla="*/ 8 h 17"/>
                  <a:gd name="T10" fmla="*/ 5 w 9"/>
                  <a:gd name="T11" fmla="*/ 0 h 17"/>
                  <a:gd name="T12" fmla="*/ 3 w 9"/>
                  <a:gd name="T13" fmla="*/ 1 h 17"/>
                  <a:gd name="T14" fmla="*/ 0 w 9"/>
                  <a:gd name="T15" fmla="*/ 3 h 17"/>
                  <a:gd name="T16" fmla="*/ 0 w 9"/>
                  <a:gd name="T17" fmla="*/ 4 h 17"/>
                  <a:gd name="T18" fmla="*/ 1 w 9"/>
                  <a:gd name="T19" fmla="*/ 7 h 17"/>
                  <a:gd name="T20" fmla="*/ 3 w 9"/>
                  <a:gd name="T21" fmla="*/ 8 h 17"/>
                  <a:gd name="T22" fmla="*/ 3 w 9"/>
                  <a:gd name="T23" fmla="*/ 9 h 17"/>
                  <a:gd name="T24" fmla="*/ 3 w 9"/>
                  <a:gd name="T25" fmla="*/ 9 h 17"/>
                  <a:gd name="T26" fmla="*/ 1 w 9"/>
                  <a:gd name="T27" fmla="*/ 10 h 17"/>
                  <a:gd name="T28" fmla="*/ 0 w 9"/>
                  <a:gd name="T29" fmla="*/ 12 h 17"/>
                  <a:gd name="T30" fmla="*/ 2 w 9"/>
                  <a:gd name="T31" fmla="*/ 15 h 17"/>
                  <a:gd name="T32" fmla="*/ 5 w 9"/>
                  <a:gd name="T33" fmla="*/ 17 h 17"/>
                  <a:gd name="T34" fmla="*/ 7 w 9"/>
                  <a:gd name="T35" fmla="*/ 17 h 17"/>
                  <a:gd name="T36" fmla="*/ 7 w 9"/>
                  <a:gd name="T37" fmla="*/ 17 h 17"/>
                  <a:gd name="T38" fmla="*/ 9 w 9"/>
                  <a:gd name="T39" fmla="*/ 15 h 17"/>
                  <a:gd name="T40" fmla="*/ 7 w 9"/>
                  <a:gd name="T41" fmla="*/ 13 h 17"/>
                  <a:gd name="T42" fmla="*/ 7 w 9"/>
                  <a:gd name="T43" fmla="*/ 13 h 17"/>
                  <a:gd name="T44" fmla="*/ 5 w 9"/>
                  <a:gd name="T45" fmla="*/ 13 h 17"/>
                  <a:gd name="T46" fmla="*/ 5 w 9"/>
                  <a:gd name="T47" fmla="*/ 13 h 17"/>
                  <a:gd name="T48" fmla="*/ 6 w 9"/>
                  <a:gd name="T49" fmla="*/ 12 h 17"/>
                  <a:gd name="T50" fmla="*/ 7 w 9"/>
                  <a:gd name="T51" fmla="*/ 11 h 17"/>
                  <a:gd name="T52" fmla="*/ 8 w 9"/>
                  <a:gd name="T53" fmla="*/ 9 h 17"/>
                  <a:gd name="T54" fmla="*/ 8 w 9"/>
                  <a:gd name="T55" fmla="*/ 8 h 17"/>
                  <a:gd name="T56" fmla="*/ 6 w 9"/>
                  <a:gd name="T57" fmla="*/ 6 h 17"/>
                  <a:gd name="T58" fmla="*/ 4 w 9"/>
                  <a:gd name="T59" fmla="*/ 4 h 17"/>
                  <a:gd name="T60" fmla="*/ 5 w 9"/>
                  <a:gd name="T61" fmla="*/ 4 h 17"/>
                  <a:gd name="T62" fmla="*/ 5 w 9"/>
                  <a:gd name="T63" fmla="*/ 4 h 17"/>
                  <a:gd name="T64" fmla="*/ 5 w 9"/>
                  <a:gd name="T65" fmla="*/ 4 h 17"/>
                  <a:gd name="T66" fmla="*/ 7 w 9"/>
                  <a:gd name="T67" fmla="*/ 3 h 17"/>
                  <a:gd name="T68" fmla="*/ 5 w 9"/>
                  <a:gd name="T69" fmla="*/ 0 h 17"/>
                  <a:gd name="T70" fmla="*/ 5 w 9"/>
                  <a:gd name="T7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7">
                    <a:moveTo>
                      <a:pt x="4" y="13"/>
                    </a:moveTo>
                    <a:cubicBezTo>
                      <a:pt x="4" y="13"/>
                      <a:pt x="4" y="13"/>
                      <a:pt x="4" y="13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7"/>
                      <a:pt x="2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3" y="16"/>
                      <a:pt x="4" y="17"/>
                      <a:pt x="5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5" name="Oval 859">
                <a:extLst>
                  <a:ext uri="{FF2B5EF4-FFF2-40B4-BE49-F238E27FC236}">
                    <a16:creationId xmlns:a16="http://schemas.microsoft.com/office/drawing/2014/main" id="{CF7CD535-8843-4926-8A80-B514E730F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5926" y="3395663"/>
                <a:ext cx="150813" cy="150813"/>
              </a:xfrm>
              <a:prstGeom prst="ellipse">
                <a:avLst/>
              </a:prstGeom>
              <a:solidFill>
                <a:srgbClr val="FFD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6" name="Freeform 860">
                <a:extLst>
                  <a:ext uri="{FF2B5EF4-FFF2-40B4-BE49-F238E27FC236}">
                    <a16:creationId xmlns:a16="http://schemas.microsoft.com/office/drawing/2014/main" id="{3663D9F2-C252-4C88-8E7F-D3F06C598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422650"/>
                <a:ext cx="14288" cy="85725"/>
              </a:xfrm>
              <a:custGeom>
                <a:avLst/>
                <a:gdLst>
                  <a:gd name="T0" fmla="*/ 9 w 9"/>
                  <a:gd name="T1" fmla="*/ 0 h 56"/>
                  <a:gd name="T2" fmla="*/ 0 w 9"/>
                  <a:gd name="T3" fmla="*/ 56 h 56"/>
                  <a:gd name="T4" fmla="*/ 3 w 9"/>
                  <a:gd name="T5" fmla="*/ 0 h 56"/>
                  <a:gd name="T6" fmla="*/ 9 w 9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6">
                    <a:moveTo>
                      <a:pt x="9" y="0"/>
                    </a:moveTo>
                    <a:cubicBezTo>
                      <a:pt x="9" y="0"/>
                      <a:pt x="9" y="54"/>
                      <a:pt x="0" y="56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7" name="Freeform 861">
                <a:extLst>
                  <a:ext uri="{FF2B5EF4-FFF2-40B4-BE49-F238E27FC236}">
                    <a16:creationId xmlns:a16="http://schemas.microsoft.com/office/drawing/2014/main" id="{5350ABDF-51D1-461A-9024-1E18D08A1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424238"/>
                <a:ext cx="19050" cy="73025"/>
              </a:xfrm>
              <a:custGeom>
                <a:avLst/>
                <a:gdLst>
                  <a:gd name="T0" fmla="*/ 0 w 13"/>
                  <a:gd name="T1" fmla="*/ 0 h 47"/>
                  <a:gd name="T2" fmla="*/ 10 w 13"/>
                  <a:gd name="T3" fmla="*/ 45 h 47"/>
                  <a:gd name="T4" fmla="*/ 0 w 13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47">
                    <a:moveTo>
                      <a:pt x="0" y="0"/>
                    </a:moveTo>
                    <a:cubicBezTo>
                      <a:pt x="0" y="0"/>
                      <a:pt x="7" y="47"/>
                      <a:pt x="10" y="45"/>
                    </a:cubicBezTo>
                    <a:cubicBezTo>
                      <a:pt x="12" y="42"/>
                      <a:pt x="13" y="1"/>
                      <a:pt x="0" y="0"/>
                    </a:cubicBez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8" name="Freeform 862">
                <a:extLst>
                  <a:ext uri="{FF2B5EF4-FFF2-40B4-BE49-F238E27FC236}">
                    <a16:creationId xmlns:a16="http://schemas.microsoft.com/office/drawing/2014/main" id="{4DC9A68C-5510-4015-84E0-F426B8FF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2601" y="3448050"/>
                <a:ext cx="20638" cy="28575"/>
              </a:xfrm>
              <a:custGeom>
                <a:avLst/>
                <a:gdLst>
                  <a:gd name="T0" fmla="*/ 5 w 13"/>
                  <a:gd name="T1" fmla="*/ 0 h 19"/>
                  <a:gd name="T2" fmla="*/ 6 w 13"/>
                  <a:gd name="T3" fmla="*/ 2 h 19"/>
                  <a:gd name="T4" fmla="*/ 8 w 13"/>
                  <a:gd name="T5" fmla="*/ 11 h 19"/>
                  <a:gd name="T6" fmla="*/ 4 w 13"/>
                  <a:gd name="T7" fmla="*/ 16 h 19"/>
                  <a:gd name="T8" fmla="*/ 5 w 13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5" y="0"/>
                    </a:moveTo>
                    <a:cubicBezTo>
                      <a:pt x="6" y="0"/>
                      <a:pt x="7" y="1"/>
                      <a:pt x="6" y="2"/>
                    </a:cubicBezTo>
                    <a:cubicBezTo>
                      <a:pt x="6" y="5"/>
                      <a:pt x="5" y="12"/>
                      <a:pt x="8" y="11"/>
                    </a:cubicBezTo>
                    <a:cubicBezTo>
                      <a:pt x="13" y="9"/>
                      <a:pt x="13" y="19"/>
                      <a:pt x="4" y="16"/>
                    </a:cubicBezTo>
                    <a:cubicBezTo>
                      <a:pt x="0" y="15"/>
                      <a:pt x="1" y="2"/>
                      <a:pt x="5" y="0"/>
                    </a:cubicBezTo>
                    <a:close/>
                  </a:path>
                </a:pathLst>
              </a:custGeom>
              <a:solidFill>
                <a:srgbClr val="FF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9" name="Freeform 863">
                <a:extLst>
                  <a:ext uri="{FF2B5EF4-FFF2-40B4-BE49-F238E27FC236}">
                    <a16:creationId xmlns:a16="http://schemas.microsoft.com/office/drawing/2014/main" id="{F08CCBEB-1433-431A-90AF-1FF9E9F20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41700"/>
                <a:ext cx="17463" cy="20638"/>
              </a:xfrm>
              <a:custGeom>
                <a:avLst/>
                <a:gdLst>
                  <a:gd name="T0" fmla="*/ 4 w 11"/>
                  <a:gd name="T1" fmla="*/ 12 h 14"/>
                  <a:gd name="T2" fmla="*/ 4 w 11"/>
                  <a:gd name="T3" fmla="*/ 12 h 14"/>
                  <a:gd name="T4" fmla="*/ 4 w 11"/>
                  <a:gd name="T5" fmla="*/ 10 h 14"/>
                  <a:gd name="T6" fmla="*/ 5 w 11"/>
                  <a:gd name="T7" fmla="*/ 6 h 14"/>
                  <a:gd name="T8" fmla="*/ 5 w 11"/>
                  <a:gd name="T9" fmla="*/ 4 h 14"/>
                  <a:gd name="T10" fmla="*/ 5 w 11"/>
                  <a:gd name="T11" fmla="*/ 4 h 14"/>
                  <a:gd name="T12" fmla="*/ 5 w 11"/>
                  <a:gd name="T13" fmla="*/ 4 h 14"/>
                  <a:gd name="T14" fmla="*/ 5 w 11"/>
                  <a:gd name="T15" fmla="*/ 4 h 14"/>
                  <a:gd name="T16" fmla="*/ 5 w 11"/>
                  <a:gd name="T17" fmla="*/ 4 h 14"/>
                  <a:gd name="T18" fmla="*/ 5 w 11"/>
                  <a:gd name="T19" fmla="*/ 4 h 14"/>
                  <a:gd name="T20" fmla="*/ 5 w 11"/>
                  <a:gd name="T21" fmla="*/ 4 h 14"/>
                  <a:gd name="T22" fmla="*/ 5 w 11"/>
                  <a:gd name="T23" fmla="*/ 4 h 14"/>
                  <a:gd name="T24" fmla="*/ 6 w 11"/>
                  <a:gd name="T25" fmla="*/ 4 h 14"/>
                  <a:gd name="T26" fmla="*/ 6 w 11"/>
                  <a:gd name="T27" fmla="*/ 4 h 14"/>
                  <a:gd name="T28" fmla="*/ 6 w 11"/>
                  <a:gd name="T29" fmla="*/ 4 h 14"/>
                  <a:gd name="T30" fmla="*/ 6 w 11"/>
                  <a:gd name="T31" fmla="*/ 7 h 14"/>
                  <a:gd name="T32" fmla="*/ 7 w 11"/>
                  <a:gd name="T33" fmla="*/ 12 h 14"/>
                  <a:gd name="T34" fmla="*/ 9 w 11"/>
                  <a:gd name="T35" fmla="*/ 14 h 14"/>
                  <a:gd name="T36" fmla="*/ 11 w 11"/>
                  <a:gd name="T37" fmla="*/ 12 h 14"/>
                  <a:gd name="T38" fmla="*/ 10 w 11"/>
                  <a:gd name="T39" fmla="*/ 4 h 14"/>
                  <a:gd name="T40" fmla="*/ 8 w 11"/>
                  <a:gd name="T41" fmla="*/ 1 h 14"/>
                  <a:gd name="T42" fmla="*/ 5 w 11"/>
                  <a:gd name="T43" fmla="*/ 0 h 14"/>
                  <a:gd name="T44" fmla="*/ 5 w 11"/>
                  <a:gd name="T45" fmla="*/ 0 h 14"/>
                  <a:gd name="T46" fmla="*/ 2 w 11"/>
                  <a:gd name="T47" fmla="*/ 2 h 14"/>
                  <a:gd name="T48" fmla="*/ 0 w 11"/>
                  <a:gd name="T49" fmla="*/ 6 h 14"/>
                  <a:gd name="T50" fmla="*/ 0 w 11"/>
                  <a:gd name="T51" fmla="*/ 10 h 14"/>
                  <a:gd name="T52" fmla="*/ 0 w 11"/>
                  <a:gd name="T53" fmla="*/ 12 h 14"/>
                  <a:gd name="T54" fmla="*/ 2 w 11"/>
                  <a:gd name="T55" fmla="*/ 14 h 14"/>
                  <a:gd name="T56" fmla="*/ 4 w 11"/>
                  <a:gd name="T57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4"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7"/>
                    </a:cubicBezTo>
                    <a:cubicBezTo>
                      <a:pt x="7" y="8"/>
                      <a:pt x="7" y="10"/>
                      <a:pt x="7" y="12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10" y="14"/>
                      <a:pt x="11" y="14"/>
                      <a:pt x="11" y="12"/>
                    </a:cubicBezTo>
                    <a:cubicBezTo>
                      <a:pt x="11" y="9"/>
                      <a:pt x="11" y="6"/>
                      <a:pt x="10" y="4"/>
                    </a:cubicBezTo>
                    <a:cubicBezTo>
                      <a:pt x="10" y="3"/>
                      <a:pt x="9" y="2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3"/>
                      <a:pt x="1" y="5"/>
                      <a:pt x="0" y="6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4" y="12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0" name="Freeform 864">
                <a:extLst>
                  <a:ext uri="{FF2B5EF4-FFF2-40B4-BE49-F238E27FC236}">
                    <a16:creationId xmlns:a16="http://schemas.microsoft.com/office/drawing/2014/main" id="{1316E75E-0A37-4E2A-A915-BE16B47BD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476" y="3441700"/>
                <a:ext cx="14288" cy="20638"/>
              </a:xfrm>
              <a:custGeom>
                <a:avLst/>
                <a:gdLst>
                  <a:gd name="T0" fmla="*/ 4 w 10"/>
                  <a:gd name="T1" fmla="*/ 11 h 14"/>
                  <a:gd name="T2" fmla="*/ 4 w 10"/>
                  <a:gd name="T3" fmla="*/ 11 h 14"/>
                  <a:gd name="T4" fmla="*/ 4 w 10"/>
                  <a:gd name="T5" fmla="*/ 10 h 14"/>
                  <a:gd name="T6" fmla="*/ 4 w 10"/>
                  <a:gd name="T7" fmla="*/ 5 h 14"/>
                  <a:gd name="T8" fmla="*/ 5 w 10"/>
                  <a:gd name="T9" fmla="*/ 4 h 14"/>
                  <a:gd name="T10" fmla="*/ 5 w 10"/>
                  <a:gd name="T11" fmla="*/ 4 h 14"/>
                  <a:gd name="T12" fmla="*/ 5 w 10"/>
                  <a:gd name="T13" fmla="*/ 3 h 14"/>
                  <a:gd name="T14" fmla="*/ 5 w 10"/>
                  <a:gd name="T15" fmla="*/ 4 h 14"/>
                  <a:gd name="T16" fmla="*/ 5 w 10"/>
                  <a:gd name="T17" fmla="*/ 4 h 14"/>
                  <a:gd name="T18" fmla="*/ 5 w 10"/>
                  <a:gd name="T19" fmla="*/ 3 h 14"/>
                  <a:gd name="T20" fmla="*/ 5 w 10"/>
                  <a:gd name="T21" fmla="*/ 4 h 14"/>
                  <a:gd name="T22" fmla="*/ 5 w 10"/>
                  <a:gd name="T23" fmla="*/ 4 h 14"/>
                  <a:gd name="T24" fmla="*/ 5 w 10"/>
                  <a:gd name="T25" fmla="*/ 4 h 14"/>
                  <a:gd name="T26" fmla="*/ 5 w 10"/>
                  <a:gd name="T27" fmla="*/ 4 h 14"/>
                  <a:gd name="T28" fmla="*/ 5 w 10"/>
                  <a:gd name="T29" fmla="*/ 4 h 14"/>
                  <a:gd name="T30" fmla="*/ 6 w 10"/>
                  <a:gd name="T31" fmla="*/ 6 h 14"/>
                  <a:gd name="T32" fmla="*/ 6 w 10"/>
                  <a:gd name="T33" fmla="*/ 12 h 14"/>
                  <a:gd name="T34" fmla="*/ 8 w 10"/>
                  <a:gd name="T35" fmla="*/ 14 h 14"/>
                  <a:gd name="T36" fmla="*/ 10 w 10"/>
                  <a:gd name="T37" fmla="*/ 12 h 14"/>
                  <a:gd name="T38" fmla="*/ 10 w 10"/>
                  <a:gd name="T39" fmla="*/ 3 h 14"/>
                  <a:gd name="T40" fmla="*/ 8 w 10"/>
                  <a:gd name="T41" fmla="*/ 1 h 14"/>
                  <a:gd name="T42" fmla="*/ 5 w 10"/>
                  <a:gd name="T43" fmla="*/ 0 h 14"/>
                  <a:gd name="T44" fmla="*/ 4 w 10"/>
                  <a:gd name="T45" fmla="*/ 0 h 14"/>
                  <a:gd name="T46" fmla="*/ 1 w 10"/>
                  <a:gd name="T47" fmla="*/ 1 h 14"/>
                  <a:gd name="T48" fmla="*/ 0 w 10"/>
                  <a:gd name="T49" fmla="*/ 6 h 14"/>
                  <a:gd name="T50" fmla="*/ 0 w 10"/>
                  <a:gd name="T51" fmla="*/ 10 h 14"/>
                  <a:gd name="T52" fmla="*/ 0 w 10"/>
                  <a:gd name="T53" fmla="*/ 12 h 14"/>
                  <a:gd name="T54" fmla="*/ 2 w 10"/>
                  <a:gd name="T55" fmla="*/ 13 h 14"/>
                  <a:gd name="T56" fmla="*/ 4 w 10"/>
                  <a:gd name="T5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14"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6"/>
                    </a:cubicBezTo>
                    <a:cubicBezTo>
                      <a:pt x="6" y="7"/>
                      <a:pt x="6" y="9"/>
                      <a:pt x="6" y="12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0" y="8"/>
                      <a:pt x="10" y="5"/>
                      <a:pt x="10" y="3"/>
                    </a:cubicBezTo>
                    <a:cubicBezTo>
                      <a:pt x="9" y="2"/>
                      <a:pt x="9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3"/>
                      <a:pt x="2" y="13"/>
                    </a:cubicBezTo>
                    <a:cubicBezTo>
                      <a:pt x="3" y="13"/>
                      <a:pt x="4" y="12"/>
                      <a:pt x="4" y="11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1" name="Oval 865">
                <a:extLst>
                  <a:ext uri="{FF2B5EF4-FFF2-40B4-BE49-F238E27FC236}">
                    <a16:creationId xmlns:a16="http://schemas.microsoft.com/office/drawing/2014/main" id="{8B3B5EB9-BB67-47C5-8D9A-9A0663849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2439" y="3459163"/>
                <a:ext cx="12700" cy="14288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2" name="Oval 866">
                <a:extLst>
                  <a:ext uri="{FF2B5EF4-FFF2-40B4-BE49-F238E27FC236}">
                    <a16:creationId xmlns:a16="http://schemas.microsoft.com/office/drawing/2014/main" id="{857A27D6-4770-4402-A71C-762D967AC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1176" y="3459163"/>
                <a:ext cx="14288" cy="12700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3" name="Freeform 867">
                <a:extLst>
                  <a:ext uri="{FF2B5EF4-FFF2-40B4-BE49-F238E27FC236}">
                    <a16:creationId xmlns:a16="http://schemas.microsoft.com/office/drawing/2014/main" id="{22766A51-9412-4766-86CF-D44EDBC8A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6089" y="3475038"/>
                <a:ext cx="84138" cy="50800"/>
              </a:xfrm>
              <a:custGeom>
                <a:avLst/>
                <a:gdLst>
                  <a:gd name="T0" fmla="*/ 24 w 55"/>
                  <a:gd name="T1" fmla="*/ 7 h 33"/>
                  <a:gd name="T2" fmla="*/ 40 w 55"/>
                  <a:gd name="T3" fmla="*/ 5 h 33"/>
                  <a:gd name="T4" fmla="*/ 55 w 55"/>
                  <a:gd name="T5" fmla="*/ 13 h 33"/>
                  <a:gd name="T6" fmla="*/ 30 w 55"/>
                  <a:gd name="T7" fmla="*/ 31 h 33"/>
                  <a:gd name="T8" fmla="*/ 8 w 55"/>
                  <a:gd name="T9" fmla="*/ 5 h 33"/>
                  <a:gd name="T10" fmla="*/ 24 w 55"/>
                  <a:gd name="T11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33">
                    <a:moveTo>
                      <a:pt x="24" y="7"/>
                    </a:moveTo>
                    <a:cubicBezTo>
                      <a:pt x="27" y="9"/>
                      <a:pt x="34" y="9"/>
                      <a:pt x="40" y="5"/>
                    </a:cubicBezTo>
                    <a:cubicBezTo>
                      <a:pt x="47" y="1"/>
                      <a:pt x="55" y="4"/>
                      <a:pt x="55" y="13"/>
                    </a:cubicBezTo>
                    <a:cubicBezTo>
                      <a:pt x="55" y="21"/>
                      <a:pt x="43" y="33"/>
                      <a:pt x="30" y="31"/>
                    </a:cubicBezTo>
                    <a:cubicBezTo>
                      <a:pt x="18" y="29"/>
                      <a:pt x="0" y="16"/>
                      <a:pt x="8" y="5"/>
                    </a:cubicBezTo>
                    <a:cubicBezTo>
                      <a:pt x="12" y="0"/>
                      <a:pt x="20" y="4"/>
                      <a:pt x="24" y="7"/>
                    </a:cubicBezTo>
                    <a:close/>
                  </a:path>
                </a:pathLst>
              </a:custGeom>
              <a:solidFill>
                <a:srgbClr val="FF9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4" name="Freeform 868">
                <a:extLst>
                  <a:ext uri="{FF2B5EF4-FFF2-40B4-BE49-F238E27FC236}">
                    <a16:creationId xmlns:a16="http://schemas.microsoft.com/office/drawing/2014/main" id="{815D9DDB-D758-4EF7-95CA-4C12EFF56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94088"/>
                <a:ext cx="55563" cy="34925"/>
              </a:xfrm>
              <a:custGeom>
                <a:avLst/>
                <a:gdLst>
                  <a:gd name="T0" fmla="*/ 0 w 36"/>
                  <a:gd name="T1" fmla="*/ 11 h 23"/>
                  <a:gd name="T2" fmla="*/ 36 w 36"/>
                  <a:gd name="T3" fmla="*/ 12 h 23"/>
                  <a:gd name="T4" fmla="*/ 12 w 36"/>
                  <a:gd name="T5" fmla="*/ 18 h 23"/>
                  <a:gd name="T6" fmla="*/ 0 w 36"/>
                  <a:gd name="T7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3">
                    <a:moveTo>
                      <a:pt x="0" y="11"/>
                    </a:moveTo>
                    <a:cubicBezTo>
                      <a:pt x="0" y="11"/>
                      <a:pt x="18" y="0"/>
                      <a:pt x="36" y="12"/>
                    </a:cubicBezTo>
                    <a:cubicBezTo>
                      <a:pt x="36" y="12"/>
                      <a:pt x="26" y="23"/>
                      <a:pt x="12" y="18"/>
                    </a:cubicBezTo>
                    <a:cubicBezTo>
                      <a:pt x="1" y="14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52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5" name="Freeform 869">
                <a:extLst>
                  <a:ext uri="{FF2B5EF4-FFF2-40B4-BE49-F238E27FC236}">
                    <a16:creationId xmlns:a16="http://schemas.microsoft.com/office/drawing/2014/main" id="{8AEF8578-77BC-40B7-AFEE-42220D413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321050"/>
                <a:ext cx="195263" cy="211138"/>
              </a:xfrm>
              <a:custGeom>
                <a:avLst/>
                <a:gdLst>
                  <a:gd name="T0" fmla="*/ 31 w 127"/>
                  <a:gd name="T1" fmla="*/ 59 h 138"/>
                  <a:gd name="T2" fmla="*/ 29 w 127"/>
                  <a:gd name="T3" fmla="*/ 61 h 138"/>
                  <a:gd name="T4" fmla="*/ 21 w 127"/>
                  <a:gd name="T5" fmla="*/ 128 h 138"/>
                  <a:gd name="T6" fmla="*/ 7 w 127"/>
                  <a:gd name="T7" fmla="*/ 52 h 138"/>
                  <a:gd name="T8" fmla="*/ 67 w 127"/>
                  <a:gd name="T9" fmla="*/ 0 h 138"/>
                  <a:gd name="T10" fmla="*/ 127 w 127"/>
                  <a:gd name="T11" fmla="*/ 55 h 138"/>
                  <a:gd name="T12" fmla="*/ 116 w 127"/>
                  <a:gd name="T13" fmla="*/ 130 h 138"/>
                  <a:gd name="T14" fmla="*/ 106 w 127"/>
                  <a:gd name="T15" fmla="*/ 75 h 138"/>
                  <a:gd name="T16" fmla="*/ 105 w 127"/>
                  <a:gd name="T17" fmla="*/ 74 h 138"/>
                  <a:gd name="T18" fmla="*/ 31 w 127"/>
                  <a:gd name="T19" fmla="*/ 5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138">
                    <a:moveTo>
                      <a:pt x="31" y="59"/>
                    </a:moveTo>
                    <a:cubicBezTo>
                      <a:pt x="30" y="59"/>
                      <a:pt x="29" y="60"/>
                      <a:pt x="29" y="61"/>
                    </a:cubicBezTo>
                    <a:cubicBezTo>
                      <a:pt x="28" y="72"/>
                      <a:pt x="26" y="119"/>
                      <a:pt x="21" y="128"/>
                    </a:cubicBezTo>
                    <a:cubicBezTo>
                      <a:pt x="16" y="138"/>
                      <a:pt x="0" y="90"/>
                      <a:pt x="7" y="52"/>
                    </a:cubicBezTo>
                    <a:cubicBezTo>
                      <a:pt x="13" y="14"/>
                      <a:pt x="37" y="0"/>
                      <a:pt x="67" y="0"/>
                    </a:cubicBezTo>
                    <a:cubicBezTo>
                      <a:pt x="97" y="0"/>
                      <a:pt x="127" y="21"/>
                      <a:pt x="127" y="55"/>
                    </a:cubicBezTo>
                    <a:cubicBezTo>
                      <a:pt x="127" y="89"/>
                      <a:pt x="125" y="131"/>
                      <a:pt x="116" y="130"/>
                    </a:cubicBezTo>
                    <a:cubicBezTo>
                      <a:pt x="113" y="129"/>
                      <a:pt x="109" y="101"/>
                      <a:pt x="106" y="75"/>
                    </a:cubicBezTo>
                    <a:cubicBezTo>
                      <a:pt x="106" y="75"/>
                      <a:pt x="106" y="74"/>
                      <a:pt x="105" y="74"/>
                    </a:cubicBezTo>
                    <a:cubicBezTo>
                      <a:pt x="102" y="70"/>
                      <a:pt x="84" y="56"/>
                      <a:pt x="31" y="59"/>
                    </a:cubicBezTo>
                    <a:close/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6" name="Freeform 870">
                <a:extLst>
                  <a:ext uri="{FF2B5EF4-FFF2-40B4-BE49-F238E27FC236}">
                    <a16:creationId xmlns:a16="http://schemas.microsoft.com/office/drawing/2014/main" id="{74C9B060-3413-4C1D-8975-0D8D9A050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330575"/>
                <a:ext cx="128588" cy="26988"/>
              </a:xfrm>
              <a:custGeom>
                <a:avLst/>
                <a:gdLst>
                  <a:gd name="T0" fmla="*/ 84 w 84"/>
                  <a:gd name="T1" fmla="*/ 6 h 17"/>
                  <a:gd name="T2" fmla="*/ 84 w 84"/>
                  <a:gd name="T3" fmla="*/ 6 h 17"/>
                  <a:gd name="T4" fmla="*/ 80 w 84"/>
                  <a:gd name="T5" fmla="*/ 14 h 17"/>
                  <a:gd name="T6" fmla="*/ 72 w 84"/>
                  <a:gd name="T7" fmla="*/ 9 h 17"/>
                  <a:gd name="T8" fmla="*/ 65 w 84"/>
                  <a:gd name="T9" fmla="*/ 17 h 17"/>
                  <a:gd name="T10" fmla="*/ 56 w 84"/>
                  <a:gd name="T11" fmla="*/ 8 h 17"/>
                  <a:gd name="T12" fmla="*/ 47 w 84"/>
                  <a:gd name="T13" fmla="*/ 16 h 17"/>
                  <a:gd name="T14" fmla="*/ 36 w 84"/>
                  <a:gd name="T15" fmla="*/ 8 h 17"/>
                  <a:gd name="T16" fmla="*/ 25 w 84"/>
                  <a:gd name="T17" fmla="*/ 15 h 17"/>
                  <a:gd name="T18" fmla="*/ 17 w 84"/>
                  <a:gd name="T19" fmla="*/ 8 h 17"/>
                  <a:gd name="T20" fmla="*/ 6 w 84"/>
                  <a:gd name="T21" fmla="*/ 15 h 17"/>
                  <a:gd name="T22" fmla="*/ 0 w 84"/>
                  <a:gd name="T23" fmla="*/ 10 h 17"/>
                  <a:gd name="T24" fmla="*/ 4 w 84"/>
                  <a:gd name="T25" fmla="*/ 7 h 17"/>
                  <a:gd name="T26" fmla="*/ 6 w 84"/>
                  <a:gd name="T27" fmla="*/ 10 h 17"/>
                  <a:gd name="T28" fmla="*/ 16 w 84"/>
                  <a:gd name="T29" fmla="*/ 3 h 17"/>
                  <a:gd name="T30" fmla="*/ 26 w 84"/>
                  <a:gd name="T31" fmla="*/ 11 h 17"/>
                  <a:gd name="T32" fmla="*/ 35 w 84"/>
                  <a:gd name="T33" fmla="*/ 2 h 17"/>
                  <a:gd name="T34" fmla="*/ 46 w 84"/>
                  <a:gd name="T35" fmla="*/ 11 h 17"/>
                  <a:gd name="T36" fmla="*/ 55 w 84"/>
                  <a:gd name="T37" fmla="*/ 1 h 17"/>
                  <a:gd name="T38" fmla="*/ 65 w 84"/>
                  <a:gd name="T39" fmla="*/ 12 h 17"/>
                  <a:gd name="T40" fmla="*/ 71 w 84"/>
                  <a:gd name="T41" fmla="*/ 1 h 17"/>
                  <a:gd name="T42" fmla="*/ 80 w 84"/>
                  <a:gd name="T43" fmla="*/ 10 h 17"/>
                  <a:gd name="T44" fmla="*/ 81 w 84"/>
                  <a:gd name="T45" fmla="*/ 4 h 17"/>
                  <a:gd name="T46" fmla="*/ 84 w 84"/>
                  <a:gd name="T4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" h="17">
                    <a:moveTo>
                      <a:pt x="84" y="6"/>
                    </a:moveTo>
                    <a:cubicBezTo>
                      <a:pt x="84" y="6"/>
                      <a:pt x="84" y="6"/>
                      <a:pt x="84" y="6"/>
                    </a:cubicBezTo>
                    <a:cubicBezTo>
                      <a:pt x="83" y="7"/>
                      <a:pt x="84" y="14"/>
                      <a:pt x="80" y="14"/>
                    </a:cubicBezTo>
                    <a:cubicBezTo>
                      <a:pt x="76" y="15"/>
                      <a:pt x="73" y="9"/>
                      <a:pt x="72" y="9"/>
                    </a:cubicBezTo>
                    <a:cubicBezTo>
                      <a:pt x="71" y="8"/>
                      <a:pt x="70" y="17"/>
                      <a:pt x="65" y="17"/>
                    </a:cubicBezTo>
                    <a:cubicBezTo>
                      <a:pt x="60" y="17"/>
                      <a:pt x="58" y="7"/>
                      <a:pt x="56" y="8"/>
                    </a:cubicBezTo>
                    <a:cubicBezTo>
                      <a:pt x="54" y="8"/>
                      <a:pt x="51" y="16"/>
                      <a:pt x="47" y="16"/>
                    </a:cubicBezTo>
                    <a:cubicBezTo>
                      <a:pt x="43" y="15"/>
                      <a:pt x="37" y="8"/>
                      <a:pt x="36" y="8"/>
                    </a:cubicBezTo>
                    <a:cubicBezTo>
                      <a:pt x="34" y="9"/>
                      <a:pt x="29" y="16"/>
                      <a:pt x="25" y="15"/>
                    </a:cubicBezTo>
                    <a:cubicBezTo>
                      <a:pt x="22" y="15"/>
                      <a:pt x="19" y="9"/>
                      <a:pt x="17" y="8"/>
                    </a:cubicBezTo>
                    <a:cubicBezTo>
                      <a:pt x="15" y="8"/>
                      <a:pt x="9" y="16"/>
                      <a:pt x="6" y="15"/>
                    </a:cubicBezTo>
                    <a:cubicBezTo>
                      <a:pt x="4" y="14"/>
                      <a:pt x="2" y="12"/>
                      <a:pt x="0" y="10"/>
                    </a:cubicBezTo>
                    <a:cubicBezTo>
                      <a:pt x="1" y="9"/>
                      <a:pt x="3" y="8"/>
                      <a:pt x="4" y="7"/>
                    </a:cubicBezTo>
                    <a:cubicBezTo>
                      <a:pt x="5" y="8"/>
                      <a:pt x="5" y="9"/>
                      <a:pt x="6" y="10"/>
                    </a:cubicBezTo>
                    <a:cubicBezTo>
                      <a:pt x="10" y="12"/>
                      <a:pt x="13" y="3"/>
                      <a:pt x="16" y="3"/>
                    </a:cubicBezTo>
                    <a:cubicBezTo>
                      <a:pt x="20" y="3"/>
                      <a:pt x="23" y="11"/>
                      <a:pt x="26" y="11"/>
                    </a:cubicBezTo>
                    <a:cubicBezTo>
                      <a:pt x="29" y="11"/>
                      <a:pt x="32" y="2"/>
                      <a:pt x="35" y="2"/>
                    </a:cubicBezTo>
                    <a:cubicBezTo>
                      <a:pt x="39" y="1"/>
                      <a:pt x="43" y="11"/>
                      <a:pt x="46" y="11"/>
                    </a:cubicBezTo>
                    <a:cubicBezTo>
                      <a:pt x="50" y="11"/>
                      <a:pt x="52" y="1"/>
                      <a:pt x="55" y="1"/>
                    </a:cubicBezTo>
                    <a:cubicBezTo>
                      <a:pt x="59" y="1"/>
                      <a:pt x="61" y="13"/>
                      <a:pt x="65" y="12"/>
                    </a:cubicBezTo>
                    <a:cubicBezTo>
                      <a:pt x="69" y="11"/>
                      <a:pt x="69" y="2"/>
                      <a:pt x="71" y="1"/>
                    </a:cubicBezTo>
                    <a:cubicBezTo>
                      <a:pt x="73" y="0"/>
                      <a:pt x="77" y="12"/>
                      <a:pt x="80" y="10"/>
                    </a:cubicBezTo>
                    <a:cubicBezTo>
                      <a:pt x="81" y="8"/>
                      <a:pt x="81" y="6"/>
                      <a:pt x="81" y="4"/>
                    </a:cubicBezTo>
                    <a:cubicBezTo>
                      <a:pt x="82" y="4"/>
                      <a:pt x="83" y="5"/>
                      <a:pt x="8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7" name="Freeform 871">
                <a:extLst>
                  <a:ext uri="{FF2B5EF4-FFF2-40B4-BE49-F238E27FC236}">
                    <a16:creationId xmlns:a16="http://schemas.microsoft.com/office/drawing/2014/main" id="{D13F33F5-B807-4E87-A554-9464F9F13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443288"/>
                <a:ext cx="31750" cy="19050"/>
              </a:xfrm>
              <a:custGeom>
                <a:avLst/>
                <a:gdLst>
                  <a:gd name="T0" fmla="*/ 21 w 21"/>
                  <a:gd name="T1" fmla="*/ 4 h 13"/>
                  <a:gd name="T2" fmla="*/ 21 w 21"/>
                  <a:gd name="T3" fmla="*/ 12 h 13"/>
                  <a:gd name="T4" fmla="*/ 15 w 21"/>
                  <a:gd name="T5" fmla="*/ 7 h 13"/>
                  <a:gd name="T6" fmla="*/ 7 w 21"/>
                  <a:gd name="T7" fmla="*/ 12 h 13"/>
                  <a:gd name="T8" fmla="*/ 2 w 21"/>
                  <a:gd name="T9" fmla="*/ 5 h 13"/>
                  <a:gd name="T10" fmla="*/ 0 w 21"/>
                  <a:gd name="T11" fmla="*/ 6 h 13"/>
                  <a:gd name="T12" fmla="*/ 0 w 21"/>
                  <a:gd name="T13" fmla="*/ 1 h 13"/>
                  <a:gd name="T14" fmla="*/ 3 w 21"/>
                  <a:gd name="T15" fmla="*/ 1 h 13"/>
                  <a:gd name="T16" fmla="*/ 9 w 21"/>
                  <a:gd name="T17" fmla="*/ 8 h 13"/>
                  <a:gd name="T18" fmla="*/ 18 w 21"/>
                  <a:gd name="T19" fmla="*/ 1 h 13"/>
                  <a:gd name="T20" fmla="*/ 21 w 21"/>
                  <a:gd name="T21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3">
                    <a:moveTo>
                      <a:pt x="21" y="4"/>
                    </a:moveTo>
                    <a:cubicBezTo>
                      <a:pt x="21" y="7"/>
                      <a:pt x="21" y="9"/>
                      <a:pt x="21" y="12"/>
                    </a:cubicBezTo>
                    <a:cubicBezTo>
                      <a:pt x="19" y="9"/>
                      <a:pt x="17" y="6"/>
                      <a:pt x="15" y="7"/>
                    </a:cubicBezTo>
                    <a:cubicBezTo>
                      <a:pt x="15" y="8"/>
                      <a:pt x="10" y="13"/>
                      <a:pt x="7" y="12"/>
                    </a:cubicBezTo>
                    <a:cubicBezTo>
                      <a:pt x="5" y="11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3"/>
                      <a:pt x="6" y="10"/>
                      <a:pt x="9" y="8"/>
                    </a:cubicBezTo>
                    <a:cubicBezTo>
                      <a:pt x="12" y="5"/>
                      <a:pt x="15" y="1"/>
                      <a:pt x="18" y="1"/>
                    </a:cubicBezTo>
                    <a:cubicBezTo>
                      <a:pt x="19" y="1"/>
                      <a:pt x="20" y="3"/>
                      <a:pt x="21" y="4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8" name="Freeform 872">
                <a:extLst>
                  <a:ext uri="{FF2B5EF4-FFF2-40B4-BE49-F238E27FC236}">
                    <a16:creationId xmlns:a16="http://schemas.microsoft.com/office/drawing/2014/main" id="{CCDF4854-85BE-4717-B0F8-D4053D140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26" y="3435350"/>
                <a:ext cx="30163" cy="22225"/>
              </a:xfrm>
              <a:custGeom>
                <a:avLst/>
                <a:gdLst>
                  <a:gd name="T0" fmla="*/ 19 w 19"/>
                  <a:gd name="T1" fmla="*/ 6 h 14"/>
                  <a:gd name="T2" fmla="*/ 19 w 19"/>
                  <a:gd name="T3" fmla="*/ 6 h 14"/>
                  <a:gd name="T4" fmla="*/ 19 w 19"/>
                  <a:gd name="T5" fmla="*/ 9 h 14"/>
                  <a:gd name="T6" fmla="*/ 15 w 19"/>
                  <a:gd name="T7" fmla="*/ 6 h 14"/>
                  <a:gd name="T8" fmla="*/ 9 w 19"/>
                  <a:gd name="T9" fmla="*/ 14 h 14"/>
                  <a:gd name="T10" fmla="*/ 1 w 19"/>
                  <a:gd name="T11" fmla="*/ 10 h 14"/>
                  <a:gd name="T12" fmla="*/ 1 w 19"/>
                  <a:gd name="T13" fmla="*/ 12 h 14"/>
                  <a:gd name="T14" fmla="*/ 0 w 19"/>
                  <a:gd name="T15" fmla="*/ 5 h 14"/>
                  <a:gd name="T16" fmla="*/ 0 w 19"/>
                  <a:gd name="T17" fmla="*/ 5 h 14"/>
                  <a:gd name="T18" fmla="*/ 8 w 19"/>
                  <a:gd name="T19" fmla="*/ 10 h 14"/>
                  <a:gd name="T20" fmla="*/ 13 w 19"/>
                  <a:gd name="T21" fmla="*/ 1 h 14"/>
                  <a:gd name="T22" fmla="*/ 19 w 19"/>
                  <a:gd name="T2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4">
                    <a:moveTo>
                      <a:pt x="19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9"/>
                    </a:cubicBezTo>
                    <a:cubicBezTo>
                      <a:pt x="17" y="8"/>
                      <a:pt x="16" y="6"/>
                      <a:pt x="15" y="6"/>
                    </a:cubicBezTo>
                    <a:cubicBezTo>
                      <a:pt x="13" y="6"/>
                      <a:pt x="12" y="14"/>
                      <a:pt x="9" y="14"/>
                    </a:cubicBezTo>
                    <a:cubicBezTo>
                      <a:pt x="6" y="14"/>
                      <a:pt x="3" y="9"/>
                      <a:pt x="1" y="10"/>
                    </a:cubicBezTo>
                    <a:cubicBezTo>
                      <a:pt x="1" y="10"/>
                      <a:pt x="1" y="11"/>
                      <a:pt x="1" y="12"/>
                    </a:cubicBez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4"/>
                      <a:pt x="5" y="10"/>
                      <a:pt x="8" y="10"/>
                    </a:cubicBezTo>
                    <a:cubicBezTo>
                      <a:pt x="11" y="9"/>
                      <a:pt x="10" y="2"/>
                      <a:pt x="13" y="1"/>
                    </a:cubicBezTo>
                    <a:cubicBezTo>
                      <a:pt x="15" y="0"/>
                      <a:pt x="17" y="5"/>
                      <a:pt x="19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9" name="Freeform 873">
                <a:extLst>
                  <a:ext uri="{FF2B5EF4-FFF2-40B4-BE49-F238E27FC236}">
                    <a16:creationId xmlns:a16="http://schemas.microsoft.com/office/drawing/2014/main" id="{D388E116-2FA5-4398-9A64-48F0AE8BA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1164" y="3486150"/>
                <a:ext cx="19050" cy="15875"/>
              </a:xfrm>
              <a:custGeom>
                <a:avLst/>
                <a:gdLst>
                  <a:gd name="T0" fmla="*/ 13 w 13"/>
                  <a:gd name="T1" fmla="*/ 2 h 10"/>
                  <a:gd name="T2" fmla="*/ 12 w 13"/>
                  <a:gd name="T3" fmla="*/ 9 h 10"/>
                  <a:gd name="T4" fmla="*/ 8 w 13"/>
                  <a:gd name="T5" fmla="*/ 6 h 10"/>
                  <a:gd name="T6" fmla="*/ 1 w 13"/>
                  <a:gd name="T7" fmla="*/ 10 h 10"/>
                  <a:gd name="T8" fmla="*/ 0 w 13"/>
                  <a:gd name="T9" fmla="*/ 7 h 10"/>
                  <a:gd name="T10" fmla="*/ 1 w 13"/>
                  <a:gd name="T11" fmla="*/ 6 h 10"/>
                  <a:gd name="T12" fmla="*/ 10 w 13"/>
                  <a:gd name="T13" fmla="*/ 0 h 10"/>
                  <a:gd name="T14" fmla="*/ 13 w 13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2"/>
                    </a:moveTo>
                    <a:cubicBezTo>
                      <a:pt x="13" y="4"/>
                      <a:pt x="12" y="6"/>
                      <a:pt x="12" y="9"/>
                    </a:cubicBezTo>
                    <a:cubicBezTo>
                      <a:pt x="10" y="7"/>
                      <a:pt x="9" y="5"/>
                      <a:pt x="8" y="6"/>
                    </a:cubicBezTo>
                    <a:cubicBezTo>
                      <a:pt x="7" y="6"/>
                      <a:pt x="4" y="10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7"/>
                      <a:pt x="1" y="7"/>
                      <a:pt x="1" y="6"/>
                    </a:cubicBezTo>
                    <a:cubicBezTo>
                      <a:pt x="4" y="4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2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0" name="Freeform 874">
                <a:extLst>
                  <a:ext uri="{FF2B5EF4-FFF2-40B4-BE49-F238E27FC236}">
                    <a16:creationId xmlns:a16="http://schemas.microsoft.com/office/drawing/2014/main" id="{A902E194-44D7-4057-8F7C-CC185E5A9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1976" y="3476625"/>
                <a:ext cx="22225" cy="20638"/>
              </a:xfrm>
              <a:custGeom>
                <a:avLst/>
                <a:gdLst>
                  <a:gd name="T0" fmla="*/ 14 w 14"/>
                  <a:gd name="T1" fmla="*/ 6 h 13"/>
                  <a:gd name="T2" fmla="*/ 13 w 14"/>
                  <a:gd name="T3" fmla="*/ 8 h 13"/>
                  <a:gd name="T4" fmla="*/ 9 w 14"/>
                  <a:gd name="T5" fmla="*/ 5 h 13"/>
                  <a:gd name="T6" fmla="*/ 3 w 14"/>
                  <a:gd name="T7" fmla="*/ 13 h 13"/>
                  <a:gd name="T8" fmla="*/ 1 w 14"/>
                  <a:gd name="T9" fmla="*/ 13 h 13"/>
                  <a:gd name="T10" fmla="*/ 1 w 14"/>
                  <a:gd name="T11" fmla="*/ 13 h 13"/>
                  <a:gd name="T12" fmla="*/ 0 w 14"/>
                  <a:gd name="T13" fmla="*/ 9 h 13"/>
                  <a:gd name="T14" fmla="*/ 2 w 14"/>
                  <a:gd name="T15" fmla="*/ 9 h 13"/>
                  <a:gd name="T16" fmla="*/ 7 w 14"/>
                  <a:gd name="T17" fmla="*/ 0 h 13"/>
                  <a:gd name="T18" fmla="*/ 14 w 14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3">
                    <a:moveTo>
                      <a:pt x="14" y="6"/>
                    </a:moveTo>
                    <a:cubicBezTo>
                      <a:pt x="13" y="7"/>
                      <a:pt x="13" y="7"/>
                      <a:pt x="13" y="8"/>
                    </a:cubicBezTo>
                    <a:cubicBezTo>
                      <a:pt x="11" y="7"/>
                      <a:pt x="10" y="6"/>
                      <a:pt x="9" y="5"/>
                    </a:cubicBezTo>
                    <a:cubicBezTo>
                      <a:pt x="7" y="5"/>
                      <a:pt x="6" y="13"/>
                      <a:pt x="3" y="13"/>
                    </a:cubicBezTo>
                    <a:cubicBezTo>
                      <a:pt x="2" y="13"/>
                      <a:pt x="2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0"/>
                      <a:pt x="0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5" y="9"/>
                      <a:pt x="5" y="1"/>
                      <a:pt x="7" y="0"/>
                    </a:cubicBezTo>
                    <a:cubicBezTo>
                      <a:pt x="9" y="0"/>
                      <a:pt x="11" y="4"/>
                      <a:pt x="1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1" name="Freeform 875">
                <a:extLst>
                  <a:ext uri="{FF2B5EF4-FFF2-40B4-BE49-F238E27FC236}">
                    <a16:creationId xmlns:a16="http://schemas.microsoft.com/office/drawing/2014/main" id="{D4F65C30-0814-4DBC-9B05-63FD256CA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3239" y="3395663"/>
                <a:ext cx="20638" cy="15875"/>
              </a:xfrm>
              <a:custGeom>
                <a:avLst/>
                <a:gdLst>
                  <a:gd name="T0" fmla="*/ 13 w 13"/>
                  <a:gd name="T1" fmla="*/ 10 h 10"/>
                  <a:gd name="T2" fmla="*/ 8 w 13"/>
                  <a:gd name="T3" fmla="*/ 10 h 10"/>
                  <a:gd name="T4" fmla="*/ 5 w 13"/>
                  <a:gd name="T5" fmla="*/ 6 h 10"/>
                  <a:gd name="T6" fmla="*/ 4 w 13"/>
                  <a:gd name="T7" fmla="*/ 8 h 10"/>
                  <a:gd name="T8" fmla="*/ 0 w 13"/>
                  <a:gd name="T9" fmla="*/ 5 h 10"/>
                  <a:gd name="T10" fmla="*/ 5 w 13"/>
                  <a:gd name="T11" fmla="*/ 0 h 10"/>
                  <a:gd name="T12" fmla="*/ 13 w 1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0">
                    <a:moveTo>
                      <a:pt x="13" y="10"/>
                    </a:moveTo>
                    <a:cubicBezTo>
                      <a:pt x="11" y="10"/>
                      <a:pt x="9" y="10"/>
                      <a:pt x="8" y="10"/>
                    </a:cubicBezTo>
                    <a:cubicBezTo>
                      <a:pt x="7" y="8"/>
                      <a:pt x="6" y="6"/>
                      <a:pt x="5" y="6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2" y="2"/>
                      <a:pt x="3" y="0"/>
                      <a:pt x="5" y="0"/>
                    </a:cubicBezTo>
                    <a:cubicBezTo>
                      <a:pt x="8" y="0"/>
                      <a:pt x="10" y="9"/>
                      <a:pt x="13" y="10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2" name="Freeform 876">
                <a:extLst>
                  <a:ext uri="{FF2B5EF4-FFF2-40B4-BE49-F238E27FC236}">
                    <a16:creationId xmlns:a16="http://schemas.microsoft.com/office/drawing/2014/main" id="{1B6DA5D1-A60E-4D06-8734-6693A5F4F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1" y="3387725"/>
                <a:ext cx="60325" cy="28575"/>
              </a:xfrm>
              <a:custGeom>
                <a:avLst/>
                <a:gdLst>
                  <a:gd name="T0" fmla="*/ 39 w 39"/>
                  <a:gd name="T1" fmla="*/ 9 h 18"/>
                  <a:gd name="T2" fmla="*/ 39 w 39"/>
                  <a:gd name="T3" fmla="*/ 9 h 18"/>
                  <a:gd name="T4" fmla="*/ 39 w 39"/>
                  <a:gd name="T5" fmla="*/ 9 h 18"/>
                  <a:gd name="T6" fmla="*/ 32 w 39"/>
                  <a:gd name="T7" fmla="*/ 5 h 18"/>
                  <a:gd name="T8" fmla="*/ 26 w 39"/>
                  <a:gd name="T9" fmla="*/ 13 h 18"/>
                  <a:gd name="T10" fmla="*/ 18 w 39"/>
                  <a:gd name="T11" fmla="*/ 9 h 18"/>
                  <a:gd name="T12" fmla="*/ 14 w 39"/>
                  <a:gd name="T13" fmla="*/ 18 h 18"/>
                  <a:gd name="T14" fmla="*/ 6 w 39"/>
                  <a:gd name="T15" fmla="*/ 12 h 18"/>
                  <a:gd name="T16" fmla="*/ 4 w 39"/>
                  <a:gd name="T17" fmla="*/ 16 h 18"/>
                  <a:gd name="T18" fmla="*/ 4 w 39"/>
                  <a:gd name="T19" fmla="*/ 16 h 18"/>
                  <a:gd name="T20" fmla="*/ 0 w 39"/>
                  <a:gd name="T21" fmla="*/ 15 h 18"/>
                  <a:gd name="T22" fmla="*/ 0 w 39"/>
                  <a:gd name="T23" fmla="*/ 15 h 18"/>
                  <a:gd name="T24" fmla="*/ 5 w 39"/>
                  <a:gd name="T25" fmla="*/ 5 h 18"/>
                  <a:gd name="T26" fmla="*/ 14 w 39"/>
                  <a:gd name="T27" fmla="*/ 13 h 18"/>
                  <a:gd name="T28" fmla="*/ 17 w 39"/>
                  <a:gd name="T29" fmla="*/ 4 h 18"/>
                  <a:gd name="T30" fmla="*/ 25 w 39"/>
                  <a:gd name="T31" fmla="*/ 9 h 18"/>
                  <a:gd name="T32" fmla="*/ 30 w 39"/>
                  <a:gd name="T33" fmla="*/ 0 h 18"/>
                  <a:gd name="T34" fmla="*/ 39 w 39"/>
                  <a:gd name="T35" fmla="*/ 6 h 18"/>
                  <a:gd name="T36" fmla="*/ 39 w 39"/>
                  <a:gd name="T37" fmla="*/ 6 h 18"/>
                  <a:gd name="T38" fmla="*/ 39 w 39"/>
                  <a:gd name="T3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18">
                    <a:moveTo>
                      <a:pt x="39" y="9"/>
                    </a:moveTo>
                    <a:cubicBezTo>
                      <a:pt x="39" y="9"/>
                      <a:pt x="39" y="9"/>
                      <a:pt x="39" y="9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6" y="9"/>
                      <a:pt x="33" y="6"/>
                      <a:pt x="32" y="5"/>
                    </a:cubicBezTo>
                    <a:cubicBezTo>
                      <a:pt x="30" y="5"/>
                      <a:pt x="29" y="13"/>
                      <a:pt x="26" y="13"/>
                    </a:cubicBezTo>
                    <a:cubicBezTo>
                      <a:pt x="23" y="14"/>
                      <a:pt x="20" y="9"/>
                      <a:pt x="18" y="9"/>
                    </a:cubicBezTo>
                    <a:cubicBezTo>
                      <a:pt x="17" y="10"/>
                      <a:pt x="18" y="17"/>
                      <a:pt x="14" y="18"/>
                    </a:cubicBezTo>
                    <a:cubicBezTo>
                      <a:pt x="10" y="18"/>
                      <a:pt x="8" y="12"/>
                      <a:pt x="6" y="12"/>
                    </a:cubicBezTo>
                    <a:cubicBezTo>
                      <a:pt x="6" y="12"/>
                      <a:pt x="5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4"/>
                      <a:pt x="3" y="6"/>
                      <a:pt x="5" y="5"/>
                    </a:cubicBezTo>
                    <a:cubicBezTo>
                      <a:pt x="7" y="4"/>
                      <a:pt x="11" y="15"/>
                      <a:pt x="14" y="13"/>
                    </a:cubicBezTo>
                    <a:cubicBezTo>
                      <a:pt x="16" y="11"/>
                      <a:pt x="15" y="6"/>
                      <a:pt x="17" y="4"/>
                    </a:cubicBezTo>
                    <a:cubicBezTo>
                      <a:pt x="20" y="3"/>
                      <a:pt x="22" y="10"/>
                      <a:pt x="25" y="9"/>
                    </a:cubicBezTo>
                    <a:cubicBezTo>
                      <a:pt x="28" y="9"/>
                      <a:pt x="27" y="1"/>
                      <a:pt x="30" y="0"/>
                    </a:cubicBezTo>
                    <a:cubicBezTo>
                      <a:pt x="33" y="0"/>
                      <a:pt x="35" y="7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7"/>
                      <a:pt x="39" y="8"/>
                      <a:pt x="39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3" name="Freeform 877">
                <a:extLst>
                  <a:ext uri="{FF2B5EF4-FFF2-40B4-BE49-F238E27FC236}">
                    <a16:creationId xmlns:a16="http://schemas.microsoft.com/office/drawing/2014/main" id="{687020F5-4CA9-47E6-AD4C-A38050AD8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397250"/>
                <a:ext cx="17463" cy="19050"/>
              </a:xfrm>
              <a:custGeom>
                <a:avLst/>
                <a:gdLst>
                  <a:gd name="T0" fmla="*/ 12 w 12"/>
                  <a:gd name="T1" fmla="*/ 9 h 12"/>
                  <a:gd name="T2" fmla="*/ 6 w 12"/>
                  <a:gd name="T3" fmla="*/ 12 h 12"/>
                  <a:gd name="T4" fmla="*/ 1 w 12"/>
                  <a:gd name="T5" fmla="*/ 5 h 12"/>
                  <a:gd name="T6" fmla="*/ 0 w 12"/>
                  <a:gd name="T7" fmla="*/ 5 h 12"/>
                  <a:gd name="T8" fmla="*/ 1 w 12"/>
                  <a:gd name="T9" fmla="*/ 3 h 12"/>
                  <a:gd name="T10" fmla="*/ 1 w 12"/>
                  <a:gd name="T11" fmla="*/ 1 h 12"/>
                  <a:gd name="T12" fmla="*/ 1 w 12"/>
                  <a:gd name="T13" fmla="*/ 0 h 12"/>
                  <a:gd name="T14" fmla="*/ 7 w 12"/>
                  <a:gd name="T15" fmla="*/ 7 h 12"/>
                  <a:gd name="T16" fmla="*/ 11 w 12"/>
                  <a:gd name="T17" fmla="*/ 4 h 12"/>
                  <a:gd name="T18" fmla="*/ 12 w 12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9"/>
                    </a:moveTo>
                    <a:cubicBezTo>
                      <a:pt x="10" y="10"/>
                      <a:pt x="7" y="12"/>
                      <a:pt x="6" y="12"/>
                    </a:cubicBezTo>
                    <a:cubicBezTo>
                      <a:pt x="3" y="11"/>
                      <a:pt x="2" y="6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4" y="10"/>
                      <a:pt x="7" y="7"/>
                    </a:cubicBezTo>
                    <a:cubicBezTo>
                      <a:pt x="8" y="7"/>
                      <a:pt x="11" y="5"/>
                      <a:pt x="11" y="4"/>
                    </a:cubicBezTo>
                    <a:cubicBezTo>
                      <a:pt x="12" y="5"/>
                      <a:pt x="11" y="8"/>
                      <a:pt x="12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4" name="Freeform 878">
                <a:extLst>
                  <a:ext uri="{FF2B5EF4-FFF2-40B4-BE49-F238E27FC236}">
                    <a16:creationId xmlns:a16="http://schemas.microsoft.com/office/drawing/2014/main" id="{67C8DBC8-8D1C-4374-9B92-0AD0B60A8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513138"/>
                <a:ext cx="20638" cy="17463"/>
              </a:xfrm>
              <a:custGeom>
                <a:avLst/>
                <a:gdLst>
                  <a:gd name="T0" fmla="*/ 4 w 14"/>
                  <a:gd name="T1" fmla="*/ 4 h 11"/>
                  <a:gd name="T2" fmla="*/ 5 w 14"/>
                  <a:gd name="T3" fmla="*/ 0 h 11"/>
                  <a:gd name="T4" fmla="*/ 8 w 14"/>
                  <a:gd name="T5" fmla="*/ 3 h 11"/>
                  <a:gd name="T6" fmla="*/ 9 w 14"/>
                  <a:gd name="T7" fmla="*/ 4 h 11"/>
                  <a:gd name="T8" fmla="*/ 11 w 14"/>
                  <a:gd name="T9" fmla="*/ 9 h 11"/>
                  <a:gd name="T10" fmla="*/ 6 w 14"/>
                  <a:gd name="T11" fmla="*/ 7 h 11"/>
                  <a:gd name="T12" fmla="*/ 4 w 14"/>
                  <a:gd name="T13" fmla="*/ 7 h 11"/>
                  <a:gd name="T14" fmla="*/ 1 w 14"/>
                  <a:gd name="T15" fmla="*/ 5 h 11"/>
                  <a:gd name="T16" fmla="*/ 4 w 14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4" y="4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8" y="0"/>
                      <a:pt x="6" y="3"/>
                      <a:pt x="8" y="3"/>
                    </a:cubicBezTo>
                    <a:cubicBezTo>
                      <a:pt x="11" y="2"/>
                      <a:pt x="13" y="4"/>
                      <a:pt x="9" y="4"/>
                    </a:cubicBezTo>
                    <a:cubicBezTo>
                      <a:pt x="6" y="5"/>
                      <a:pt x="14" y="7"/>
                      <a:pt x="11" y="9"/>
                    </a:cubicBezTo>
                    <a:cubicBezTo>
                      <a:pt x="9" y="10"/>
                      <a:pt x="7" y="5"/>
                      <a:pt x="6" y="7"/>
                    </a:cubicBezTo>
                    <a:cubicBezTo>
                      <a:pt x="5" y="11"/>
                      <a:pt x="3" y="9"/>
                      <a:pt x="4" y="7"/>
                    </a:cubicBezTo>
                    <a:cubicBezTo>
                      <a:pt x="5" y="5"/>
                      <a:pt x="1" y="5"/>
                      <a:pt x="1" y="5"/>
                    </a:cubicBezTo>
                    <a:cubicBezTo>
                      <a:pt x="0" y="4"/>
                      <a:pt x="2" y="4"/>
                      <a:pt x="4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5" name="Freeform 879">
                <a:extLst>
                  <a:ext uri="{FF2B5EF4-FFF2-40B4-BE49-F238E27FC236}">
                    <a16:creationId xmlns:a16="http://schemas.microsoft.com/office/drawing/2014/main" id="{7F0F75D4-6194-4C2E-8F75-2704EB439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14725"/>
                <a:ext cx="22225" cy="15875"/>
              </a:xfrm>
              <a:custGeom>
                <a:avLst/>
                <a:gdLst>
                  <a:gd name="T0" fmla="*/ 4 w 14"/>
                  <a:gd name="T1" fmla="*/ 3 h 10"/>
                  <a:gd name="T2" fmla="*/ 5 w 14"/>
                  <a:gd name="T3" fmla="*/ 0 h 10"/>
                  <a:gd name="T4" fmla="*/ 8 w 14"/>
                  <a:gd name="T5" fmla="*/ 3 h 10"/>
                  <a:gd name="T6" fmla="*/ 9 w 14"/>
                  <a:gd name="T7" fmla="*/ 4 h 10"/>
                  <a:gd name="T8" fmla="*/ 11 w 14"/>
                  <a:gd name="T9" fmla="*/ 8 h 10"/>
                  <a:gd name="T10" fmla="*/ 6 w 14"/>
                  <a:gd name="T11" fmla="*/ 7 h 10"/>
                  <a:gd name="T12" fmla="*/ 4 w 14"/>
                  <a:gd name="T13" fmla="*/ 6 h 10"/>
                  <a:gd name="T14" fmla="*/ 0 w 14"/>
                  <a:gd name="T15" fmla="*/ 4 h 10"/>
                  <a:gd name="T16" fmla="*/ 4 w 14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4" y="3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7" y="0"/>
                      <a:pt x="6" y="3"/>
                      <a:pt x="8" y="3"/>
                    </a:cubicBezTo>
                    <a:cubicBezTo>
                      <a:pt x="11" y="2"/>
                      <a:pt x="13" y="3"/>
                      <a:pt x="9" y="4"/>
                    </a:cubicBezTo>
                    <a:cubicBezTo>
                      <a:pt x="5" y="5"/>
                      <a:pt x="14" y="7"/>
                      <a:pt x="11" y="8"/>
                    </a:cubicBezTo>
                    <a:cubicBezTo>
                      <a:pt x="9" y="9"/>
                      <a:pt x="7" y="5"/>
                      <a:pt x="6" y="7"/>
                    </a:cubicBezTo>
                    <a:cubicBezTo>
                      <a:pt x="5" y="10"/>
                      <a:pt x="3" y="9"/>
                      <a:pt x="4" y="6"/>
                    </a:cubicBezTo>
                    <a:cubicBezTo>
                      <a:pt x="4" y="5"/>
                      <a:pt x="1" y="5"/>
                      <a:pt x="0" y="4"/>
                    </a:cubicBezTo>
                    <a:cubicBezTo>
                      <a:pt x="0" y="3"/>
                      <a:pt x="2" y="3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6" name="Freeform 880">
                <a:extLst>
                  <a:ext uri="{FF2B5EF4-FFF2-40B4-BE49-F238E27FC236}">
                    <a16:creationId xmlns:a16="http://schemas.microsoft.com/office/drawing/2014/main" id="{72518E3A-E37F-4823-BFFA-F1B92E2D3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363913"/>
                <a:ext cx="141288" cy="71438"/>
              </a:xfrm>
              <a:custGeom>
                <a:avLst/>
                <a:gdLst>
                  <a:gd name="T0" fmla="*/ 92 w 93"/>
                  <a:gd name="T1" fmla="*/ 47 h 47"/>
                  <a:gd name="T2" fmla="*/ 72 w 93"/>
                  <a:gd name="T3" fmla="*/ 31 h 47"/>
                  <a:gd name="T4" fmla="*/ 31 w 93"/>
                  <a:gd name="T5" fmla="*/ 1 h 47"/>
                  <a:gd name="T6" fmla="*/ 6 w 93"/>
                  <a:gd name="T7" fmla="*/ 34 h 47"/>
                  <a:gd name="T8" fmla="*/ 79 w 93"/>
                  <a:gd name="T9" fmla="*/ 43 h 47"/>
                  <a:gd name="T10" fmla="*/ 92 w 93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47">
                    <a:moveTo>
                      <a:pt x="92" y="47"/>
                    </a:moveTo>
                    <a:cubicBezTo>
                      <a:pt x="92" y="47"/>
                      <a:pt x="93" y="31"/>
                      <a:pt x="72" y="31"/>
                    </a:cubicBezTo>
                    <a:cubicBezTo>
                      <a:pt x="50" y="32"/>
                      <a:pt x="58" y="2"/>
                      <a:pt x="31" y="1"/>
                    </a:cubicBezTo>
                    <a:cubicBezTo>
                      <a:pt x="4" y="0"/>
                      <a:pt x="0" y="22"/>
                      <a:pt x="6" y="34"/>
                    </a:cubicBezTo>
                    <a:cubicBezTo>
                      <a:pt x="13" y="47"/>
                      <a:pt x="25" y="47"/>
                      <a:pt x="79" y="43"/>
                    </a:cubicBezTo>
                    <a:cubicBezTo>
                      <a:pt x="84" y="42"/>
                      <a:pt x="87" y="42"/>
                      <a:pt x="92" y="47"/>
                    </a:cubicBezTo>
                    <a:close/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7" name="Freeform 881">
                <a:extLst>
                  <a:ext uri="{FF2B5EF4-FFF2-40B4-BE49-F238E27FC236}">
                    <a16:creationId xmlns:a16="http://schemas.microsoft.com/office/drawing/2014/main" id="{3D5B7878-1BB3-4C9C-9E68-D49F7DA4A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402013"/>
                <a:ext cx="22225" cy="33338"/>
              </a:xfrm>
              <a:custGeom>
                <a:avLst/>
                <a:gdLst>
                  <a:gd name="T0" fmla="*/ 5 w 15"/>
                  <a:gd name="T1" fmla="*/ 0 h 22"/>
                  <a:gd name="T2" fmla="*/ 15 w 15"/>
                  <a:gd name="T3" fmla="*/ 22 h 22"/>
                  <a:gd name="T4" fmla="*/ 15 w 15"/>
                  <a:gd name="T5" fmla="*/ 17 h 22"/>
                  <a:gd name="T6" fmla="*/ 8 w 15"/>
                  <a:gd name="T7" fmla="*/ 11 h 22"/>
                  <a:gd name="T8" fmla="*/ 5 w 1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2">
                    <a:moveTo>
                      <a:pt x="5" y="0"/>
                    </a:moveTo>
                    <a:cubicBezTo>
                      <a:pt x="5" y="0"/>
                      <a:pt x="0" y="11"/>
                      <a:pt x="15" y="22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1" y="15"/>
                      <a:pt x="8" y="11"/>
                    </a:cubicBezTo>
                    <a:cubicBezTo>
                      <a:pt x="5" y="6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006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8" name="Oval 882">
                <a:extLst>
                  <a:ext uri="{FF2B5EF4-FFF2-40B4-BE49-F238E27FC236}">
                    <a16:creationId xmlns:a16="http://schemas.microsoft.com/office/drawing/2014/main" id="{9572FD44-7476-4DB1-A8AE-2CAD00E46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1" y="3332163"/>
                <a:ext cx="60325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Freeform 883">
                <a:extLst>
                  <a:ext uri="{FF2B5EF4-FFF2-40B4-BE49-F238E27FC236}">
                    <a16:creationId xmlns:a16="http://schemas.microsoft.com/office/drawing/2014/main" id="{C6D5CA57-D759-41C7-A66F-D9744061A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664" y="3392488"/>
                <a:ext cx="12700" cy="36513"/>
              </a:xfrm>
              <a:custGeom>
                <a:avLst/>
                <a:gdLst>
                  <a:gd name="T0" fmla="*/ 0 w 8"/>
                  <a:gd name="T1" fmla="*/ 3 h 24"/>
                  <a:gd name="T2" fmla="*/ 4 w 8"/>
                  <a:gd name="T3" fmla="*/ 23 h 24"/>
                  <a:gd name="T4" fmla="*/ 0 w 8"/>
                  <a:gd name="T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4">
                    <a:moveTo>
                      <a:pt x="0" y="3"/>
                    </a:moveTo>
                    <a:cubicBezTo>
                      <a:pt x="0" y="3"/>
                      <a:pt x="0" y="24"/>
                      <a:pt x="4" y="23"/>
                    </a:cubicBezTo>
                    <a:cubicBezTo>
                      <a:pt x="8" y="22"/>
                      <a:pt x="5" y="0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Freeform 884">
                <a:extLst>
                  <a:ext uri="{FF2B5EF4-FFF2-40B4-BE49-F238E27FC236}">
                    <a16:creationId xmlns:a16="http://schemas.microsoft.com/office/drawing/2014/main" id="{74CE6B93-A8E3-47D1-BB19-8D4CBB090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089" y="3398838"/>
                <a:ext cx="14288" cy="33338"/>
              </a:xfrm>
              <a:custGeom>
                <a:avLst/>
                <a:gdLst>
                  <a:gd name="T0" fmla="*/ 6 w 10"/>
                  <a:gd name="T1" fmla="*/ 2 h 22"/>
                  <a:gd name="T2" fmla="*/ 6 w 10"/>
                  <a:gd name="T3" fmla="*/ 22 h 22"/>
                  <a:gd name="T4" fmla="*/ 6 w 10"/>
                  <a:gd name="T5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cubicBezTo>
                      <a:pt x="6" y="2"/>
                      <a:pt x="10" y="22"/>
                      <a:pt x="6" y="22"/>
                    </a:cubicBezTo>
                    <a:cubicBezTo>
                      <a:pt x="2" y="22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1" name="Freeform 885">
                <a:extLst>
                  <a:ext uri="{FF2B5EF4-FFF2-40B4-BE49-F238E27FC236}">
                    <a16:creationId xmlns:a16="http://schemas.microsoft.com/office/drawing/2014/main" id="{7AC82B28-EE68-4DDA-9DF3-D48471D6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789" y="3590925"/>
                <a:ext cx="92075" cy="92075"/>
              </a:xfrm>
              <a:custGeom>
                <a:avLst/>
                <a:gdLst>
                  <a:gd name="T0" fmla="*/ 56 w 60"/>
                  <a:gd name="T1" fmla="*/ 28 h 60"/>
                  <a:gd name="T2" fmla="*/ 54 w 60"/>
                  <a:gd name="T3" fmla="*/ 23 h 60"/>
                  <a:gd name="T4" fmla="*/ 46 w 60"/>
                  <a:gd name="T5" fmla="*/ 25 h 60"/>
                  <a:gd name="T6" fmla="*/ 39 w 60"/>
                  <a:gd name="T7" fmla="*/ 23 h 60"/>
                  <a:gd name="T8" fmla="*/ 42 w 60"/>
                  <a:gd name="T9" fmla="*/ 19 h 60"/>
                  <a:gd name="T10" fmla="*/ 47 w 60"/>
                  <a:gd name="T11" fmla="*/ 14 h 60"/>
                  <a:gd name="T12" fmla="*/ 52 w 60"/>
                  <a:gd name="T13" fmla="*/ 8 h 60"/>
                  <a:gd name="T14" fmla="*/ 43 w 60"/>
                  <a:gd name="T15" fmla="*/ 7 h 60"/>
                  <a:gd name="T16" fmla="*/ 38 w 60"/>
                  <a:gd name="T17" fmla="*/ 7 h 60"/>
                  <a:gd name="T18" fmla="*/ 35 w 60"/>
                  <a:gd name="T19" fmla="*/ 14 h 60"/>
                  <a:gd name="T20" fmla="*/ 30 w 60"/>
                  <a:gd name="T21" fmla="*/ 26 h 60"/>
                  <a:gd name="T22" fmla="*/ 27 w 60"/>
                  <a:gd name="T23" fmla="*/ 17 h 60"/>
                  <a:gd name="T24" fmla="*/ 26 w 60"/>
                  <a:gd name="T25" fmla="*/ 12 h 60"/>
                  <a:gd name="T26" fmla="*/ 24 w 60"/>
                  <a:gd name="T27" fmla="*/ 6 h 60"/>
                  <a:gd name="T28" fmla="*/ 17 w 60"/>
                  <a:gd name="T29" fmla="*/ 6 h 60"/>
                  <a:gd name="T30" fmla="*/ 15 w 60"/>
                  <a:gd name="T31" fmla="*/ 11 h 60"/>
                  <a:gd name="T32" fmla="*/ 19 w 60"/>
                  <a:gd name="T33" fmla="*/ 17 h 60"/>
                  <a:gd name="T34" fmla="*/ 27 w 60"/>
                  <a:gd name="T35" fmla="*/ 29 h 60"/>
                  <a:gd name="T36" fmla="*/ 18 w 60"/>
                  <a:gd name="T37" fmla="*/ 27 h 60"/>
                  <a:gd name="T38" fmla="*/ 13 w 60"/>
                  <a:gd name="T39" fmla="*/ 26 h 60"/>
                  <a:gd name="T40" fmla="*/ 6 w 60"/>
                  <a:gd name="T41" fmla="*/ 25 h 60"/>
                  <a:gd name="T42" fmla="*/ 3 w 60"/>
                  <a:gd name="T43" fmla="*/ 31 h 60"/>
                  <a:gd name="T44" fmla="*/ 6 w 60"/>
                  <a:gd name="T45" fmla="*/ 35 h 60"/>
                  <a:gd name="T46" fmla="*/ 14 w 60"/>
                  <a:gd name="T47" fmla="*/ 34 h 60"/>
                  <a:gd name="T48" fmla="*/ 28 w 60"/>
                  <a:gd name="T49" fmla="*/ 32 h 60"/>
                  <a:gd name="T50" fmla="*/ 21 w 60"/>
                  <a:gd name="T51" fmla="*/ 39 h 60"/>
                  <a:gd name="T52" fmla="*/ 18 w 60"/>
                  <a:gd name="T53" fmla="*/ 43 h 60"/>
                  <a:gd name="T54" fmla="*/ 13 w 60"/>
                  <a:gd name="T55" fmla="*/ 48 h 60"/>
                  <a:gd name="T56" fmla="*/ 17 w 60"/>
                  <a:gd name="T57" fmla="*/ 53 h 60"/>
                  <a:gd name="T58" fmla="*/ 22 w 60"/>
                  <a:gd name="T59" fmla="*/ 53 h 60"/>
                  <a:gd name="T60" fmla="*/ 25 w 60"/>
                  <a:gd name="T61" fmla="*/ 46 h 60"/>
                  <a:gd name="T62" fmla="*/ 31 w 60"/>
                  <a:gd name="T63" fmla="*/ 34 h 60"/>
                  <a:gd name="T64" fmla="*/ 28 w 60"/>
                  <a:gd name="T65" fmla="*/ 46 h 60"/>
                  <a:gd name="T66" fmla="*/ 33 w 60"/>
                  <a:gd name="T67" fmla="*/ 43 h 60"/>
                  <a:gd name="T68" fmla="*/ 29 w 60"/>
                  <a:gd name="T69" fmla="*/ 54 h 60"/>
                  <a:gd name="T70" fmla="*/ 35 w 60"/>
                  <a:gd name="T71" fmla="*/ 48 h 60"/>
                  <a:gd name="T72" fmla="*/ 33 w 60"/>
                  <a:gd name="T73" fmla="*/ 56 h 60"/>
                  <a:gd name="T74" fmla="*/ 37 w 60"/>
                  <a:gd name="T75" fmla="*/ 54 h 60"/>
                  <a:gd name="T76" fmla="*/ 41 w 60"/>
                  <a:gd name="T77" fmla="*/ 59 h 60"/>
                  <a:gd name="T78" fmla="*/ 44 w 60"/>
                  <a:gd name="T79" fmla="*/ 53 h 60"/>
                  <a:gd name="T80" fmla="*/ 39 w 60"/>
                  <a:gd name="T81" fmla="*/ 51 h 60"/>
                  <a:gd name="T82" fmla="*/ 46 w 60"/>
                  <a:gd name="T83" fmla="*/ 49 h 60"/>
                  <a:gd name="T84" fmla="*/ 37 w 60"/>
                  <a:gd name="T85" fmla="*/ 45 h 60"/>
                  <a:gd name="T86" fmla="*/ 41 w 60"/>
                  <a:gd name="T87" fmla="*/ 42 h 60"/>
                  <a:gd name="T88" fmla="*/ 34 w 60"/>
                  <a:gd name="T89" fmla="*/ 32 h 60"/>
                  <a:gd name="T90" fmla="*/ 43 w 60"/>
                  <a:gd name="T91" fmla="*/ 33 h 60"/>
                  <a:gd name="T92" fmla="*/ 48 w 60"/>
                  <a:gd name="T93" fmla="*/ 34 h 60"/>
                  <a:gd name="T94" fmla="*/ 54 w 60"/>
                  <a:gd name="T95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" h="60">
                    <a:moveTo>
                      <a:pt x="60" y="34"/>
                    </a:moveTo>
                    <a:cubicBezTo>
                      <a:pt x="55" y="33"/>
                      <a:pt x="55" y="33"/>
                      <a:pt x="55" y="33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29"/>
                      <a:pt x="34" y="29"/>
                      <a:pt x="34" y="28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46" y="18"/>
                      <a:pt x="44" y="18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27" y="10"/>
                      <a:pt x="26" y="1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7" y="28"/>
                      <a:pt x="27" y="2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11" y="24"/>
                      <a:pt x="13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8" y="32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15" y="42"/>
                      <a:pt x="18" y="43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3"/>
                      <a:pt x="30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4"/>
                      <a:pt x="34" y="50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3"/>
                      <a:pt x="33" y="32"/>
                      <a:pt x="34" y="32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49" y="36"/>
                      <a:pt x="48" y="34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60" y="36"/>
                      <a:pt x="60" y="36"/>
                      <a:pt x="60" y="36"/>
                    </a:cubicBezTo>
                    <a:lnTo>
                      <a:pt x="60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2" name="Oval 886">
                <a:extLst>
                  <a:ext uri="{FF2B5EF4-FFF2-40B4-BE49-F238E27FC236}">
                    <a16:creationId xmlns:a16="http://schemas.microsoft.com/office/drawing/2014/main" id="{90739E8E-6DDD-4871-8019-EE8C778FE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56013"/>
                <a:ext cx="31750" cy="317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3" name="Oval 887">
                <a:extLst>
                  <a:ext uri="{FF2B5EF4-FFF2-40B4-BE49-F238E27FC236}">
                    <a16:creationId xmlns:a16="http://schemas.microsoft.com/office/drawing/2014/main" id="{FB34D17E-3DF1-42BA-A57A-D1372CC31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19500"/>
                <a:ext cx="11113" cy="127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4" name="Oval 888">
                <a:extLst>
                  <a:ext uri="{FF2B5EF4-FFF2-40B4-BE49-F238E27FC236}">
                    <a16:creationId xmlns:a16="http://schemas.microsoft.com/office/drawing/2014/main" id="{9E47F5B1-0B80-41CF-B83A-5A598351B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0876" y="3352800"/>
                <a:ext cx="25400" cy="238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5" name="Freeform 889">
                <a:extLst>
                  <a:ext uri="{FF2B5EF4-FFF2-40B4-BE49-F238E27FC236}">
                    <a16:creationId xmlns:a16="http://schemas.microsoft.com/office/drawing/2014/main" id="{02B37DEC-1E05-4824-B418-6355794E9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8626" y="3314700"/>
                <a:ext cx="134938" cy="49213"/>
              </a:xfrm>
              <a:custGeom>
                <a:avLst/>
                <a:gdLst>
                  <a:gd name="T0" fmla="*/ 2 w 88"/>
                  <a:gd name="T1" fmla="*/ 13 h 32"/>
                  <a:gd name="T2" fmla="*/ 7 w 88"/>
                  <a:gd name="T3" fmla="*/ 14 h 32"/>
                  <a:gd name="T4" fmla="*/ 18 w 88"/>
                  <a:gd name="T5" fmla="*/ 15 h 32"/>
                  <a:gd name="T6" fmla="*/ 38 w 88"/>
                  <a:gd name="T7" fmla="*/ 9 h 32"/>
                  <a:gd name="T8" fmla="*/ 68 w 88"/>
                  <a:gd name="T9" fmla="*/ 22 h 32"/>
                  <a:gd name="T10" fmla="*/ 82 w 88"/>
                  <a:gd name="T11" fmla="*/ 15 h 32"/>
                  <a:gd name="T12" fmla="*/ 85 w 88"/>
                  <a:gd name="T13" fmla="*/ 14 h 32"/>
                  <a:gd name="T14" fmla="*/ 42 w 88"/>
                  <a:gd name="T15" fmla="*/ 1 h 32"/>
                  <a:gd name="T16" fmla="*/ 2 w 88"/>
                  <a:gd name="T17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32">
                    <a:moveTo>
                      <a:pt x="2" y="13"/>
                    </a:moveTo>
                    <a:cubicBezTo>
                      <a:pt x="2" y="13"/>
                      <a:pt x="0" y="19"/>
                      <a:pt x="7" y="14"/>
                    </a:cubicBezTo>
                    <a:cubicBezTo>
                      <a:pt x="14" y="10"/>
                      <a:pt x="11" y="14"/>
                      <a:pt x="18" y="15"/>
                    </a:cubicBezTo>
                    <a:cubicBezTo>
                      <a:pt x="25" y="16"/>
                      <a:pt x="32" y="3"/>
                      <a:pt x="38" y="9"/>
                    </a:cubicBezTo>
                    <a:cubicBezTo>
                      <a:pt x="43" y="15"/>
                      <a:pt x="60" y="32"/>
                      <a:pt x="68" y="22"/>
                    </a:cubicBezTo>
                    <a:cubicBezTo>
                      <a:pt x="76" y="11"/>
                      <a:pt x="79" y="13"/>
                      <a:pt x="82" y="15"/>
                    </a:cubicBezTo>
                    <a:cubicBezTo>
                      <a:pt x="85" y="18"/>
                      <a:pt x="88" y="18"/>
                      <a:pt x="85" y="14"/>
                    </a:cubicBezTo>
                    <a:cubicBezTo>
                      <a:pt x="83" y="11"/>
                      <a:pt x="61" y="0"/>
                      <a:pt x="42" y="1"/>
                    </a:cubicBezTo>
                    <a:cubicBezTo>
                      <a:pt x="22" y="3"/>
                      <a:pt x="7" y="8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77" name="图片 219">
            <a:extLst>
              <a:ext uri="{FF2B5EF4-FFF2-40B4-BE49-F238E27FC236}">
                <a16:creationId xmlns:a16="http://schemas.microsoft.com/office/drawing/2014/main" id="{5E25665A-C0F2-4C66-B137-E72EB7328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185" y="2813331"/>
            <a:ext cx="734492" cy="791022"/>
          </a:xfrm>
          <a:prstGeom prst="rect">
            <a:avLst/>
          </a:prstGeom>
        </p:spPr>
      </p:pic>
      <p:grpSp>
        <p:nvGrpSpPr>
          <p:cNvPr id="179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5049607" y="4937610"/>
            <a:ext cx="786854" cy="873260"/>
            <a:chOff x="-2033679" y="889419"/>
            <a:chExt cx="463503" cy="619473"/>
          </a:xfrm>
        </p:grpSpPr>
        <p:pic>
          <p:nvPicPr>
            <p:cNvPr id="180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组合 225">
            <a:extLst>
              <a:ext uri="{FF2B5EF4-FFF2-40B4-BE49-F238E27FC236}">
                <a16:creationId xmlns:a16="http://schemas.microsoft.com/office/drawing/2014/main" id="{8B26B9FF-AF12-4AB4-BB60-52930BD8A6FB}"/>
              </a:ext>
            </a:extLst>
          </p:cNvPr>
          <p:cNvGrpSpPr/>
          <p:nvPr/>
        </p:nvGrpSpPr>
        <p:grpSpPr>
          <a:xfrm>
            <a:off x="6090550" y="4920265"/>
            <a:ext cx="786854" cy="873260"/>
            <a:chOff x="-2033679" y="889419"/>
            <a:chExt cx="463503" cy="619473"/>
          </a:xfrm>
        </p:grpSpPr>
        <p:pic>
          <p:nvPicPr>
            <p:cNvPr id="183" name="Picture 10" descr="E:\丫头\png\小人\卡通类素材\ry.png">
              <a:extLst>
                <a:ext uri="{FF2B5EF4-FFF2-40B4-BE49-F238E27FC236}">
                  <a16:creationId xmlns:a16="http://schemas.microsoft.com/office/drawing/2014/main" id="{30A4BC11-1A94-4232-B300-3B51EF42E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10" descr="E:\丫头\png\小人\卡通类素材\ry.png">
              <a:extLst>
                <a:ext uri="{FF2B5EF4-FFF2-40B4-BE49-F238E27FC236}">
                  <a16:creationId xmlns:a16="http://schemas.microsoft.com/office/drawing/2014/main" id="{13DCC9C4-26D0-4D98-A9DD-A8FD9747E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组合 228">
            <a:extLst>
              <a:ext uri="{FF2B5EF4-FFF2-40B4-BE49-F238E27FC236}">
                <a16:creationId xmlns:a16="http://schemas.microsoft.com/office/drawing/2014/main" id="{37D2DD7A-97B0-4C5C-BE85-89C8CBA3C6FE}"/>
              </a:ext>
            </a:extLst>
          </p:cNvPr>
          <p:cNvGrpSpPr/>
          <p:nvPr/>
        </p:nvGrpSpPr>
        <p:grpSpPr>
          <a:xfrm>
            <a:off x="7146662" y="4937610"/>
            <a:ext cx="786854" cy="873260"/>
            <a:chOff x="-2033679" y="889419"/>
            <a:chExt cx="463503" cy="619473"/>
          </a:xfrm>
        </p:grpSpPr>
        <p:pic>
          <p:nvPicPr>
            <p:cNvPr id="186" name="Picture 10" descr="E:\丫头\png\小人\卡通类素材\ry.png">
              <a:extLst>
                <a:ext uri="{FF2B5EF4-FFF2-40B4-BE49-F238E27FC236}">
                  <a16:creationId xmlns:a16="http://schemas.microsoft.com/office/drawing/2014/main" id="{E8C8FCFA-7C84-4F6A-A7F2-F995DAE90F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10" descr="E:\丫头\png\小人\卡通类素材\ry.png">
              <a:extLst>
                <a:ext uri="{FF2B5EF4-FFF2-40B4-BE49-F238E27FC236}">
                  <a16:creationId xmlns:a16="http://schemas.microsoft.com/office/drawing/2014/main" id="{1992251E-2887-4E4A-BCBC-DF3B7136E2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9" name="Heart 188"/>
          <p:cNvSpPr/>
          <p:nvPr/>
        </p:nvSpPr>
        <p:spPr>
          <a:xfrm>
            <a:off x="1508016" y="3604353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0" name="Heart 189"/>
          <p:cNvSpPr/>
          <p:nvPr/>
        </p:nvSpPr>
        <p:spPr>
          <a:xfrm>
            <a:off x="9939838" y="3756459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6" name="y2mate.com - MÈO CON LƯỜI HỌC  Kid Dance MK Dance_720pHFR">
            <a:hlinkClick r:id="" action="ppaction://media"/>
            <a:extLst>
              <a:ext uri="{FF2B5EF4-FFF2-40B4-BE49-F238E27FC236}">
                <a16:creationId xmlns:a16="http://schemas.microsoft.com/office/drawing/2014/main" id="{641F4EC5-62B0-D0F8-E69C-30F05C50F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9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4.07407E-6 L -0.21992 -0.07291 L -0.53281 -0.07291 L -0.75261 -4.07407E-6 L -0.75261 0.10394 L -0.53281 0.17709 L -0.21992 0.17709 L 1.66667E-6 0.10394 L 1.66667E-6 -4.07407E-6 Z " pathEditMode="relative" rAng="0" ptsTypes="AAAAAAAAA">
                                      <p:cBhvr>
                                        <p:cTn id="2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71497 -0.0574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69153 -0.022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3376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tên các giai đoạn phát triển chính của cây dâu tây mọc lên từ thân cây mẹ?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chính là: nảy chồi; cây con; cây trưởng thành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Cây khoai tây mọc lên từ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khoai tây mọc lên từ bộ phận là: củ.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Đến giai đoạn phát triển nào động vật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giai đoạn trưởng thành động vật sinh sản.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9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Nêu vai trò của con đực và con cái trong quá trình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đực: sản sinh ra tinh trùng, con cái: sản sinh ra trứng.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Con non được hình thành bắt đầu từ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31317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trùng kết hợp trứng tạo hợp tử, hợp tử sẽ phát triển thành phôi rồi tiếp tục phát triển thành con non.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780F182-08E2-6085-AFE6-A5F4B960F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4">
            <a:extLst>
              <a:ext uri="{FF2B5EF4-FFF2-40B4-BE49-F238E27FC236}">
                <a16:creationId xmlns:a16="http://schemas.microsoft.com/office/drawing/2014/main" id="{D145DAE2-2E36-4953-9708-B568451B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048" y="0"/>
            <a:ext cx="11501269" cy="6932386"/>
          </a:xfrm>
          <a:prstGeom prst="rect">
            <a:avLst/>
          </a:prstGeom>
        </p:spPr>
      </p:pic>
      <p:pic>
        <p:nvPicPr>
          <p:cNvPr id="118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4" y="417286"/>
            <a:ext cx="1534028" cy="1492540"/>
          </a:xfrm>
          <a:prstGeom prst="rect">
            <a:avLst/>
          </a:prstGeom>
        </p:spPr>
      </p:pic>
      <p:grpSp>
        <p:nvGrpSpPr>
          <p:cNvPr id="119" name="组合 5">
            <a:extLst>
              <a:ext uri="{FF2B5EF4-FFF2-40B4-BE49-F238E27FC236}">
                <a16:creationId xmlns:a16="http://schemas.microsoft.com/office/drawing/2014/main" id="{660AD6BF-557F-48B4-9A42-A61B6C58BE17}"/>
              </a:ext>
            </a:extLst>
          </p:cNvPr>
          <p:cNvGrpSpPr/>
          <p:nvPr/>
        </p:nvGrpSpPr>
        <p:grpSpPr>
          <a:xfrm>
            <a:off x="9900691" y="3924870"/>
            <a:ext cx="2150885" cy="2693960"/>
            <a:chOff x="3778251" y="989012"/>
            <a:chExt cx="514350" cy="609601"/>
          </a:xfrm>
        </p:grpSpPr>
        <p:sp>
          <p:nvSpPr>
            <p:cNvPr id="120" name="Freeform 1577">
              <a:extLst>
                <a:ext uri="{FF2B5EF4-FFF2-40B4-BE49-F238E27FC236}">
                  <a16:creationId xmlns:a16="http://schemas.microsoft.com/office/drawing/2014/main" id="{4119FF59-B3C9-455E-BABD-42DFC5567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1541463"/>
              <a:ext cx="84138" cy="52388"/>
            </a:xfrm>
            <a:custGeom>
              <a:avLst/>
              <a:gdLst>
                <a:gd name="T0" fmla="*/ 2 w 55"/>
                <a:gd name="T1" fmla="*/ 27 h 35"/>
                <a:gd name="T2" fmla="*/ 4 w 55"/>
                <a:gd name="T3" fmla="*/ 29 h 35"/>
                <a:gd name="T4" fmla="*/ 23 w 55"/>
                <a:gd name="T5" fmla="*/ 34 h 35"/>
                <a:gd name="T6" fmla="*/ 33 w 55"/>
                <a:gd name="T7" fmla="*/ 31 h 35"/>
                <a:gd name="T8" fmla="*/ 36 w 55"/>
                <a:gd name="T9" fmla="*/ 31 h 35"/>
                <a:gd name="T10" fmla="*/ 36 w 55"/>
                <a:gd name="T11" fmla="*/ 32 h 35"/>
                <a:gd name="T12" fmla="*/ 48 w 55"/>
                <a:gd name="T13" fmla="*/ 31 h 35"/>
                <a:gd name="T14" fmla="*/ 54 w 55"/>
                <a:gd name="T15" fmla="*/ 26 h 35"/>
                <a:gd name="T16" fmla="*/ 51 w 55"/>
                <a:gd name="T17" fmla="*/ 5 h 35"/>
                <a:gd name="T18" fmla="*/ 51 w 55"/>
                <a:gd name="T19" fmla="*/ 2 h 35"/>
                <a:gd name="T20" fmla="*/ 51 w 55"/>
                <a:gd name="T21" fmla="*/ 2 h 35"/>
                <a:gd name="T22" fmla="*/ 48 w 55"/>
                <a:gd name="T23" fmla="*/ 1 h 35"/>
                <a:gd name="T24" fmla="*/ 26 w 55"/>
                <a:gd name="T25" fmla="*/ 1 h 35"/>
                <a:gd name="T26" fmla="*/ 23 w 55"/>
                <a:gd name="T27" fmla="*/ 4 h 35"/>
                <a:gd name="T28" fmla="*/ 8 w 55"/>
                <a:gd name="T29" fmla="*/ 12 h 35"/>
                <a:gd name="T30" fmla="*/ 6 w 55"/>
                <a:gd name="T31" fmla="*/ 14 h 35"/>
                <a:gd name="T32" fmla="*/ 4 w 55"/>
                <a:gd name="T33" fmla="*/ 15 h 35"/>
                <a:gd name="T34" fmla="*/ 2 w 55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2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4"/>
                    <a:pt x="16" y="35"/>
                    <a:pt x="23" y="34"/>
                  </a:cubicBezTo>
                  <a:cubicBezTo>
                    <a:pt x="26" y="33"/>
                    <a:pt x="30" y="32"/>
                    <a:pt x="33" y="31"/>
                  </a:cubicBezTo>
                  <a:cubicBezTo>
                    <a:pt x="36" y="30"/>
                    <a:pt x="37" y="30"/>
                    <a:pt x="36" y="3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3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5"/>
                  </a:cubicBezTo>
                  <a:cubicBezTo>
                    <a:pt x="52" y="4"/>
                    <a:pt x="51" y="3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0"/>
                    <a:pt x="49" y="0"/>
                    <a:pt x="48" y="1"/>
                  </a:cubicBezTo>
                  <a:cubicBezTo>
                    <a:pt x="41" y="1"/>
                    <a:pt x="33" y="1"/>
                    <a:pt x="26" y="1"/>
                  </a:cubicBezTo>
                  <a:cubicBezTo>
                    <a:pt x="24" y="1"/>
                    <a:pt x="23" y="2"/>
                    <a:pt x="23" y="4"/>
                  </a:cubicBezTo>
                  <a:cubicBezTo>
                    <a:pt x="24" y="12"/>
                    <a:pt x="13" y="9"/>
                    <a:pt x="8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4"/>
                    <a:pt x="4" y="14"/>
                    <a:pt x="4" y="15"/>
                  </a:cubicBezTo>
                  <a:cubicBezTo>
                    <a:pt x="0" y="18"/>
                    <a:pt x="0" y="24"/>
                    <a:pt x="2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1" name="Freeform 1578">
              <a:extLst>
                <a:ext uri="{FF2B5EF4-FFF2-40B4-BE49-F238E27FC236}">
                  <a16:creationId xmlns:a16="http://schemas.microsoft.com/office/drawing/2014/main" id="{8AE9D2BF-C141-40F6-AFF8-9FA9B76C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6" y="1571625"/>
              <a:ext cx="77788" cy="25400"/>
            </a:xfrm>
            <a:custGeom>
              <a:avLst/>
              <a:gdLst>
                <a:gd name="T0" fmla="*/ 4 w 51"/>
                <a:gd name="T1" fmla="*/ 3 h 17"/>
                <a:gd name="T2" fmla="*/ 36 w 51"/>
                <a:gd name="T3" fmla="*/ 3 h 17"/>
                <a:gd name="T4" fmla="*/ 51 w 51"/>
                <a:gd name="T5" fmla="*/ 3 h 17"/>
                <a:gd name="T6" fmla="*/ 50 w 51"/>
                <a:gd name="T7" fmla="*/ 4 h 17"/>
                <a:gd name="T8" fmla="*/ 2 w 51"/>
                <a:gd name="T9" fmla="*/ 5 h 17"/>
                <a:gd name="T10" fmla="*/ 4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4" y="3"/>
                  </a:moveTo>
                  <a:cubicBezTo>
                    <a:pt x="14" y="10"/>
                    <a:pt x="25" y="6"/>
                    <a:pt x="36" y="3"/>
                  </a:cubicBezTo>
                  <a:cubicBezTo>
                    <a:pt x="41" y="2"/>
                    <a:pt x="46" y="0"/>
                    <a:pt x="51" y="3"/>
                  </a:cubicBezTo>
                  <a:cubicBezTo>
                    <a:pt x="51" y="3"/>
                    <a:pt x="51" y="4"/>
                    <a:pt x="50" y="4"/>
                  </a:cubicBezTo>
                  <a:cubicBezTo>
                    <a:pt x="34" y="1"/>
                    <a:pt x="17" y="17"/>
                    <a:pt x="2" y="5"/>
                  </a:cubicBezTo>
                  <a:cubicBezTo>
                    <a:pt x="0" y="4"/>
                    <a:pt x="2" y="2"/>
                    <a:pt x="4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Freeform 1579">
              <a:extLst>
                <a:ext uri="{FF2B5EF4-FFF2-40B4-BE49-F238E27FC236}">
                  <a16:creationId xmlns:a16="http://schemas.microsoft.com/office/drawing/2014/main" id="{338563CC-1CFB-407A-B0E1-C34253474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555750"/>
              <a:ext cx="19050" cy="30163"/>
            </a:xfrm>
            <a:custGeom>
              <a:avLst/>
              <a:gdLst>
                <a:gd name="T0" fmla="*/ 3 w 12"/>
                <a:gd name="T1" fmla="*/ 1 h 19"/>
                <a:gd name="T2" fmla="*/ 12 w 12"/>
                <a:gd name="T3" fmla="*/ 17 h 19"/>
                <a:gd name="T4" fmla="*/ 9 w 12"/>
                <a:gd name="T5" fmla="*/ 17 h 19"/>
                <a:gd name="T6" fmla="*/ 1 w 12"/>
                <a:gd name="T7" fmla="*/ 3 h 19"/>
                <a:gd name="T8" fmla="*/ 3 w 1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3" y="1"/>
                  </a:moveTo>
                  <a:cubicBezTo>
                    <a:pt x="8" y="5"/>
                    <a:pt x="12" y="10"/>
                    <a:pt x="12" y="17"/>
                  </a:cubicBezTo>
                  <a:cubicBezTo>
                    <a:pt x="12" y="18"/>
                    <a:pt x="9" y="19"/>
                    <a:pt x="9" y="17"/>
                  </a:cubicBezTo>
                  <a:cubicBezTo>
                    <a:pt x="9" y="11"/>
                    <a:pt x="7" y="6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Freeform 1580">
              <a:extLst>
                <a:ext uri="{FF2B5EF4-FFF2-40B4-BE49-F238E27FC236}">
                  <a16:creationId xmlns:a16="http://schemas.microsoft.com/office/drawing/2014/main" id="{18888B87-18E4-45FA-A8EE-00362344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543050"/>
              <a:ext cx="30163" cy="30163"/>
            </a:xfrm>
            <a:custGeom>
              <a:avLst/>
              <a:gdLst>
                <a:gd name="T0" fmla="*/ 1 w 20"/>
                <a:gd name="T1" fmla="*/ 16 h 20"/>
                <a:gd name="T2" fmla="*/ 15 w 20"/>
                <a:gd name="T3" fmla="*/ 13 h 20"/>
                <a:gd name="T4" fmla="*/ 18 w 20"/>
                <a:gd name="T5" fmla="*/ 2 h 20"/>
                <a:gd name="T6" fmla="*/ 20 w 20"/>
                <a:gd name="T7" fmla="*/ 1 h 20"/>
                <a:gd name="T8" fmla="*/ 16 w 20"/>
                <a:gd name="T9" fmla="*/ 15 h 20"/>
                <a:gd name="T10" fmla="*/ 0 w 20"/>
                <a:gd name="T11" fmla="*/ 18 h 20"/>
                <a:gd name="T12" fmla="*/ 1 w 20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" y="16"/>
                  </a:moveTo>
                  <a:cubicBezTo>
                    <a:pt x="6" y="15"/>
                    <a:pt x="11" y="17"/>
                    <a:pt x="15" y="13"/>
                  </a:cubicBezTo>
                  <a:cubicBezTo>
                    <a:pt x="18" y="10"/>
                    <a:pt x="18" y="5"/>
                    <a:pt x="18" y="2"/>
                  </a:cubicBezTo>
                  <a:cubicBezTo>
                    <a:pt x="18" y="0"/>
                    <a:pt x="20" y="0"/>
                    <a:pt x="20" y="1"/>
                  </a:cubicBezTo>
                  <a:cubicBezTo>
                    <a:pt x="20" y="6"/>
                    <a:pt x="20" y="12"/>
                    <a:pt x="16" y="15"/>
                  </a:cubicBezTo>
                  <a:cubicBezTo>
                    <a:pt x="13" y="19"/>
                    <a:pt x="5" y="20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Freeform 1581">
              <a:extLst>
                <a:ext uri="{FF2B5EF4-FFF2-40B4-BE49-F238E27FC236}">
                  <a16:creationId xmlns:a16="http://schemas.microsoft.com/office/drawing/2014/main" id="{978AB3F9-EF12-443E-B9AB-637DC4B1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1549400"/>
              <a:ext cx="15875" cy="9525"/>
            </a:xfrm>
            <a:custGeom>
              <a:avLst/>
              <a:gdLst>
                <a:gd name="T0" fmla="*/ 2 w 10"/>
                <a:gd name="T1" fmla="*/ 1 h 6"/>
                <a:gd name="T2" fmla="*/ 6 w 10"/>
                <a:gd name="T3" fmla="*/ 3 h 6"/>
                <a:gd name="T4" fmla="*/ 10 w 10"/>
                <a:gd name="T5" fmla="*/ 5 h 6"/>
                <a:gd name="T6" fmla="*/ 10 w 10"/>
                <a:gd name="T7" fmla="*/ 5 h 6"/>
                <a:gd name="T8" fmla="*/ 1 w 10"/>
                <a:gd name="T9" fmla="*/ 2 h 6"/>
                <a:gd name="T10" fmla="*/ 2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2" y="1"/>
                  </a:moveTo>
                  <a:cubicBezTo>
                    <a:pt x="4" y="2"/>
                    <a:pt x="5" y="3"/>
                    <a:pt x="6" y="3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Freeform 1582">
              <a:extLst>
                <a:ext uri="{FF2B5EF4-FFF2-40B4-BE49-F238E27FC236}">
                  <a16:creationId xmlns:a16="http://schemas.microsoft.com/office/drawing/2014/main" id="{D95FA9CE-AB79-49CB-86B2-3483E61F5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54163"/>
              <a:ext cx="14288" cy="11113"/>
            </a:xfrm>
            <a:custGeom>
              <a:avLst/>
              <a:gdLst>
                <a:gd name="T0" fmla="*/ 2 w 9"/>
                <a:gd name="T1" fmla="*/ 0 h 7"/>
                <a:gd name="T2" fmla="*/ 5 w 9"/>
                <a:gd name="T3" fmla="*/ 3 h 7"/>
                <a:gd name="T4" fmla="*/ 8 w 9"/>
                <a:gd name="T5" fmla="*/ 6 h 7"/>
                <a:gd name="T6" fmla="*/ 7 w 9"/>
                <a:gd name="T7" fmla="*/ 7 h 7"/>
                <a:gd name="T8" fmla="*/ 0 w 9"/>
                <a:gd name="T9" fmla="*/ 1 h 7"/>
                <a:gd name="T10" fmla="*/ 2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3" y="1"/>
                    <a:pt x="4" y="2"/>
                    <a:pt x="5" y="3"/>
                  </a:cubicBezTo>
                  <a:cubicBezTo>
                    <a:pt x="6" y="4"/>
                    <a:pt x="7" y="5"/>
                    <a:pt x="8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5" y="6"/>
                    <a:pt x="2" y="4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Freeform 1583">
              <a:extLst>
                <a:ext uri="{FF2B5EF4-FFF2-40B4-BE49-F238E27FC236}">
                  <a16:creationId xmlns:a16="http://schemas.microsoft.com/office/drawing/2014/main" id="{5CA6CE1B-BD56-4DA5-8292-A33FBC5E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557338"/>
              <a:ext cx="15875" cy="11113"/>
            </a:xfrm>
            <a:custGeom>
              <a:avLst/>
              <a:gdLst>
                <a:gd name="T0" fmla="*/ 1 w 10"/>
                <a:gd name="T1" fmla="*/ 0 h 7"/>
                <a:gd name="T2" fmla="*/ 6 w 10"/>
                <a:gd name="T3" fmla="*/ 2 h 7"/>
                <a:gd name="T4" fmla="*/ 10 w 10"/>
                <a:gd name="T5" fmla="*/ 6 h 7"/>
                <a:gd name="T6" fmla="*/ 9 w 10"/>
                <a:gd name="T7" fmla="*/ 7 h 7"/>
                <a:gd name="T8" fmla="*/ 4 w 10"/>
                <a:gd name="T9" fmla="*/ 4 h 7"/>
                <a:gd name="T10" fmla="*/ 1 w 10"/>
                <a:gd name="T11" fmla="*/ 1 h 7"/>
                <a:gd name="T12" fmla="*/ 1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3" y="0"/>
                    <a:pt x="4" y="2"/>
                    <a:pt x="6" y="2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7" y="6"/>
                    <a:pt x="6" y="5"/>
                    <a:pt x="4" y="4"/>
                  </a:cubicBezTo>
                  <a:cubicBezTo>
                    <a:pt x="3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Freeform 1584">
              <a:extLst>
                <a:ext uri="{FF2B5EF4-FFF2-40B4-BE49-F238E27FC236}">
                  <a16:creationId xmlns:a16="http://schemas.microsoft.com/office/drawing/2014/main" id="{C2EA66D2-B406-44AB-B306-D01527EA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1560513"/>
              <a:ext cx="17463" cy="17463"/>
            </a:xfrm>
            <a:custGeom>
              <a:avLst/>
              <a:gdLst>
                <a:gd name="T0" fmla="*/ 3 w 11"/>
                <a:gd name="T1" fmla="*/ 3 h 11"/>
                <a:gd name="T2" fmla="*/ 10 w 11"/>
                <a:gd name="T3" fmla="*/ 0 h 11"/>
                <a:gd name="T4" fmla="*/ 10 w 11"/>
                <a:gd name="T5" fmla="*/ 1 h 11"/>
                <a:gd name="T6" fmla="*/ 5 w 11"/>
                <a:gd name="T7" fmla="*/ 5 h 11"/>
                <a:gd name="T8" fmla="*/ 2 w 11"/>
                <a:gd name="T9" fmla="*/ 10 h 11"/>
                <a:gd name="T10" fmla="*/ 1 w 11"/>
                <a:gd name="T11" fmla="*/ 10 h 11"/>
                <a:gd name="T12" fmla="*/ 3 w 11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5" y="2"/>
                    <a:pt x="7" y="0"/>
                    <a:pt x="10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Freeform 1585">
              <a:extLst>
                <a:ext uri="{FF2B5EF4-FFF2-40B4-BE49-F238E27FC236}">
                  <a16:creationId xmlns:a16="http://schemas.microsoft.com/office/drawing/2014/main" id="{EAFFF758-42EC-4F94-9BE2-AE8918862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1546225"/>
              <a:ext cx="15875" cy="6350"/>
            </a:xfrm>
            <a:custGeom>
              <a:avLst/>
              <a:gdLst>
                <a:gd name="T0" fmla="*/ 2 w 10"/>
                <a:gd name="T1" fmla="*/ 1 h 4"/>
                <a:gd name="T2" fmla="*/ 7 w 10"/>
                <a:gd name="T3" fmla="*/ 2 h 4"/>
                <a:gd name="T4" fmla="*/ 10 w 10"/>
                <a:gd name="T5" fmla="*/ 3 h 4"/>
                <a:gd name="T6" fmla="*/ 10 w 10"/>
                <a:gd name="T7" fmla="*/ 3 h 4"/>
                <a:gd name="T8" fmla="*/ 6 w 10"/>
                <a:gd name="T9" fmla="*/ 3 h 4"/>
                <a:gd name="T10" fmla="*/ 1 w 10"/>
                <a:gd name="T11" fmla="*/ 2 h 4"/>
                <a:gd name="T12" fmla="*/ 2 w 10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2" y="1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7" y="3"/>
                    <a:pt x="6" y="3"/>
                  </a:cubicBezTo>
                  <a:cubicBezTo>
                    <a:pt x="4" y="3"/>
                    <a:pt x="3" y="2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Freeform 1586">
              <a:extLst>
                <a:ext uri="{FF2B5EF4-FFF2-40B4-BE49-F238E27FC236}">
                  <a16:creationId xmlns:a16="http://schemas.microsoft.com/office/drawing/2014/main" id="{737F1FA9-D088-4B64-A1DA-EC7371DB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158115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Freeform 1587">
              <a:extLst>
                <a:ext uri="{FF2B5EF4-FFF2-40B4-BE49-F238E27FC236}">
                  <a16:creationId xmlns:a16="http://schemas.microsoft.com/office/drawing/2014/main" id="{BAB8CC9A-BC14-4909-8FBF-2A8B2D4C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788" y="1543050"/>
              <a:ext cx="84138" cy="50800"/>
            </a:xfrm>
            <a:custGeom>
              <a:avLst/>
              <a:gdLst>
                <a:gd name="T0" fmla="*/ 1 w 55"/>
                <a:gd name="T1" fmla="*/ 27 h 34"/>
                <a:gd name="T2" fmla="*/ 4 w 55"/>
                <a:gd name="T3" fmla="*/ 29 h 34"/>
                <a:gd name="T4" fmla="*/ 23 w 55"/>
                <a:gd name="T5" fmla="*/ 33 h 34"/>
                <a:gd name="T6" fmla="*/ 33 w 55"/>
                <a:gd name="T7" fmla="*/ 31 h 34"/>
                <a:gd name="T8" fmla="*/ 35 w 55"/>
                <a:gd name="T9" fmla="*/ 30 h 34"/>
                <a:gd name="T10" fmla="*/ 36 w 55"/>
                <a:gd name="T11" fmla="*/ 31 h 34"/>
                <a:gd name="T12" fmla="*/ 48 w 55"/>
                <a:gd name="T13" fmla="*/ 31 h 34"/>
                <a:gd name="T14" fmla="*/ 54 w 55"/>
                <a:gd name="T15" fmla="*/ 26 h 34"/>
                <a:gd name="T16" fmla="*/ 51 w 55"/>
                <a:gd name="T17" fmla="*/ 4 h 34"/>
                <a:gd name="T18" fmla="*/ 51 w 55"/>
                <a:gd name="T19" fmla="*/ 2 h 34"/>
                <a:gd name="T20" fmla="*/ 51 w 55"/>
                <a:gd name="T21" fmla="*/ 1 h 34"/>
                <a:gd name="T22" fmla="*/ 48 w 55"/>
                <a:gd name="T23" fmla="*/ 1 h 34"/>
                <a:gd name="T24" fmla="*/ 25 w 55"/>
                <a:gd name="T25" fmla="*/ 0 h 34"/>
                <a:gd name="T26" fmla="*/ 23 w 55"/>
                <a:gd name="T27" fmla="*/ 3 h 34"/>
                <a:gd name="T28" fmla="*/ 8 w 55"/>
                <a:gd name="T29" fmla="*/ 12 h 34"/>
                <a:gd name="T30" fmla="*/ 5 w 55"/>
                <a:gd name="T31" fmla="*/ 13 h 34"/>
                <a:gd name="T32" fmla="*/ 4 w 55"/>
                <a:gd name="T33" fmla="*/ 14 h 34"/>
                <a:gd name="T34" fmla="*/ 1 w 55"/>
                <a:gd name="T3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4">
                  <a:moveTo>
                    <a:pt x="1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3"/>
                    <a:pt x="16" y="34"/>
                    <a:pt x="23" y="33"/>
                  </a:cubicBezTo>
                  <a:cubicBezTo>
                    <a:pt x="26" y="33"/>
                    <a:pt x="29" y="31"/>
                    <a:pt x="33" y="31"/>
                  </a:cubicBezTo>
                  <a:cubicBezTo>
                    <a:pt x="36" y="30"/>
                    <a:pt x="37" y="29"/>
                    <a:pt x="35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2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4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49" y="0"/>
                    <a:pt x="48" y="1"/>
                  </a:cubicBezTo>
                  <a:cubicBezTo>
                    <a:pt x="41" y="1"/>
                    <a:pt x="33" y="0"/>
                    <a:pt x="25" y="0"/>
                  </a:cubicBezTo>
                  <a:cubicBezTo>
                    <a:pt x="24" y="1"/>
                    <a:pt x="22" y="2"/>
                    <a:pt x="23" y="3"/>
                  </a:cubicBezTo>
                  <a:cubicBezTo>
                    <a:pt x="24" y="11"/>
                    <a:pt x="12" y="9"/>
                    <a:pt x="8" y="12"/>
                  </a:cubicBezTo>
                  <a:cubicBezTo>
                    <a:pt x="7" y="12"/>
                    <a:pt x="6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0" y="17"/>
                    <a:pt x="0" y="23"/>
                    <a:pt x="1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Freeform 1588">
              <a:extLst>
                <a:ext uri="{FF2B5EF4-FFF2-40B4-BE49-F238E27FC236}">
                  <a16:creationId xmlns:a16="http://schemas.microsoft.com/office/drawing/2014/main" id="{0B2531B4-1BC6-4810-80C4-84F67C15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573213"/>
              <a:ext cx="77788" cy="25400"/>
            </a:xfrm>
            <a:custGeom>
              <a:avLst/>
              <a:gdLst>
                <a:gd name="T0" fmla="*/ 3 w 51"/>
                <a:gd name="T1" fmla="*/ 3 h 17"/>
                <a:gd name="T2" fmla="*/ 36 w 51"/>
                <a:gd name="T3" fmla="*/ 3 h 17"/>
                <a:gd name="T4" fmla="*/ 51 w 51"/>
                <a:gd name="T5" fmla="*/ 2 h 17"/>
                <a:gd name="T6" fmla="*/ 50 w 51"/>
                <a:gd name="T7" fmla="*/ 3 h 17"/>
                <a:gd name="T8" fmla="*/ 1 w 51"/>
                <a:gd name="T9" fmla="*/ 5 h 17"/>
                <a:gd name="T10" fmla="*/ 3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3" y="3"/>
                  </a:moveTo>
                  <a:cubicBezTo>
                    <a:pt x="13" y="10"/>
                    <a:pt x="25" y="6"/>
                    <a:pt x="36" y="3"/>
                  </a:cubicBezTo>
                  <a:cubicBezTo>
                    <a:pt x="41" y="1"/>
                    <a:pt x="46" y="0"/>
                    <a:pt x="51" y="2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33" y="1"/>
                    <a:pt x="17" y="17"/>
                    <a:pt x="1" y="5"/>
                  </a:cubicBezTo>
                  <a:cubicBezTo>
                    <a:pt x="0" y="4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Freeform 1589">
              <a:extLst>
                <a:ext uri="{FF2B5EF4-FFF2-40B4-BE49-F238E27FC236}">
                  <a16:creationId xmlns:a16="http://schemas.microsoft.com/office/drawing/2014/main" id="{06DE2F9C-CF56-4220-90C7-4A9B8CBA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1557338"/>
              <a:ext cx="15875" cy="28575"/>
            </a:xfrm>
            <a:custGeom>
              <a:avLst/>
              <a:gdLst>
                <a:gd name="T0" fmla="*/ 2 w 11"/>
                <a:gd name="T1" fmla="*/ 1 h 18"/>
                <a:gd name="T2" fmla="*/ 11 w 11"/>
                <a:gd name="T3" fmla="*/ 16 h 18"/>
                <a:gd name="T4" fmla="*/ 9 w 11"/>
                <a:gd name="T5" fmla="*/ 17 h 18"/>
                <a:gd name="T6" fmla="*/ 1 w 11"/>
                <a:gd name="T7" fmla="*/ 2 h 18"/>
                <a:gd name="T8" fmla="*/ 2 w 11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2" y="1"/>
                  </a:moveTo>
                  <a:cubicBezTo>
                    <a:pt x="8" y="4"/>
                    <a:pt x="11" y="10"/>
                    <a:pt x="11" y="16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1"/>
                    <a:pt x="6" y="6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Freeform 1590">
              <a:extLst>
                <a:ext uri="{FF2B5EF4-FFF2-40B4-BE49-F238E27FC236}">
                  <a16:creationId xmlns:a16="http://schemas.microsoft.com/office/drawing/2014/main" id="{73F9CB21-B2D9-4A87-B0EF-32E2661F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838" y="1543050"/>
              <a:ext cx="33338" cy="30163"/>
            </a:xfrm>
            <a:custGeom>
              <a:avLst/>
              <a:gdLst>
                <a:gd name="T0" fmla="*/ 1 w 21"/>
                <a:gd name="T1" fmla="*/ 17 h 20"/>
                <a:gd name="T2" fmla="*/ 15 w 21"/>
                <a:gd name="T3" fmla="*/ 14 h 20"/>
                <a:gd name="T4" fmla="*/ 18 w 21"/>
                <a:gd name="T5" fmla="*/ 2 h 20"/>
                <a:gd name="T6" fmla="*/ 21 w 21"/>
                <a:gd name="T7" fmla="*/ 2 h 20"/>
                <a:gd name="T8" fmla="*/ 17 w 21"/>
                <a:gd name="T9" fmla="*/ 16 h 20"/>
                <a:gd name="T10" fmla="*/ 1 w 21"/>
                <a:gd name="T11" fmla="*/ 18 h 20"/>
                <a:gd name="T12" fmla="*/ 1 w 21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0">
                  <a:moveTo>
                    <a:pt x="1" y="17"/>
                  </a:moveTo>
                  <a:cubicBezTo>
                    <a:pt x="6" y="16"/>
                    <a:pt x="12" y="18"/>
                    <a:pt x="15" y="14"/>
                  </a:cubicBezTo>
                  <a:cubicBezTo>
                    <a:pt x="18" y="11"/>
                    <a:pt x="18" y="6"/>
                    <a:pt x="18" y="2"/>
                  </a:cubicBezTo>
                  <a:cubicBezTo>
                    <a:pt x="18" y="1"/>
                    <a:pt x="21" y="0"/>
                    <a:pt x="21" y="2"/>
                  </a:cubicBezTo>
                  <a:cubicBezTo>
                    <a:pt x="21" y="7"/>
                    <a:pt x="21" y="12"/>
                    <a:pt x="17" y="16"/>
                  </a:cubicBezTo>
                  <a:cubicBezTo>
                    <a:pt x="13" y="19"/>
                    <a:pt x="6" y="20"/>
                    <a:pt x="1" y="18"/>
                  </a:cubicBezTo>
                  <a:cubicBezTo>
                    <a:pt x="0" y="18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4" name="Freeform 1591">
              <a:extLst>
                <a:ext uri="{FF2B5EF4-FFF2-40B4-BE49-F238E27FC236}">
                  <a16:creationId xmlns:a16="http://schemas.microsoft.com/office/drawing/2014/main" id="{1E548497-ACEB-4426-937C-6F564361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550988"/>
              <a:ext cx="15875" cy="7938"/>
            </a:xfrm>
            <a:custGeom>
              <a:avLst/>
              <a:gdLst>
                <a:gd name="T0" fmla="*/ 2 w 10"/>
                <a:gd name="T1" fmla="*/ 0 h 5"/>
                <a:gd name="T2" fmla="*/ 6 w 10"/>
                <a:gd name="T3" fmla="*/ 3 h 5"/>
                <a:gd name="T4" fmla="*/ 10 w 10"/>
                <a:gd name="T5" fmla="*/ 5 h 5"/>
                <a:gd name="T6" fmla="*/ 10 w 10"/>
                <a:gd name="T7" fmla="*/ 5 h 5"/>
                <a:gd name="T8" fmla="*/ 1 w 10"/>
                <a:gd name="T9" fmla="*/ 2 h 5"/>
                <a:gd name="T10" fmla="*/ 2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cubicBezTo>
                    <a:pt x="3" y="1"/>
                    <a:pt x="5" y="2"/>
                    <a:pt x="6" y="3"/>
                  </a:cubicBezTo>
                  <a:cubicBezTo>
                    <a:pt x="7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3" y="4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5" name="Freeform 1592">
              <a:extLst>
                <a:ext uri="{FF2B5EF4-FFF2-40B4-BE49-F238E27FC236}">
                  <a16:creationId xmlns:a16="http://schemas.microsoft.com/office/drawing/2014/main" id="{1BE03505-A714-4A56-BDB1-2450CB656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54163"/>
              <a:ext cx="15875" cy="12700"/>
            </a:xfrm>
            <a:custGeom>
              <a:avLst/>
              <a:gdLst>
                <a:gd name="T0" fmla="*/ 3 w 10"/>
                <a:gd name="T1" fmla="*/ 1 h 8"/>
                <a:gd name="T2" fmla="*/ 5 w 10"/>
                <a:gd name="T3" fmla="*/ 4 h 8"/>
                <a:gd name="T4" fmla="*/ 9 w 10"/>
                <a:gd name="T5" fmla="*/ 6 h 8"/>
                <a:gd name="T6" fmla="*/ 8 w 10"/>
                <a:gd name="T7" fmla="*/ 8 h 8"/>
                <a:gd name="T8" fmla="*/ 1 w 10"/>
                <a:gd name="T9" fmla="*/ 2 h 8"/>
                <a:gd name="T10" fmla="*/ 3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3" y="1"/>
                  </a:moveTo>
                  <a:cubicBezTo>
                    <a:pt x="4" y="2"/>
                    <a:pt x="4" y="3"/>
                    <a:pt x="5" y="4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7"/>
                    <a:pt x="9" y="8"/>
                    <a:pt x="8" y="8"/>
                  </a:cubicBezTo>
                  <a:cubicBezTo>
                    <a:pt x="5" y="6"/>
                    <a:pt x="2" y="4"/>
                    <a:pt x="1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Freeform 1593">
              <a:extLst>
                <a:ext uri="{FF2B5EF4-FFF2-40B4-BE49-F238E27FC236}">
                  <a16:creationId xmlns:a16="http://schemas.microsoft.com/office/drawing/2014/main" id="{88E0541A-E553-4ACA-88B0-EBD9A87A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1557338"/>
              <a:ext cx="15875" cy="12700"/>
            </a:xfrm>
            <a:custGeom>
              <a:avLst/>
              <a:gdLst>
                <a:gd name="T0" fmla="*/ 1 w 10"/>
                <a:gd name="T1" fmla="*/ 0 h 8"/>
                <a:gd name="T2" fmla="*/ 5 w 10"/>
                <a:gd name="T3" fmla="*/ 3 h 8"/>
                <a:gd name="T4" fmla="*/ 10 w 10"/>
                <a:gd name="T5" fmla="*/ 7 h 8"/>
                <a:gd name="T6" fmla="*/ 9 w 10"/>
                <a:gd name="T7" fmla="*/ 8 h 8"/>
                <a:gd name="T8" fmla="*/ 4 w 10"/>
                <a:gd name="T9" fmla="*/ 5 h 8"/>
                <a:gd name="T10" fmla="*/ 0 w 10"/>
                <a:gd name="T11" fmla="*/ 1 h 8"/>
                <a:gd name="T12" fmla="*/ 1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" y="0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7" y="4"/>
                    <a:pt x="9" y="5"/>
                    <a:pt x="10" y="7"/>
                  </a:cubicBezTo>
                  <a:cubicBezTo>
                    <a:pt x="10" y="7"/>
                    <a:pt x="9" y="8"/>
                    <a:pt x="9" y="8"/>
                  </a:cubicBezTo>
                  <a:cubicBezTo>
                    <a:pt x="7" y="7"/>
                    <a:pt x="6" y="6"/>
                    <a:pt x="4" y="5"/>
                  </a:cubicBezTo>
                  <a:cubicBezTo>
                    <a:pt x="3" y="4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Freeform 1594">
              <a:extLst>
                <a:ext uri="{FF2B5EF4-FFF2-40B4-BE49-F238E27FC236}">
                  <a16:creationId xmlns:a16="http://schemas.microsoft.com/office/drawing/2014/main" id="{E88A6532-3F8C-460B-B740-6A3C1D68A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288" y="1562100"/>
              <a:ext cx="17463" cy="15875"/>
            </a:xfrm>
            <a:custGeom>
              <a:avLst/>
              <a:gdLst>
                <a:gd name="T0" fmla="*/ 3 w 11"/>
                <a:gd name="T1" fmla="*/ 3 h 10"/>
                <a:gd name="T2" fmla="*/ 10 w 11"/>
                <a:gd name="T3" fmla="*/ 0 h 10"/>
                <a:gd name="T4" fmla="*/ 10 w 11"/>
                <a:gd name="T5" fmla="*/ 1 h 10"/>
                <a:gd name="T6" fmla="*/ 4 w 11"/>
                <a:gd name="T7" fmla="*/ 4 h 10"/>
                <a:gd name="T8" fmla="*/ 2 w 11"/>
                <a:gd name="T9" fmla="*/ 10 h 10"/>
                <a:gd name="T10" fmla="*/ 1 w 11"/>
                <a:gd name="T11" fmla="*/ 9 h 10"/>
                <a:gd name="T12" fmla="*/ 3 w 11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3" y="3"/>
                  </a:moveTo>
                  <a:cubicBezTo>
                    <a:pt x="5" y="1"/>
                    <a:pt x="7" y="0"/>
                    <a:pt x="10" y="0"/>
                  </a:cubicBezTo>
                  <a:cubicBezTo>
                    <a:pt x="10" y="0"/>
                    <a:pt x="11" y="1"/>
                    <a:pt x="10" y="1"/>
                  </a:cubicBezTo>
                  <a:cubicBezTo>
                    <a:pt x="8" y="1"/>
                    <a:pt x="6" y="3"/>
                    <a:pt x="4" y="4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Freeform 1595">
              <a:extLst>
                <a:ext uri="{FF2B5EF4-FFF2-40B4-BE49-F238E27FC236}">
                  <a16:creationId xmlns:a16="http://schemas.microsoft.com/office/drawing/2014/main" id="{B06D1D12-D6A1-41DD-86F0-71CFE997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6" y="1547813"/>
              <a:ext cx="15875" cy="4763"/>
            </a:xfrm>
            <a:custGeom>
              <a:avLst/>
              <a:gdLst>
                <a:gd name="T0" fmla="*/ 1 w 10"/>
                <a:gd name="T1" fmla="*/ 0 h 3"/>
                <a:gd name="T2" fmla="*/ 6 w 10"/>
                <a:gd name="T3" fmla="*/ 2 h 3"/>
                <a:gd name="T4" fmla="*/ 10 w 10"/>
                <a:gd name="T5" fmla="*/ 2 h 3"/>
                <a:gd name="T6" fmla="*/ 10 w 10"/>
                <a:gd name="T7" fmla="*/ 3 h 3"/>
                <a:gd name="T8" fmla="*/ 6 w 10"/>
                <a:gd name="T9" fmla="*/ 3 h 3"/>
                <a:gd name="T10" fmla="*/ 1 w 10"/>
                <a:gd name="T11" fmla="*/ 1 h 3"/>
                <a:gd name="T12" fmla="*/ 1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1" y="0"/>
                  </a:moveTo>
                  <a:cubicBezTo>
                    <a:pt x="3" y="1"/>
                    <a:pt x="5" y="1"/>
                    <a:pt x="6" y="2"/>
                  </a:cubicBezTo>
                  <a:cubicBezTo>
                    <a:pt x="8" y="2"/>
                    <a:pt x="9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7" y="3"/>
                    <a:pt x="6" y="3"/>
                  </a:cubicBezTo>
                  <a:cubicBezTo>
                    <a:pt x="4" y="3"/>
                    <a:pt x="3" y="2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Freeform 1596">
              <a:extLst>
                <a:ext uri="{FF2B5EF4-FFF2-40B4-BE49-F238E27FC236}">
                  <a16:creationId xmlns:a16="http://schemas.microsoft.com/office/drawing/2014/main" id="{040FEF0D-EDAB-4127-AFFC-6D5873C1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5652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Freeform 1597">
              <a:extLst>
                <a:ext uri="{FF2B5EF4-FFF2-40B4-BE49-F238E27FC236}">
                  <a16:creationId xmlns:a16="http://schemas.microsoft.com/office/drawing/2014/main" id="{F8E6BEF6-1C49-4969-B3FD-260D9ABF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404938"/>
              <a:ext cx="149225" cy="144463"/>
            </a:xfrm>
            <a:custGeom>
              <a:avLst/>
              <a:gdLst>
                <a:gd name="T0" fmla="*/ 11 w 97"/>
                <a:gd name="T1" fmla="*/ 88 h 95"/>
                <a:gd name="T2" fmla="*/ 16 w 97"/>
                <a:gd name="T3" fmla="*/ 91 h 95"/>
                <a:gd name="T4" fmla="*/ 38 w 97"/>
                <a:gd name="T5" fmla="*/ 91 h 95"/>
                <a:gd name="T6" fmla="*/ 43 w 97"/>
                <a:gd name="T7" fmla="*/ 85 h 95"/>
                <a:gd name="T8" fmla="*/ 39 w 97"/>
                <a:gd name="T9" fmla="*/ 34 h 95"/>
                <a:gd name="T10" fmla="*/ 63 w 97"/>
                <a:gd name="T11" fmla="*/ 92 h 95"/>
                <a:gd name="T12" fmla="*/ 68 w 97"/>
                <a:gd name="T13" fmla="*/ 95 h 95"/>
                <a:gd name="T14" fmla="*/ 93 w 97"/>
                <a:gd name="T15" fmla="*/ 93 h 95"/>
                <a:gd name="T16" fmla="*/ 97 w 97"/>
                <a:gd name="T17" fmla="*/ 89 h 95"/>
                <a:gd name="T18" fmla="*/ 87 w 97"/>
                <a:gd name="T19" fmla="*/ 11 h 95"/>
                <a:gd name="T20" fmla="*/ 86 w 97"/>
                <a:gd name="T21" fmla="*/ 5 h 95"/>
                <a:gd name="T22" fmla="*/ 83 w 97"/>
                <a:gd name="T23" fmla="*/ 4 h 95"/>
                <a:gd name="T24" fmla="*/ 83 w 97"/>
                <a:gd name="T25" fmla="*/ 4 h 95"/>
                <a:gd name="T26" fmla="*/ 25 w 97"/>
                <a:gd name="T27" fmla="*/ 3 h 95"/>
                <a:gd name="T28" fmla="*/ 3 w 97"/>
                <a:gd name="T29" fmla="*/ 7 h 95"/>
                <a:gd name="T30" fmla="*/ 2 w 97"/>
                <a:gd name="T31" fmla="*/ 24 h 95"/>
                <a:gd name="T32" fmla="*/ 4 w 97"/>
                <a:gd name="T33" fmla="*/ 50 h 95"/>
                <a:gd name="T34" fmla="*/ 11 w 97"/>
                <a:gd name="T35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95">
                  <a:moveTo>
                    <a:pt x="11" y="88"/>
                  </a:moveTo>
                  <a:cubicBezTo>
                    <a:pt x="12" y="90"/>
                    <a:pt x="14" y="91"/>
                    <a:pt x="16" y="91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1" y="90"/>
                    <a:pt x="43" y="88"/>
                    <a:pt x="43" y="85"/>
                  </a:cubicBezTo>
                  <a:cubicBezTo>
                    <a:pt x="40" y="66"/>
                    <a:pt x="38" y="54"/>
                    <a:pt x="39" y="34"/>
                  </a:cubicBezTo>
                  <a:cubicBezTo>
                    <a:pt x="56" y="38"/>
                    <a:pt x="61" y="81"/>
                    <a:pt x="63" y="92"/>
                  </a:cubicBezTo>
                  <a:cubicBezTo>
                    <a:pt x="64" y="94"/>
                    <a:pt x="66" y="95"/>
                    <a:pt x="68" y="95"/>
                  </a:cubicBezTo>
                  <a:cubicBezTo>
                    <a:pt x="76" y="94"/>
                    <a:pt x="85" y="94"/>
                    <a:pt x="93" y="93"/>
                  </a:cubicBezTo>
                  <a:cubicBezTo>
                    <a:pt x="95" y="93"/>
                    <a:pt x="97" y="92"/>
                    <a:pt x="97" y="89"/>
                  </a:cubicBezTo>
                  <a:cubicBezTo>
                    <a:pt x="95" y="63"/>
                    <a:pt x="92" y="37"/>
                    <a:pt x="87" y="11"/>
                  </a:cubicBezTo>
                  <a:cubicBezTo>
                    <a:pt x="88" y="9"/>
                    <a:pt x="87" y="6"/>
                    <a:pt x="86" y="5"/>
                  </a:cubicBezTo>
                  <a:cubicBezTo>
                    <a:pt x="85" y="4"/>
                    <a:pt x="84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64" y="3"/>
                    <a:pt x="45" y="3"/>
                    <a:pt x="25" y="3"/>
                  </a:cubicBezTo>
                  <a:cubicBezTo>
                    <a:pt x="19" y="3"/>
                    <a:pt x="8" y="0"/>
                    <a:pt x="3" y="7"/>
                  </a:cubicBezTo>
                  <a:cubicBezTo>
                    <a:pt x="0" y="11"/>
                    <a:pt x="2" y="19"/>
                    <a:pt x="2" y="24"/>
                  </a:cubicBezTo>
                  <a:cubicBezTo>
                    <a:pt x="3" y="33"/>
                    <a:pt x="3" y="42"/>
                    <a:pt x="4" y="50"/>
                  </a:cubicBezTo>
                  <a:cubicBezTo>
                    <a:pt x="5" y="65"/>
                    <a:pt x="9" y="73"/>
                    <a:pt x="11" y="88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Freeform 1598">
              <a:extLst>
                <a:ext uri="{FF2B5EF4-FFF2-40B4-BE49-F238E27FC236}">
                  <a16:creationId xmlns:a16="http://schemas.microsoft.com/office/drawing/2014/main" id="{8EA42040-E344-40B4-9D5C-2211F0E9B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24000"/>
              <a:ext cx="50800" cy="11113"/>
            </a:xfrm>
            <a:custGeom>
              <a:avLst/>
              <a:gdLst>
                <a:gd name="T0" fmla="*/ 2 w 33"/>
                <a:gd name="T1" fmla="*/ 0 h 7"/>
                <a:gd name="T2" fmla="*/ 18 w 33"/>
                <a:gd name="T3" fmla="*/ 2 h 7"/>
                <a:gd name="T4" fmla="*/ 32 w 33"/>
                <a:gd name="T5" fmla="*/ 0 h 7"/>
                <a:gd name="T6" fmla="*/ 33 w 33"/>
                <a:gd name="T7" fmla="*/ 1 h 7"/>
                <a:gd name="T8" fmla="*/ 1 w 33"/>
                <a:gd name="T9" fmla="*/ 2 h 7"/>
                <a:gd name="T10" fmla="*/ 2 w 3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7">
                  <a:moveTo>
                    <a:pt x="2" y="0"/>
                  </a:moveTo>
                  <a:cubicBezTo>
                    <a:pt x="7" y="2"/>
                    <a:pt x="13" y="2"/>
                    <a:pt x="18" y="2"/>
                  </a:cubicBezTo>
                  <a:cubicBezTo>
                    <a:pt x="23" y="2"/>
                    <a:pt x="28" y="1"/>
                    <a:pt x="32" y="0"/>
                  </a:cubicBezTo>
                  <a:cubicBezTo>
                    <a:pt x="33" y="0"/>
                    <a:pt x="33" y="1"/>
                    <a:pt x="33" y="1"/>
                  </a:cubicBezTo>
                  <a:cubicBezTo>
                    <a:pt x="24" y="7"/>
                    <a:pt x="10" y="5"/>
                    <a:pt x="1" y="2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Freeform 1599">
              <a:extLst>
                <a:ext uri="{FF2B5EF4-FFF2-40B4-BE49-F238E27FC236}">
                  <a16:creationId xmlns:a16="http://schemas.microsoft.com/office/drawing/2014/main" id="{D26A31A6-EE64-4B6A-9277-617AB7AB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31938"/>
              <a:ext cx="52388" cy="7938"/>
            </a:xfrm>
            <a:custGeom>
              <a:avLst/>
              <a:gdLst>
                <a:gd name="T0" fmla="*/ 2 w 34"/>
                <a:gd name="T1" fmla="*/ 1 h 5"/>
                <a:gd name="T2" fmla="*/ 33 w 34"/>
                <a:gd name="T3" fmla="*/ 0 h 5"/>
                <a:gd name="T4" fmla="*/ 33 w 34"/>
                <a:gd name="T5" fmla="*/ 1 h 5"/>
                <a:gd name="T6" fmla="*/ 1 w 34"/>
                <a:gd name="T7" fmla="*/ 3 h 5"/>
                <a:gd name="T8" fmla="*/ 2 w 3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">
                  <a:moveTo>
                    <a:pt x="2" y="1"/>
                  </a:moveTo>
                  <a:cubicBezTo>
                    <a:pt x="11" y="4"/>
                    <a:pt x="23" y="1"/>
                    <a:pt x="33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22" y="3"/>
                    <a:pt x="12" y="5"/>
                    <a:pt x="1" y="3"/>
                  </a:cubicBezTo>
                  <a:cubicBezTo>
                    <a:pt x="0" y="3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Freeform 1600">
              <a:extLst>
                <a:ext uri="{FF2B5EF4-FFF2-40B4-BE49-F238E27FC236}">
                  <a16:creationId xmlns:a16="http://schemas.microsoft.com/office/drawing/2014/main" id="{2AEE0471-0924-4813-AC1A-C9341B9D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1377950"/>
              <a:ext cx="60325" cy="65088"/>
            </a:xfrm>
            <a:custGeom>
              <a:avLst/>
              <a:gdLst>
                <a:gd name="T0" fmla="*/ 38 w 40"/>
                <a:gd name="T1" fmla="*/ 7 h 42"/>
                <a:gd name="T2" fmla="*/ 17 w 40"/>
                <a:gd name="T3" fmla="*/ 3 h 42"/>
                <a:gd name="T4" fmla="*/ 9 w 40"/>
                <a:gd name="T5" fmla="*/ 12 h 42"/>
                <a:gd name="T6" fmla="*/ 2 w 40"/>
                <a:gd name="T7" fmla="*/ 28 h 42"/>
                <a:gd name="T8" fmla="*/ 10 w 40"/>
                <a:gd name="T9" fmla="*/ 42 h 42"/>
                <a:gd name="T10" fmla="*/ 26 w 40"/>
                <a:gd name="T11" fmla="*/ 25 h 42"/>
                <a:gd name="T12" fmla="*/ 35 w 40"/>
                <a:gd name="T13" fmla="*/ 31 h 42"/>
                <a:gd name="T14" fmla="*/ 38 w 40"/>
                <a:gd name="T15" fmla="*/ 10 h 42"/>
                <a:gd name="T16" fmla="*/ 38 w 40"/>
                <a:gd name="T17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2">
                  <a:moveTo>
                    <a:pt x="38" y="7"/>
                  </a:moveTo>
                  <a:cubicBezTo>
                    <a:pt x="35" y="3"/>
                    <a:pt x="22" y="0"/>
                    <a:pt x="17" y="3"/>
                  </a:cubicBezTo>
                  <a:cubicBezTo>
                    <a:pt x="13" y="4"/>
                    <a:pt x="11" y="9"/>
                    <a:pt x="9" y="12"/>
                  </a:cubicBezTo>
                  <a:cubicBezTo>
                    <a:pt x="6" y="17"/>
                    <a:pt x="3" y="22"/>
                    <a:pt x="2" y="28"/>
                  </a:cubicBezTo>
                  <a:cubicBezTo>
                    <a:pt x="0" y="33"/>
                    <a:pt x="2" y="42"/>
                    <a:pt x="10" y="42"/>
                  </a:cubicBezTo>
                  <a:cubicBezTo>
                    <a:pt x="19" y="42"/>
                    <a:pt x="23" y="32"/>
                    <a:pt x="26" y="25"/>
                  </a:cubicBezTo>
                  <a:cubicBezTo>
                    <a:pt x="28" y="29"/>
                    <a:pt x="30" y="34"/>
                    <a:pt x="35" y="31"/>
                  </a:cubicBezTo>
                  <a:cubicBezTo>
                    <a:pt x="40" y="28"/>
                    <a:pt x="38" y="15"/>
                    <a:pt x="38" y="10"/>
                  </a:cubicBezTo>
                  <a:cubicBezTo>
                    <a:pt x="38" y="9"/>
                    <a:pt x="39" y="8"/>
                    <a:pt x="38" y="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Freeform 1601">
              <a:extLst>
                <a:ext uri="{FF2B5EF4-FFF2-40B4-BE49-F238E27FC236}">
                  <a16:creationId xmlns:a16="http://schemas.microsoft.com/office/drawing/2014/main" id="{8D7448CB-920A-4FEC-87DD-0014A8DF6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1236663"/>
              <a:ext cx="101600" cy="161925"/>
            </a:xfrm>
            <a:custGeom>
              <a:avLst/>
              <a:gdLst>
                <a:gd name="T0" fmla="*/ 65 w 66"/>
                <a:gd name="T1" fmla="*/ 30 h 106"/>
                <a:gd name="T2" fmla="*/ 59 w 66"/>
                <a:gd name="T3" fmla="*/ 6 h 106"/>
                <a:gd name="T4" fmla="*/ 55 w 66"/>
                <a:gd name="T5" fmla="*/ 3 h 106"/>
                <a:gd name="T6" fmla="*/ 57 w 66"/>
                <a:gd name="T7" fmla="*/ 1 h 106"/>
                <a:gd name="T8" fmla="*/ 56 w 66"/>
                <a:gd name="T9" fmla="*/ 0 h 106"/>
                <a:gd name="T10" fmla="*/ 0 w 66"/>
                <a:gd name="T11" fmla="*/ 97 h 106"/>
                <a:gd name="T12" fmla="*/ 3 w 66"/>
                <a:gd name="T13" fmla="*/ 100 h 106"/>
                <a:gd name="T14" fmla="*/ 28 w 66"/>
                <a:gd name="T15" fmla="*/ 105 h 106"/>
                <a:gd name="T16" fmla="*/ 31 w 66"/>
                <a:gd name="T17" fmla="*/ 104 h 106"/>
                <a:gd name="T18" fmla="*/ 61 w 66"/>
                <a:gd name="T19" fmla="*/ 46 h 106"/>
                <a:gd name="T20" fmla="*/ 65 w 66"/>
                <a:gd name="T2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65" y="30"/>
                  </a:moveTo>
                  <a:cubicBezTo>
                    <a:pt x="64" y="22"/>
                    <a:pt x="60" y="14"/>
                    <a:pt x="59" y="6"/>
                  </a:cubicBezTo>
                  <a:cubicBezTo>
                    <a:pt x="59" y="4"/>
                    <a:pt x="57" y="3"/>
                    <a:pt x="55" y="3"/>
                  </a:cubicBezTo>
                  <a:cubicBezTo>
                    <a:pt x="56" y="3"/>
                    <a:pt x="56" y="2"/>
                    <a:pt x="57" y="1"/>
                  </a:cubicBezTo>
                  <a:cubicBezTo>
                    <a:pt x="57" y="1"/>
                    <a:pt x="56" y="0"/>
                    <a:pt x="56" y="0"/>
                  </a:cubicBezTo>
                  <a:cubicBezTo>
                    <a:pt x="28" y="26"/>
                    <a:pt x="11" y="64"/>
                    <a:pt x="0" y="97"/>
                  </a:cubicBezTo>
                  <a:cubicBezTo>
                    <a:pt x="0" y="99"/>
                    <a:pt x="1" y="100"/>
                    <a:pt x="3" y="100"/>
                  </a:cubicBezTo>
                  <a:cubicBezTo>
                    <a:pt x="12" y="101"/>
                    <a:pt x="20" y="103"/>
                    <a:pt x="28" y="105"/>
                  </a:cubicBezTo>
                  <a:cubicBezTo>
                    <a:pt x="29" y="106"/>
                    <a:pt x="31" y="105"/>
                    <a:pt x="31" y="104"/>
                  </a:cubicBezTo>
                  <a:cubicBezTo>
                    <a:pt x="41" y="85"/>
                    <a:pt x="51" y="66"/>
                    <a:pt x="61" y="46"/>
                  </a:cubicBezTo>
                  <a:cubicBezTo>
                    <a:pt x="63" y="41"/>
                    <a:pt x="66" y="36"/>
                    <a:pt x="65" y="30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Freeform 1602">
              <a:extLst>
                <a:ext uri="{FF2B5EF4-FFF2-40B4-BE49-F238E27FC236}">
                  <a16:creationId xmlns:a16="http://schemas.microsoft.com/office/drawing/2014/main" id="{391176F0-0CE4-4A9E-808C-3FD6AB1A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371600"/>
              <a:ext cx="44450" cy="12700"/>
            </a:xfrm>
            <a:custGeom>
              <a:avLst/>
              <a:gdLst>
                <a:gd name="T0" fmla="*/ 28 w 29"/>
                <a:gd name="T1" fmla="*/ 6 h 8"/>
                <a:gd name="T2" fmla="*/ 0 w 29"/>
                <a:gd name="T3" fmla="*/ 1 h 8"/>
                <a:gd name="T4" fmla="*/ 0 w 29"/>
                <a:gd name="T5" fmla="*/ 1 h 8"/>
                <a:gd name="T6" fmla="*/ 27 w 29"/>
                <a:gd name="T7" fmla="*/ 8 h 8"/>
                <a:gd name="T8" fmla="*/ 28 w 2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8" y="6"/>
                  </a:moveTo>
                  <a:cubicBezTo>
                    <a:pt x="20" y="3"/>
                    <a:pt x="1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3"/>
                    <a:pt x="18" y="4"/>
                    <a:pt x="27" y="8"/>
                  </a:cubicBezTo>
                  <a:cubicBezTo>
                    <a:pt x="28" y="8"/>
                    <a:pt x="29" y="7"/>
                    <a:pt x="28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Freeform 1603">
              <a:extLst>
                <a:ext uri="{FF2B5EF4-FFF2-40B4-BE49-F238E27FC236}">
                  <a16:creationId xmlns:a16="http://schemas.microsoft.com/office/drawing/2014/main" id="{6EC1854F-32F7-4A16-83E1-98508A5D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1" y="1412875"/>
              <a:ext cx="19050" cy="28575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17 h 19"/>
                <a:gd name="T4" fmla="*/ 1 w 12"/>
                <a:gd name="T5" fmla="*/ 18 h 19"/>
                <a:gd name="T6" fmla="*/ 12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cubicBezTo>
                    <a:pt x="9" y="6"/>
                    <a:pt x="6" y="12"/>
                    <a:pt x="0" y="17"/>
                  </a:cubicBezTo>
                  <a:cubicBezTo>
                    <a:pt x="0" y="18"/>
                    <a:pt x="1" y="19"/>
                    <a:pt x="1" y="18"/>
                  </a:cubicBezTo>
                  <a:cubicBezTo>
                    <a:pt x="7" y="13"/>
                    <a:pt x="12" y="7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Freeform 1604">
              <a:extLst>
                <a:ext uri="{FF2B5EF4-FFF2-40B4-BE49-F238E27FC236}">
                  <a16:creationId xmlns:a16="http://schemas.microsoft.com/office/drawing/2014/main" id="{48CBE85C-B0EB-43D4-B51E-3BA1F3BB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1400175"/>
              <a:ext cx="6350" cy="22225"/>
            </a:xfrm>
            <a:custGeom>
              <a:avLst/>
              <a:gdLst>
                <a:gd name="T0" fmla="*/ 3 w 5"/>
                <a:gd name="T1" fmla="*/ 1 h 15"/>
                <a:gd name="T2" fmla="*/ 2 w 5"/>
                <a:gd name="T3" fmla="*/ 1 h 15"/>
                <a:gd name="T4" fmla="*/ 0 w 5"/>
                <a:gd name="T5" fmla="*/ 14 h 15"/>
                <a:gd name="T6" fmla="*/ 1 w 5"/>
                <a:gd name="T7" fmla="*/ 14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3" y="5"/>
                    <a:pt x="3" y="10"/>
                    <a:pt x="0" y="14"/>
                  </a:cubicBezTo>
                  <a:cubicBezTo>
                    <a:pt x="0" y="14"/>
                    <a:pt x="1" y="15"/>
                    <a:pt x="1" y="14"/>
                  </a:cubicBezTo>
                  <a:cubicBezTo>
                    <a:pt x="4" y="10"/>
                    <a:pt x="5" y="5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8" name="Freeform 1605">
              <a:extLst>
                <a:ext uri="{FF2B5EF4-FFF2-40B4-BE49-F238E27FC236}">
                  <a16:creationId xmlns:a16="http://schemas.microsoft.com/office/drawing/2014/main" id="{0C8058A4-09C7-4019-8216-69240509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397000"/>
              <a:ext cx="61913" cy="61913"/>
            </a:xfrm>
            <a:custGeom>
              <a:avLst/>
              <a:gdLst>
                <a:gd name="T0" fmla="*/ 3 w 40"/>
                <a:gd name="T1" fmla="*/ 9 h 41"/>
                <a:gd name="T2" fmla="*/ 6 w 40"/>
                <a:gd name="T3" fmla="*/ 30 h 41"/>
                <a:gd name="T4" fmla="*/ 14 w 40"/>
                <a:gd name="T5" fmla="*/ 24 h 41"/>
                <a:gd name="T6" fmla="*/ 30 w 40"/>
                <a:gd name="T7" fmla="*/ 41 h 41"/>
                <a:gd name="T8" fmla="*/ 39 w 40"/>
                <a:gd name="T9" fmla="*/ 27 h 41"/>
                <a:gd name="T10" fmla="*/ 31 w 40"/>
                <a:gd name="T11" fmla="*/ 11 h 41"/>
                <a:gd name="T12" fmla="*/ 24 w 40"/>
                <a:gd name="T13" fmla="*/ 2 h 41"/>
                <a:gd name="T14" fmla="*/ 2 w 40"/>
                <a:gd name="T15" fmla="*/ 6 h 41"/>
                <a:gd name="T16" fmla="*/ 3 w 40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1">
                  <a:moveTo>
                    <a:pt x="3" y="9"/>
                  </a:moveTo>
                  <a:cubicBezTo>
                    <a:pt x="2" y="14"/>
                    <a:pt x="0" y="27"/>
                    <a:pt x="6" y="30"/>
                  </a:cubicBezTo>
                  <a:cubicBezTo>
                    <a:pt x="11" y="33"/>
                    <a:pt x="13" y="28"/>
                    <a:pt x="14" y="24"/>
                  </a:cubicBezTo>
                  <a:cubicBezTo>
                    <a:pt x="18" y="31"/>
                    <a:pt x="22" y="41"/>
                    <a:pt x="30" y="41"/>
                  </a:cubicBezTo>
                  <a:cubicBezTo>
                    <a:pt x="39" y="41"/>
                    <a:pt x="40" y="32"/>
                    <a:pt x="39" y="27"/>
                  </a:cubicBezTo>
                  <a:cubicBezTo>
                    <a:pt x="38" y="21"/>
                    <a:pt x="34" y="16"/>
                    <a:pt x="31" y="11"/>
                  </a:cubicBezTo>
                  <a:cubicBezTo>
                    <a:pt x="29" y="8"/>
                    <a:pt x="27" y="3"/>
                    <a:pt x="24" y="2"/>
                  </a:cubicBezTo>
                  <a:cubicBezTo>
                    <a:pt x="19" y="0"/>
                    <a:pt x="5" y="2"/>
                    <a:pt x="2" y="6"/>
                  </a:cubicBezTo>
                  <a:cubicBezTo>
                    <a:pt x="2" y="7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9" name="Freeform 1606">
              <a:extLst>
                <a:ext uri="{FF2B5EF4-FFF2-40B4-BE49-F238E27FC236}">
                  <a16:creationId xmlns:a16="http://schemas.microsoft.com/office/drawing/2014/main" id="{A33FCB41-93CF-4112-A86B-8C07A482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1252538"/>
              <a:ext cx="101600" cy="161925"/>
            </a:xfrm>
            <a:custGeom>
              <a:avLst/>
              <a:gdLst>
                <a:gd name="T0" fmla="*/ 5 w 66"/>
                <a:gd name="T1" fmla="*/ 46 h 106"/>
                <a:gd name="T2" fmla="*/ 34 w 66"/>
                <a:gd name="T3" fmla="*/ 104 h 106"/>
                <a:gd name="T4" fmla="*/ 37 w 66"/>
                <a:gd name="T5" fmla="*/ 105 h 106"/>
                <a:gd name="T6" fmla="*/ 63 w 66"/>
                <a:gd name="T7" fmla="*/ 100 h 106"/>
                <a:gd name="T8" fmla="*/ 65 w 66"/>
                <a:gd name="T9" fmla="*/ 97 h 106"/>
                <a:gd name="T10" fmla="*/ 10 w 66"/>
                <a:gd name="T11" fmla="*/ 1 h 106"/>
                <a:gd name="T12" fmla="*/ 9 w 66"/>
                <a:gd name="T13" fmla="*/ 1 h 106"/>
                <a:gd name="T14" fmla="*/ 10 w 66"/>
                <a:gd name="T15" fmla="*/ 3 h 106"/>
                <a:gd name="T16" fmla="*/ 7 w 66"/>
                <a:gd name="T17" fmla="*/ 6 h 106"/>
                <a:gd name="T18" fmla="*/ 1 w 66"/>
                <a:gd name="T19" fmla="*/ 30 h 106"/>
                <a:gd name="T20" fmla="*/ 5 w 66"/>
                <a:gd name="T21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5" y="46"/>
                  </a:moveTo>
                  <a:cubicBezTo>
                    <a:pt x="15" y="66"/>
                    <a:pt x="24" y="85"/>
                    <a:pt x="34" y="104"/>
                  </a:cubicBezTo>
                  <a:cubicBezTo>
                    <a:pt x="35" y="105"/>
                    <a:pt x="36" y="106"/>
                    <a:pt x="37" y="105"/>
                  </a:cubicBezTo>
                  <a:cubicBezTo>
                    <a:pt x="46" y="103"/>
                    <a:pt x="54" y="101"/>
                    <a:pt x="63" y="100"/>
                  </a:cubicBezTo>
                  <a:cubicBezTo>
                    <a:pt x="64" y="100"/>
                    <a:pt x="66" y="99"/>
                    <a:pt x="65" y="97"/>
                  </a:cubicBezTo>
                  <a:cubicBezTo>
                    <a:pt x="54" y="64"/>
                    <a:pt x="38" y="26"/>
                    <a:pt x="10" y="1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9" y="3"/>
                    <a:pt x="7" y="4"/>
                    <a:pt x="7" y="6"/>
                  </a:cubicBezTo>
                  <a:cubicBezTo>
                    <a:pt x="6" y="14"/>
                    <a:pt x="2" y="22"/>
                    <a:pt x="1" y="30"/>
                  </a:cubicBezTo>
                  <a:cubicBezTo>
                    <a:pt x="0" y="36"/>
                    <a:pt x="2" y="41"/>
                    <a:pt x="5" y="46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Freeform 1607">
              <a:extLst>
                <a:ext uri="{FF2B5EF4-FFF2-40B4-BE49-F238E27FC236}">
                  <a16:creationId xmlns:a16="http://schemas.microsoft.com/office/drawing/2014/main" id="{436B5B99-5DB7-4B51-866F-935C462E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Freeform 1608">
              <a:extLst>
                <a:ext uri="{FF2B5EF4-FFF2-40B4-BE49-F238E27FC236}">
                  <a16:creationId xmlns:a16="http://schemas.microsoft.com/office/drawing/2014/main" id="{BD161CAD-5AB2-4872-AA14-6C210177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Freeform 1609">
              <a:extLst>
                <a:ext uri="{FF2B5EF4-FFF2-40B4-BE49-F238E27FC236}">
                  <a16:creationId xmlns:a16="http://schemas.microsoft.com/office/drawing/2014/main" id="{7026EABC-F542-4C64-9E4E-326AE423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403350"/>
              <a:ext cx="79375" cy="9525"/>
            </a:xfrm>
            <a:custGeom>
              <a:avLst/>
              <a:gdLst>
                <a:gd name="T0" fmla="*/ 1 w 51"/>
                <a:gd name="T1" fmla="*/ 0 h 6"/>
                <a:gd name="T2" fmla="*/ 26 w 51"/>
                <a:gd name="T3" fmla="*/ 2 h 6"/>
                <a:gd name="T4" fmla="*/ 51 w 51"/>
                <a:gd name="T5" fmla="*/ 2 h 6"/>
                <a:gd name="T6" fmla="*/ 51 w 51"/>
                <a:gd name="T7" fmla="*/ 2 h 6"/>
                <a:gd name="T8" fmla="*/ 1 w 51"/>
                <a:gd name="T9" fmla="*/ 1 h 6"/>
                <a:gd name="T10" fmla="*/ 1 w 5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1" y="0"/>
                  </a:moveTo>
                  <a:cubicBezTo>
                    <a:pt x="9" y="0"/>
                    <a:pt x="18" y="2"/>
                    <a:pt x="26" y="2"/>
                  </a:cubicBezTo>
                  <a:cubicBezTo>
                    <a:pt x="35" y="2"/>
                    <a:pt x="43" y="1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36" y="6"/>
                    <a:pt x="16" y="5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Freeform 1610">
              <a:extLst>
                <a:ext uri="{FF2B5EF4-FFF2-40B4-BE49-F238E27FC236}">
                  <a16:creationId xmlns:a16="http://schemas.microsoft.com/office/drawing/2014/main" id="{5AEEC2A8-69EB-432A-B386-96C641566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1385888"/>
              <a:ext cx="74613" cy="20638"/>
            </a:xfrm>
            <a:custGeom>
              <a:avLst/>
              <a:gdLst>
                <a:gd name="T0" fmla="*/ 2 w 48"/>
                <a:gd name="T1" fmla="*/ 0 h 13"/>
                <a:gd name="T2" fmla="*/ 28 w 48"/>
                <a:gd name="T3" fmla="*/ 6 h 13"/>
                <a:gd name="T4" fmla="*/ 48 w 48"/>
                <a:gd name="T5" fmla="*/ 7 h 13"/>
                <a:gd name="T6" fmla="*/ 48 w 48"/>
                <a:gd name="T7" fmla="*/ 7 h 13"/>
                <a:gd name="T8" fmla="*/ 1 w 48"/>
                <a:gd name="T9" fmla="*/ 2 h 13"/>
                <a:gd name="T10" fmla="*/ 2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2" y="0"/>
                  </a:moveTo>
                  <a:cubicBezTo>
                    <a:pt x="11" y="2"/>
                    <a:pt x="19" y="5"/>
                    <a:pt x="28" y="6"/>
                  </a:cubicBezTo>
                  <a:cubicBezTo>
                    <a:pt x="34" y="6"/>
                    <a:pt x="41" y="5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36" y="13"/>
                    <a:pt x="12" y="9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Freeform 1611">
              <a:extLst>
                <a:ext uri="{FF2B5EF4-FFF2-40B4-BE49-F238E27FC236}">
                  <a16:creationId xmlns:a16="http://schemas.microsoft.com/office/drawing/2014/main" id="{8049B6B0-3970-4776-B16D-586A98F5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1373188"/>
              <a:ext cx="76200" cy="12700"/>
            </a:xfrm>
            <a:custGeom>
              <a:avLst/>
              <a:gdLst>
                <a:gd name="T0" fmla="*/ 3 w 49"/>
                <a:gd name="T1" fmla="*/ 0 h 8"/>
                <a:gd name="T2" fmla="*/ 27 w 49"/>
                <a:gd name="T3" fmla="*/ 3 h 8"/>
                <a:gd name="T4" fmla="*/ 48 w 49"/>
                <a:gd name="T5" fmla="*/ 6 h 8"/>
                <a:gd name="T6" fmla="*/ 48 w 49"/>
                <a:gd name="T7" fmla="*/ 7 h 8"/>
                <a:gd name="T8" fmla="*/ 23 w 49"/>
                <a:gd name="T9" fmla="*/ 6 h 8"/>
                <a:gd name="T10" fmla="*/ 2 w 49"/>
                <a:gd name="T11" fmla="*/ 4 h 8"/>
                <a:gd name="T12" fmla="*/ 3 w 4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">
                  <a:moveTo>
                    <a:pt x="3" y="0"/>
                  </a:moveTo>
                  <a:cubicBezTo>
                    <a:pt x="11" y="1"/>
                    <a:pt x="19" y="2"/>
                    <a:pt x="27" y="3"/>
                  </a:cubicBezTo>
                  <a:cubicBezTo>
                    <a:pt x="34" y="4"/>
                    <a:pt x="41" y="4"/>
                    <a:pt x="48" y="6"/>
                  </a:cubicBezTo>
                  <a:cubicBezTo>
                    <a:pt x="49" y="6"/>
                    <a:pt x="49" y="7"/>
                    <a:pt x="48" y="7"/>
                  </a:cubicBezTo>
                  <a:cubicBezTo>
                    <a:pt x="40" y="8"/>
                    <a:pt x="31" y="7"/>
                    <a:pt x="23" y="6"/>
                  </a:cubicBezTo>
                  <a:cubicBezTo>
                    <a:pt x="16" y="5"/>
                    <a:pt x="9" y="5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Freeform 1613">
              <a:extLst>
                <a:ext uri="{FF2B5EF4-FFF2-40B4-BE49-F238E27FC236}">
                  <a16:creationId xmlns:a16="http://schemas.microsoft.com/office/drawing/2014/main" id="{E5A855E5-DCEF-4924-A15B-E5BC332A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362075"/>
              <a:ext cx="74613" cy="12700"/>
            </a:xfrm>
            <a:custGeom>
              <a:avLst/>
              <a:gdLst>
                <a:gd name="T0" fmla="*/ 3 w 48"/>
                <a:gd name="T1" fmla="*/ 0 h 9"/>
                <a:gd name="T2" fmla="*/ 47 w 48"/>
                <a:gd name="T3" fmla="*/ 5 h 9"/>
                <a:gd name="T4" fmla="*/ 47 w 48"/>
                <a:gd name="T5" fmla="*/ 7 h 9"/>
                <a:gd name="T6" fmla="*/ 2 w 48"/>
                <a:gd name="T7" fmla="*/ 4 h 9"/>
                <a:gd name="T8" fmla="*/ 3 w 4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">
                  <a:moveTo>
                    <a:pt x="3" y="0"/>
                  </a:moveTo>
                  <a:cubicBezTo>
                    <a:pt x="18" y="2"/>
                    <a:pt x="33" y="3"/>
                    <a:pt x="47" y="5"/>
                  </a:cubicBezTo>
                  <a:cubicBezTo>
                    <a:pt x="48" y="6"/>
                    <a:pt x="48" y="7"/>
                    <a:pt x="47" y="7"/>
                  </a:cubicBezTo>
                  <a:cubicBezTo>
                    <a:pt x="33" y="9"/>
                    <a:pt x="16" y="7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Freeform 1614">
              <a:extLst>
                <a:ext uri="{FF2B5EF4-FFF2-40B4-BE49-F238E27FC236}">
                  <a16:creationId xmlns:a16="http://schemas.microsoft.com/office/drawing/2014/main" id="{B7C4F913-761D-429D-8021-473B44D2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49375"/>
              <a:ext cx="73025" cy="11113"/>
            </a:xfrm>
            <a:custGeom>
              <a:avLst/>
              <a:gdLst>
                <a:gd name="T0" fmla="*/ 1 w 47"/>
                <a:gd name="T1" fmla="*/ 2 h 7"/>
                <a:gd name="T2" fmla="*/ 23 w 47"/>
                <a:gd name="T3" fmla="*/ 2 h 7"/>
                <a:gd name="T4" fmla="*/ 46 w 47"/>
                <a:gd name="T5" fmla="*/ 4 h 7"/>
                <a:gd name="T6" fmla="*/ 46 w 47"/>
                <a:gd name="T7" fmla="*/ 5 h 7"/>
                <a:gd name="T8" fmla="*/ 21 w 47"/>
                <a:gd name="T9" fmla="*/ 6 h 7"/>
                <a:gd name="T10" fmla="*/ 1 w 47"/>
                <a:gd name="T11" fmla="*/ 4 h 7"/>
                <a:gd name="T12" fmla="*/ 1 w 47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">
                  <a:moveTo>
                    <a:pt x="1" y="2"/>
                  </a:moveTo>
                  <a:cubicBezTo>
                    <a:pt x="8" y="0"/>
                    <a:pt x="16" y="2"/>
                    <a:pt x="23" y="2"/>
                  </a:cubicBezTo>
                  <a:cubicBezTo>
                    <a:pt x="31" y="2"/>
                    <a:pt x="39" y="2"/>
                    <a:pt x="46" y="4"/>
                  </a:cubicBezTo>
                  <a:cubicBezTo>
                    <a:pt x="47" y="4"/>
                    <a:pt x="47" y="5"/>
                    <a:pt x="46" y="5"/>
                  </a:cubicBezTo>
                  <a:cubicBezTo>
                    <a:pt x="38" y="6"/>
                    <a:pt x="29" y="6"/>
                    <a:pt x="21" y="6"/>
                  </a:cubicBezTo>
                  <a:cubicBezTo>
                    <a:pt x="15" y="6"/>
                    <a:pt x="7" y="7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Freeform 1615">
              <a:extLst>
                <a:ext uri="{FF2B5EF4-FFF2-40B4-BE49-F238E27FC236}">
                  <a16:creationId xmlns:a16="http://schemas.microsoft.com/office/drawing/2014/main" id="{CCD83889-FFEE-4622-AC36-73C69214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36675"/>
              <a:ext cx="71438" cy="14288"/>
            </a:xfrm>
            <a:custGeom>
              <a:avLst/>
              <a:gdLst>
                <a:gd name="T0" fmla="*/ 3 w 46"/>
                <a:gd name="T1" fmla="*/ 1 h 9"/>
                <a:gd name="T2" fmla="*/ 24 w 46"/>
                <a:gd name="T3" fmla="*/ 3 h 9"/>
                <a:gd name="T4" fmla="*/ 44 w 46"/>
                <a:gd name="T5" fmla="*/ 3 h 9"/>
                <a:gd name="T6" fmla="*/ 45 w 46"/>
                <a:gd name="T7" fmla="*/ 5 h 9"/>
                <a:gd name="T8" fmla="*/ 28 w 46"/>
                <a:gd name="T9" fmla="*/ 7 h 9"/>
                <a:gd name="T10" fmla="*/ 2 w 46"/>
                <a:gd name="T11" fmla="*/ 4 h 9"/>
                <a:gd name="T12" fmla="*/ 3 w 46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">
                  <a:moveTo>
                    <a:pt x="3" y="1"/>
                  </a:moveTo>
                  <a:cubicBezTo>
                    <a:pt x="10" y="2"/>
                    <a:pt x="17" y="3"/>
                    <a:pt x="24" y="3"/>
                  </a:cubicBezTo>
                  <a:cubicBezTo>
                    <a:pt x="30" y="4"/>
                    <a:pt x="38" y="6"/>
                    <a:pt x="44" y="3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1" y="9"/>
                    <a:pt x="33" y="7"/>
                    <a:pt x="28" y="7"/>
                  </a:cubicBezTo>
                  <a:cubicBezTo>
                    <a:pt x="19" y="7"/>
                    <a:pt x="11" y="6"/>
                    <a:pt x="2" y="4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Freeform 1616">
              <a:extLst>
                <a:ext uri="{FF2B5EF4-FFF2-40B4-BE49-F238E27FC236}">
                  <a16:creationId xmlns:a16="http://schemas.microsoft.com/office/drawing/2014/main" id="{1CD00D91-DECC-4555-91AE-7A22BAB8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23975"/>
              <a:ext cx="74613" cy="12700"/>
            </a:xfrm>
            <a:custGeom>
              <a:avLst/>
              <a:gdLst>
                <a:gd name="T0" fmla="*/ 3 w 49"/>
                <a:gd name="T1" fmla="*/ 1 h 9"/>
                <a:gd name="T2" fmla="*/ 48 w 49"/>
                <a:gd name="T3" fmla="*/ 6 h 9"/>
                <a:gd name="T4" fmla="*/ 47 w 49"/>
                <a:gd name="T5" fmla="*/ 8 h 9"/>
                <a:gd name="T6" fmla="*/ 3 w 49"/>
                <a:gd name="T7" fmla="*/ 4 h 9"/>
                <a:gd name="T8" fmla="*/ 3 w 4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">
                  <a:moveTo>
                    <a:pt x="3" y="1"/>
                  </a:moveTo>
                  <a:cubicBezTo>
                    <a:pt x="17" y="0"/>
                    <a:pt x="34" y="2"/>
                    <a:pt x="48" y="6"/>
                  </a:cubicBezTo>
                  <a:cubicBezTo>
                    <a:pt x="49" y="7"/>
                    <a:pt x="49" y="9"/>
                    <a:pt x="47" y="8"/>
                  </a:cubicBezTo>
                  <a:cubicBezTo>
                    <a:pt x="33" y="7"/>
                    <a:pt x="18" y="6"/>
                    <a:pt x="3" y="4"/>
                  </a:cubicBezTo>
                  <a:cubicBezTo>
                    <a:pt x="1" y="4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Freeform 1617">
              <a:extLst>
                <a:ext uri="{FF2B5EF4-FFF2-40B4-BE49-F238E27FC236}">
                  <a16:creationId xmlns:a16="http://schemas.microsoft.com/office/drawing/2014/main" id="{6DF39283-97E3-4E2A-A6CF-1B304447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09687"/>
              <a:ext cx="76200" cy="12700"/>
            </a:xfrm>
            <a:custGeom>
              <a:avLst/>
              <a:gdLst>
                <a:gd name="T0" fmla="*/ 3 w 50"/>
                <a:gd name="T1" fmla="*/ 1 h 8"/>
                <a:gd name="T2" fmla="*/ 48 w 50"/>
                <a:gd name="T3" fmla="*/ 5 h 8"/>
                <a:gd name="T4" fmla="*/ 48 w 50"/>
                <a:gd name="T5" fmla="*/ 7 h 8"/>
                <a:gd name="T6" fmla="*/ 3 w 50"/>
                <a:gd name="T7" fmla="*/ 5 h 8"/>
                <a:gd name="T8" fmla="*/ 3 w 5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3" y="1"/>
                  </a:moveTo>
                  <a:cubicBezTo>
                    <a:pt x="17" y="0"/>
                    <a:pt x="34" y="1"/>
                    <a:pt x="48" y="5"/>
                  </a:cubicBezTo>
                  <a:cubicBezTo>
                    <a:pt x="50" y="6"/>
                    <a:pt x="49" y="8"/>
                    <a:pt x="48" y="7"/>
                  </a:cubicBezTo>
                  <a:cubicBezTo>
                    <a:pt x="33" y="7"/>
                    <a:pt x="18" y="6"/>
                    <a:pt x="3" y="5"/>
                  </a:cubicBezTo>
                  <a:cubicBezTo>
                    <a:pt x="0" y="5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Freeform 1618">
              <a:extLst>
                <a:ext uri="{FF2B5EF4-FFF2-40B4-BE49-F238E27FC236}">
                  <a16:creationId xmlns:a16="http://schemas.microsoft.com/office/drawing/2014/main" id="{9A511EF8-9C88-4D1A-A3F1-4F59182F1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1293812"/>
              <a:ext cx="68263" cy="12700"/>
            </a:xfrm>
            <a:custGeom>
              <a:avLst/>
              <a:gdLst>
                <a:gd name="T0" fmla="*/ 1 w 45"/>
                <a:gd name="T1" fmla="*/ 2 h 8"/>
                <a:gd name="T2" fmla="*/ 23 w 45"/>
                <a:gd name="T3" fmla="*/ 3 h 8"/>
                <a:gd name="T4" fmla="*/ 44 w 45"/>
                <a:gd name="T5" fmla="*/ 6 h 8"/>
                <a:gd name="T6" fmla="*/ 43 w 45"/>
                <a:gd name="T7" fmla="*/ 8 h 8"/>
                <a:gd name="T8" fmla="*/ 21 w 45"/>
                <a:gd name="T9" fmla="*/ 6 h 8"/>
                <a:gd name="T10" fmla="*/ 1 w 45"/>
                <a:gd name="T11" fmla="*/ 4 h 8"/>
                <a:gd name="T12" fmla="*/ 1 w 45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1" y="2"/>
                  </a:moveTo>
                  <a:cubicBezTo>
                    <a:pt x="8" y="0"/>
                    <a:pt x="16" y="2"/>
                    <a:pt x="23" y="3"/>
                  </a:cubicBezTo>
                  <a:cubicBezTo>
                    <a:pt x="30" y="3"/>
                    <a:pt x="37" y="4"/>
                    <a:pt x="44" y="6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36" y="8"/>
                    <a:pt x="28" y="7"/>
                    <a:pt x="21" y="6"/>
                  </a:cubicBezTo>
                  <a:cubicBezTo>
                    <a:pt x="14" y="6"/>
                    <a:pt x="7" y="6"/>
                    <a:pt x="1" y="4"/>
                  </a:cubicBezTo>
                  <a:cubicBezTo>
                    <a:pt x="0" y="4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Freeform 1619">
              <a:extLst>
                <a:ext uri="{FF2B5EF4-FFF2-40B4-BE49-F238E27FC236}">
                  <a16:creationId xmlns:a16="http://schemas.microsoft.com/office/drawing/2014/main" id="{6EB827B0-DDC8-4B05-BDC3-23C939DA6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281112"/>
              <a:ext cx="69850" cy="12700"/>
            </a:xfrm>
            <a:custGeom>
              <a:avLst/>
              <a:gdLst>
                <a:gd name="T0" fmla="*/ 1 w 46"/>
                <a:gd name="T1" fmla="*/ 2 h 9"/>
                <a:gd name="T2" fmla="*/ 17 w 46"/>
                <a:gd name="T3" fmla="*/ 2 h 9"/>
                <a:gd name="T4" fmla="*/ 45 w 46"/>
                <a:gd name="T5" fmla="*/ 7 h 9"/>
                <a:gd name="T6" fmla="*/ 44 w 46"/>
                <a:gd name="T7" fmla="*/ 9 h 9"/>
                <a:gd name="T8" fmla="*/ 2 w 46"/>
                <a:gd name="T9" fmla="*/ 5 h 9"/>
                <a:gd name="T10" fmla="*/ 1 w 46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">
                  <a:moveTo>
                    <a:pt x="1" y="2"/>
                  </a:moveTo>
                  <a:cubicBezTo>
                    <a:pt x="7" y="0"/>
                    <a:pt x="12" y="1"/>
                    <a:pt x="17" y="2"/>
                  </a:cubicBezTo>
                  <a:cubicBezTo>
                    <a:pt x="26" y="3"/>
                    <a:pt x="36" y="4"/>
                    <a:pt x="45" y="7"/>
                  </a:cubicBezTo>
                  <a:cubicBezTo>
                    <a:pt x="46" y="7"/>
                    <a:pt x="46" y="9"/>
                    <a:pt x="44" y="9"/>
                  </a:cubicBezTo>
                  <a:cubicBezTo>
                    <a:pt x="30" y="8"/>
                    <a:pt x="16" y="4"/>
                    <a:pt x="2" y="5"/>
                  </a:cubicBezTo>
                  <a:cubicBezTo>
                    <a:pt x="0" y="5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2" name="Freeform 1620">
              <a:extLst>
                <a:ext uri="{FF2B5EF4-FFF2-40B4-BE49-F238E27FC236}">
                  <a16:creationId xmlns:a16="http://schemas.microsoft.com/office/drawing/2014/main" id="{A756F005-5709-4519-A31A-E3B19AD0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273175"/>
              <a:ext cx="65088" cy="9525"/>
            </a:xfrm>
            <a:custGeom>
              <a:avLst/>
              <a:gdLst>
                <a:gd name="T0" fmla="*/ 1 w 43"/>
                <a:gd name="T1" fmla="*/ 1 h 6"/>
                <a:gd name="T2" fmla="*/ 22 w 43"/>
                <a:gd name="T3" fmla="*/ 2 h 6"/>
                <a:gd name="T4" fmla="*/ 42 w 43"/>
                <a:gd name="T5" fmla="*/ 3 h 6"/>
                <a:gd name="T6" fmla="*/ 42 w 43"/>
                <a:gd name="T7" fmla="*/ 4 h 6"/>
                <a:gd name="T8" fmla="*/ 20 w 43"/>
                <a:gd name="T9" fmla="*/ 5 h 6"/>
                <a:gd name="T10" fmla="*/ 1 w 43"/>
                <a:gd name="T11" fmla="*/ 3 h 6"/>
                <a:gd name="T12" fmla="*/ 1 w 43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">
                  <a:moveTo>
                    <a:pt x="1" y="1"/>
                  </a:moveTo>
                  <a:cubicBezTo>
                    <a:pt x="8" y="0"/>
                    <a:pt x="15" y="1"/>
                    <a:pt x="22" y="2"/>
                  </a:cubicBezTo>
                  <a:cubicBezTo>
                    <a:pt x="28" y="2"/>
                    <a:pt x="35" y="2"/>
                    <a:pt x="42" y="3"/>
                  </a:cubicBezTo>
                  <a:cubicBezTo>
                    <a:pt x="43" y="3"/>
                    <a:pt x="43" y="4"/>
                    <a:pt x="42" y="4"/>
                  </a:cubicBezTo>
                  <a:cubicBezTo>
                    <a:pt x="35" y="6"/>
                    <a:pt x="27" y="5"/>
                    <a:pt x="20" y="5"/>
                  </a:cubicBezTo>
                  <a:cubicBezTo>
                    <a:pt x="13" y="5"/>
                    <a:pt x="7" y="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3" name="Freeform 1621">
              <a:extLst>
                <a:ext uri="{FF2B5EF4-FFF2-40B4-BE49-F238E27FC236}">
                  <a16:creationId xmlns:a16="http://schemas.microsoft.com/office/drawing/2014/main" id="{C08C29BA-D92D-4FD0-AE34-D6F638AB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64" y="1246187"/>
              <a:ext cx="115888" cy="249238"/>
            </a:xfrm>
            <a:custGeom>
              <a:avLst/>
              <a:gdLst>
                <a:gd name="T0" fmla="*/ 10 w 76"/>
                <a:gd name="T1" fmla="*/ 158 h 162"/>
                <a:gd name="T2" fmla="*/ 13 w 76"/>
                <a:gd name="T3" fmla="*/ 160 h 162"/>
                <a:gd name="T4" fmla="*/ 46 w 76"/>
                <a:gd name="T5" fmla="*/ 161 h 162"/>
                <a:gd name="T6" fmla="*/ 66 w 76"/>
                <a:gd name="T7" fmla="*/ 160 h 162"/>
                <a:gd name="T8" fmla="*/ 70 w 76"/>
                <a:gd name="T9" fmla="*/ 129 h 162"/>
                <a:gd name="T10" fmla="*/ 66 w 76"/>
                <a:gd name="T11" fmla="*/ 39 h 162"/>
                <a:gd name="T12" fmla="*/ 65 w 76"/>
                <a:gd name="T13" fmla="*/ 30 h 162"/>
                <a:gd name="T14" fmla="*/ 54 w 76"/>
                <a:gd name="T15" fmla="*/ 5 h 162"/>
                <a:gd name="T16" fmla="*/ 7 w 76"/>
                <a:gd name="T17" fmla="*/ 8 h 162"/>
                <a:gd name="T18" fmla="*/ 4 w 76"/>
                <a:gd name="T19" fmla="*/ 11 h 162"/>
                <a:gd name="T20" fmla="*/ 10 w 76"/>
                <a:gd name="T21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62">
                  <a:moveTo>
                    <a:pt x="10" y="158"/>
                  </a:moveTo>
                  <a:cubicBezTo>
                    <a:pt x="10" y="159"/>
                    <a:pt x="12" y="160"/>
                    <a:pt x="13" y="160"/>
                  </a:cubicBezTo>
                  <a:cubicBezTo>
                    <a:pt x="24" y="161"/>
                    <a:pt x="35" y="161"/>
                    <a:pt x="46" y="161"/>
                  </a:cubicBezTo>
                  <a:cubicBezTo>
                    <a:pt x="51" y="161"/>
                    <a:pt x="62" y="162"/>
                    <a:pt x="66" y="160"/>
                  </a:cubicBezTo>
                  <a:cubicBezTo>
                    <a:pt x="76" y="155"/>
                    <a:pt x="71" y="137"/>
                    <a:pt x="70" y="129"/>
                  </a:cubicBezTo>
                  <a:cubicBezTo>
                    <a:pt x="69" y="99"/>
                    <a:pt x="69" y="69"/>
                    <a:pt x="66" y="39"/>
                  </a:cubicBezTo>
                  <a:cubicBezTo>
                    <a:pt x="65" y="36"/>
                    <a:pt x="65" y="33"/>
                    <a:pt x="65" y="30"/>
                  </a:cubicBezTo>
                  <a:cubicBezTo>
                    <a:pt x="65" y="21"/>
                    <a:pt x="65" y="10"/>
                    <a:pt x="54" y="5"/>
                  </a:cubicBezTo>
                  <a:cubicBezTo>
                    <a:pt x="42" y="0"/>
                    <a:pt x="20" y="6"/>
                    <a:pt x="7" y="8"/>
                  </a:cubicBezTo>
                  <a:cubicBezTo>
                    <a:pt x="5" y="8"/>
                    <a:pt x="5" y="10"/>
                    <a:pt x="4" y="11"/>
                  </a:cubicBezTo>
                  <a:cubicBezTo>
                    <a:pt x="0" y="60"/>
                    <a:pt x="1" y="109"/>
                    <a:pt x="10" y="158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4" name="Freeform 1622">
              <a:extLst>
                <a:ext uri="{FF2B5EF4-FFF2-40B4-BE49-F238E27FC236}">
                  <a16:creationId xmlns:a16="http://schemas.microsoft.com/office/drawing/2014/main" id="{A5F9BE5A-58DD-43AE-AFB5-8D606206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4" y="1255712"/>
              <a:ext cx="85725" cy="239713"/>
            </a:xfrm>
            <a:custGeom>
              <a:avLst/>
              <a:gdLst>
                <a:gd name="T0" fmla="*/ 4 w 56"/>
                <a:gd name="T1" fmla="*/ 155 h 156"/>
                <a:gd name="T2" fmla="*/ 40 w 56"/>
                <a:gd name="T3" fmla="*/ 154 h 156"/>
                <a:gd name="T4" fmla="*/ 44 w 56"/>
                <a:gd name="T5" fmla="*/ 152 h 156"/>
                <a:gd name="T6" fmla="*/ 47 w 56"/>
                <a:gd name="T7" fmla="*/ 78 h 156"/>
                <a:gd name="T8" fmla="*/ 55 w 56"/>
                <a:gd name="T9" fmla="*/ 10 h 156"/>
                <a:gd name="T10" fmla="*/ 56 w 56"/>
                <a:gd name="T11" fmla="*/ 7 h 156"/>
                <a:gd name="T12" fmla="*/ 56 w 56"/>
                <a:gd name="T13" fmla="*/ 6 h 156"/>
                <a:gd name="T14" fmla="*/ 53 w 56"/>
                <a:gd name="T15" fmla="*/ 2 h 156"/>
                <a:gd name="T16" fmla="*/ 51 w 56"/>
                <a:gd name="T17" fmla="*/ 2 h 156"/>
                <a:gd name="T18" fmla="*/ 48 w 56"/>
                <a:gd name="T19" fmla="*/ 4 h 156"/>
                <a:gd name="T20" fmla="*/ 48 w 56"/>
                <a:gd name="T21" fmla="*/ 4 h 156"/>
                <a:gd name="T22" fmla="*/ 32 w 56"/>
                <a:gd name="T23" fmla="*/ 1 h 156"/>
                <a:gd name="T24" fmla="*/ 28 w 56"/>
                <a:gd name="T25" fmla="*/ 3 h 156"/>
                <a:gd name="T26" fmla="*/ 1 w 56"/>
                <a:gd name="T27" fmla="*/ 152 h 156"/>
                <a:gd name="T28" fmla="*/ 4 w 56"/>
                <a:gd name="T29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6">
                  <a:moveTo>
                    <a:pt x="4" y="155"/>
                  </a:moveTo>
                  <a:cubicBezTo>
                    <a:pt x="16" y="156"/>
                    <a:pt x="28" y="156"/>
                    <a:pt x="40" y="154"/>
                  </a:cubicBezTo>
                  <a:cubicBezTo>
                    <a:pt x="42" y="154"/>
                    <a:pt x="44" y="153"/>
                    <a:pt x="44" y="152"/>
                  </a:cubicBezTo>
                  <a:cubicBezTo>
                    <a:pt x="44" y="127"/>
                    <a:pt x="45" y="103"/>
                    <a:pt x="47" y="78"/>
                  </a:cubicBezTo>
                  <a:cubicBezTo>
                    <a:pt x="49" y="56"/>
                    <a:pt x="55" y="32"/>
                    <a:pt x="55" y="10"/>
                  </a:cubicBezTo>
                  <a:cubicBezTo>
                    <a:pt x="56" y="9"/>
                    <a:pt x="56" y="8"/>
                    <a:pt x="56" y="7"/>
                  </a:cubicBezTo>
                  <a:cubicBezTo>
                    <a:pt x="56" y="7"/>
                    <a:pt x="56" y="6"/>
                    <a:pt x="56" y="6"/>
                  </a:cubicBezTo>
                  <a:cubicBezTo>
                    <a:pt x="56" y="4"/>
                    <a:pt x="55" y="2"/>
                    <a:pt x="53" y="2"/>
                  </a:cubicBezTo>
                  <a:cubicBezTo>
                    <a:pt x="52" y="2"/>
                    <a:pt x="51" y="2"/>
                    <a:pt x="51" y="2"/>
                  </a:cubicBezTo>
                  <a:cubicBezTo>
                    <a:pt x="50" y="2"/>
                    <a:pt x="48" y="3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2" y="2"/>
                    <a:pt x="33" y="1"/>
                    <a:pt x="32" y="1"/>
                  </a:cubicBezTo>
                  <a:cubicBezTo>
                    <a:pt x="30" y="0"/>
                    <a:pt x="28" y="1"/>
                    <a:pt x="28" y="3"/>
                  </a:cubicBezTo>
                  <a:cubicBezTo>
                    <a:pt x="13" y="52"/>
                    <a:pt x="15" y="103"/>
                    <a:pt x="1" y="152"/>
                  </a:cubicBezTo>
                  <a:cubicBezTo>
                    <a:pt x="0" y="154"/>
                    <a:pt x="2" y="155"/>
                    <a:pt x="4" y="155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5" name="Freeform 1623">
              <a:extLst>
                <a:ext uri="{FF2B5EF4-FFF2-40B4-BE49-F238E27FC236}">
                  <a16:creationId xmlns:a16="http://schemas.microsoft.com/office/drawing/2014/main" id="{64601374-2C35-43CA-B764-47DFB4C8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6" y="1270000"/>
              <a:ext cx="52388" cy="41275"/>
            </a:xfrm>
            <a:custGeom>
              <a:avLst/>
              <a:gdLst>
                <a:gd name="T0" fmla="*/ 4 w 34"/>
                <a:gd name="T1" fmla="*/ 2 h 27"/>
                <a:gd name="T2" fmla="*/ 29 w 34"/>
                <a:gd name="T3" fmla="*/ 21 h 27"/>
                <a:gd name="T4" fmla="*/ 33 w 34"/>
                <a:gd name="T5" fmla="*/ 17 h 27"/>
                <a:gd name="T6" fmla="*/ 34 w 34"/>
                <a:gd name="T7" fmla="*/ 19 h 27"/>
                <a:gd name="T8" fmla="*/ 27 w 34"/>
                <a:gd name="T9" fmla="*/ 26 h 27"/>
                <a:gd name="T10" fmla="*/ 25 w 34"/>
                <a:gd name="T11" fmla="*/ 26 h 27"/>
                <a:gd name="T12" fmla="*/ 1 w 34"/>
                <a:gd name="T13" fmla="*/ 4 h 27"/>
                <a:gd name="T14" fmla="*/ 4 w 34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4" y="2"/>
                  </a:moveTo>
                  <a:cubicBezTo>
                    <a:pt x="9" y="8"/>
                    <a:pt x="21" y="25"/>
                    <a:pt x="29" y="21"/>
                  </a:cubicBezTo>
                  <a:cubicBezTo>
                    <a:pt x="30" y="20"/>
                    <a:pt x="31" y="19"/>
                    <a:pt x="33" y="17"/>
                  </a:cubicBezTo>
                  <a:cubicBezTo>
                    <a:pt x="33" y="18"/>
                    <a:pt x="34" y="19"/>
                    <a:pt x="34" y="19"/>
                  </a:cubicBezTo>
                  <a:cubicBezTo>
                    <a:pt x="32" y="22"/>
                    <a:pt x="29" y="24"/>
                    <a:pt x="27" y="26"/>
                  </a:cubicBezTo>
                  <a:cubicBezTo>
                    <a:pt x="26" y="27"/>
                    <a:pt x="25" y="27"/>
                    <a:pt x="25" y="26"/>
                  </a:cubicBezTo>
                  <a:cubicBezTo>
                    <a:pt x="16" y="19"/>
                    <a:pt x="9" y="12"/>
                    <a:pt x="1" y="4"/>
                  </a:cubicBezTo>
                  <a:cubicBezTo>
                    <a:pt x="0" y="3"/>
                    <a:pt x="2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6" name="Freeform 1624">
              <a:extLst>
                <a:ext uri="{FF2B5EF4-FFF2-40B4-BE49-F238E27FC236}">
                  <a16:creationId xmlns:a16="http://schemas.microsoft.com/office/drawing/2014/main" id="{1EDC33AF-6E60-4DFD-B342-89187B117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4" y="1271587"/>
              <a:ext cx="25400" cy="19050"/>
            </a:xfrm>
            <a:custGeom>
              <a:avLst/>
              <a:gdLst>
                <a:gd name="T0" fmla="*/ 0 w 17"/>
                <a:gd name="T1" fmla="*/ 12 h 13"/>
                <a:gd name="T2" fmla="*/ 1 w 17"/>
                <a:gd name="T3" fmla="*/ 11 h 13"/>
                <a:gd name="T4" fmla="*/ 15 w 17"/>
                <a:gd name="T5" fmla="*/ 1 h 13"/>
                <a:gd name="T6" fmla="*/ 16 w 17"/>
                <a:gd name="T7" fmla="*/ 2 h 13"/>
                <a:gd name="T8" fmla="*/ 2 w 17"/>
                <a:gd name="T9" fmla="*/ 13 h 13"/>
                <a:gd name="T10" fmla="*/ 0 w 17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3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5" y="8"/>
                    <a:pt x="10" y="4"/>
                    <a:pt x="15" y="1"/>
                  </a:cubicBezTo>
                  <a:cubicBezTo>
                    <a:pt x="16" y="0"/>
                    <a:pt x="17" y="2"/>
                    <a:pt x="16" y="2"/>
                  </a:cubicBezTo>
                  <a:cubicBezTo>
                    <a:pt x="12" y="6"/>
                    <a:pt x="7" y="10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7" name="Freeform 1625">
              <a:extLst>
                <a:ext uri="{FF2B5EF4-FFF2-40B4-BE49-F238E27FC236}">
                  <a16:creationId xmlns:a16="http://schemas.microsoft.com/office/drawing/2014/main" id="{13FD0C18-6F13-426C-8D82-820042B9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0000"/>
              <a:ext cx="44450" cy="36513"/>
            </a:xfrm>
            <a:custGeom>
              <a:avLst/>
              <a:gdLst>
                <a:gd name="T0" fmla="*/ 3 w 30"/>
                <a:gd name="T1" fmla="*/ 1 h 24"/>
                <a:gd name="T2" fmla="*/ 8 w 30"/>
                <a:gd name="T3" fmla="*/ 10 h 24"/>
                <a:gd name="T4" fmla="*/ 10 w 30"/>
                <a:gd name="T5" fmla="*/ 16 h 24"/>
                <a:gd name="T6" fmla="*/ 13 w 30"/>
                <a:gd name="T7" fmla="*/ 19 h 24"/>
                <a:gd name="T8" fmla="*/ 21 w 30"/>
                <a:gd name="T9" fmla="*/ 12 h 24"/>
                <a:gd name="T10" fmla="*/ 29 w 30"/>
                <a:gd name="T11" fmla="*/ 5 h 24"/>
                <a:gd name="T12" fmla="*/ 30 w 30"/>
                <a:gd name="T13" fmla="*/ 5 h 24"/>
                <a:gd name="T14" fmla="*/ 20 w 30"/>
                <a:gd name="T15" fmla="*/ 16 h 24"/>
                <a:gd name="T16" fmla="*/ 12 w 30"/>
                <a:gd name="T17" fmla="*/ 24 h 24"/>
                <a:gd name="T18" fmla="*/ 7 w 30"/>
                <a:gd name="T19" fmla="*/ 17 h 24"/>
                <a:gd name="T20" fmla="*/ 0 w 30"/>
                <a:gd name="T21" fmla="*/ 2 h 24"/>
                <a:gd name="T22" fmla="*/ 3 w 30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4"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8" y="12"/>
                    <a:pt x="9" y="14"/>
                    <a:pt x="10" y="16"/>
                  </a:cubicBezTo>
                  <a:cubicBezTo>
                    <a:pt x="11" y="18"/>
                    <a:pt x="11" y="20"/>
                    <a:pt x="13" y="19"/>
                  </a:cubicBezTo>
                  <a:cubicBezTo>
                    <a:pt x="16" y="19"/>
                    <a:pt x="19" y="14"/>
                    <a:pt x="21" y="12"/>
                  </a:cubicBezTo>
                  <a:cubicBezTo>
                    <a:pt x="23" y="10"/>
                    <a:pt x="26" y="7"/>
                    <a:pt x="29" y="5"/>
                  </a:cubicBezTo>
                  <a:cubicBezTo>
                    <a:pt x="29" y="4"/>
                    <a:pt x="30" y="5"/>
                    <a:pt x="30" y="5"/>
                  </a:cubicBezTo>
                  <a:cubicBezTo>
                    <a:pt x="27" y="9"/>
                    <a:pt x="24" y="13"/>
                    <a:pt x="20" y="16"/>
                  </a:cubicBezTo>
                  <a:cubicBezTo>
                    <a:pt x="19" y="18"/>
                    <a:pt x="15" y="24"/>
                    <a:pt x="12" y="24"/>
                  </a:cubicBezTo>
                  <a:cubicBezTo>
                    <a:pt x="9" y="24"/>
                    <a:pt x="8" y="19"/>
                    <a:pt x="7" y="17"/>
                  </a:cubicBezTo>
                  <a:cubicBezTo>
                    <a:pt x="5" y="12"/>
                    <a:pt x="2" y="7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Freeform 1626">
              <a:extLst>
                <a:ext uri="{FF2B5EF4-FFF2-40B4-BE49-F238E27FC236}">
                  <a16:creationId xmlns:a16="http://schemas.microsoft.com/office/drawing/2014/main" id="{ED36B172-E1CD-4C71-883A-7B63E37C2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5589" y="1422400"/>
              <a:ext cx="46038" cy="50800"/>
            </a:xfrm>
            <a:custGeom>
              <a:avLst/>
              <a:gdLst>
                <a:gd name="T0" fmla="*/ 4 w 30"/>
                <a:gd name="T1" fmla="*/ 4 h 33"/>
                <a:gd name="T2" fmla="*/ 6 w 30"/>
                <a:gd name="T3" fmla="*/ 29 h 33"/>
                <a:gd name="T4" fmla="*/ 22 w 30"/>
                <a:gd name="T5" fmla="*/ 28 h 33"/>
                <a:gd name="T6" fmla="*/ 27 w 30"/>
                <a:gd name="T7" fmla="*/ 16 h 33"/>
                <a:gd name="T8" fmla="*/ 28 w 30"/>
                <a:gd name="T9" fmla="*/ 4 h 33"/>
                <a:gd name="T10" fmla="*/ 20 w 30"/>
                <a:gd name="T11" fmla="*/ 1 h 33"/>
                <a:gd name="T12" fmla="*/ 3 w 30"/>
                <a:gd name="T13" fmla="*/ 1 h 33"/>
                <a:gd name="T14" fmla="*/ 4 w 30"/>
                <a:gd name="T15" fmla="*/ 4 h 33"/>
                <a:gd name="T16" fmla="*/ 5 w 30"/>
                <a:gd name="T17" fmla="*/ 4 h 33"/>
                <a:gd name="T18" fmla="*/ 15 w 30"/>
                <a:gd name="T19" fmla="*/ 3 h 33"/>
                <a:gd name="T20" fmla="*/ 22 w 30"/>
                <a:gd name="T21" fmla="*/ 4 h 33"/>
                <a:gd name="T22" fmla="*/ 25 w 30"/>
                <a:gd name="T23" fmla="*/ 8 h 33"/>
                <a:gd name="T24" fmla="*/ 22 w 30"/>
                <a:gd name="T25" fmla="*/ 23 h 33"/>
                <a:gd name="T26" fmla="*/ 11 w 30"/>
                <a:gd name="T27" fmla="*/ 29 h 33"/>
                <a:gd name="T28" fmla="*/ 5 w 30"/>
                <a:gd name="T29" fmla="*/ 20 h 33"/>
                <a:gd name="T30" fmla="*/ 5 w 30"/>
                <a:gd name="T3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3">
                  <a:moveTo>
                    <a:pt x="4" y="4"/>
                  </a:moveTo>
                  <a:cubicBezTo>
                    <a:pt x="2" y="11"/>
                    <a:pt x="0" y="23"/>
                    <a:pt x="6" y="29"/>
                  </a:cubicBezTo>
                  <a:cubicBezTo>
                    <a:pt x="11" y="33"/>
                    <a:pt x="18" y="33"/>
                    <a:pt x="22" y="28"/>
                  </a:cubicBezTo>
                  <a:cubicBezTo>
                    <a:pt x="25" y="25"/>
                    <a:pt x="26" y="20"/>
                    <a:pt x="27" y="16"/>
                  </a:cubicBezTo>
                  <a:cubicBezTo>
                    <a:pt x="28" y="13"/>
                    <a:pt x="30" y="7"/>
                    <a:pt x="28" y="4"/>
                  </a:cubicBezTo>
                  <a:cubicBezTo>
                    <a:pt x="27" y="1"/>
                    <a:pt x="23" y="1"/>
                    <a:pt x="20" y="1"/>
                  </a:cubicBezTo>
                  <a:cubicBezTo>
                    <a:pt x="14" y="0"/>
                    <a:pt x="8" y="0"/>
                    <a:pt x="3" y="1"/>
                  </a:cubicBezTo>
                  <a:cubicBezTo>
                    <a:pt x="1" y="1"/>
                    <a:pt x="1" y="4"/>
                    <a:pt x="4" y="4"/>
                  </a:cubicBezTo>
                  <a:close/>
                  <a:moveTo>
                    <a:pt x="5" y="4"/>
                  </a:moveTo>
                  <a:cubicBezTo>
                    <a:pt x="8" y="3"/>
                    <a:pt x="12" y="3"/>
                    <a:pt x="15" y="3"/>
                  </a:cubicBezTo>
                  <a:cubicBezTo>
                    <a:pt x="17" y="3"/>
                    <a:pt x="20" y="4"/>
                    <a:pt x="22" y="4"/>
                  </a:cubicBezTo>
                  <a:cubicBezTo>
                    <a:pt x="25" y="4"/>
                    <a:pt x="26" y="6"/>
                    <a:pt x="25" y="8"/>
                  </a:cubicBezTo>
                  <a:cubicBezTo>
                    <a:pt x="26" y="12"/>
                    <a:pt x="24" y="19"/>
                    <a:pt x="22" y="23"/>
                  </a:cubicBezTo>
                  <a:cubicBezTo>
                    <a:pt x="20" y="26"/>
                    <a:pt x="17" y="32"/>
                    <a:pt x="11" y="29"/>
                  </a:cubicBezTo>
                  <a:cubicBezTo>
                    <a:pt x="7" y="27"/>
                    <a:pt x="5" y="23"/>
                    <a:pt x="5" y="20"/>
                  </a:cubicBezTo>
                  <a:cubicBezTo>
                    <a:pt x="4" y="14"/>
                    <a:pt x="5" y="9"/>
                    <a:pt x="5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9" name="Freeform 1627">
              <a:extLst>
                <a:ext uri="{FF2B5EF4-FFF2-40B4-BE49-F238E27FC236}">
                  <a16:creationId xmlns:a16="http://schemas.microsoft.com/office/drawing/2014/main" id="{F13D0A06-1591-483B-B82A-C6C108233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601" y="1412875"/>
              <a:ext cx="33338" cy="47625"/>
            </a:xfrm>
            <a:custGeom>
              <a:avLst/>
              <a:gdLst>
                <a:gd name="T0" fmla="*/ 1 w 22"/>
                <a:gd name="T1" fmla="*/ 21 h 31"/>
                <a:gd name="T2" fmla="*/ 6 w 22"/>
                <a:gd name="T3" fmla="*/ 31 h 31"/>
                <a:gd name="T4" fmla="*/ 15 w 22"/>
                <a:gd name="T5" fmla="*/ 23 h 31"/>
                <a:gd name="T6" fmla="*/ 18 w 22"/>
                <a:gd name="T7" fmla="*/ 8 h 31"/>
                <a:gd name="T8" fmla="*/ 19 w 22"/>
                <a:gd name="T9" fmla="*/ 8 h 31"/>
                <a:gd name="T10" fmla="*/ 20 w 22"/>
                <a:gd name="T11" fmla="*/ 5 h 31"/>
                <a:gd name="T12" fmla="*/ 5 w 22"/>
                <a:gd name="T13" fmla="*/ 0 h 31"/>
                <a:gd name="T14" fmla="*/ 3 w 22"/>
                <a:gd name="T15" fmla="*/ 1 h 31"/>
                <a:gd name="T16" fmla="*/ 1 w 22"/>
                <a:gd name="T17" fmla="*/ 21 h 31"/>
                <a:gd name="T18" fmla="*/ 3 w 22"/>
                <a:gd name="T19" fmla="*/ 13 h 31"/>
                <a:gd name="T20" fmla="*/ 5 w 22"/>
                <a:gd name="T21" fmla="*/ 3 h 31"/>
                <a:gd name="T22" fmla="*/ 18 w 22"/>
                <a:gd name="T23" fmla="*/ 7 h 31"/>
                <a:gd name="T24" fmla="*/ 15 w 22"/>
                <a:gd name="T25" fmla="*/ 18 h 31"/>
                <a:gd name="T26" fmla="*/ 12 w 22"/>
                <a:gd name="T27" fmla="*/ 23 h 31"/>
                <a:gd name="T28" fmla="*/ 8 w 22"/>
                <a:gd name="T29" fmla="*/ 26 h 31"/>
                <a:gd name="T30" fmla="*/ 4 w 22"/>
                <a:gd name="T31" fmla="*/ 25 h 31"/>
                <a:gd name="T32" fmla="*/ 3 w 22"/>
                <a:gd name="T3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1">
                  <a:moveTo>
                    <a:pt x="1" y="21"/>
                  </a:moveTo>
                  <a:cubicBezTo>
                    <a:pt x="1" y="24"/>
                    <a:pt x="1" y="31"/>
                    <a:pt x="6" y="31"/>
                  </a:cubicBezTo>
                  <a:cubicBezTo>
                    <a:pt x="11" y="31"/>
                    <a:pt x="14" y="25"/>
                    <a:pt x="15" y="23"/>
                  </a:cubicBezTo>
                  <a:cubicBezTo>
                    <a:pt x="18" y="18"/>
                    <a:pt x="19" y="13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9"/>
                    <a:pt x="22" y="6"/>
                    <a:pt x="20" y="5"/>
                  </a:cubicBezTo>
                  <a:cubicBezTo>
                    <a:pt x="15" y="3"/>
                    <a:pt x="10" y="2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1" y="7"/>
                    <a:pt x="0" y="14"/>
                    <a:pt x="1" y="21"/>
                  </a:cubicBezTo>
                  <a:close/>
                  <a:moveTo>
                    <a:pt x="3" y="13"/>
                  </a:moveTo>
                  <a:cubicBezTo>
                    <a:pt x="4" y="10"/>
                    <a:pt x="4" y="6"/>
                    <a:pt x="5" y="3"/>
                  </a:cubicBezTo>
                  <a:cubicBezTo>
                    <a:pt x="9" y="4"/>
                    <a:pt x="13" y="6"/>
                    <a:pt x="18" y="7"/>
                  </a:cubicBezTo>
                  <a:cubicBezTo>
                    <a:pt x="17" y="11"/>
                    <a:pt x="17" y="14"/>
                    <a:pt x="15" y="18"/>
                  </a:cubicBezTo>
                  <a:cubicBezTo>
                    <a:pt x="15" y="19"/>
                    <a:pt x="14" y="22"/>
                    <a:pt x="12" y="23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5" y="28"/>
                    <a:pt x="4" y="27"/>
                    <a:pt x="4" y="25"/>
                  </a:cubicBezTo>
                  <a:cubicBezTo>
                    <a:pt x="2" y="22"/>
                    <a:pt x="3" y="16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0" name="Freeform 1628">
              <a:extLst>
                <a:ext uri="{FF2B5EF4-FFF2-40B4-BE49-F238E27FC236}">
                  <a16:creationId xmlns:a16="http://schemas.microsoft.com/office/drawing/2014/main" id="{8B3F3B8B-36A6-43BA-948C-B35A4CF1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284287"/>
              <a:ext cx="15875" cy="207963"/>
            </a:xfrm>
            <a:custGeom>
              <a:avLst/>
              <a:gdLst>
                <a:gd name="T0" fmla="*/ 4 w 11"/>
                <a:gd name="T1" fmla="*/ 1 h 135"/>
                <a:gd name="T2" fmla="*/ 7 w 11"/>
                <a:gd name="T3" fmla="*/ 1 h 135"/>
                <a:gd name="T4" fmla="*/ 11 w 11"/>
                <a:gd name="T5" fmla="*/ 135 h 135"/>
                <a:gd name="T6" fmla="*/ 10 w 11"/>
                <a:gd name="T7" fmla="*/ 135 h 135"/>
                <a:gd name="T8" fmla="*/ 4 w 11"/>
                <a:gd name="T9" fmla="*/ 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5">
                  <a:moveTo>
                    <a:pt x="4" y="1"/>
                  </a:moveTo>
                  <a:cubicBezTo>
                    <a:pt x="4" y="0"/>
                    <a:pt x="7" y="0"/>
                    <a:pt x="7" y="1"/>
                  </a:cubicBezTo>
                  <a:cubicBezTo>
                    <a:pt x="3" y="46"/>
                    <a:pt x="6" y="90"/>
                    <a:pt x="11" y="135"/>
                  </a:cubicBezTo>
                  <a:cubicBezTo>
                    <a:pt x="11" y="135"/>
                    <a:pt x="10" y="135"/>
                    <a:pt x="10" y="135"/>
                  </a:cubicBezTo>
                  <a:cubicBezTo>
                    <a:pt x="1" y="91"/>
                    <a:pt x="0" y="45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Freeform 1629">
              <a:extLst>
                <a:ext uri="{FF2B5EF4-FFF2-40B4-BE49-F238E27FC236}">
                  <a16:creationId xmlns:a16="http://schemas.microsoft.com/office/drawing/2014/main" id="{E2DC19D1-B367-4F65-B295-A3B6B1B0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251" y="1042987"/>
              <a:ext cx="104775" cy="103188"/>
            </a:xfrm>
            <a:custGeom>
              <a:avLst/>
              <a:gdLst>
                <a:gd name="T0" fmla="*/ 65 w 68"/>
                <a:gd name="T1" fmla="*/ 32 h 67"/>
                <a:gd name="T2" fmla="*/ 55 w 68"/>
                <a:gd name="T3" fmla="*/ 16 h 67"/>
                <a:gd name="T4" fmla="*/ 48 w 68"/>
                <a:gd name="T5" fmla="*/ 7 h 67"/>
                <a:gd name="T6" fmla="*/ 45 w 68"/>
                <a:gd name="T7" fmla="*/ 8 h 67"/>
                <a:gd name="T8" fmla="*/ 44 w 68"/>
                <a:gd name="T9" fmla="*/ 10 h 67"/>
                <a:gd name="T10" fmla="*/ 27 w 68"/>
                <a:gd name="T11" fmla="*/ 3 h 67"/>
                <a:gd name="T12" fmla="*/ 25 w 68"/>
                <a:gd name="T13" fmla="*/ 11 h 67"/>
                <a:gd name="T14" fmla="*/ 12 w 68"/>
                <a:gd name="T15" fmla="*/ 10 h 67"/>
                <a:gd name="T16" fmla="*/ 19 w 68"/>
                <a:gd name="T17" fmla="*/ 23 h 67"/>
                <a:gd name="T18" fmla="*/ 6 w 68"/>
                <a:gd name="T19" fmla="*/ 28 h 67"/>
                <a:gd name="T20" fmla="*/ 20 w 68"/>
                <a:gd name="T21" fmla="*/ 41 h 67"/>
                <a:gd name="T22" fmla="*/ 1 w 68"/>
                <a:gd name="T23" fmla="*/ 62 h 67"/>
                <a:gd name="T24" fmla="*/ 2 w 68"/>
                <a:gd name="T25" fmla="*/ 64 h 67"/>
                <a:gd name="T26" fmla="*/ 30 w 68"/>
                <a:gd name="T27" fmla="*/ 60 h 67"/>
                <a:gd name="T28" fmla="*/ 55 w 68"/>
                <a:gd name="T29" fmla="*/ 49 h 67"/>
                <a:gd name="T30" fmla="*/ 58 w 68"/>
                <a:gd name="T31" fmla="*/ 48 h 67"/>
                <a:gd name="T32" fmla="*/ 61 w 68"/>
                <a:gd name="T33" fmla="*/ 45 h 67"/>
                <a:gd name="T34" fmla="*/ 63 w 68"/>
                <a:gd name="T35" fmla="*/ 43 h 67"/>
                <a:gd name="T36" fmla="*/ 64 w 68"/>
                <a:gd name="T37" fmla="*/ 43 h 67"/>
                <a:gd name="T38" fmla="*/ 65 w 68"/>
                <a:gd name="T3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67">
                  <a:moveTo>
                    <a:pt x="65" y="32"/>
                  </a:moveTo>
                  <a:cubicBezTo>
                    <a:pt x="63" y="26"/>
                    <a:pt x="58" y="21"/>
                    <a:pt x="55" y="16"/>
                  </a:cubicBezTo>
                  <a:cubicBezTo>
                    <a:pt x="53" y="12"/>
                    <a:pt x="51" y="10"/>
                    <a:pt x="48" y="7"/>
                  </a:cubicBezTo>
                  <a:cubicBezTo>
                    <a:pt x="47" y="6"/>
                    <a:pt x="45" y="7"/>
                    <a:pt x="45" y="8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39" y="5"/>
                    <a:pt x="33" y="0"/>
                    <a:pt x="27" y="3"/>
                  </a:cubicBezTo>
                  <a:cubicBezTo>
                    <a:pt x="24" y="5"/>
                    <a:pt x="24" y="8"/>
                    <a:pt x="25" y="11"/>
                  </a:cubicBezTo>
                  <a:cubicBezTo>
                    <a:pt x="20" y="8"/>
                    <a:pt x="15" y="6"/>
                    <a:pt x="12" y="10"/>
                  </a:cubicBezTo>
                  <a:cubicBezTo>
                    <a:pt x="8" y="14"/>
                    <a:pt x="13" y="19"/>
                    <a:pt x="19" y="23"/>
                  </a:cubicBezTo>
                  <a:cubicBezTo>
                    <a:pt x="13" y="22"/>
                    <a:pt x="7" y="23"/>
                    <a:pt x="6" y="28"/>
                  </a:cubicBezTo>
                  <a:cubicBezTo>
                    <a:pt x="4" y="36"/>
                    <a:pt x="13" y="39"/>
                    <a:pt x="20" y="41"/>
                  </a:cubicBezTo>
                  <a:cubicBezTo>
                    <a:pt x="11" y="46"/>
                    <a:pt x="0" y="54"/>
                    <a:pt x="1" y="62"/>
                  </a:cubicBezTo>
                  <a:cubicBezTo>
                    <a:pt x="1" y="63"/>
                    <a:pt x="1" y="64"/>
                    <a:pt x="2" y="64"/>
                  </a:cubicBezTo>
                  <a:cubicBezTo>
                    <a:pt x="11" y="67"/>
                    <a:pt x="22" y="63"/>
                    <a:pt x="30" y="60"/>
                  </a:cubicBezTo>
                  <a:cubicBezTo>
                    <a:pt x="39" y="57"/>
                    <a:pt x="48" y="54"/>
                    <a:pt x="55" y="49"/>
                  </a:cubicBezTo>
                  <a:cubicBezTo>
                    <a:pt x="56" y="49"/>
                    <a:pt x="57" y="49"/>
                    <a:pt x="58" y="48"/>
                  </a:cubicBezTo>
                  <a:cubicBezTo>
                    <a:pt x="59" y="47"/>
                    <a:pt x="60" y="46"/>
                    <a:pt x="61" y="45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6" y="40"/>
                    <a:pt x="68" y="38"/>
                    <a:pt x="65" y="3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2" name="Freeform 1630">
              <a:extLst>
                <a:ext uri="{FF2B5EF4-FFF2-40B4-BE49-F238E27FC236}">
                  <a16:creationId xmlns:a16="http://schemas.microsoft.com/office/drawing/2014/main" id="{C198F244-4AD1-4411-9028-BAA18560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1071562"/>
              <a:ext cx="36513" cy="55563"/>
            </a:xfrm>
            <a:custGeom>
              <a:avLst/>
              <a:gdLst>
                <a:gd name="T0" fmla="*/ 19 w 24"/>
                <a:gd name="T1" fmla="*/ 29 h 36"/>
                <a:gd name="T2" fmla="*/ 15 w 24"/>
                <a:gd name="T3" fmla="*/ 33 h 36"/>
                <a:gd name="T4" fmla="*/ 10 w 24"/>
                <a:gd name="T5" fmla="*/ 35 h 36"/>
                <a:gd name="T6" fmla="*/ 6 w 24"/>
                <a:gd name="T7" fmla="*/ 33 h 36"/>
                <a:gd name="T8" fmla="*/ 5 w 24"/>
                <a:gd name="T9" fmla="*/ 32 h 36"/>
                <a:gd name="T10" fmla="*/ 2 w 24"/>
                <a:gd name="T11" fmla="*/ 23 h 36"/>
                <a:gd name="T12" fmla="*/ 1 w 24"/>
                <a:gd name="T13" fmla="*/ 14 h 36"/>
                <a:gd name="T14" fmla="*/ 6 w 24"/>
                <a:gd name="T15" fmla="*/ 3 h 36"/>
                <a:gd name="T16" fmla="*/ 13 w 24"/>
                <a:gd name="T17" fmla="*/ 0 h 36"/>
                <a:gd name="T18" fmla="*/ 13 w 24"/>
                <a:gd name="T19" fmla="*/ 1 h 36"/>
                <a:gd name="T20" fmla="*/ 21 w 24"/>
                <a:gd name="T21" fmla="*/ 7 h 36"/>
                <a:gd name="T22" fmla="*/ 19 w 24"/>
                <a:gd name="T2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6">
                  <a:moveTo>
                    <a:pt x="19" y="29"/>
                  </a:moveTo>
                  <a:cubicBezTo>
                    <a:pt x="18" y="31"/>
                    <a:pt x="17" y="32"/>
                    <a:pt x="15" y="33"/>
                  </a:cubicBezTo>
                  <a:cubicBezTo>
                    <a:pt x="14" y="34"/>
                    <a:pt x="12" y="36"/>
                    <a:pt x="10" y="35"/>
                  </a:cubicBezTo>
                  <a:cubicBezTo>
                    <a:pt x="8" y="35"/>
                    <a:pt x="7" y="34"/>
                    <a:pt x="6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29"/>
                    <a:pt x="1" y="26"/>
                    <a:pt x="2" y="23"/>
                  </a:cubicBezTo>
                  <a:cubicBezTo>
                    <a:pt x="1" y="20"/>
                    <a:pt x="0" y="17"/>
                    <a:pt x="1" y="14"/>
                  </a:cubicBezTo>
                  <a:cubicBezTo>
                    <a:pt x="1" y="10"/>
                    <a:pt x="3" y="5"/>
                    <a:pt x="6" y="3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7" y="1"/>
                    <a:pt x="20" y="4"/>
                    <a:pt x="21" y="7"/>
                  </a:cubicBezTo>
                  <a:cubicBezTo>
                    <a:pt x="24" y="13"/>
                    <a:pt x="23" y="24"/>
                    <a:pt x="19" y="29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3" name="Freeform 1631">
              <a:extLst>
                <a:ext uri="{FF2B5EF4-FFF2-40B4-BE49-F238E27FC236}">
                  <a16:creationId xmlns:a16="http://schemas.microsoft.com/office/drawing/2014/main" id="{9B346A21-94BC-482D-A435-B1DE1C74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1" y="1133475"/>
              <a:ext cx="47625" cy="80963"/>
            </a:xfrm>
            <a:custGeom>
              <a:avLst/>
              <a:gdLst>
                <a:gd name="T0" fmla="*/ 7 w 31"/>
                <a:gd name="T1" fmla="*/ 11 h 53"/>
                <a:gd name="T2" fmla="*/ 29 w 31"/>
                <a:gd name="T3" fmla="*/ 17 h 53"/>
                <a:gd name="T4" fmla="*/ 10 w 31"/>
                <a:gd name="T5" fmla="*/ 43 h 53"/>
                <a:gd name="T6" fmla="*/ 7 w 31"/>
                <a:gd name="T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53">
                  <a:moveTo>
                    <a:pt x="7" y="11"/>
                  </a:moveTo>
                  <a:cubicBezTo>
                    <a:pt x="12" y="0"/>
                    <a:pt x="27" y="7"/>
                    <a:pt x="29" y="17"/>
                  </a:cubicBezTo>
                  <a:cubicBezTo>
                    <a:pt x="31" y="26"/>
                    <a:pt x="24" y="53"/>
                    <a:pt x="10" y="43"/>
                  </a:cubicBezTo>
                  <a:cubicBezTo>
                    <a:pt x="1" y="37"/>
                    <a:pt x="0" y="19"/>
                    <a:pt x="7" y="11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4" name="Freeform 1632">
              <a:extLst>
                <a:ext uri="{FF2B5EF4-FFF2-40B4-BE49-F238E27FC236}">
                  <a16:creationId xmlns:a16="http://schemas.microsoft.com/office/drawing/2014/main" id="{39BDA5A8-7E22-4461-B60B-5F39638F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1071562"/>
              <a:ext cx="84138" cy="184150"/>
            </a:xfrm>
            <a:custGeom>
              <a:avLst/>
              <a:gdLst>
                <a:gd name="T0" fmla="*/ 49 w 54"/>
                <a:gd name="T1" fmla="*/ 0 h 120"/>
                <a:gd name="T2" fmla="*/ 49 w 54"/>
                <a:gd name="T3" fmla="*/ 0 h 120"/>
                <a:gd name="T4" fmla="*/ 20 w 54"/>
                <a:gd name="T5" fmla="*/ 22 h 120"/>
                <a:gd name="T6" fmla="*/ 9 w 54"/>
                <a:gd name="T7" fmla="*/ 35 h 120"/>
                <a:gd name="T8" fmla="*/ 6 w 54"/>
                <a:gd name="T9" fmla="*/ 66 h 120"/>
                <a:gd name="T10" fmla="*/ 14 w 54"/>
                <a:gd name="T11" fmla="*/ 84 h 120"/>
                <a:gd name="T12" fmla="*/ 16 w 54"/>
                <a:gd name="T13" fmla="*/ 87 h 120"/>
                <a:gd name="T14" fmla="*/ 18 w 54"/>
                <a:gd name="T15" fmla="*/ 93 h 120"/>
                <a:gd name="T16" fmla="*/ 15 w 54"/>
                <a:gd name="T17" fmla="*/ 104 h 120"/>
                <a:gd name="T18" fmla="*/ 4 w 54"/>
                <a:gd name="T19" fmla="*/ 101 h 120"/>
                <a:gd name="T20" fmla="*/ 0 w 54"/>
                <a:gd name="T21" fmla="*/ 101 h 120"/>
                <a:gd name="T22" fmla="*/ 25 w 54"/>
                <a:gd name="T23" fmla="*/ 110 h 120"/>
                <a:gd name="T24" fmla="*/ 28 w 54"/>
                <a:gd name="T25" fmla="*/ 78 h 120"/>
                <a:gd name="T26" fmla="*/ 34 w 54"/>
                <a:gd name="T27" fmla="*/ 60 h 120"/>
                <a:gd name="T28" fmla="*/ 52 w 54"/>
                <a:gd name="T29" fmla="*/ 35 h 120"/>
                <a:gd name="T30" fmla="*/ 53 w 54"/>
                <a:gd name="T31" fmla="*/ 12 h 120"/>
                <a:gd name="T32" fmla="*/ 49 w 54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12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39" y="4"/>
                    <a:pt x="29" y="15"/>
                    <a:pt x="20" y="22"/>
                  </a:cubicBezTo>
                  <a:cubicBezTo>
                    <a:pt x="16" y="26"/>
                    <a:pt x="12" y="30"/>
                    <a:pt x="9" y="35"/>
                  </a:cubicBezTo>
                  <a:cubicBezTo>
                    <a:pt x="4" y="44"/>
                    <a:pt x="5" y="56"/>
                    <a:pt x="6" y="66"/>
                  </a:cubicBezTo>
                  <a:cubicBezTo>
                    <a:pt x="7" y="72"/>
                    <a:pt x="11" y="78"/>
                    <a:pt x="14" y="84"/>
                  </a:cubicBezTo>
                  <a:cubicBezTo>
                    <a:pt x="15" y="85"/>
                    <a:pt x="15" y="86"/>
                    <a:pt x="16" y="87"/>
                  </a:cubicBezTo>
                  <a:cubicBezTo>
                    <a:pt x="16" y="88"/>
                    <a:pt x="17" y="90"/>
                    <a:pt x="18" y="93"/>
                  </a:cubicBezTo>
                  <a:cubicBezTo>
                    <a:pt x="20" y="97"/>
                    <a:pt x="19" y="101"/>
                    <a:pt x="15" y="104"/>
                  </a:cubicBezTo>
                  <a:cubicBezTo>
                    <a:pt x="12" y="106"/>
                    <a:pt x="7" y="105"/>
                    <a:pt x="4" y="101"/>
                  </a:cubicBezTo>
                  <a:cubicBezTo>
                    <a:pt x="4" y="99"/>
                    <a:pt x="0" y="99"/>
                    <a:pt x="0" y="101"/>
                  </a:cubicBezTo>
                  <a:cubicBezTo>
                    <a:pt x="0" y="116"/>
                    <a:pt x="16" y="120"/>
                    <a:pt x="25" y="110"/>
                  </a:cubicBezTo>
                  <a:cubicBezTo>
                    <a:pt x="34" y="100"/>
                    <a:pt x="29" y="90"/>
                    <a:pt x="28" y="78"/>
                  </a:cubicBezTo>
                  <a:cubicBezTo>
                    <a:pt x="28" y="71"/>
                    <a:pt x="32" y="66"/>
                    <a:pt x="34" y="60"/>
                  </a:cubicBezTo>
                  <a:cubicBezTo>
                    <a:pt x="40" y="51"/>
                    <a:pt x="48" y="46"/>
                    <a:pt x="52" y="35"/>
                  </a:cubicBezTo>
                  <a:cubicBezTo>
                    <a:pt x="54" y="27"/>
                    <a:pt x="54" y="20"/>
                    <a:pt x="53" y="12"/>
                  </a:cubicBezTo>
                  <a:cubicBezTo>
                    <a:pt x="53" y="8"/>
                    <a:pt x="52" y="3"/>
                    <a:pt x="49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5" name="Freeform 1633">
              <a:extLst>
                <a:ext uri="{FF2B5EF4-FFF2-40B4-BE49-F238E27FC236}">
                  <a16:creationId xmlns:a16="http://schemas.microsoft.com/office/drawing/2014/main" id="{D2AD5B2B-20AB-45CF-9D9D-4F5E73880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1023937"/>
              <a:ext cx="312738" cy="258763"/>
            </a:xfrm>
            <a:custGeom>
              <a:avLst/>
              <a:gdLst>
                <a:gd name="T0" fmla="*/ 136 w 204"/>
                <a:gd name="T1" fmla="*/ 157 h 168"/>
                <a:gd name="T2" fmla="*/ 188 w 204"/>
                <a:gd name="T3" fmla="*/ 125 h 168"/>
                <a:gd name="T4" fmla="*/ 200 w 204"/>
                <a:gd name="T5" fmla="*/ 96 h 168"/>
                <a:gd name="T6" fmla="*/ 202 w 204"/>
                <a:gd name="T7" fmla="*/ 64 h 168"/>
                <a:gd name="T8" fmla="*/ 111 w 204"/>
                <a:gd name="T9" fmla="*/ 1 h 168"/>
                <a:gd name="T10" fmla="*/ 42 w 204"/>
                <a:gd name="T11" fmla="*/ 21 h 168"/>
                <a:gd name="T12" fmla="*/ 8 w 204"/>
                <a:gd name="T13" fmla="*/ 103 h 168"/>
                <a:gd name="T14" fmla="*/ 136 w 204"/>
                <a:gd name="T15" fmla="*/ 15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68">
                  <a:moveTo>
                    <a:pt x="136" y="157"/>
                  </a:moveTo>
                  <a:cubicBezTo>
                    <a:pt x="156" y="152"/>
                    <a:pt x="175" y="142"/>
                    <a:pt x="188" y="125"/>
                  </a:cubicBezTo>
                  <a:cubicBezTo>
                    <a:pt x="194" y="117"/>
                    <a:pt x="199" y="106"/>
                    <a:pt x="200" y="96"/>
                  </a:cubicBezTo>
                  <a:cubicBezTo>
                    <a:pt x="202" y="85"/>
                    <a:pt x="204" y="74"/>
                    <a:pt x="202" y="64"/>
                  </a:cubicBezTo>
                  <a:cubicBezTo>
                    <a:pt x="197" y="24"/>
                    <a:pt x="146" y="1"/>
                    <a:pt x="111" y="1"/>
                  </a:cubicBezTo>
                  <a:cubicBezTo>
                    <a:pt x="87" y="0"/>
                    <a:pt x="62" y="7"/>
                    <a:pt x="42" y="21"/>
                  </a:cubicBezTo>
                  <a:cubicBezTo>
                    <a:pt x="15" y="40"/>
                    <a:pt x="0" y="70"/>
                    <a:pt x="8" y="103"/>
                  </a:cubicBezTo>
                  <a:cubicBezTo>
                    <a:pt x="21" y="159"/>
                    <a:pt x="89" y="168"/>
                    <a:pt x="136" y="157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6" name="Freeform 1634">
              <a:extLst>
                <a:ext uri="{FF2B5EF4-FFF2-40B4-BE49-F238E27FC236}">
                  <a16:creationId xmlns:a16="http://schemas.microsoft.com/office/drawing/2014/main" id="{4ACE82D0-ECA3-453F-ABAD-D9E86E24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614" y="1130300"/>
              <a:ext cx="76200" cy="65088"/>
            </a:xfrm>
            <a:custGeom>
              <a:avLst/>
              <a:gdLst>
                <a:gd name="T0" fmla="*/ 18 w 50"/>
                <a:gd name="T1" fmla="*/ 3 h 43"/>
                <a:gd name="T2" fmla="*/ 25 w 50"/>
                <a:gd name="T3" fmla="*/ 1 h 43"/>
                <a:gd name="T4" fmla="*/ 32 w 50"/>
                <a:gd name="T5" fmla="*/ 1 h 43"/>
                <a:gd name="T6" fmla="*/ 48 w 50"/>
                <a:gd name="T7" fmla="*/ 11 h 43"/>
                <a:gd name="T8" fmla="*/ 49 w 50"/>
                <a:gd name="T9" fmla="*/ 14 h 43"/>
                <a:gd name="T10" fmla="*/ 50 w 50"/>
                <a:gd name="T11" fmla="*/ 20 h 43"/>
                <a:gd name="T12" fmla="*/ 49 w 50"/>
                <a:gd name="T13" fmla="*/ 26 h 43"/>
                <a:gd name="T14" fmla="*/ 48 w 50"/>
                <a:gd name="T15" fmla="*/ 30 h 43"/>
                <a:gd name="T16" fmla="*/ 42 w 50"/>
                <a:gd name="T17" fmla="*/ 37 h 43"/>
                <a:gd name="T18" fmla="*/ 42 w 50"/>
                <a:gd name="T19" fmla="*/ 37 h 43"/>
                <a:gd name="T20" fmla="*/ 26 w 50"/>
                <a:gd name="T21" fmla="*/ 42 h 43"/>
                <a:gd name="T22" fmla="*/ 23 w 50"/>
                <a:gd name="T23" fmla="*/ 41 h 43"/>
                <a:gd name="T24" fmla="*/ 18 w 50"/>
                <a:gd name="T2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3">
                  <a:moveTo>
                    <a:pt x="18" y="3"/>
                  </a:moveTo>
                  <a:cubicBezTo>
                    <a:pt x="20" y="2"/>
                    <a:pt x="23" y="1"/>
                    <a:pt x="25" y="1"/>
                  </a:cubicBezTo>
                  <a:cubicBezTo>
                    <a:pt x="27" y="0"/>
                    <a:pt x="29" y="0"/>
                    <a:pt x="32" y="1"/>
                  </a:cubicBezTo>
                  <a:cubicBezTo>
                    <a:pt x="39" y="0"/>
                    <a:pt x="45" y="3"/>
                    <a:pt x="48" y="11"/>
                  </a:cubicBezTo>
                  <a:cubicBezTo>
                    <a:pt x="48" y="12"/>
                    <a:pt x="49" y="13"/>
                    <a:pt x="49" y="14"/>
                  </a:cubicBezTo>
                  <a:cubicBezTo>
                    <a:pt x="49" y="16"/>
                    <a:pt x="50" y="18"/>
                    <a:pt x="50" y="20"/>
                  </a:cubicBezTo>
                  <a:cubicBezTo>
                    <a:pt x="50" y="22"/>
                    <a:pt x="50" y="24"/>
                    <a:pt x="49" y="26"/>
                  </a:cubicBezTo>
                  <a:cubicBezTo>
                    <a:pt x="49" y="28"/>
                    <a:pt x="48" y="29"/>
                    <a:pt x="48" y="30"/>
                  </a:cubicBezTo>
                  <a:cubicBezTo>
                    <a:pt x="46" y="33"/>
                    <a:pt x="44" y="35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38" y="41"/>
                    <a:pt x="32" y="43"/>
                    <a:pt x="26" y="42"/>
                  </a:cubicBezTo>
                  <a:cubicBezTo>
                    <a:pt x="25" y="41"/>
                    <a:pt x="24" y="41"/>
                    <a:pt x="23" y="41"/>
                  </a:cubicBezTo>
                  <a:cubicBezTo>
                    <a:pt x="3" y="38"/>
                    <a:pt x="0" y="11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7" name="Freeform 1635">
              <a:extLst>
                <a:ext uri="{FF2B5EF4-FFF2-40B4-BE49-F238E27FC236}">
                  <a16:creationId xmlns:a16="http://schemas.microsoft.com/office/drawing/2014/main" id="{5D7F0C57-E7EC-4A4C-AEEC-F6D5FA2CE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9" y="1136650"/>
              <a:ext cx="60325" cy="65088"/>
            </a:xfrm>
            <a:custGeom>
              <a:avLst/>
              <a:gdLst>
                <a:gd name="T0" fmla="*/ 0 w 39"/>
                <a:gd name="T1" fmla="*/ 20 h 43"/>
                <a:gd name="T2" fmla="*/ 35 w 39"/>
                <a:gd name="T3" fmla="*/ 13 h 43"/>
                <a:gd name="T4" fmla="*/ 36 w 39"/>
                <a:gd name="T5" fmla="*/ 31 h 43"/>
                <a:gd name="T6" fmla="*/ 9 w 39"/>
                <a:gd name="T7" fmla="*/ 36 h 43"/>
                <a:gd name="T8" fmla="*/ 0 w 39"/>
                <a:gd name="T9" fmla="*/ 24 h 43"/>
                <a:gd name="T10" fmla="*/ 0 w 39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9"/>
                    <a:pt x="39" y="25"/>
                    <a:pt x="36" y="31"/>
                  </a:cubicBezTo>
                  <a:cubicBezTo>
                    <a:pt x="30" y="42"/>
                    <a:pt x="19" y="43"/>
                    <a:pt x="9" y="36"/>
                  </a:cubicBezTo>
                  <a:cubicBezTo>
                    <a:pt x="4" y="34"/>
                    <a:pt x="1" y="29"/>
                    <a:pt x="0" y="24"/>
                  </a:cubicBezTo>
                  <a:cubicBezTo>
                    <a:pt x="0" y="23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8" name="Freeform 1636">
              <a:extLst>
                <a:ext uri="{FF2B5EF4-FFF2-40B4-BE49-F238E27FC236}">
                  <a16:creationId xmlns:a16="http://schemas.microsoft.com/office/drawing/2014/main" id="{0D0B9898-CA8E-4C47-8197-17D0EDB5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136650"/>
              <a:ext cx="77788" cy="63500"/>
            </a:xfrm>
            <a:custGeom>
              <a:avLst/>
              <a:gdLst>
                <a:gd name="T0" fmla="*/ 18 w 51"/>
                <a:gd name="T1" fmla="*/ 2 h 42"/>
                <a:gd name="T2" fmla="*/ 25 w 51"/>
                <a:gd name="T3" fmla="*/ 0 h 42"/>
                <a:gd name="T4" fmla="*/ 32 w 51"/>
                <a:gd name="T5" fmla="*/ 0 h 42"/>
                <a:gd name="T6" fmla="*/ 48 w 51"/>
                <a:gd name="T7" fmla="*/ 10 h 42"/>
                <a:gd name="T8" fmla="*/ 49 w 51"/>
                <a:gd name="T9" fmla="*/ 14 h 42"/>
                <a:gd name="T10" fmla="*/ 51 w 51"/>
                <a:gd name="T11" fmla="*/ 19 h 42"/>
                <a:gd name="T12" fmla="*/ 50 w 51"/>
                <a:gd name="T13" fmla="*/ 26 h 42"/>
                <a:gd name="T14" fmla="*/ 48 w 51"/>
                <a:gd name="T15" fmla="*/ 30 h 42"/>
                <a:gd name="T16" fmla="*/ 42 w 51"/>
                <a:gd name="T17" fmla="*/ 36 h 42"/>
                <a:gd name="T18" fmla="*/ 42 w 51"/>
                <a:gd name="T19" fmla="*/ 36 h 42"/>
                <a:gd name="T20" fmla="*/ 27 w 51"/>
                <a:gd name="T21" fmla="*/ 41 h 42"/>
                <a:gd name="T22" fmla="*/ 23 w 51"/>
                <a:gd name="T23" fmla="*/ 40 h 42"/>
                <a:gd name="T24" fmla="*/ 18 w 51"/>
                <a:gd name="T2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2">
                  <a:moveTo>
                    <a:pt x="18" y="2"/>
                  </a:moveTo>
                  <a:cubicBezTo>
                    <a:pt x="21" y="1"/>
                    <a:pt x="23" y="1"/>
                    <a:pt x="25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9" y="0"/>
                    <a:pt x="46" y="3"/>
                    <a:pt x="48" y="10"/>
                  </a:cubicBezTo>
                  <a:cubicBezTo>
                    <a:pt x="49" y="12"/>
                    <a:pt x="49" y="13"/>
                    <a:pt x="49" y="14"/>
                  </a:cubicBezTo>
                  <a:cubicBezTo>
                    <a:pt x="50" y="16"/>
                    <a:pt x="50" y="17"/>
                    <a:pt x="51" y="19"/>
                  </a:cubicBezTo>
                  <a:cubicBezTo>
                    <a:pt x="51" y="21"/>
                    <a:pt x="50" y="24"/>
                    <a:pt x="50" y="26"/>
                  </a:cubicBezTo>
                  <a:cubicBezTo>
                    <a:pt x="49" y="27"/>
                    <a:pt x="49" y="28"/>
                    <a:pt x="48" y="30"/>
                  </a:cubicBezTo>
                  <a:cubicBezTo>
                    <a:pt x="47" y="32"/>
                    <a:pt x="45" y="35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8" y="40"/>
                    <a:pt x="32" y="42"/>
                    <a:pt x="27" y="41"/>
                  </a:cubicBezTo>
                  <a:cubicBezTo>
                    <a:pt x="25" y="41"/>
                    <a:pt x="24" y="41"/>
                    <a:pt x="23" y="40"/>
                  </a:cubicBezTo>
                  <a:cubicBezTo>
                    <a:pt x="3" y="38"/>
                    <a:pt x="0" y="10"/>
                    <a:pt x="1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9" name="Freeform 1637">
              <a:extLst>
                <a:ext uri="{FF2B5EF4-FFF2-40B4-BE49-F238E27FC236}">
                  <a16:creationId xmlns:a16="http://schemas.microsoft.com/office/drawing/2014/main" id="{4100E2AD-DBA3-4964-B5DB-58512989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189" y="1143000"/>
              <a:ext cx="58738" cy="65088"/>
            </a:xfrm>
            <a:custGeom>
              <a:avLst/>
              <a:gdLst>
                <a:gd name="T0" fmla="*/ 0 w 38"/>
                <a:gd name="T1" fmla="*/ 20 h 43"/>
                <a:gd name="T2" fmla="*/ 35 w 38"/>
                <a:gd name="T3" fmla="*/ 13 h 43"/>
                <a:gd name="T4" fmla="*/ 36 w 38"/>
                <a:gd name="T5" fmla="*/ 30 h 43"/>
                <a:gd name="T6" fmla="*/ 8 w 38"/>
                <a:gd name="T7" fmla="*/ 36 h 43"/>
                <a:gd name="T8" fmla="*/ 0 w 38"/>
                <a:gd name="T9" fmla="*/ 23 h 43"/>
                <a:gd name="T10" fmla="*/ 0 w 38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8"/>
                    <a:pt x="38" y="25"/>
                    <a:pt x="36" y="30"/>
                  </a:cubicBezTo>
                  <a:cubicBezTo>
                    <a:pt x="30" y="41"/>
                    <a:pt x="18" y="43"/>
                    <a:pt x="8" y="36"/>
                  </a:cubicBezTo>
                  <a:cubicBezTo>
                    <a:pt x="4" y="33"/>
                    <a:pt x="0" y="29"/>
                    <a:pt x="0" y="23"/>
                  </a:cubicBezTo>
                  <a:cubicBezTo>
                    <a:pt x="0" y="22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0" name="Freeform 1638">
              <a:extLst>
                <a:ext uri="{FF2B5EF4-FFF2-40B4-BE49-F238E27FC236}">
                  <a16:creationId xmlns:a16="http://schemas.microsoft.com/office/drawing/2014/main" id="{D4B192DF-6D0C-4947-A9C6-D6F1C2C5B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4" y="1211262"/>
              <a:ext cx="11113" cy="11113"/>
            </a:xfrm>
            <a:custGeom>
              <a:avLst/>
              <a:gdLst>
                <a:gd name="T0" fmla="*/ 0 w 7"/>
                <a:gd name="T1" fmla="*/ 0 h 7"/>
                <a:gd name="T2" fmla="*/ 6 w 7"/>
                <a:gd name="T3" fmla="*/ 5 h 7"/>
                <a:gd name="T4" fmla="*/ 6 w 7"/>
                <a:gd name="T5" fmla="*/ 5 h 7"/>
                <a:gd name="T6" fmla="*/ 7 w 7"/>
                <a:gd name="T7" fmla="*/ 6 h 7"/>
                <a:gd name="T8" fmla="*/ 5 w 7"/>
                <a:gd name="T9" fmla="*/ 7 h 7"/>
                <a:gd name="T10" fmla="*/ 2 w 7"/>
                <a:gd name="T11" fmla="*/ 4 h 7"/>
                <a:gd name="T12" fmla="*/ 0 w 7"/>
                <a:gd name="T13" fmla="*/ 1 h 7"/>
                <a:gd name="T14" fmla="*/ 0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7"/>
                    <a:pt x="5" y="7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1" name="Freeform 1639">
              <a:extLst>
                <a:ext uri="{FF2B5EF4-FFF2-40B4-BE49-F238E27FC236}">
                  <a16:creationId xmlns:a16="http://schemas.microsoft.com/office/drawing/2014/main" id="{A9B3B56C-DA57-44B2-BAC0-DC5E75297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1212850"/>
              <a:ext cx="12700" cy="11113"/>
            </a:xfrm>
            <a:custGeom>
              <a:avLst/>
              <a:gdLst>
                <a:gd name="T0" fmla="*/ 1 w 9"/>
                <a:gd name="T1" fmla="*/ 0 h 7"/>
                <a:gd name="T2" fmla="*/ 5 w 9"/>
                <a:gd name="T3" fmla="*/ 2 h 7"/>
                <a:gd name="T4" fmla="*/ 9 w 9"/>
                <a:gd name="T5" fmla="*/ 6 h 7"/>
                <a:gd name="T6" fmla="*/ 8 w 9"/>
                <a:gd name="T7" fmla="*/ 7 h 7"/>
                <a:gd name="T8" fmla="*/ 4 w 9"/>
                <a:gd name="T9" fmla="*/ 4 h 7"/>
                <a:gd name="T10" fmla="*/ 0 w 9"/>
                <a:gd name="T11" fmla="*/ 1 h 7"/>
                <a:gd name="T12" fmla="*/ 1 w 9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7" y="3"/>
                    <a:pt x="8" y="5"/>
                    <a:pt x="9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2" name="Freeform 1640">
              <a:extLst>
                <a:ext uri="{FF2B5EF4-FFF2-40B4-BE49-F238E27FC236}">
                  <a16:creationId xmlns:a16="http://schemas.microsoft.com/office/drawing/2014/main" id="{43444DC8-755C-4624-BB99-3C4A8E33B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2 h 7"/>
                <a:gd name="T4" fmla="*/ 7 w 8"/>
                <a:gd name="T5" fmla="*/ 6 h 7"/>
                <a:gd name="T6" fmla="*/ 6 w 8"/>
                <a:gd name="T7" fmla="*/ 7 h 7"/>
                <a:gd name="T8" fmla="*/ 3 w 8"/>
                <a:gd name="T9" fmla="*/ 4 h 7"/>
                <a:gd name="T10" fmla="*/ 0 w 8"/>
                <a:gd name="T11" fmla="*/ 0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7" y="6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3" name="Freeform 1641">
              <a:extLst>
                <a:ext uri="{FF2B5EF4-FFF2-40B4-BE49-F238E27FC236}">
                  <a16:creationId xmlns:a16="http://schemas.microsoft.com/office/drawing/2014/main" id="{E9C15E29-B965-436C-BD1C-2DEF95DB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1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3 h 7"/>
                <a:gd name="T4" fmla="*/ 7 w 8"/>
                <a:gd name="T5" fmla="*/ 6 h 7"/>
                <a:gd name="T6" fmla="*/ 7 w 8"/>
                <a:gd name="T7" fmla="*/ 7 h 7"/>
                <a:gd name="T8" fmla="*/ 3 w 8"/>
                <a:gd name="T9" fmla="*/ 4 h 7"/>
                <a:gd name="T10" fmla="*/ 0 w 8"/>
                <a:gd name="T11" fmla="*/ 1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4" name="Freeform 1642">
              <a:extLst>
                <a:ext uri="{FF2B5EF4-FFF2-40B4-BE49-F238E27FC236}">
                  <a16:creationId xmlns:a16="http://schemas.microsoft.com/office/drawing/2014/main" id="{935A3317-541D-4C87-8428-8A5FE2B1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04912"/>
              <a:ext cx="11113" cy="15875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0 h 10"/>
                <a:gd name="T4" fmla="*/ 3 w 7"/>
                <a:gd name="T5" fmla="*/ 4 h 10"/>
                <a:gd name="T6" fmla="*/ 5 w 7"/>
                <a:gd name="T7" fmla="*/ 6 h 10"/>
                <a:gd name="T8" fmla="*/ 5 w 7"/>
                <a:gd name="T9" fmla="*/ 7 h 10"/>
                <a:gd name="T10" fmla="*/ 6 w 7"/>
                <a:gd name="T11" fmla="*/ 7 h 10"/>
                <a:gd name="T12" fmla="*/ 6 w 7"/>
                <a:gd name="T13" fmla="*/ 8 h 10"/>
                <a:gd name="T14" fmla="*/ 6 w 7"/>
                <a:gd name="T15" fmla="*/ 8 h 10"/>
                <a:gd name="T16" fmla="*/ 6 w 7"/>
                <a:gd name="T17" fmla="*/ 8 h 10"/>
                <a:gd name="T18" fmla="*/ 6 w 7"/>
                <a:gd name="T19" fmla="*/ 9 h 10"/>
                <a:gd name="T20" fmla="*/ 6 w 7"/>
                <a:gd name="T21" fmla="*/ 10 h 10"/>
                <a:gd name="T22" fmla="*/ 3 w 7"/>
                <a:gd name="T23" fmla="*/ 7 h 10"/>
                <a:gd name="T24" fmla="*/ 0 w 7"/>
                <a:gd name="T2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4" y="4"/>
                    <a:pt x="4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3" y="8"/>
                    <a:pt x="3" y="7"/>
                  </a:cubicBezTo>
                  <a:cubicBezTo>
                    <a:pt x="2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5" name="Freeform 1643">
              <a:extLst>
                <a:ext uri="{FF2B5EF4-FFF2-40B4-BE49-F238E27FC236}">
                  <a16:creationId xmlns:a16="http://schemas.microsoft.com/office/drawing/2014/main" id="{44FBB284-D588-44FE-B551-D3E35C34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064" y="1206500"/>
              <a:ext cx="7938" cy="14288"/>
            </a:xfrm>
            <a:custGeom>
              <a:avLst/>
              <a:gdLst>
                <a:gd name="T0" fmla="*/ 1 w 5"/>
                <a:gd name="T1" fmla="*/ 0 h 9"/>
                <a:gd name="T2" fmla="*/ 3 w 5"/>
                <a:gd name="T3" fmla="*/ 3 h 9"/>
                <a:gd name="T4" fmla="*/ 5 w 5"/>
                <a:gd name="T5" fmla="*/ 8 h 9"/>
                <a:gd name="T6" fmla="*/ 4 w 5"/>
                <a:gd name="T7" fmla="*/ 8 h 9"/>
                <a:gd name="T8" fmla="*/ 2 w 5"/>
                <a:gd name="T9" fmla="*/ 4 h 9"/>
                <a:gd name="T10" fmla="*/ 0 w 5"/>
                <a:gd name="T11" fmla="*/ 0 h 9"/>
                <a:gd name="T12" fmla="*/ 1 w 5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5" y="8"/>
                    <a:pt x="4" y="9"/>
                    <a:pt x="4" y="8"/>
                  </a:cubicBezTo>
                  <a:cubicBezTo>
                    <a:pt x="3" y="7"/>
                    <a:pt x="3" y="6"/>
                    <a:pt x="2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6" name="Freeform 1644">
              <a:extLst>
                <a:ext uri="{FF2B5EF4-FFF2-40B4-BE49-F238E27FC236}">
                  <a16:creationId xmlns:a16="http://schemas.microsoft.com/office/drawing/2014/main" id="{A71480EB-F8C4-42B8-AABF-52461B2F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04912"/>
              <a:ext cx="9525" cy="12700"/>
            </a:xfrm>
            <a:custGeom>
              <a:avLst/>
              <a:gdLst>
                <a:gd name="T0" fmla="*/ 1 w 6"/>
                <a:gd name="T1" fmla="*/ 0 h 8"/>
                <a:gd name="T2" fmla="*/ 6 w 6"/>
                <a:gd name="T3" fmla="*/ 7 h 8"/>
                <a:gd name="T4" fmla="*/ 5 w 6"/>
                <a:gd name="T5" fmla="*/ 8 h 8"/>
                <a:gd name="T6" fmla="*/ 0 w 6"/>
                <a:gd name="T7" fmla="*/ 0 h 8"/>
                <a:gd name="T8" fmla="*/ 1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cubicBezTo>
                    <a:pt x="3" y="2"/>
                    <a:pt x="5" y="5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7" name="Freeform 1645">
              <a:extLst>
                <a:ext uri="{FF2B5EF4-FFF2-40B4-BE49-F238E27FC236}">
                  <a16:creationId xmlns:a16="http://schemas.microsoft.com/office/drawing/2014/main" id="{0D521548-15AA-46AB-BCAB-939E319BE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4" y="1203325"/>
              <a:ext cx="7938" cy="14288"/>
            </a:xfrm>
            <a:custGeom>
              <a:avLst/>
              <a:gdLst>
                <a:gd name="T0" fmla="*/ 1 w 5"/>
                <a:gd name="T1" fmla="*/ 1 h 9"/>
                <a:gd name="T2" fmla="*/ 5 w 5"/>
                <a:gd name="T3" fmla="*/ 7 h 9"/>
                <a:gd name="T4" fmla="*/ 3 w 5"/>
                <a:gd name="T5" fmla="*/ 8 h 9"/>
                <a:gd name="T6" fmla="*/ 0 w 5"/>
                <a:gd name="T7" fmla="*/ 2 h 9"/>
                <a:gd name="T8" fmla="*/ 1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1"/>
                  </a:moveTo>
                  <a:cubicBezTo>
                    <a:pt x="3" y="2"/>
                    <a:pt x="4" y="5"/>
                    <a:pt x="5" y="7"/>
                  </a:cubicBezTo>
                  <a:cubicBezTo>
                    <a:pt x="5" y="8"/>
                    <a:pt x="4" y="9"/>
                    <a:pt x="3" y="8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8" name="Freeform 1646">
              <a:extLst>
                <a:ext uri="{FF2B5EF4-FFF2-40B4-BE49-F238E27FC236}">
                  <a16:creationId xmlns:a16="http://schemas.microsoft.com/office/drawing/2014/main" id="{B83E30ED-A34A-47E9-B96C-B710E2BD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4" y="1216025"/>
              <a:ext cx="20638" cy="14288"/>
            </a:xfrm>
            <a:custGeom>
              <a:avLst/>
              <a:gdLst>
                <a:gd name="T0" fmla="*/ 1 w 13"/>
                <a:gd name="T1" fmla="*/ 1 h 9"/>
                <a:gd name="T2" fmla="*/ 2 w 13"/>
                <a:gd name="T3" fmla="*/ 1 h 9"/>
                <a:gd name="T4" fmla="*/ 4 w 13"/>
                <a:gd name="T5" fmla="*/ 4 h 9"/>
                <a:gd name="T6" fmla="*/ 7 w 13"/>
                <a:gd name="T7" fmla="*/ 6 h 9"/>
                <a:gd name="T8" fmla="*/ 9 w 13"/>
                <a:gd name="T9" fmla="*/ 0 h 9"/>
                <a:gd name="T10" fmla="*/ 11 w 13"/>
                <a:gd name="T11" fmla="*/ 0 h 9"/>
                <a:gd name="T12" fmla="*/ 7 w 13"/>
                <a:gd name="T13" fmla="*/ 8 h 9"/>
                <a:gd name="T14" fmla="*/ 2 w 13"/>
                <a:gd name="T15" fmla="*/ 6 h 9"/>
                <a:gd name="T16" fmla="*/ 1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3"/>
                    <a:pt x="4" y="4"/>
                  </a:cubicBezTo>
                  <a:cubicBezTo>
                    <a:pt x="4" y="5"/>
                    <a:pt x="5" y="6"/>
                    <a:pt x="7" y="6"/>
                  </a:cubicBezTo>
                  <a:cubicBezTo>
                    <a:pt x="10" y="6"/>
                    <a:pt x="9" y="2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3"/>
                    <a:pt x="11" y="8"/>
                    <a:pt x="7" y="8"/>
                  </a:cubicBezTo>
                  <a:cubicBezTo>
                    <a:pt x="5" y="9"/>
                    <a:pt x="3" y="8"/>
                    <a:pt x="2" y="6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9" name="Freeform 1647">
              <a:extLst>
                <a:ext uri="{FF2B5EF4-FFF2-40B4-BE49-F238E27FC236}">
                  <a16:creationId xmlns:a16="http://schemas.microsoft.com/office/drawing/2014/main" id="{51A3B57C-0945-411E-812B-102BC42B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1185862"/>
              <a:ext cx="22225" cy="20638"/>
            </a:xfrm>
            <a:custGeom>
              <a:avLst/>
              <a:gdLst>
                <a:gd name="T0" fmla="*/ 5 w 15"/>
                <a:gd name="T1" fmla="*/ 2 h 14"/>
                <a:gd name="T2" fmla="*/ 14 w 15"/>
                <a:gd name="T3" fmla="*/ 9 h 14"/>
                <a:gd name="T4" fmla="*/ 12 w 15"/>
                <a:gd name="T5" fmla="*/ 8 h 14"/>
                <a:gd name="T6" fmla="*/ 9 w 15"/>
                <a:gd name="T7" fmla="*/ 4 h 14"/>
                <a:gd name="T8" fmla="*/ 4 w 15"/>
                <a:gd name="T9" fmla="*/ 5 h 14"/>
                <a:gd name="T10" fmla="*/ 5 w 15"/>
                <a:gd name="T11" fmla="*/ 13 h 14"/>
                <a:gd name="T12" fmla="*/ 5 w 15"/>
                <a:gd name="T13" fmla="*/ 13 h 14"/>
                <a:gd name="T14" fmla="*/ 5 w 15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5" y="2"/>
                  </a:moveTo>
                  <a:cubicBezTo>
                    <a:pt x="9" y="0"/>
                    <a:pt x="15" y="4"/>
                    <a:pt x="14" y="9"/>
                  </a:cubicBezTo>
                  <a:cubicBezTo>
                    <a:pt x="13" y="9"/>
                    <a:pt x="12" y="9"/>
                    <a:pt x="12" y="8"/>
                  </a:cubicBezTo>
                  <a:cubicBezTo>
                    <a:pt x="13" y="6"/>
                    <a:pt x="11" y="4"/>
                    <a:pt x="9" y="4"/>
                  </a:cubicBezTo>
                  <a:cubicBezTo>
                    <a:pt x="8" y="3"/>
                    <a:pt x="5" y="3"/>
                    <a:pt x="4" y="5"/>
                  </a:cubicBezTo>
                  <a:cubicBezTo>
                    <a:pt x="3" y="7"/>
                    <a:pt x="5" y="11"/>
                    <a:pt x="5" y="13"/>
                  </a:cubicBezTo>
                  <a:cubicBezTo>
                    <a:pt x="5" y="13"/>
                    <a:pt x="5" y="14"/>
                    <a:pt x="5" y="13"/>
                  </a:cubicBezTo>
                  <a:cubicBezTo>
                    <a:pt x="2" y="11"/>
                    <a:pt x="0" y="3"/>
                    <a:pt x="5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0" name="Freeform 1648">
              <a:extLst>
                <a:ext uri="{FF2B5EF4-FFF2-40B4-BE49-F238E27FC236}">
                  <a16:creationId xmlns:a16="http://schemas.microsoft.com/office/drawing/2014/main" id="{445890A1-0647-4CEB-8872-46D487EA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152525"/>
              <a:ext cx="23813" cy="41275"/>
            </a:xfrm>
            <a:custGeom>
              <a:avLst/>
              <a:gdLst>
                <a:gd name="T0" fmla="*/ 4 w 15"/>
                <a:gd name="T1" fmla="*/ 5 h 26"/>
                <a:gd name="T2" fmla="*/ 15 w 15"/>
                <a:gd name="T3" fmla="*/ 9 h 26"/>
                <a:gd name="T4" fmla="*/ 14 w 15"/>
                <a:gd name="T5" fmla="*/ 9 h 26"/>
                <a:gd name="T6" fmla="*/ 9 w 15"/>
                <a:gd name="T7" fmla="*/ 5 h 26"/>
                <a:gd name="T8" fmla="*/ 3 w 15"/>
                <a:gd name="T9" fmla="*/ 12 h 26"/>
                <a:gd name="T10" fmla="*/ 5 w 15"/>
                <a:gd name="T11" fmla="*/ 14 h 26"/>
                <a:gd name="T12" fmla="*/ 8 w 15"/>
                <a:gd name="T13" fmla="*/ 17 h 26"/>
                <a:gd name="T14" fmla="*/ 4 w 15"/>
                <a:gd name="T15" fmla="*/ 24 h 26"/>
                <a:gd name="T16" fmla="*/ 4 w 15"/>
                <a:gd name="T17" fmla="*/ 24 h 26"/>
                <a:gd name="T18" fmla="*/ 6 w 15"/>
                <a:gd name="T19" fmla="*/ 18 h 26"/>
                <a:gd name="T20" fmla="*/ 3 w 15"/>
                <a:gd name="T21" fmla="*/ 14 h 26"/>
                <a:gd name="T22" fmla="*/ 1 w 15"/>
                <a:gd name="T23" fmla="*/ 13 h 26"/>
                <a:gd name="T24" fmla="*/ 4 w 15"/>
                <a:gd name="T2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6">
                  <a:moveTo>
                    <a:pt x="4" y="5"/>
                  </a:moveTo>
                  <a:cubicBezTo>
                    <a:pt x="7" y="0"/>
                    <a:pt x="14" y="4"/>
                    <a:pt x="15" y="9"/>
                  </a:cubicBezTo>
                  <a:cubicBezTo>
                    <a:pt x="15" y="9"/>
                    <a:pt x="14" y="10"/>
                    <a:pt x="14" y="9"/>
                  </a:cubicBezTo>
                  <a:cubicBezTo>
                    <a:pt x="13" y="8"/>
                    <a:pt x="11" y="5"/>
                    <a:pt x="9" y="5"/>
                  </a:cubicBezTo>
                  <a:cubicBezTo>
                    <a:pt x="7" y="5"/>
                    <a:pt x="2" y="9"/>
                    <a:pt x="3" y="12"/>
                  </a:cubicBezTo>
                  <a:cubicBezTo>
                    <a:pt x="3" y="13"/>
                    <a:pt x="4" y="13"/>
                    <a:pt x="5" y="14"/>
                  </a:cubicBezTo>
                  <a:cubicBezTo>
                    <a:pt x="6" y="15"/>
                    <a:pt x="7" y="16"/>
                    <a:pt x="8" y="17"/>
                  </a:cubicBezTo>
                  <a:cubicBezTo>
                    <a:pt x="9" y="20"/>
                    <a:pt x="8" y="26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3"/>
                    <a:pt x="6" y="20"/>
                    <a:pt x="6" y="18"/>
                  </a:cubicBezTo>
                  <a:cubicBezTo>
                    <a:pt x="6" y="16"/>
                    <a:pt x="4" y="15"/>
                    <a:pt x="3" y="14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0" y="11"/>
                    <a:pt x="3" y="7"/>
                    <a:pt x="4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1" name="Freeform 1649">
              <a:extLst>
                <a:ext uri="{FF2B5EF4-FFF2-40B4-BE49-F238E27FC236}">
                  <a16:creationId xmlns:a16="http://schemas.microsoft.com/office/drawing/2014/main" id="{45C031CE-8CF3-41AB-9A11-856C0B84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989012"/>
              <a:ext cx="336550" cy="266700"/>
            </a:xfrm>
            <a:custGeom>
              <a:avLst/>
              <a:gdLst>
                <a:gd name="T0" fmla="*/ 14 w 219"/>
                <a:gd name="T1" fmla="*/ 83 h 174"/>
                <a:gd name="T2" fmla="*/ 65 w 219"/>
                <a:gd name="T3" fmla="*/ 77 h 174"/>
                <a:gd name="T4" fmla="*/ 108 w 219"/>
                <a:gd name="T5" fmla="*/ 43 h 174"/>
                <a:gd name="T6" fmla="*/ 147 w 219"/>
                <a:gd name="T7" fmla="*/ 88 h 174"/>
                <a:gd name="T8" fmla="*/ 169 w 219"/>
                <a:gd name="T9" fmla="*/ 90 h 174"/>
                <a:gd name="T10" fmla="*/ 175 w 219"/>
                <a:gd name="T11" fmla="*/ 113 h 174"/>
                <a:gd name="T12" fmla="*/ 174 w 219"/>
                <a:gd name="T13" fmla="*/ 118 h 174"/>
                <a:gd name="T14" fmla="*/ 179 w 219"/>
                <a:gd name="T15" fmla="*/ 130 h 174"/>
                <a:gd name="T16" fmla="*/ 185 w 219"/>
                <a:gd name="T17" fmla="*/ 138 h 174"/>
                <a:gd name="T18" fmla="*/ 187 w 219"/>
                <a:gd name="T19" fmla="*/ 141 h 174"/>
                <a:gd name="T20" fmla="*/ 190 w 219"/>
                <a:gd name="T21" fmla="*/ 147 h 174"/>
                <a:gd name="T22" fmla="*/ 189 w 219"/>
                <a:gd name="T23" fmla="*/ 158 h 174"/>
                <a:gd name="T24" fmla="*/ 177 w 219"/>
                <a:gd name="T25" fmla="*/ 157 h 174"/>
                <a:gd name="T26" fmla="*/ 173 w 219"/>
                <a:gd name="T27" fmla="*/ 157 h 174"/>
                <a:gd name="T28" fmla="*/ 199 w 219"/>
                <a:gd name="T29" fmla="*/ 163 h 174"/>
                <a:gd name="T30" fmla="*/ 199 w 219"/>
                <a:gd name="T31" fmla="*/ 131 h 174"/>
                <a:gd name="T32" fmla="*/ 203 w 219"/>
                <a:gd name="T33" fmla="*/ 112 h 174"/>
                <a:gd name="T34" fmla="*/ 217 w 219"/>
                <a:gd name="T35" fmla="*/ 85 h 174"/>
                <a:gd name="T36" fmla="*/ 216 w 219"/>
                <a:gd name="T37" fmla="*/ 62 h 174"/>
                <a:gd name="T38" fmla="*/ 181 w 219"/>
                <a:gd name="T39" fmla="*/ 24 h 174"/>
                <a:gd name="T40" fmla="*/ 151 w 219"/>
                <a:gd name="T41" fmla="*/ 13 h 174"/>
                <a:gd name="T42" fmla="*/ 140 w 219"/>
                <a:gd name="T43" fmla="*/ 12 h 174"/>
                <a:gd name="T44" fmla="*/ 122 w 219"/>
                <a:gd name="T45" fmla="*/ 7 h 174"/>
                <a:gd name="T46" fmla="*/ 64 w 219"/>
                <a:gd name="T47" fmla="*/ 7 h 174"/>
                <a:gd name="T48" fmla="*/ 19 w 219"/>
                <a:gd name="T49" fmla="*/ 43 h 174"/>
                <a:gd name="T50" fmla="*/ 14 w 219"/>
                <a:gd name="T51" fmla="*/ 8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9" h="174">
                  <a:moveTo>
                    <a:pt x="14" y="83"/>
                  </a:moveTo>
                  <a:cubicBezTo>
                    <a:pt x="28" y="90"/>
                    <a:pt x="51" y="82"/>
                    <a:pt x="65" y="77"/>
                  </a:cubicBezTo>
                  <a:cubicBezTo>
                    <a:pt x="82" y="69"/>
                    <a:pt x="97" y="57"/>
                    <a:pt x="108" y="43"/>
                  </a:cubicBezTo>
                  <a:cubicBezTo>
                    <a:pt x="112" y="64"/>
                    <a:pt x="125" y="83"/>
                    <a:pt x="147" y="88"/>
                  </a:cubicBezTo>
                  <a:cubicBezTo>
                    <a:pt x="153" y="90"/>
                    <a:pt x="164" y="88"/>
                    <a:pt x="169" y="90"/>
                  </a:cubicBezTo>
                  <a:cubicBezTo>
                    <a:pt x="174" y="94"/>
                    <a:pt x="174" y="108"/>
                    <a:pt x="175" y="113"/>
                  </a:cubicBezTo>
                  <a:cubicBezTo>
                    <a:pt x="175" y="114"/>
                    <a:pt x="174" y="116"/>
                    <a:pt x="174" y="118"/>
                  </a:cubicBezTo>
                  <a:cubicBezTo>
                    <a:pt x="175" y="122"/>
                    <a:pt x="177" y="126"/>
                    <a:pt x="179" y="130"/>
                  </a:cubicBezTo>
                  <a:cubicBezTo>
                    <a:pt x="181" y="133"/>
                    <a:pt x="183" y="135"/>
                    <a:pt x="185" y="138"/>
                  </a:cubicBezTo>
                  <a:cubicBezTo>
                    <a:pt x="186" y="139"/>
                    <a:pt x="187" y="140"/>
                    <a:pt x="187" y="141"/>
                  </a:cubicBezTo>
                  <a:cubicBezTo>
                    <a:pt x="188" y="142"/>
                    <a:pt x="189" y="144"/>
                    <a:pt x="190" y="147"/>
                  </a:cubicBezTo>
                  <a:cubicBezTo>
                    <a:pt x="192" y="150"/>
                    <a:pt x="192" y="155"/>
                    <a:pt x="189" y="158"/>
                  </a:cubicBezTo>
                  <a:cubicBezTo>
                    <a:pt x="186" y="160"/>
                    <a:pt x="180" y="160"/>
                    <a:pt x="177" y="157"/>
                  </a:cubicBezTo>
                  <a:cubicBezTo>
                    <a:pt x="176" y="154"/>
                    <a:pt x="173" y="154"/>
                    <a:pt x="173" y="157"/>
                  </a:cubicBezTo>
                  <a:cubicBezTo>
                    <a:pt x="174" y="172"/>
                    <a:pt x="191" y="174"/>
                    <a:pt x="199" y="163"/>
                  </a:cubicBezTo>
                  <a:cubicBezTo>
                    <a:pt x="207" y="152"/>
                    <a:pt x="201" y="142"/>
                    <a:pt x="199" y="131"/>
                  </a:cubicBezTo>
                  <a:cubicBezTo>
                    <a:pt x="198" y="124"/>
                    <a:pt x="201" y="118"/>
                    <a:pt x="203" y="112"/>
                  </a:cubicBezTo>
                  <a:cubicBezTo>
                    <a:pt x="207" y="102"/>
                    <a:pt x="215" y="96"/>
                    <a:pt x="217" y="85"/>
                  </a:cubicBezTo>
                  <a:cubicBezTo>
                    <a:pt x="219" y="77"/>
                    <a:pt x="218" y="70"/>
                    <a:pt x="216" y="62"/>
                  </a:cubicBezTo>
                  <a:cubicBezTo>
                    <a:pt x="211" y="45"/>
                    <a:pt x="197" y="32"/>
                    <a:pt x="181" y="24"/>
                  </a:cubicBezTo>
                  <a:cubicBezTo>
                    <a:pt x="172" y="19"/>
                    <a:pt x="161" y="15"/>
                    <a:pt x="151" y="13"/>
                  </a:cubicBezTo>
                  <a:cubicBezTo>
                    <a:pt x="147" y="12"/>
                    <a:pt x="143" y="12"/>
                    <a:pt x="140" y="12"/>
                  </a:cubicBezTo>
                  <a:cubicBezTo>
                    <a:pt x="132" y="11"/>
                    <a:pt x="129" y="10"/>
                    <a:pt x="122" y="7"/>
                  </a:cubicBezTo>
                  <a:cubicBezTo>
                    <a:pt x="106" y="0"/>
                    <a:pt x="80" y="3"/>
                    <a:pt x="64" y="7"/>
                  </a:cubicBezTo>
                  <a:cubicBezTo>
                    <a:pt x="44" y="13"/>
                    <a:pt x="30" y="26"/>
                    <a:pt x="19" y="43"/>
                  </a:cubicBezTo>
                  <a:cubicBezTo>
                    <a:pt x="13" y="52"/>
                    <a:pt x="0" y="76"/>
                    <a:pt x="14" y="8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2" name="Freeform 1650">
              <a:extLst>
                <a:ext uri="{FF2B5EF4-FFF2-40B4-BE49-F238E27FC236}">
                  <a16:creationId xmlns:a16="http://schemas.microsoft.com/office/drawing/2014/main" id="{16721156-E127-4C8E-BF30-C14FA0BA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074737"/>
              <a:ext cx="36513" cy="57150"/>
            </a:xfrm>
            <a:custGeom>
              <a:avLst/>
              <a:gdLst>
                <a:gd name="T0" fmla="*/ 6 w 24"/>
                <a:gd name="T1" fmla="*/ 6 h 37"/>
                <a:gd name="T2" fmla="*/ 10 w 24"/>
                <a:gd name="T3" fmla="*/ 3 h 37"/>
                <a:gd name="T4" fmla="*/ 16 w 24"/>
                <a:gd name="T5" fmla="*/ 1 h 37"/>
                <a:gd name="T6" fmla="*/ 20 w 24"/>
                <a:gd name="T7" fmla="*/ 4 h 37"/>
                <a:gd name="T8" fmla="*/ 21 w 24"/>
                <a:gd name="T9" fmla="*/ 5 h 37"/>
                <a:gd name="T10" fmla="*/ 23 w 24"/>
                <a:gd name="T11" fmla="*/ 14 h 37"/>
                <a:gd name="T12" fmla="*/ 24 w 24"/>
                <a:gd name="T13" fmla="*/ 23 h 37"/>
                <a:gd name="T14" fmla="*/ 17 w 24"/>
                <a:gd name="T15" fmla="*/ 34 h 37"/>
                <a:gd name="T16" fmla="*/ 10 w 24"/>
                <a:gd name="T17" fmla="*/ 36 h 37"/>
                <a:gd name="T18" fmla="*/ 10 w 24"/>
                <a:gd name="T19" fmla="*/ 35 h 37"/>
                <a:gd name="T20" fmla="*/ 2 w 24"/>
                <a:gd name="T21" fmla="*/ 28 h 37"/>
                <a:gd name="T22" fmla="*/ 6 w 24"/>
                <a:gd name="T2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7">
                  <a:moveTo>
                    <a:pt x="6" y="6"/>
                  </a:moveTo>
                  <a:cubicBezTo>
                    <a:pt x="7" y="5"/>
                    <a:pt x="9" y="4"/>
                    <a:pt x="10" y="3"/>
                  </a:cubicBezTo>
                  <a:cubicBezTo>
                    <a:pt x="12" y="1"/>
                    <a:pt x="14" y="0"/>
                    <a:pt x="16" y="1"/>
                  </a:cubicBezTo>
                  <a:cubicBezTo>
                    <a:pt x="18" y="1"/>
                    <a:pt x="19" y="2"/>
                    <a:pt x="20" y="4"/>
                  </a:cubicBezTo>
                  <a:cubicBezTo>
                    <a:pt x="20" y="4"/>
                    <a:pt x="21" y="5"/>
                    <a:pt x="21" y="5"/>
                  </a:cubicBezTo>
                  <a:cubicBezTo>
                    <a:pt x="23" y="8"/>
                    <a:pt x="24" y="11"/>
                    <a:pt x="23" y="14"/>
                  </a:cubicBezTo>
                  <a:cubicBezTo>
                    <a:pt x="24" y="17"/>
                    <a:pt x="24" y="20"/>
                    <a:pt x="24" y="23"/>
                  </a:cubicBezTo>
                  <a:cubicBezTo>
                    <a:pt x="23" y="27"/>
                    <a:pt x="20" y="32"/>
                    <a:pt x="17" y="34"/>
                  </a:cubicBezTo>
                  <a:cubicBezTo>
                    <a:pt x="15" y="36"/>
                    <a:pt x="13" y="37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0" y="22"/>
                    <a:pt x="2" y="11"/>
                    <a:pt x="6" y="6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3" name="Freeform 1651">
              <a:extLst>
                <a:ext uri="{FF2B5EF4-FFF2-40B4-BE49-F238E27FC236}">
                  <a16:creationId xmlns:a16="http://schemas.microsoft.com/office/drawing/2014/main" id="{A2858EE4-C310-4656-A22B-959667AF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1063625"/>
              <a:ext cx="104775" cy="100013"/>
            </a:xfrm>
            <a:custGeom>
              <a:avLst/>
              <a:gdLst>
                <a:gd name="T0" fmla="*/ 2 w 69"/>
                <a:gd name="T1" fmla="*/ 31 h 66"/>
                <a:gd name="T2" fmla="*/ 11 w 69"/>
                <a:gd name="T3" fmla="*/ 48 h 66"/>
                <a:gd name="T4" fmla="*/ 17 w 69"/>
                <a:gd name="T5" fmla="*/ 57 h 66"/>
                <a:gd name="T6" fmla="*/ 20 w 69"/>
                <a:gd name="T7" fmla="*/ 57 h 66"/>
                <a:gd name="T8" fmla="*/ 22 w 69"/>
                <a:gd name="T9" fmla="*/ 54 h 66"/>
                <a:gd name="T10" fmla="*/ 37 w 69"/>
                <a:gd name="T11" fmla="*/ 63 h 66"/>
                <a:gd name="T12" fmla="*/ 40 w 69"/>
                <a:gd name="T13" fmla="*/ 56 h 66"/>
                <a:gd name="T14" fmla="*/ 53 w 69"/>
                <a:gd name="T15" fmla="*/ 58 h 66"/>
                <a:gd name="T16" fmla="*/ 48 w 69"/>
                <a:gd name="T17" fmla="*/ 44 h 66"/>
                <a:gd name="T18" fmla="*/ 60 w 69"/>
                <a:gd name="T19" fmla="*/ 40 h 66"/>
                <a:gd name="T20" fmla="*/ 47 w 69"/>
                <a:gd name="T21" fmla="*/ 25 h 66"/>
                <a:gd name="T22" fmla="*/ 69 w 69"/>
                <a:gd name="T23" fmla="*/ 6 h 66"/>
                <a:gd name="T24" fmla="*/ 68 w 69"/>
                <a:gd name="T25" fmla="*/ 4 h 66"/>
                <a:gd name="T26" fmla="*/ 39 w 69"/>
                <a:gd name="T27" fmla="*/ 6 h 66"/>
                <a:gd name="T28" fmla="*/ 13 w 69"/>
                <a:gd name="T29" fmla="*/ 15 h 66"/>
                <a:gd name="T30" fmla="*/ 10 w 69"/>
                <a:gd name="T31" fmla="*/ 16 h 66"/>
                <a:gd name="T32" fmla="*/ 7 w 69"/>
                <a:gd name="T33" fmla="*/ 18 h 66"/>
                <a:gd name="T34" fmla="*/ 5 w 69"/>
                <a:gd name="T35" fmla="*/ 20 h 66"/>
                <a:gd name="T36" fmla="*/ 4 w 69"/>
                <a:gd name="T37" fmla="*/ 20 h 66"/>
                <a:gd name="T38" fmla="*/ 2 w 69"/>
                <a:gd name="T3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6">
                  <a:moveTo>
                    <a:pt x="2" y="31"/>
                  </a:moveTo>
                  <a:cubicBezTo>
                    <a:pt x="4" y="37"/>
                    <a:pt x="8" y="43"/>
                    <a:pt x="11" y="48"/>
                  </a:cubicBezTo>
                  <a:cubicBezTo>
                    <a:pt x="12" y="52"/>
                    <a:pt x="14" y="54"/>
                    <a:pt x="17" y="57"/>
                  </a:cubicBezTo>
                  <a:cubicBezTo>
                    <a:pt x="18" y="58"/>
                    <a:pt x="20" y="58"/>
                    <a:pt x="20" y="57"/>
                  </a:cubicBezTo>
                  <a:cubicBezTo>
                    <a:pt x="21" y="56"/>
                    <a:pt x="21" y="55"/>
                    <a:pt x="22" y="54"/>
                  </a:cubicBezTo>
                  <a:cubicBezTo>
                    <a:pt x="26" y="60"/>
                    <a:pt x="31" y="66"/>
                    <a:pt x="37" y="63"/>
                  </a:cubicBezTo>
                  <a:cubicBezTo>
                    <a:pt x="41" y="62"/>
                    <a:pt x="41" y="59"/>
                    <a:pt x="40" y="56"/>
                  </a:cubicBezTo>
                  <a:cubicBezTo>
                    <a:pt x="45" y="59"/>
                    <a:pt x="50" y="61"/>
                    <a:pt x="53" y="58"/>
                  </a:cubicBezTo>
                  <a:cubicBezTo>
                    <a:pt x="57" y="54"/>
                    <a:pt x="53" y="48"/>
                    <a:pt x="48" y="44"/>
                  </a:cubicBezTo>
                  <a:cubicBezTo>
                    <a:pt x="53" y="45"/>
                    <a:pt x="59" y="45"/>
                    <a:pt x="60" y="40"/>
                  </a:cubicBezTo>
                  <a:cubicBezTo>
                    <a:pt x="63" y="32"/>
                    <a:pt x="55" y="28"/>
                    <a:pt x="47" y="25"/>
                  </a:cubicBezTo>
                  <a:cubicBezTo>
                    <a:pt x="57" y="22"/>
                    <a:pt x="69" y="14"/>
                    <a:pt x="69" y="6"/>
                  </a:cubicBezTo>
                  <a:cubicBezTo>
                    <a:pt x="69" y="6"/>
                    <a:pt x="68" y="5"/>
                    <a:pt x="68" y="4"/>
                  </a:cubicBezTo>
                  <a:cubicBezTo>
                    <a:pt x="59" y="0"/>
                    <a:pt x="48" y="3"/>
                    <a:pt x="39" y="6"/>
                  </a:cubicBezTo>
                  <a:cubicBezTo>
                    <a:pt x="30" y="8"/>
                    <a:pt x="21" y="11"/>
                    <a:pt x="13" y="15"/>
                  </a:cubicBezTo>
                  <a:cubicBezTo>
                    <a:pt x="12" y="15"/>
                    <a:pt x="11" y="15"/>
                    <a:pt x="10" y="16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3"/>
                    <a:pt x="0" y="25"/>
                    <a:pt x="2" y="3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4" name="Freeform 1652">
              <a:extLst>
                <a:ext uri="{FF2B5EF4-FFF2-40B4-BE49-F238E27FC236}">
                  <a16:creationId xmlns:a16="http://schemas.microsoft.com/office/drawing/2014/main" id="{D762D090-95BD-4BC2-8DC2-4954E3538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364" y="1055687"/>
              <a:ext cx="71438" cy="55563"/>
            </a:xfrm>
            <a:custGeom>
              <a:avLst/>
              <a:gdLst>
                <a:gd name="T0" fmla="*/ 0 w 47"/>
                <a:gd name="T1" fmla="*/ 0 h 37"/>
                <a:gd name="T2" fmla="*/ 47 w 47"/>
                <a:gd name="T3" fmla="*/ 36 h 37"/>
                <a:gd name="T4" fmla="*/ 47 w 47"/>
                <a:gd name="T5" fmla="*/ 37 h 37"/>
                <a:gd name="T6" fmla="*/ 0 w 47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0"/>
                  </a:moveTo>
                  <a:cubicBezTo>
                    <a:pt x="7" y="21"/>
                    <a:pt x="25" y="33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25" y="37"/>
                    <a:pt x="5" y="2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5" name="Freeform 1653">
              <a:extLst>
                <a:ext uri="{FF2B5EF4-FFF2-40B4-BE49-F238E27FC236}">
                  <a16:creationId xmlns:a16="http://schemas.microsoft.com/office/drawing/2014/main" id="{F05035BA-4261-48C4-A816-59662C556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050925"/>
              <a:ext cx="49213" cy="47625"/>
            </a:xfrm>
            <a:custGeom>
              <a:avLst/>
              <a:gdLst>
                <a:gd name="T0" fmla="*/ 0 w 32"/>
                <a:gd name="T1" fmla="*/ 0 h 31"/>
                <a:gd name="T2" fmla="*/ 32 w 32"/>
                <a:gd name="T3" fmla="*/ 31 h 31"/>
                <a:gd name="T4" fmla="*/ 32 w 32"/>
                <a:gd name="T5" fmla="*/ 31 h 31"/>
                <a:gd name="T6" fmla="*/ 15 w 32"/>
                <a:gd name="T7" fmla="*/ 21 h 31"/>
                <a:gd name="T8" fmla="*/ 0 w 3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0"/>
                  </a:moveTo>
                  <a:cubicBezTo>
                    <a:pt x="7" y="10"/>
                    <a:pt x="18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5" y="31"/>
                    <a:pt x="20" y="25"/>
                    <a:pt x="15" y="21"/>
                  </a:cubicBezTo>
                  <a:cubicBezTo>
                    <a:pt x="9" y="14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6" name="Freeform 1654">
              <a:extLst>
                <a:ext uri="{FF2B5EF4-FFF2-40B4-BE49-F238E27FC236}">
                  <a16:creationId xmlns:a16="http://schemas.microsoft.com/office/drawing/2014/main" id="{89CE6188-8EB8-4710-99E3-623133BCB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6" y="1035050"/>
              <a:ext cx="36513" cy="46038"/>
            </a:xfrm>
            <a:custGeom>
              <a:avLst/>
              <a:gdLst>
                <a:gd name="T0" fmla="*/ 0 w 24"/>
                <a:gd name="T1" fmla="*/ 0 h 30"/>
                <a:gd name="T2" fmla="*/ 24 w 24"/>
                <a:gd name="T3" fmla="*/ 30 h 30"/>
                <a:gd name="T4" fmla="*/ 24 w 24"/>
                <a:gd name="T5" fmla="*/ 30 h 30"/>
                <a:gd name="T6" fmla="*/ 0 w 24"/>
                <a:gd name="T7" fmla="*/ 1 h 30"/>
                <a:gd name="T8" fmla="*/ 0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0" y="0"/>
                  </a:moveTo>
                  <a:cubicBezTo>
                    <a:pt x="7" y="12"/>
                    <a:pt x="15" y="2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4" y="23"/>
                    <a:pt x="5" y="1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7" name="Freeform 1655">
              <a:extLst>
                <a:ext uri="{FF2B5EF4-FFF2-40B4-BE49-F238E27FC236}">
                  <a16:creationId xmlns:a16="http://schemas.microsoft.com/office/drawing/2014/main" id="{EC2DE510-8124-4126-8828-7FD1D900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4" y="1060450"/>
              <a:ext cx="34925" cy="68263"/>
            </a:xfrm>
            <a:custGeom>
              <a:avLst/>
              <a:gdLst>
                <a:gd name="T0" fmla="*/ 1 w 23"/>
                <a:gd name="T1" fmla="*/ 0 h 45"/>
                <a:gd name="T2" fmla="*/ 23 w 23"/>
                <a:gd name="T3" fmla="*/ 45 h 45"/>
                <a:gd name="T4" fmla="*/ 23 w 23"/>
                <a:gd name="T5" fmla="*/ 45 h 45"/>
                <a:gd name="T6" fmla="*/ 0 w 23"/>
                <a:gd name="T7" fmla="*/ 0 h 45"/>
                <a:gd name="T8" fmla="*/ 1 w 2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5">
                  <a:moveTo>
                    <a:pt x="1" y="0"/>
                  </a:moveTo>
                  <a:cubicBezTo>
                    <a:pt x="14" y="11"/>
                    <a:pt x="23" y="28"/>
                    <a:pt x="23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27"/>
                    <a:pt x="13" y="14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Freeform 1656">
              <a:extLst>
                <a:ext uri="{FF2B5EF4-FFF2-40B4-BE49-F238E27FC236}">
                  <a16:creationId xmlns:a16="http://schemas.microsoft.com/office/drawing/2014/main" id="{F92D41D3-6D6E-4732-9176-2B9260C0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6" y="1055687"/>
              <a:ext cx="34925" cy="47625"/>
            </a:xfrm>
            <a:custGeom>
              <a:avLst/>
              <a:gdLst>
                <a:gd name="T0" fmla="*/ 1 w 22"/>
                <a:gd name="T1" fmla="*/ 0 h 31"/>
                <a:gd name="T2" fmla="*/ 22 w 22"/>
                <a:gd name="T3" fmla="*/ 31 h 31"/>
                <a:gd name="T4" fmla="*/ 22 w 22"/>
                <a:gd name="T5" fmla="*/ 31 h 31"/>
                <a:gd name="T6" fmla="*/ 0 w 22"/>
                <a:gd name="T7" fmla="*/ 0 h 31"/>
                <a:gd name="T8" fmla="*/ 1 w 2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" y="0"/>
                  </a:moveTo>
                  <a:cubicBezTo>
                    <a:pt x="10" y="9"/>
                    <a:pt x="18" y="19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7" y="19"/>
                    <a:pt x="10" y="9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9" name="Freeform 1657">
              <a:extLst>
                <a:ext uri="{FF2B5EF4-FFF2-40B4-BE49-F238E27FC236}">
                  <a16:creationId xmlns:a16="http://schemas.microsoft.com/office/drawing/2014/main" id="{679540D5-D03E-49E9-AEE8-967DA8207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039" y="1031875"/>
              <a:ext cx="49213" cy="39688"/>
            </a:xfrm>
            <a:custGeom>
              <a:avLst/>
              <a:gdLst>
                <a:gd name="T0" fmla="*/ 0 w 33"/>
                <a:gd name="T1" fmla="*/ 1 h 26"/>
                <a:gd name="T2" fmla="*/ 33 w 33"/>
                <a:gd name="T3" fmla="*/ 25 h 26"/>
                <a:gd name="T4" fmla="*/ 33 w 33"/>
                <a:gd name="T5" fmla="*/ 26 h 26"/>
                <a:gd name="T6" fmla="*/ 0 w 33"/>
                <a:gd name="T7" fmla="*/ 1 h 26"/>
                <a:gd name="T8" fmla="*/ 0 w 3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1"/>
                  </a:moveTo>
                  <a:cubicBezTo>
                    <a:pt x="13" y="5"/>
                    <a:pt x="26" y="14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15"/>
                    <a:pt x="13" y="7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0" name="Freeform 1658">
              <a:extLst>
                <a:ext uri="{FF2B5EF4-FFF2-40B4-BE49-F238E27FC236}">
                  <a16:creationId xmlns:a16="http://schemas.microsoft.com/office/drawing/2014/main" id="{ABEACAA3-9E09-4F61-BA98-AD555D30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996950"/>
              <a:ext cx="77788" cy="22225"/>
            </a:xfrm>
            <a:custGeom>
              <a:avLst/>
              <a:gdLst>
                <a:gd name="T0" fmla="*/ 0 w 50"/>
                <a:gd name="T1" fmla="*/ 13 h 14"/>
                <a:gd name="T2" fmla="*/ 50 w 50"/>
                <a:gd name="T3" fmla="*/ 8 h 14"/>
                <a:gd name="T4" fmla="*/ 50 w 50"/>
                <a:gd name="T5" fmla="*/ 8 h 14"/>
                <a:gd name="T6" fmla="*/ 49 w 50"/>
                <a:gd name="T7" fmla="*/ 10 h 14"/>
                <a:gd name="T8" fmla="*/ 49 w 50"/>
                <a:gd name="T9" fmla="*/ 9 h 14"/>
                <a:gd name="T10" fmla="*/ 38 w 50"/>
                <a:gd name="T11" fmla="*/ 6 h 14"/>
                <a:gd name="T12" fmla="*/ 23 w 50"/>
                <a:gd name="T13" fmla="*/ 7 h 14"/>
                <a:gd name="T14" fmla="*/ 0 w 50"/>
                <a:gd name="T15" fmla="*/ 14 h 14"/>
                <a:gd name="T16" fmla="*/ 0 w 50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4">
                  <a:moveTo>
                    <a:pt x="0" y="13"/>
                  </a:moveTo>
                  <a:cubicBezTo>
                    <a:pt x="15" y="6"/>
                    <a:pt x="34" y="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49" y="9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0" y="7"/>
                    <a:pt x="38" y="6"/>
                    <a:pt x="38" y="6"/>
                  </a:cubicBezTo>
                  <a:cubicBezTo>
                    <a:pt x="33" y="5"/>
                    <a:pt x="28" y="6"/>
                    <a:pt x="23" y="7"/>
                  </a:cubicBezTo>
                  <a:cubicBezTo>
                    <a:pt x="15" y="8"/>
                    <a:pt x="7" y="11"/>
                    <a:pt x="0" y="14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1" name="Freeform 1659">
              <a:extLst>
                <a:ext uri="{FF2B5EF4-FFF2-40B4-BE49-F238E27FC236}">
                  <a16:creationId xmlns:a16="http://schemas.microsoft.com/office/drawing/2014/main" id="{F0733CF7-B336-40A1-9C9F-95D1C63D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4" y="1038225"/>
              <a:ext cx="84138" cy="49213"/>
            </a:xfrm>
            <a:custGeom>
              <a:avLst/>
              <a:gdLst>
                <a:gd name="T0" fmla="*/ 1 w 55"/>
                <a:gd name="T1" fmla="*/ 31 h 32"/>
                <a:gd name="T2" fmla="*/ 55 w 55"/>
                <a:gd name="T3" fmla="*/ 0 h 32"/>
                <a:gd name="T4" fmla="*/ 55 w 55"/>
                <a:gd name="T5" fmla="*/ 0 h 32"/>
                <a:gd name="T6" fmla="*/ 1 w 55"/>
                <a:gd name="T7" fmla="*/ 32 h 32"/>
                <a:gd name="T8" fmla="*/ 1 w 55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2">
                  <a:moveTo>
                    <a:pt x="1" y="31"/>
                  </a:moveTo>
                  <a:cubicBezTo>
                    <a:pt x="22" y="25"/>
                    <a:pt x="39" y="16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1" y="16"/>
                    <a:pt x="22" y="28"/>
                    <a:pt x="1" y="32"/>
                  </a:cubicBezTo>
                  <a:cubicBezTo>
                    <a:pt x="0" y="32"/>
                    <a:pt x="0" y="31"/>
                    <a:pt x="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2" name="Freeform 1660">
              <a:extLst>
                <a:ext uri="{FF2B5EF4-FFF2-40B4-BE49-F238E27FC236}">
                  <a16:creationId xmlns:a16="http://schemas.microsoft.com/office/drawing/2014/main" id="{C446E073-6055-4193-B758-C0C67071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4" y="1031875"/>
              <a:ext cx="76200" cy="38100"/>
            </a:xfrm>
            <a:custGeom>
              <a:avLst/>
              <a:gdLst>
                <a:gd name="T0" fmla="*/ 1 w 50"/>
                <a:gd name="T1" fmla="*/ 23 h 25"/>
                <a:gd name="T2" fmla="*/ 50 w 50"/>
                <a:gd name="T3" fmla="*/ 0 h 25"/>
                <a:gd name="T4" fmla="*/ 50 w 50"/>
                <a:gd name="T5" fmla="*/ 1 h 25"/>
                <a:gd name="T6" fmla="*/ 1 w 50"/>
                <a:gd name="T7" fmla="*/ 24 h 25"/>
                <a:gd name="T8" fmla="*/ 1 w 50"/>
                <a:gd name="T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1" y="23"/>
                  </a:moveTo>
                  <a:cubicBezTo>
                    <a:pt x="18" y="18"/>
                    <a:pt x="34" y="10"/>
                    <a:pt x="50" y="0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36" y="12"/>
                    <a:pt x="19" y="20"/>
                    <a:pt x="1" y="24"/>
                  </a:cubicBezTo>
                  <a:cubicBezTo>
                    <a:pt x="1" y="25"/>
                    <a:pt x="0" y="24"/>
                    <a:pt x="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3" name="Freeform 1661">
              <a:extLst>
                <a:ext uri="{FF2B5EF4-FFF2-40B4-BE49-F238E27FC236}">
                  <a16:creationId xmlns:a16="http://schemas.microsoft.com/office/drawing/2014/main" id="{84224006-F388-450D-AD4C-2C5520C2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1111250"/>
              <a:ext cx="15875" cy="39688"/>
            </a:xfrm>
            <a:custGeom>
              <a:avLst/>
              <a:gdLst>
                <a:gd name="T0" fmla="*/ 0 w 10"/>
                <a:gd name="T1" fmla="*/ 0 h 25"/>
                <a:gd name="T2" fmla="*/ 10 w 10"/>
                <a:gd name="T3" fmla="*/ 25 h 25"/>
                <a:gd name="T4" fmla="*/ 9 w 10"/>
                <a:gd name="T5" fmla="*/ 25 h 25"/>
                <a:gd name="T6" fmla="*/ 0 w 10"/>
                <a:gd name="T7" fmla="*/ 1 h 25"/>
                <a:gd name="T8" fmla="*/ 0 w 1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0" y="0"/>
                  </a:moveTo>
                  <a:cubicBezTo>
                    <a:pt x="6" y="7"/>
                    <a:pt x="10" y="16"/>
                    <a:pt x="10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16"/>
                    <a:pt x="5" y="8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4" name="Freeform 1662">
              <a:extLst>
                <a:ext uri="{FF2B5EF4-FFF2-40B4-BE49-F238E27FC236}">
                  <a16:creationId xmlns:a16="http://schemas.microsoft.com/office/drawing/2014/main" id="{6B1CAE0B-9638-42B8-89C3-EE80DC08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9" y="1112837"/>
              <a:ext cx="22225" cy="31750"/>
            </a:xfrm>
            <a:custGeom>
              <a:avLst/>
              <a:gdLst>
                <a:gd name="T0" fmla="*/ 1 w 15"/>
                <a:gd name="T1" fmla="*/ 0 h 20"/>
                <a:gd name="T2" fmla="*/ 9 w 15"/>
                <a:gd name="T3" fmla="*/ 10 h 20"/>
                <a:gd name="T4" fmla="*/ 15 w 15"/>
                <a:gd name="T5" fmla="*/ 20 h 20"/>
                <a:gd name="T6" fmla="*/ 15 w 15"/>
                <a:gd name="T7" fmla="*/ 20 h 20"/>
                <a:gd name="T8" fmla="*/ 8 w 15"/>
                <a:gd name="T9" fmla="*/ 11 h 20"/>
                <a:gd name="T10" fmla="*/ 0 w 15"/>
                <a:gd name="T11" fmla="*/ 0 h 20"/>
                <a:gd name="T12" fmla="*/ 1 w 15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1" y="0"/>
                  </a:moveTo>
                  <a:cubicBezTo>
                    <a:pt x="4" y="3"/>
                    <a:pt x="6" y="6"/>
                    <a:pt x="9" y="10"/>
                  </a:cubicBezTo>
                  <a:cubicBezTo>
                    <a:pt x="11" y="13"/>
                    <a:pt x="14" y="16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18"/>
                    <a:pt x="10" y="14"/>
                    <a:pt x="8" y="11"/>
                  </a:cubicBezTo>
                  <a:cubicBezTo>
                    <a:pt x="5" y="7"/>
                    <a:pt x="3" y="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5" name="Freeform 1663">
              <a:extLst>
                <a:ext uri="{FF2B5EF4-FFF2-40B4-BE49-F238E27FC236}">
                  <a16:creationId xmlns:a16="http://schemas.microsoft.com/office/drawing/2014/main" id="{8A257A07-D6C4-4B16-A4A7-2E881631B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1" y="1111250"/>
              <a:ext cx="26988" cy="17463"/>
            </a:xfrm>
            <a:custGeom>
              <a:avLst/>
              <a:gdLst>
                <a:gd name="T0" fmla="*/ 0 w 18"/>
                <a:gd name="T1" fmla="*/ 0 h 11"/>
                <a:gd name="T2" fmla="*/ 18 w 18"/>
                <a:gd name="T3" fmla="*/ 10 h 11"/>
                <a:gd name="T4" fmla="*/ 18 w 18"/>
                <a:gd name="T5" fmla="*/ 11 h 11"/>
                <a:gd name="T6" fmla="*/ 0 w 1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1">
                  <a:moveTo>
                    <a:pt x="0" y="0"/>
                  </a:moveTo>
                  <a:cubicBezTo>
                    <a:pt x="6" y="3"/>
                    <a:pt x="12" y="7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2" y="7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6" name="Freeform 1664">
              <a:extLst>
                <a:ext uri="{FF2B5EF4-FFF2-40B4-BE49-F238E27FC236}">
                  <a16:creationId xmlns:a16="http://schemas.microsoft.com/office/drawing/2014/main" id="{3A44FF64-892A-4BFE-8FFB-902FD657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4" y="1093787"/>
              <a:ext cx="46038" cy="1588"/>
            </a:xfrm>
            <a:custGeom>
              <a:avLst/>
              <a:gdLst>
                <a:gd name="T0" fmla="*/ 0 w 30"/>
                <a:gd name="T1" fmla="*/ 1 h 1"/>
                <a:gd name="T2" fmla="*/ 30 w 30"/>
                <a:gd name="T3" fmla="*/ 1 h 1"/>
                <a:gd name="T4" fmla="*/ 30 w 30"/>
                <a:gd name="T5" fmla="*/ 1 h 1"/>
                <a:gd name="T6" fmla="*/ 0 w 3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">
                  <a:moveTo>
                    <a:pt x="0" y="1"/>
                  </a:moveTo>
                  <a:cubicBezTo>
                    <a:pt x="10" y="0"/>
                    <a:pt x="2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7" name="Freeform 1665">
              <a:extLst>
                <a:ext uri="{FF2B5EF4-FFF2-40B4-BE49-F238E27FC236}">
                  <a16:creationId xmlns:a16="http://schemas.microsoft.com/office/drawing/2014/main" id="{9ECBD610-5B7E-4341-8EF2-BFD9A71A3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101725"/>
              <a:ext cx="39688" cy="6350"/>
            </a:xfrm>
            <a:custGeom>
              <a:avLst/>
              <a:gdLst>
                <a:gd name="T0" fmla="*/ 0 w 26"/>
                <a:gd name="T1" fmla="*/ 5 h 5"/>
                <a:gd name="T2" fmla="*/ 25 w 26"/>
                <a:gd name="T3" fmla="*/ 0 h 5"/>
                <a:gd name="T4" fmla="*/ 25 w 26"/>
                <a:gd name="T5" fmla="*/ 1 h 5"/>
                <a:gd name="T6" fmla="*/ 0 w 2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8" y="3"/>
                    <a:pt x="17" y="1"/>
                    <a:pt x="25" y="0"/>
                  </a:cubicBezTo>
                  <a:cubicBezTo>
                    <a:pt x="25" y="0"/>
                    <a:pt x="26" y="1"/>
                    <a:pt x="25" y="1"/>
                  </a:cubicBezTo>
                  <a:cubicBezTo>
                    <a:pt x="17" y="4"/>
                    <a:pt x="8" y="4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8" name="Freeform 1666">
              <a:extLst>
                <a:ext uri="{FF2B5EF4-FFF2-40B4-BE49-F238E27FC236}">
                  <a16:creationId xmlns:a16="http://schemas.microsoft.com/office/drawing/2014/main" id="{80EB4561-AE25-4E07-BC83-03D74DB29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076325"/>
              <a:ext cx="36513" cy="11113"/>
            </a:xfrm>
            <a:custGeom>
              <a:avLst/>
              <a:gdLst>
                <a:gd name="T0" fmla="*/ 0 w 24"/>
                <a:gd name="T1" fmla="*/ 1 h 7"/>
                <a:gd name="T2" fmla="*/ 23 w 24"/>
                <a:gd name="T3" fmla="*/ 6 h 7"/>
                <a:gd name="T4" fmla="*/ 23 w 24"/>
                <a:gd name="T5" fmla="*/ 7 h 7"/>
                <a:gd name="T6" fmla="*/ 12 w 24"/>
                <a:gd name="T7" fmla="*/ 3 h 7"/>
                <a:gd name="T8" fmla="*/ 0 w 2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1"/>
                  </a:moveTo>
                  <a:cubicBezTo>
                    <a:pt x="8" y="0"/>
                    <a:pt x="17" y="2"/>
                    <a:pt x="23" y="6"/>
                  </a:cubicBezTo>
                  <a:cubicBezTo>
                    <a:pt x="24" y="6"/>
                    <a:pt x="24" y="7"/>
                    <a:pt x="23" y="7"/>
                  </a:cubicBezTo>
                  <a:cubicBezTo>
                    <a:pt x="19" y="6"/>
                    <a:pt x="15" y="4"/>
                    <a:pt x="12" y="3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9" name="Freeform 1667">
              <a:extLst>
                <a:ext uri="{FF2B5EF4-FFF2-40B4-BE49-F238E27FC236}">
                  <a16:creationId xmlns:a16="http://schemas.microsoft.com/office/drawing/2014/main" id="{EE314E1D-5555-4346-9479-C5ED5E57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4" y="1060450"/>
              <a:ext cx="31750" cy="12700"/>
            </a:xfrm>
            <a:custGeom>
              <a:avLst/>
              <a:gdLst>
                <a:gd name="T0" fmla="*/ 0 w 20"/>
                <a:gd name="T1" fmla="*/ 0 h 9"/>
                <a:gd name="T2" fmla="*/ 19 w 20"/>
                <a:gd name="T3" fmla="*/ 8 h 9"/>
                <a:gd name="T4" fmla="*/ 19 w 20"/>
                <a:gd name="T5" fmla="*/ 9 h 9"/>
                <a:gd name="T6" fmla="*/ 0 w 2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7" y="1"/>
                    <a:pt x="14" y="4"/>
                    <a:pt x="19" y="8"/>
                  </a:cubicBezTo>
                  <a:cubicBezTo>
                    <a:pt x="20" y="8"/>
                    <a:pt x="19" y="9"/>
                    <a:pt x="19" y="9"/>
                  </a:cubicBezTo>
                  <a:cubicBezTo>
                    <a:pt x="13" y="6"/>
                    <a:pt x="6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0" name="Freeform 1668">
              <a:extLst>
                <a:ext uri="{FF2B5EF4-FFF2-40B4-BE49-F238E27FC236}">
                  <a16:creationId xmlns:a16="http://schemas.microsoft.com/office/drawing/2014/main" id="{7F72CF68-6218-4268-973B-33362223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4" y="1290637"/>
              <a:ext cx="12700" cy="106363"/>
            </a:xfrm>
            <a:custGeom>
              <a:avLst/>
              <a:gdLst>
                <a:gd name="T0" fmla="*/ 1 w 8"/>
                <a:gd name="T1" fmla="*/ 1 h 69"/>
                <a:gd name="T2" fmla="*/ 3 w 8"/>
                <a:gd name="T3" fmla="*/ 1 h 69"/>
                <a:gd name="T4" fmla="*/ 7 w 8"/>
                <a:gd name="T5" fmla="*/ 69 h 69"/>
                <a:gd name="T6" fmla="*/ 6 w 8"/>
                <a:gd name="T7" fmla="*/ 69 h 69"/>
                <a:gd name="T8" fmla="*/ 1 w 8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9">
                  <a:moveTo>
                    <a:pt x="1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2" y="24"/>
                    <a:pt x="8" y="46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2" y="48"/>
                    <a:pt x="0" y="23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1" name="Freeform 1669">
              <a:extLst>
                <a:ext uri="{FF2B5EF4-FFF2-40B4-BE49-F238E27FC236}">
                  <a16:creationId xmlns:a16="http://schemas.microsoft.com/office/drawing/2014/main" id="{7BA7349B-8CF4-49D8-A9DC-54BE877A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1389062"/>
              <a:ext cx="42863" cy="12700"/>
            </a:xfrm>
            <a:custGeom>
              <a:avLst/>
              <a:gdLst>
                <a:gd name="T0" fmla="*/ 1 w 28"/>
                <a:gd name="T1" fmla="*/ 6 h 8"/>
                <a:gd name="T2" fmla="*/ 28 w 28"/>
                <a:gd name="T3" fmla="*/ 1 h 8"/>
                <a:gd name="T4" fmla="*/ 28 w 28"/>
                <a:gd name="T5" fmla="*/ 1 h 8"/>
                <a:gd name="T6" fmla="*/ 2 w 28"/>
                <a:gd name="T7" fmla="*/ 8 h 8"/>
                <a:gd name="T8" fmla="*/ 1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1" y="6"/>
                  </a:moveTo>
                  <a:cubicBezTo>
                    <a:pt x="9" y="3"/>
                    <a:pt x="19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9" y="3"/>
                    <a:pt x="10" y="4"/>
                    <a:pt x="2" y="8"/>
                  </a:cubicBezTo>
                  <a:cubicBezTo>
                    <a:pt x="1" y="8"/>
                    <a:pt x="0" y="7"/>
                    <a:pt x="1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2" name="Freeform 1670">
              <a:extLst>
                <a:ext uri="{FF2B5EF4-FFF2-40B4-BE49-F238E27FC236}">
                  <a16:creationId xmlns:a16="http://schemas.microsoft.com/office/drawing/2014/main" id="{6565BD93-24FE-4404-8761-33E3E5E8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426" y="1428750"/>
              <a:ext cx="20638" cy="28575"/>
            </a:xfrm>
            <a:custGeom>
              <a:avLst/>
              <a:gdLst>
                <a:gd name="T0" fmla="*/ 1 w 13"/>
                <a:gd name="T1" fmla="*/ 0 h 19"/>
                <a:gd name="T2" fmla="*/ 12 w 13"/>
                <a:gd name="T3" fmla="*/ 17 h 19"/>
                <a:gd name="T4" fmla="*/ 11 w 13"/>
                <a:gd name="T5" fmla="*/ 18 h 19"/>
                <a:gd name="T6" fmla="*/ 0 w 13"/>
                <a:gd name="T7" fmla="*/ 0 h 19"/>
                <a:gd name="T8" fmla="*/ 1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" y="0"/>
                  </a:moveTo>
                  <a:cubicBezTo>
                    <a:pt x="4" y="6"/>
                    <a:pt x="6" y="12"/>
                    <a:pt x="12" y="17"/>
                  </a:cubicBezTo>
                  <a:cubicBezTo>
                    <a:pt x="13" y="18"/>
                    <a:pt x="12" y="19"/>
                    <a:pt x="11" y="18"/>
                  </a:cubicBezTo>
                  <a:cubicBezTo>
                    <a:pt x="6" y="13"/>
                    <a:pt x="1" y="7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3" name="Freeform 1671">
              <a:extLst>
                <a:ext uri="{FF2B5EF4-FFF2-40B4-BE49-F238E27FC236}">
                  <a16:creationId xmlns:a16="http://schemas.microsoft.com/office/drawing/2014/main" id="{289E522F-45A1-48DE-95E5-01F225E9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9" y="1416050"/>
              <a:ext cx="7938" cy="23813"/>
            </a:xfrm>
            <a:custGeom>
              <a:avLst/>
              <a:gdLst>
                <a:gd name="T0" fmla="*/ 2 w 5"/>
                <a:gd name="T1" fmla="*/ 1 h 15"/>
                <a:gd name="T2" fmla="*/ 2 w 5"/>
                <a:gd name="T3" fmla="*/ 1 h 15"/>
                <a:gd name="T4" fmla="*/ 5 w 5"/>
                <a:gd name="T5" fmla="*/ 14 h 15"/>
                <a:gd name="T6" fmla="*/ 3 w 5"/>
                <a:gd name="T7" fmla="*/ 14 h 15"/>
                <a:gd name="T8" fmla="*/ 2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2" y="1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5"/>
                    <a:pt x="2" y="10"/>
                    <a:pt x="5" y="14"/>
                  </a:cubicBezTo>
                  <a:cubicBezTo>
                    <a:pt x="5" y="14"/>
                    <a:pt x="4" y="15"/>
                    <a:pt x="3" y="14"/>
                  </a:cubicBezTo>
                  <a:cubicBezTo>
                    <a:pt x="1" y="10"/>
                    <a:pt x="0" y="5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4" name="Freeform 1672">
              <a:extLst>
                <a:ext uri="{FF2B5EF4-FFF2-40B4-BE49-F238E27FC236}">
                  <a16:creationId xmlns:a16="http://schemas.microsoft.com/office/drawing/2014/main" id="{9E33AEF4-3DB8-4584-B216-CF6090372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87462"/>
              <a:ext cx="19050" cy="112713"/>
            </a:xfrm>
            <a:custGeom>
              <a:avLst/>
              <a:gdLst>
                <a:gd name="T0" fmla="*/ 9 w 12"/>
                <a:gd name="T1" fmla="*/ 1 h 73"/>
                <a:gd name="T2" fmla="*/ 11 w 12"/>
                <a:gd name="T3" fmla="*/ 2 h 73"/>
                <a:gd name="T4" fmla="*/ 1 w 12"/>
                <a:gd name="T5" fmla="*/ 73 h 73"/>
                <a:gd name="T6" fmla="*/ 0 w 12"/>
                <a:gd name="T7" fmla="*/ 72 h 73"/>
                <a:gd name="T8" fmla="*/ 9 w 12"/>
                <a:gd name="T9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3">
                  <a:moveTo>
                    <a:pt x="9" y="1"/>
                  </a:moveTo>
                  <a:cubicBezTo>
                    <a:pt x="10" y="0"/>
                    <a:pt x="12" y="0"/>
                    <a:pt x="11" y="2"/>
                  </a:cubicBezTo>
                  <a:cubicBezTo>
                    <a:pt x="7" y="25"/>
                    <a:pt x="4" y="49"/>
                    <a:pt x="1" y="73"/>
                  </a:cubicBezTo>
                  <a:cubicBezTo>
                    <a:pt x="1" y="73"/>
                    <a:pt x="0" y="73"/>
                    <a:pt x="0" y="72"/>
                  </a:cubicBezTo>
                  <a:cubicBezTo>
                    <a:pt x="1" y="49"/>
                    <a:pt x="5" y="2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5" name="Freeform 1673">
              <a:extLst>
                <a:ext uri="{FF2B5EF4-FFF2-40B4-BE49-F238E27FC236}">
                  <a16:creationId xmlns:a16="http://schemas.microsoft.com/office/drawing/2014/main" id="{22E37464-E6A7-4196-81C1-BF6B15FA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277937"/>
              <a:ext cx="31750" cy="44450"/>
            </a:xfrm>
            <a:custGeom>
              <a:avLst/>
              <a:gdLst>
                <a:gd name="T0" fmla="*/ 0 w 21"/>
                <a:gd name="T1" fmla="*/ 8 h 29"/>
                <a:gd name="T2" fmla="*/ 11 w 21"/>
                <a:gd name="T3" fmla="*/ 20 h 29"/>
                <a:gd name="T4" fmla="*/ 17 w 21"/>
                <a:gd name="T5" fmla="*/ 21 h 29"/>
                <a:gd name="T6" fmla="*/ 14 w 21"/>
                <a:gd name="T7" fmla="*/ 14 h 29"/>
                <a:gd name="T8" fmla="*/ 6 w 21"/>
                <a:gd name="T9" fmla="*/ 3 h 29"/>
                <a:gd name="T10" fmla="*/ 8 w 21"/>
                <a:gd name="T11" fmla="*/ 1 h 29"/>
                <a:gd name="T12" fmla="*/ 18 w 21"/>
                <a:gd name="T13" fmla="*/ 16 h 29"/>
                <a:gd name="T14" fmla="*/ 18 w 21"/>
                <a:gd name="T15" fmla="*/ 27 h 29"/>
                <a:gd name="T16" fmla="*/ 10 w 21"/>
                <a:gd name="T17" fmla="*/ 23 h 29"/>
                <a:gd name="T18" fmla="*/ 6 w 21"/>
                <a:gd name="T19" fmla="*/ 15 h 29"/>
                <a:gd name="T20" fmla="*/ 0 w 21"/>
                <a:gd name="T2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9">
                  <a:moveTo>
                    <a:pt x="0" y="8"/>
                  </a:moveTo>
                  <a:cubicBezTo>
                    <a:pt x="6" y="8"/>
                    <a:pt x="9" y="16"/>
                    <a:pt x="11" y="20"/>
                  </a:cubicBezTo>
                  <a:cubicBezTo>
                    <a:pt x="11" y="21"/>
                    <a:pt x="15" y="28"/>
                    <a:pt x="17" y="21"/>
                  </a:cubicBezTo>
                  <a:cubicBezTo>
                    <a:pt x="18" y="19"/>
                    <a:pt x="15" y="16"/>
                    <a:pt x="14" y="14"/>
                  </a:cubicBezTo>
                  <a:cubicBezTo>
                    <a:pt x="12" y="10"/>
                    <a:pt x="9" y="6"/>
                    <a:pt x="6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2" y="6"/>
                    <a:pt x="16" y="10"/>
                    <a:pt x="18" y="16"/>
                  </a:cubicBezTo>
                  <a:cubicBezTo>
                    <a:pt x="19" y="19"/>
                    <a:pt x="21" y="24"/>
                    <a:pt x="18" y="27"/>
                  </a:cubicBezTo>
                  <a:cubicBezTo>
                    <a:pt x="14" y="29"/>
                    <a:pt x="12" y="25"/>
                    <a:pt x="10" y="23"/>
                  </a:cubicBezTo>
                  <a:cubicBezTo>
                    <a:pt x="9" y="20"/>
                    <a:pt x="8" y="18"/>
                    <a:pt x="6" y="15"/>
                  </a:cubicBezTo>
                  <a:cubicBezTo>
                    <a:pt x="4" y="12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6" name="Freeform 1674">
              <a:extLst>
                <a:ext uri="{FF2B5EF4-FFF2-40B4-BE49-F238E27FC236}">
                  <a16:creationId xmlns:a16="http://schemas.microsoft.com/office/drawing/2014/main" id="{27365CC3-B4E0-4251-A658-E0B88953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308100"/>
              <a:ext cx="12700" cy="14288"/>
            </a:xfrm>
            <a:custGeom>
              <a:avLst/>
              <a:gdLst>
                <a:gd name="T0" fmla="*/ 1 w 8"/>
                <a:gd name="T1" fmla="*/ 3 h 9"/>
                <a:gd name="T2" fmla="*/ 5 w 8"/>
                <a:gd name="T3" fmla="*/ 0 h 9"/>
                <a:gd name="T4" fmla="*/ 5 w 8"/>
                <a:gd name="T5" fmla="*/ 1 h 9"/>
                <a:gd name="T6" fmla="*/ 3 w 8"/>
                <a:gd name="T7" fmla="*/ 4 h 9"/>
                <a:gd name="T8" fmla="*/ 2 w 8"/>
                <a:gd name="T9" fmla="*/ 7 h 9"/>
                <a:gd name="T10" fmla="*/ 5 w 8"/>
                <a:gd name="T11" fmla="*/ 5 h 9"/>
                <a:gd name="T12" fmla="*/ 7 w 8"/>
                <a:gd name="T13" fmla="*/ 3 h 9"/>
                <a:gd name="T14" fmla="*/ 8 w 8"/>
                <a:gd name="T15" fmla="*/ 3 h 9"/>
                <a:gd name="T16" fmla="*/ 1 w 8"/>
                <a:gd name="T17" fmla="*/ 9 h 9"/>
                <a:gd name="T18" fmla="*/ 0 w 8"/>
                <a:gd name="T19" fmla="*/ 8 h 9"/>
                <a:gd name="T20" fmla="*/ 1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1" y="3"/>
                  </a:moveTo>
                  <a:cubicBezTo>
                    <a:pt x="2" y="2"/>
                    <a:pt x="3" y="0"/>
                    <a:pt x="5" y="0"/>
                  </a:cubicBezTo>
                  <a:cubicBezTo>
                    <a:pt x="5" y="0"/>
                    <a:pt x="6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4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7" name="Freeform 1675">
              <a:extLst>
                <a:ext uri="{FF2B5EF4-FFF2-40B4-BE49-F238E27FC236}">
                  <a16:creationId xmlns:a16="http://schemas.microsoft.com/office/drawing/2014/main" id="{848D48E2-CC81-479B-9A1E-55E51F30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312862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0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2"/>
                    <a:pt x="8" y="2"/>
                    <a:pt x="6" y="2"/>
                  </a:cubicBezTo>
                  <a:cubicBezTo>
                    <a:pt x="5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3" y="6"/>
                    <a:pt x="11" y="6"/>
                  </a:cubicBezTo>
                  <a:cubicBezTo>
                    <a:pt x="8" y="6"/>
                    <a:pt x="4" y="7"/>
                    <a:pt x="1" y="6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8" name="Freeform 1676">
              <a:extLst>
                <a:ext uri="{FF2B5EF4-FFF2-40B4-BE49-F238E27FC236}">
                  <a16:creationId xmlns:a16="http://schemas.microsoft.com/office/drawing/2014/main" id="{7382E6BE-FA25-4B6E-B220-CFDA5218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08100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5 h 15"/>
                <a:gd name="T4" fmla="*/ 9 w 12"/>
                <a:gd name="T5" fmla="*/ 7 h 15"/>
                <a:gd name="T6" fmla="*/ 11 w 12"/>
                <a:gd name="T7" fmla="*/ 12 h 15"/>
                <a:gd name="T8" fmla="*/ 11 w 12"/>
                <a:gd name="T9" fmla="*/ 13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5" y="0"/>
                    <a:pt x="8" y="4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10" y="8"/>
                    <a:pt x="11" y="10"/>
                    <a:pt x="11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1" y="14"/>
                    <a:pt x="10" y="15"/>
                    <a:pt x="9" y="15"/>
                  </a:cubicBezTo>
                  <a:cubicBezTo>
                    <a:pt x="6" y="13"/>
                    <a:pt x="4" y="10"/>
                    <a:pt x="3" y="8"/>
                  </a:cubicBezTo>
                  <a:cubicBezTo>
                    <a:pt x="2" y="6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9" name="Freeform 1677">
              <a:extLst>
                <a:ext uri="{FF2B5EF4-FFF2-40B4-BE49-F238E27FC236}">
                  <a16:creationId xmlns:a16="http://schemas.microsoft.com/office/drawing/2014/main" id="{B78952A8-6BF3-436E-A4AE-90A00D0ED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352550"/>
              <a:ext cx="12700" cy="12700"/>
            </a:xfrm>
            <a:custGeom>
              <a:avLst/>
              <a:gdLst>
                <a:gd name="T0" fmla="*/ 2 w 8"/>
                <a:gd name="T1" fmla="*/ 3 h 8"/>
                <a:gd name="T2" fmla="*/ 5 w 8"/>
                <a:gd name="T3" fmla="*/ 0 h 8"/>
                <a:gd name="T4" fmla="*/ 6 w 8"/>
                <a:gd name="T5" fmla="*/ 0 h 8"/>
                <a:gd name="T6" fmla="*/ 4 w 8"/>
                <a:gd name="T7" fmla="*/ 3 h 8"/>
                <a:gd name="T8" fmla="*/ 2 w 8"/>
                <a:gd name="T9" fmla="*/ 6 h 8"/>
                <a:gd name="T10" fmla="*/ 5 w 8"/>
                <a:gd name="T11" fmla="*/ 5 h 8"/>
                <a:gd name="T12" fmla="*/ 8 w 8"/>
                <a:gd name="T13" fmla="*/ 2 h 8"/>
                <a:gd name="T14" fmla="*/ 8 w 8"/>
                <a:gd name="T15" fmla="*/ 2 h 8"/>
                <a:gd name="T16" fmla="*/ 1 w 8"/>
                <a:gd name="T17" fmla="*/ 8 h 8"/>
                <a:gd name="T18" fmla="*/ 1 w 8"/>
                <a:gd name="T19" fmla="*/ 7 h 8"/>
                <a:gd name="T20" fmla="*/ 2 w 8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3"/>
                  </a:moveTo>
                  <a:cubicBezTo>
                    <a:pt x="2" y="2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4" y="2"/>
                    <a:pt x="4" y="3"/>
                  </a:cubicBezTo>
                  <a:cubicBezTo>
                    <a:pt x="3" y="4"/>
                    <a:pt x="2" y="5"/>
                    <a:pt x="2" y="6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5"/>
                    <a:pt x="4" y="7"/>
                    <a:pt x="1" y="8"/>
                  </a:cubicBezTo>
                  <a:cubicBezTo>
                    <a:pt x="1" y="8"/>
                    <a:pt x="0" y="8"/>
                    <a:pt x="1" y="7"/>
                  </a:cubicBezTo>
                  <a:cubicBezTo>
                    <a:pt x="1" y="6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0" name="Freeform 1678">
              <a:extLst>
                <a:ext uri="{FF2B5EF4-FFF2-40B4-BE49-F238E27FC236}">
                  <a16:creationId xmlns:a16="http://schemas.microsoft.com/office/drawing/2014/main" id="{36E67150-3212-49A5-8998-767BD3B4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964" y="1354137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10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2 w 15"/>
                <a:gd name="T11" fmla="*/ 1 h 7"/>
                <a:gd name="T12" fmla="*/ 2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7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4" y="3"/>
                    <a:pt x="14" y="4"/>
                  </a:cubicBezTo>
                  <a:cubicBezTo>
                    <a:pt x="15" y="6"/>
                    <a:pt x="13" y="7"/>
                    <a:pt x="11" y="7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1" name="Freeform 1679">
              <a:extLst>
                <a:ext uri="{FF2B5EF4-FFF2-40B4-BE49-F238E27FC236}">
                  <a16:creationId xmlns:a16="http://schemas.microsoft.com/office/drawing/2014/main" id="{5059789B-C5C8-410E-BE2F-EEC05AC02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349375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6 h 15"/>
                <a:gd name="T4" fmla="*/ 9 w 12"/>
                <a:gd name="T5" fmla="*/ 7 h 15"/>
                <a:gd name="T6" fmla="*/ 12 w 12"/>
                <a:gd name="T7" fmla="*/ 12 h 15"/>
                <a:gd name="T8" fmla="*/ 11 w 12"/>
                <a:gd name="T9" fmla="*/ 14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6" y="0"/>
                    <a:pt x="8" y="4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1" y="10"/>
                    <a:pt x="12" y="12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6" y="14"/>
                    <a:pt x="4" y="11"/>
                    <a:pt x="3" y="8"/>
                  </a:cubicBezTo>
                  <a:cubicBezTo>
                    <a:pt x="3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2" name="Freeform 1680">
              <a:extLst>
                <a:ext uri="{FF2B5EF4-FFF2-40B4-BE49-F238E27FC236}">
                  <a16:creationId xmlns:a16="http://schemas.microsoft.com/office/drawing/2014/main" id="{902183FC-A037-4CD6-BC26-06B25EDE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95412"/>
              <a:ext cx="11113" cy="14288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1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6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3" name="Freeform 1681">
              <a:extLst>
                <a:ext uri="{FF2B5EF4-FFF2-40B4-BE49-F238E27FC236}">
                  <a16:creationId xmlns:a16="http://schemas.microsoft.com/office/drawing/2014/main" id="{DBF51CFB-FCF8-4D59-9B08-2CA7F63A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26" y="1397000"/>
              <a:ext cx="20638" cy="11113"/>
            </a:xfrm>
            <a:custGeom>
              <a:avLst/>
              <a:gdLst>
                <a:gd name="T0" fmla="*/ 1 w 14"/>
                <a:gd name="T1" fmla="*/ 5 h 7"/>
                <a:gd name="T2" fmla="*/ 7 w 14"/>
                <a:gd name="T3" fmla="*/ 5 h 7"/>
                <a:gd name="T4" fmla="*/ 9 w 14"/>
                <a:gd name="T5" fmla="*/ 5 h 7"/>
                <a:gd name="T6" fmla="*/ 11 w 14"/>
                <a:gd name="T7" fmla="*/ 4 h 7"/>
                <a:gd name="T8" fmla="*/ 6 w 14"/>
                <a:gd name="T9" fmla="*/ 2 h 7"/>
                <a:gd name="T10" fmla="*/ 1 w 14"/>
                <a:gd name="T11" fmla="*/ 2 h 7"/>
                <a:gd name="T12" fmla="*/ 1 w 14"/>
                <a:gd name="T13" fmla="*/ 1 h 7"/>
                <a:gd name="T14" fmla="*/ 8 w 14"/>
                <a:gd name="T15" fmla="*/ 1 h 7"/>
                <a:gd name="T16" fmla="*/ 14 w 14"/>
                <a:gd name="T17" fmla="*/ 4 h 7"/>
                <a:gd name="T18" fmla="*/ 11 w 14"/>
                <a:gd name="T19" fmla="*/ 7 h 7"/>
                <a:gd name="T20" fmla="*/ 0 w 14"/>
                <a:gd name="T21" fmla="*/ 6 h 7"/>
                <a:gd name="T22" fmla="*/ 1 w 14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">
                  <a:moveTo>
                    <a:pt x="1" y="5"/>
                  </a:moveTo>
                  <a:cubicBezTo>
                    <a:pt x="2" y="5"/>
                    <a:pt x="5" y="5"/>
                    <a:pt x="7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3" y="6"/>
                    <a:pt x="11" y="4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6" y="0"/>
                    <a:pt x="8" y="1"/>
                  </a:cubicBezTo>
                  <a:cubicBezTo>
                    <a:pt x="10" y="1"/>
                    <a:pt x="13" y="3"/>
                    <a:pt x="14" y="4"/>
                  </a:cubicBezTo>
                  <a:cubicBezTo>
                    <a:pt x="14" y="6"/>
                    <a:pt x="12" y="7"/>
                    <a:pt x="11" y="7"/>
                  </a:cubicBezTo>
                  <a:cubicBezTo>
                    <a:pt x="7" y="7"/>
                    <a:pt x="3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4" name="Freeform 1682">
              <a:extLst>
                <a:ext uri="{FF2B5EF4-FFF2-40B4-BE49-F238E27FC236}">
                  <a16:creationId xmlns:a16="http://schemas.microsoft.com/office/drawing/2014/main" id="{FFA6CC74-68A2-4825-99A5-2CBDDC40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395412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3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1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5" y="14"/>
                    <a:pt x="4" y="10"/>
                    <a:pt x="3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5" name="Freeform 1683">
              <a:extLst>
                <a:ext uri="{FF2B5EF4-FFF2-40B4-BE49-F238E27FC236}">
                  <a16:creationId xmlns:a16="http://schemas.microsoft.com/office/drawing/2014/main" id="{2157E2C1-EB07-4552-9012-13EC2058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444625"/>
              <a:ext cx="11113" cy="12700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0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1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7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6" name="Freeform 1684">
              <a:extLst>
                <a:ext uri="{FF2B5EF4-FFF2-40B4-BE49-F238E27FC236}">
                  <a16:creationId xmlns:a16="http://schemas.microsoft.com/office/drawing/2014/main" id="{07F1B0A7-9866-4801-BB40-7DBB1B8E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1" y="1446212"/>
              <a:ext cx="23813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4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2" y="6"/>
                    <a:pt x="11" y="6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7" name="Freeform 1685">
              <a:extLst>
                <a:ext uri="{FF2B5EF4-FFF2-40B4-BE49-F238E27FC236}">
                  <a16:creationId xmlns:a16="http://schemas.microsoft.com/office/drawing/2014/main" id="{F8AC9137-E8C3-4711-A1F4-B4D540D3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444625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2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0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5" y="14"/>
                    <a:pt x="4" y="10"/>
                    <a:pt x="2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8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10292367" y="5658799"/>
            <a:ext cx="786854" cy="873260"/>
            <a:chOff x="-2033679" y="889419"/>
            <a:chExt cx="463503" cy="619473"/>
          </a:xfrm>
        </p:grpSpPr>
        <p:pic>
          <p:nvPicPr>
            <p:cNvPr id="229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4" y="264886"/>
            <a:ext cx="1534028" cy="149254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873264" y="1203313"/>
            <a:ext cx="7146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57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11FB108-2748-6F0A-ACB7-FD908254BDD6}"/>
              </a:ext>
            </a:extLst>
          </p:cNvPr>
          <p:cNvGrpSpPr/>
          <p:nvPr/>
        </p:nvGrpSpPr>
        <p:grpSpPr>
          <a:xfrm>
            <a:off x="166514" y="334975"/>
            <a:ext cx="8819909" cy="3850100"/>
            <a:chOff x="-99250" y="-1193634"/>
            <a:chExt cx="8819909" cy="3850100"/>
          </a:xfrm>
        </p:grpSpPr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0838367E-58B3-6A61-B5F8-92D4FE7FCE25}"/>
                </a:ext>
              </a:extLst>
            </p:cNvPr>
            <p:cNvSpPr txBox="1"/>
            <p:nvPr/>
          </p:nvSpPr>
          <p:spPr>
            <a:xfrm>
              <a:off x="-99250" y="-1129186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393700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-99250" y="-1193634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6" y="-377783"/>
            <a:ext cx="7805195" cy="71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4942389" y="567159"/>
            <a:ext cx="7002683" cy="2858074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61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Mùa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đến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rồi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hãy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dân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nhé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8" y="377655"/>
            <a:ext cx="4572000" cy="53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08" y="-90949"/>
            <a:ext cx="3519947" cy="3519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2014756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335799 h 2014756"/>
                      <a:gd name="connsiteX1" fmla="*/ 335799 w 9954227"/>
                      <a:gd name="connsiteY1" fmla="*/ 0 h 2014756"/>
                      <a:gd name="connsiteX2" fmla="*/ 1101616 w 9954227"/>
                      <a:gd name="connsiteY2" fmla="*/ 0 h 2014756"/>
                      <a:gd name="connsiteX3" fmla="*/ 1681780 w 9954227"/>
                      <a:gd name="connsiteY3" fmla="*/ 0 h 2014756"/>
                      <a:gd name="connsiteX4" fmla="*/ 2447597 w 9954227"/>
                      <a:gd name="connsiteY4" fmla="*/ 0 h 2014756"/>
                      <a:gd name="connsiteX5" fmla="*/ 3120588 w 9954227"/>
                      <a:gd name="connsiteY5" fmla="*/ 0 h 2014756"/>
                      <a:gd name="connsiteX6" fmla="*/ 3793578 w 9954227"/>
                      <a:gd name="connsiteY6" fmla="*/ 0 h 2014756"/>
                      <a:gd name="connsiteX7" fmla="*/ 4373743 w 9954227"/>
                      <a:gd name="connsiteY7" fmla="*/ 0 h 2014756"/>
                      <a:gd name="connsiteX8" fmla="*/ 4861081 w 9954227"/>
                      <a:gd name="connsiteY8" fmla="*/ 0 h 2014756"/>
                      <a:gd name="connsiteX9" fmla="*/ 5441245 w 9954227"/>
                      <a:gd name="connsiteY9" fmla="*/ 0 h 2014756"/>
                      <a:gd name="connsiteX10" fmla="*/ 5835757 w 9954227"/>
                      <a:gd name="connsiteY10" fmla="*/ 0 h 2014756"/>
                      <a:gd name="connsiteX11" fmla="*/ 6601574 w 9954227"/>
                      <a:gd name="connsiteY11" fmla="*/ 0 h 2014756"/>
                      <a:gd name="connsiteX12" fmla="*/ 7367390 w 9954227"/>
                      <a:gd name="connsiteY12" fmla="*/ 0 h 2014756"/>
                      <a:gd name="connsiteX13" fmla="*/ 8040381 w 9954227"/>
                      <a:gd name="connsiteY13" fmla="*/ 0 h 2014756"/>
                      <a:gd name="connsiteX14" fmla="*/ 8806198 w 9954227"/>
                      <a:gd name="connsiteY14" fmla="*/ 0 h 2014756"/>
                      <a:gd name="connsiteX15" fmla="*/ 9618428 w 9954227"/>
                      <a:gd name="connsiteY15" fmla="*/ 0 h 2014756"/>
                      <a:gd name="connsiteX16" fmla="*/ 9954227 w 9954227"/>
                      <a:gd name="connsiteY16" fmla="*/ 335799 h 2014756"/>
                      <a:gd name="connsiteX17" fmla="*/ 9954227 w 9954227"/>
                      <a:gd name="connsiteY17" fmla="*/ 810381 h 2014756"/>
                      <a:gd name="connsiteX18" fmla="*/ 9954227 w 9954227"/>
                      <a:gd name="connsiteY18" fmla="*/ 1217806 h 2014756"/>
                      <a:gd name="connsiteX19" fmla="*/ 9954227 w 9954227"/>
                      <a:gd name="connsiteY19" fmla="*/ 1678957 h 2014756"/>
                      <a:gd name="connsiteX20" fmla="*/ 9618428 w 9954227"/>
                      <a:gd name="connsiteY20" fmla="*/ 2014756 h 2014756"/>
                      <a:gd name="connsiteX21" fmla="*/ 8852611 w 9954227"/>
                      <a:gd name="connsiteY21" fmla="*/ 2014756 h 2014756"/>
                      <a:gd name="connsiteX22" fmla="*/ 8458099 w 9954227"/>
                      <a:gd name="connsiteY22" fmla="*/ 2014756 h 2014756"/>
                      <a:gd name="connsiteX23" fmla="*/ 7692282 w 9954227"/>
                      <a:gd name="connsiteY23" fmla="*/ 2014756 h 2014756"/>
                      <a:gd name="connsiteX24" fmla="*/ 7112118 w 9954227"/>
                      <a:gd name="connsiteY24" fmla="*/ 2014756 h 2014756"/>
                      <a:gd name="connsiteX25" fmla="*/ 6439128 w 9954227"/>
                      <a:gd name="connsiteY25" fmla="*/ 2014756 h 2014756"/>
                      <a:gd name="connsiteX26" fmla="*/ 5673311 w 9954227"/>
                      <a:gd name="connsiteY26" fmla="*/ 2014756 h 2014756"/>
                      <a:gd name="connsiteX27" fmla="*/ 5093146 w 9954227"/>
                      <a:gd name="connsiteY27" fmla="*/ 2014756 h 2014756"/>
                      <a:gd name="connsiteX28" fmla="*/ 4420156 w 9954227"/>
                      <a:gd name="connsiteY28" fmla="*/ 2014756 h 2014756"/>
                      <a:gd name="connsiteX29" fmla="*/ 3932818 w 9954227"/>
                      <a:gd name="connsiteY29" fmla="*/ 2014756 h 2014756"/>
                      <a:gd name="connsiteX30" fmla="*/ 3631132 w 9954227"/>
                      <a:gd name="connsiteY30" fmla="*/ 2014756 h 2014756"/>
                      <a:gd name="connsiteX31" fmla="*/ 3050968 w 9954227"/>
                      <a:gd name="connsiteY31" fmla="*/ 2014756 h 2014756"/>
                      <a:gd name="connsiteX32" fmla="*/ 2656456 w 9954227"/>
                      <a:gd name="connsiteY32" fmla="*/ 2014756 h 2014756"/>
                      <a:gd name="connsiteX33" fmla="*/ 1983466 w 9954227"/>
                      <a:gd name="connsiteY33" fmla="*/ 2014756 h 2014756"/>
                      <a:gd name="connsiteX34" fmla="*/ 1217649 w 9954227"/>
                      <a:gd name="connsiteY34" fmla="*/ 2014756 h 2014756"/>
                      <a:gd name="connsiteX35" fmla="*/ 335799 w 9954227"/>
                      <a:gd name="connsiteY35" fmla="*/ 2014756 h 2014756"/>
                      <a:gd name="connsiteX36" fmla="*/ 0 w 9954227"/>
                      <a:gd name="connsiteY36" fmla="*/ 1678957 h 2014756"/>
                      <a:gd name="connsiteX37" fmla="*/ 0 w 9954227"/>
                      <a:gd name="connsiteY37" fmla="*/ 1258101 h 2014756"/>
                      <a:gd name="connsiteX38" fmla="*/ 0 w 9954227"/>
                      <a:gd name="connsiteY38" fmla="*/ 837245 h 2014756"/>
                      <a:gd name="connsiteX39" fmla="*/ 0 w 9954227"/>
                      <a:gd name="connsiteY39" fmla="*/ 335799 h 201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2014756" fill="none" extrusionOk="0">
                        <a:moveTo>
                          <a:pt x="0" y="335799"/>
                        </a:moveTo>
                        <a:cubicBezTo>
                          <a:pt x="13191" y="161671"/>
                          <a:pt x="135956" y="-1088"/>
                          <a:pt x="335799" y="0"/>
                        </a:cubicBezTo>
                        <a:cubicBezTo>
                          <a:pt x="526517" y="-81187"/>
                          <a:pt x="783295" y="9884"/>
                          <a:pt x="1101616" y="0"/>
                        </a:cubicBezTo>
                        <a:cubicBezTo>
                          <a:pt x="1419937" y="-9884"/>
                          <a:pt x="1502977" y="62492"/>
                          <a:pt x="1681780" y="0"/>
                        </a:cubicBezTo>
                        <a:cubicBezTo>
                          <a:pt x="1860583" y="-62492"/>
                          <a:pt x="2168504" y="16094"/>
                          <a:pt x="2447597" y="0"/>
                        </a:cubicBezTo>
                        <a:cubicBezTo>
                          <a:pt x="2726690" y="-16094"/>
                          <a:pt x="2840352" y="54040"/>
                          <a:pt x="3120588" y="0"/>
                        </a:cubicBezTo>
                        <a:cubicBezTo>
                          <a:pt x="3400824" y="-54040"/>
                          <a:pt x="3503196" y="6000"/>
                          <a:pt x="3793578" y="0"/>
                        </a:cubicBezTo>
                        <a:cubicBezTo>
                          <a:pt x="4083960" y="-6000"/>
                          <a:pt x="4179212" y="7981"/>
                          <a:pt x="4373743" y="0"/>
                        </a:cubicBezTo>
                        <a:cubicBezTo>
                          <a:pt x="4568274" y="-7981"/>
                          <a:pt x="4716755" y="52902"/>
                          <a:pt x="4861081" y="0"/>
                        </a:cubicBezTo>
                        <a:cubicBezTo>
                          <a:pt x="5005407" y="-52902"/>
                          <a:pt x="5187185" y="32858"/>
                          <a:pt x="5441245" y="0"/>
                        </a:cubicBezTo>
                        <a:cubicBezTo>
                          <a:pt x="5695305" y="-32858"/>
                          <a:pt x="5653980" y="21142"/>
                          <a:pt x="5835757" y="0"/>
                        </a:cubicBezTo>
                        <a:cubicBezTo>
                          <a:pt x="6017534" y="-21142"/>
                          <a:pt x="6265490" y="57425"/>
                          <a:pt x="6601574" y="0"/>
                        </a:cubicBezTo>
                        <a:cubicBezTo>
                          <a:pt x="6937658" y="-57425"/>
                          <a:pt x="7036431" y="8985"/>
                          <a:pt x="7367390" y="0"/>
                        </a:cubicBezTo>
                        <a:cubicBezTo>
                          <a:pt x="7698349" y="-8985"/>
                          <a:pt x="7845873" y="32296"/>
                          <a:pt x="8040381" y="0"/>
                        </a:cubicBezTo>
                        <a:cubicBezTo>
                          <a:pt x="8234889" y="-32296"/>
                          <a:pt x="8536101" y="12231"/>
                          <a:pt x="8806198" y="0"/>
                        </a:cubicBezTo>
                        <a:cubicBezTo>
                          <a:pt x="9076295" y="-12231"/>
                          <a:pt x="9296078" y="5457"/>
                          <a:pt x="9618428" y="0"/>
                        </a:cubicBezTo>
                        <a:cubicBezTo>
                          <a:pt x="9788831" y="1128"/>
                          <a:pt x="9962315" y="154231"/>
                          <a:pt x="9954227" y="335799"/>
                        </a:cubicBezTo>
                        <a:cubicBezTo>
                          <a:pt x="10009843" y="434790"/>
                          <a:pt x="9931470" y="682151"/>
                          <a:pt x="9954227" y="810381"/>
                        </a:cubicBezTo>
                        <a:cubicBezTo>
                          <a:pt x="9976984" y="938611"/>
                          <a:pt x="9917164" y="1077951"/>
                          <a:pt x="9954227" y="1217806"/>
                        </a:cubicBezTo>
                        <a:cubicBezTo>
                          <a:pt x="9991290" y="1357662"/>
                          <a:pt x="9927117" y="1450975"/>
                          <a:pt x="9954227" y="1678957"/>
                        </a:cubicBezTo>
                        <a:cubicBezTo>
                          <a:pt x="9918570" y="1861261"/>
                          <a:pt x="9773538" y="2031753"/>
                          <a:pt x="9618428" y="2014756"/>
                        </a:cubicBezTo>
                        <a:cubicBezTo>
                          <a:pt x="9368913" y="2103468"/>
                          <a:pt x="9191142" y="1927584"/>
                          <a:pt x="8852611" y="2014756"/>
                        </a:cubicBezTo>
                        <a:cubicBezTo>
                          <a:pt x="8514080" y="2101928"/>
                          <a:pt x="8626368" y="1989979"/>
                          <a:pt x="8458099" y="2014756"/>
                        </a:cubicBezTo>
                        <a:cubicBezTo>
                          <a:pt x="8289830" y="2039533"/>
                          <a:pt x="7997860" y="1930204"/>
                          <a:pt x="7692282" y="2014756"/>
                        </a:cubicBezTo>
                        <a:cubicBezTo>
                          <a:pt x="7386704" y="2099308"/>
                          <a:pt x="7259831" y="2004300"/>
                          <a:pt x="7112118" y="2014756"/>
                        </a:cubicBezTo>
                        <a:cubicBezTo>
                          <a:pt x="6964405" y="2025212"/>
                          <a:pt x="6658061" y="1934101"/>
                          <a:pt x="6439128" y="2014756"/>
                        </a:cubicBezTo>
                        <a:cubicBezTo>
                          <a:pt x="6220195" y="2095411"/>
                          <a:pt x="5998018" y="1934552"/>
                          <a:pt x="5673311" y="2014756"/>
                        </a:cubicBezTo>
                        <a:cubicBezTo>
                          <a:pt x="5348604" y="2094960"/>
                          <a:pt x="5227753" y="1969301"/>
                          <a:pt x="5093146" y="2014756"/>
                        </a:cubicBezTo>
                        <a:cubicBezTo>
                          <a:pt x="4958539" y="2060211"/>
                          <a:pt x="4640620" y="1955456"/>
                          <a:pt x="4420156" y="2014756"/>
                        </a:cubicBezTo>
                        <a:cubicBezTo>
                          <a:pt x="4199692" y="2074056"/>
                          <a:pt x="4122014" y="1996811"/>
                          <a:pt x="3932818" y="2014756"/>
                        </a:cubicBezTo>
                        <a:cubicBezTo>
                          <a:pt x="3743622" y="2032701"/>
                          <a:pt x="3698747" y="2012097"/>
                          <a:pt x="3631132" y="2014756"/>
                        </a:cubicBezTo>
                        <a:cubicBezTo>
                          <a:pt x="3563517" y="2017415"/>
                          <a:pt x="3219918" y="1999900"/>
                          <a:pt x="3050968" y="2014756"/>
                        </a:cubicBezTo>
                        <a:cubicBezTo>
                          <a:pt x="2882018" y="2029612"/>
                          <a:pt x="2781213" y="2013365"/>
                          <a:pt x="2656456" y="2014756"/>
                        </a:cubicBezTo>
                        <a:cubicBezTo>
                          <a:pt x="2531699" y="2016147"/>
                          <a:pt x="2208197" y="1986820"/>
                          <a:pt x="1983466" y="2014756"/>
                        </a:cubicBezTo>
                        <a:cubicBezTo>
                          <a:pt x="1758735" y="2042692"/>
                          <a:pt x="1540768" y="2005285"/>
                          <a:pt x="1217649" y="2014756"/>
                        </a:cubicBezTo>
                        <a:cubicBezTo>
                          <a:pt x="894530" y="2024227"/>
                          <a:pt x="641691" y="1908990"/>
                          <a:pt x="335799" y="2014756"/>
                        </a:cubicBezTo>
                        <a:cubicBezTo>
                          <a:pt x="196866" y="2010314"/>
                          <a:pt x="-7698" y="1864417"/>
                          <a:pt x="0" y="1678957"/>
                        </a:cubicBezTo>
                        <a:cubicBezTo>
                          <a:pt x="-8698" y="1478467"/>
                          <a:pt x="29284" y="1432389"/>
                          <a:pt x="0" y="1258101"/>
                        </a:cubicBezTo>
                        <a:cubicBezTo>
                          <a:pt x="-29284" y="1083813"/>
                          <a:pt x="18629" y="974278"/>
                          <a:pt x="0" y="837245"/>
                        </a:cubicBezTo>
                        <a:cubicBezTo>
                          <a:pt x="-18629" y="700212"/>
                          <a:pt x="9292" y="468700"/>
                          <a:pt x="0" y="335799"/>
                        </a:cubicBezTo>
                        <a:close/>
                      </a:path>
                      <a:path w="9954227" h="2014756" stroke="0" extrusionOk="0">
                        <a:moveTo>
                          <a:pt x="0" y="335799"/>
                        </a:moveTo>
                        <a:cubicBezTo>
                          <a:pt x="15982" y="154484"/>
                          <a:pt x="200335" y="10727"/>
                          <a:pt x="335799" y="0"/>
                        </a:cubicBezTo>
                        <a:cubicBezTo>
                          <a:pt x="480870" y="-22748"/>
                          <a:pt x="575208" y="13338"/>
                          <a:pt x="730311" y="0"/>
                        </a:cubicBezTo>
                        <a:cubicBezTo>
                          <a:pt x="885414" y="-13338"/>
                          <a:pt x="909128" y="10434"/>
                          <a:pt x="1031996" y="0"/>
                        </a:cubicBezTo>
                        <a:cubicBezTo>
                          <a:pt x="1154864" y="-10434"/>
                          <a:pt x="1398783" y="15213"/>
                          <a:pt x="1612160" y="0"/>
                        </a:cubicBezTo>
                        <a:cubicBezTo>
                          <a:pt x="1825537" y="-15213"/>
                          <a:pt x="2147297" y="87962"/>
                          <a:pt x="2377977" y="0"/>
                        </a:cubicBezTo>
                        <a:cubicBezTo>
                          <a:pt x="2608657" y="-87962"/>
                          <a:pt x="2908998" y="80741"/>
                          <a:pt x="3143794" y="0"/>
                        </a:cubicBezTo>
                        <a:cubicBezTo>
                          <a:pt x="3378590" y="-80741"/>
                          <a:pt x="3616995" y="50599"/>
                          <a:pt x="3909611" y="0"/>
                        </a:cubicBezTo>
                        <a:cubicBezTo>
                          <a:pt x="4202227" y="-50599"/>
                          <a:pt x="4198875" y="30062"/>
                          <a:pt x="4304123" y="0"/>
                        </a:cubicBezTo>
                        <a:cubicBezTo>
                          <a:pt x="4409371" y="-30062"/>
                          <a:pt x="4681552" y="36276"/>
                          <a:pt x="4791461" y="0"/>
                        </a:cubicBezTo>
                        <a:cubicBezTo>
                          <a:pt x="4901370" y="-36276"/>
                          <a:pt x="5126407" y="35963"/>
                          <a:pt x="5371625" y="0"/>
                        </a:cubicBezTo>
                        <a:cubicBezTo>
                          <a:pt x="5616843" y="-35963"/>
                          <a:pt x="5526845" y="13279"/>
                          <a:pt x="5673311" y="0"/>
                        </a:cubicBezTo>
                        <a:cubicBezTo>
                          <a:pt x="5819777" y="-13279"/>
                          <a:pt x="6100111" y="7349"/>
                          <a:pt x="6439128" y="0"/>
                        </a:cubicBezTo>
                        <a:cubicBezTo>
                          <a:pt x="6778145" y="-7349"/>
                          <a:pt x="6772638" y="40004"/>
                          <a:pt x="6926466" y="0"/>
                        </a:cubicBezTo>
                        <a:cubicBezTo>
                          <a:pt x="7080294" y="-40004"/>
                          <a:pt x="7210996" y="55911"/>
                          <a:pt x="7413804" y="0"/>
                        </a:cubicBezTo>
                        <a:cubicBezTo>
                          <a:pt x="7616612" y="-55911"/>
                          <a:pt x="7743281" y="52993"/>
                          <a:pt x="7901142" y="0"/>
                        </a:cubicBezTo>
                        <a:cubicBezTo>
                          <a:pt x="8059003" y="-52993"/>
                          <a:pt x="8498064" y="57374"/>
                          <a:pt x="8666959" y="0"/>
                        </a:cubicBezTo>
                        <a:cubicBezTo>
                          <a:pt x="8835854" y="-57374"/>
                          <a:pt x="9172737" y="113811"/>
                          <a:pt x="9618428" y="0"/>
                        </a:cubicBezTo>
                        <a:cubicBezTo>
                          <a:pt x="9793784" y="-3355"/>
                          <a:pt x="9951022" y="153281"/>
                          <a:pt x="9954227" y="335799"/>
                        </a:cubicBezTo>
                        <a:cubicBezTo>
                          <a:pt x="9959906" y="426365"/>
                          <a:pt x="9930353" y="557419"/>
                          <a:pt x="9954227" y="743224"/>
                        </a:cubicBezTo>
                        <a:cubicBezTo>
                          <a:pt x="9978101" y="929029"/>
                          <a:pt x="9926942" y="1038821"/>
                          <a:pt x="9954227" y="1150648"/>
                        </a:cubicBezTo>
                        <a:cubicBezTo>
                          <a:pt x="9981512" y="1262475"/>
                          <a:pt x="9945637" y="1457934"/>
                          <a:pt x="9954227" y="1678957"/>
                        </a:cubicBezTo>
                        <a:cubicBezTo>
                          <a:pt x="9950084" y="1870469"/>
                          <a:pt x="9828831" y="2006289"/>
                          <a:pt x="9618428" y="2014756"/>
                        </a:cubicBezTo>
                        <a:cubicBezTo>
                          <a:pt x="9490272" y="2016638"/>
                          <a:pt x="9343285" y="1964290"/>
                          <a:pt x="9131090" y="2014756"/>
                        </a:cubicBezTo>
                        <a:cubicBezTo>
                          <a:pt x="8918895" y="2065222"/>
                          <a:pt x="8790791" y="1956820"/>
                          <a:pt x="8550926" y="2014756"/>
                        </a:cubicBezTo>
                        <a:cubicBezTo>
                          <a:pt x="8311061" y="2072692"/>
                          <a:pt x="8239413" y="2014449"/>
                          <a:pt x="8156414" y="2014756"/>
                        </a:cubicBezTo>
                        <a:cubicBezTo>
                          <a:pt x="8073415" y="2015063"/>
                          <a:pt x="7783989" y="1957667"/>
                          <a:pt x="7669076" y="2014756"/>
                        </a:cubicBezTo>
                        <a:cubicBezTo>
                          <a:pt x="7554163" y="2071845"/>
                          <a:pt x="7496569" y="1995706"/>
                          <a:pt x="7367390" y="2014756"/>
                        </a:cubicBezTo>
                        <a:cubicBezTo>
                          <a:pt x="7238211" y="2033806"/>
                          <a:pt x="6806096" y="2013810"/>
                          <a:pt x="6601574" y="2014756"/>
                        </a:cubicBezTo>
                        <a:cubicBezTo>
                          <a:pt x="6397052" y="2015702"/>
                          <a:pt x="6331181" y="1985747"/>
                          <a:pt x="6207062" y="2014756"/>
                        </a:cubicBezTo>
                        <a:cubicBezTo>
                          <a:pt x="6082943" y="2043765"/>
                          <a:pt x="5832610" y="1945698"/>
                          <a:pt x="5534071" y="2014756"/>
                        </a:cubicBezTo>
                        <a:cubicBezTo>
                          <a:pt x="5235532" y="2083814"/>
                          <a:pt x="5023025" y="1998739"/>
                          <a:pt x="4768254" y="2014756"/>
                        </a:cubicBezTo>
                        <a:cubicBezTo>
                          <a:pt x="4513483" y="2030773"/>
                          <a:pt x="4362451" y="1968878"/>
                          <a:pt x="4002437" y="2014756"/>
                        </a:cubicBezTo>
                        <a:cubicBezTo>
                          <a:pt x="3642423" y="2060634"/>
                          <a:pt x="3620409" y="1979047"/>
                          <a:pt x="3515099" y="2014756"/>
                        </a:cubicBezTo>
                        <a:cubicBezTo>
                          <a:pt x="3409789" y="2050465"/>
                          <a:pt x="3233290" y="2005757"/>
                          <a:pt x="3120588" y="2014756"/>
                        </a:cubicBezTo>
                        <a:cubicBezTo>
                          <a:pt x="3007886" y="2023755"/>
                          <a:pt x="2879182" y="1977981"/>
                          <a:pt x="2726076" y="2014756"/>
                        </a:cubicBezTo>
                        <a:cubicBezTo>
                          <a:pt x="2572970" y="2051531"/>
                          <a:pt x="2425140" y="1998198"/>
                          <a:pt x="2331564" y="2014756"/>
                        </a:cubicBezTo>
                        <a:cubicBezTo>
                          <a:pt x="2237988" y="2031314"/>
                          <a:pt x="2129830" y="1986293"/>
                          <a:pt x="2029879" y="2014756"/>
                        </a:cubicBezTo>
                        <a:cubicBezTo>
                          <a:pt x="1929928" y="2043219"/>
                          <a:pt x="1840634" y="1998008"/>
                          <a:pt x="1728193" y="2014756"/>
                        </a:cubicBezTo>
                        <a:cubicBezTo>
                          <a:pt x="1615752" y="2031504"/>
                          <a:pt x="1448451" y="2010765"/>
                          <a:pt x="1240855" y="2014756"/>
                        </a:cubicBezTo>
                        <a:cubicBezTo>
                          <a:pt x="1033259" y="2018747"/>
                          <a:pt x="954082" y="2000947"/>
                          <a:pt x="846344" y="2014756"/>
                        </a:cubicBezTo>
                        <a:cubicBezTo>
                          <a:pt x="738606" y="2028565"/>
                          <a:pt x="448686" y="1986513"/>
                          <a:pt x="335799" y="2014756"/>
                        </a:cubicBezTo>
                        <a:cubicBezTo>
                          <a:pt x="148294" y="2003949"/>
                          <a:pt x="29374" y="1853803"/>
                          <a:pt x="0" y="1678957"/>
                        </a:cubicBezTo>
                        <a:cubicBezTo>
                          <a:pt x="-11492" y="1471340"/>
                          <a:pt x="22274" y="1377447"/>
                          <a:pt x="0" y="1231238"/>
                        </a:cubicBezTo>
                        <a:cubicBezTo>
                          <a:pt x="-22274" y="1085029"/>
                          <a:pt x="2694" y="912733"/>
                          <a:pt x="0" y="770087"/>
                        </a:cubicBezTo>
                        <a:cubicBezTo>
                          <a:pt x="-2694" y="627441"/>
                          <a:pt x="15236" y="458025"/>
                          <a:pt x="0" y="33579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3" y="223358"/>
            <a:ext cx="9619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Sau khi đun ống nghiệm chứa đất thấy xuất hiện những giọt nước nhỏ bám vào thành ống nghiệm. Thí nghiệm chứng tỏ điều gì?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94084" y="3053859"/>
            <a:ext cx="7555455" cy="1963310"/>
          </a:xfrm>
          <a:custGeom>
            <a:avLst/>
            <a:gdLst>
              <a:gd name="connsiteX0" fmla="*/ 0 w 4811878"/>
              <a:gd name="connsiteY0" fmla="*/ 209822 h 1258907"/>
              <a:gd name="connsiteX1" fmla="*/ 209822 w 4811878"/>
              <a:gd name="connsiteY1" fmla="*/ 0 h 1258907"/>
              <a:gd name="connsiteX2" fmla="*/ 627084 w 4811878"/>
              <a:gd name="connsiteY2" fmla="*/ 0 h 1258907"/>
              <a:gd name="connsiteX3" fmla="*/ 1220036 w 4811878"/>
              <a:gd name="connsiteY3" fmla="*/ 0 h 1258907"/>
              <a:gd name="connsiteX4" fmla="*/ 1856910 w 4811878"/>
              <a:gd name="connsiteY4" fmla="*/ 0 h 1258907"/>
              <a:gd name="connsiteX5" fmla="*/ 2493784 w 4811878"/>
              <a:gd name="connsiteY5" fmla="*/ 0 h 1258907"/>
              <a:gd name="connsiteX6" fmla="*/ 2998891 w 4811878"/>
              <a:gd name="connsiteY6" fmla="*/ 0 h 1258907"/>
              <a:gd name="connsiteX7" fmla="*/ 3460075 w 4811878"/>
              <a:gd name="connsiteY7" fmla="*/ 0 h 1258907"/>
              <a:gd name="connsiteX8" fmla="*/ 3921260 w 4811878"/>
              <a:gd name="connsiteY8" fmla="*/ 0 h 1258907"/>
              <a:gd name="connsiteX9" fmla="*/ 4602056 w 4811878"/>
              <a:gd name="connsiteY9" fmla="*/ 0 h 1258907"/>
              <a:gd name="connsiteX10" fmla="*/ 4811878 w 4811878"/>
              <a:gd name="connsiteY10" fmla="*/ 209822 h 1258907"/>
              <a:gd name="connsiteX11" fmla="*/ 4811878 w 4811878"/>
              <a:gd name="connsiteY11" fmla="*/ 612668 h 1258907"/>
              <a:gd name="connsiteX12" fmla="*/ 4811878 w 4811878"/>
              <a:gd name="connsiteY12" fmla="*/ 1049085 h 1258907"/>
              <a:gd name="connsiteX13" fmla="*/ 4602056 w 4811878"/>
              <a:gd name="connsiteY13" fmla="*/ 1258907 h 1258907"/>
              <a:gd name="connsiteX14" fmla="*/ 4096949 w 4811878"/>
              <a:gd name="connsiteY14" fmla="*/ 1258907 h 1258907"/>
              <a:gd name="connsiteX15" fmla="*/ 3503998 w 4811878"/>
              <a:gd name="connsiteY15" fmla="*/ 1258907 h 1258907"/>
              <a:gd name="connsiteX16" fmla="*/ 2911046 w 4811878"/>
              <a:gd name="connsiteY16" fmla="*/ 1258907 h 1258907"/>
              <a:gd name="connsiteX17" fmla="*/ 2318094 w 4811878"/>
              <a:gd name="connsiteY17" fmla="*/ 1258907 h 1258907"/>
              <a:gd name="connsiteX18" fmla="*/ 1769065 w 4811878"/>
              <a:gd name="connsiteY18" fmla="*/ 1258907 h 1258907"/>
              <a:gd name="connsiteX19" fmla="*/ 1220036 w 4811878"/>
              <a:gd name="connsiteY19" fmla="*/ 1258907 h 1258907"/>
              <a:gd name="connsiteX20" fmla="*/ 209822 w 4811878"/>
              <a:gd name="connsiteY20" fmla="*/ 1258907 h 1258907"/>
              <a:gd name="connsiteX21" fmla="*/ 0 w 4811878"/>
              <a:gd name="connsiteY21" fmla="*/ 1049085 h 1258907"/>
              <a:gd name="connsiteX22" fmla="*/ 0 w 4811878"/>
              <a:gd name="connsiteY22" fmla="*/ 637846 h 1258907"/>
              <a:gd name="connsiteX23" fmla="*/ 0 w 4811878"/>
              <a:gd name="connsiteY23" fmla="*/ 209822 h 125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1878" h="1258907" fill="none" extrusionOk="0">
                <a:moveTo>
                  <a:pt x="0" y="209822"/>
                </a:moveTo>
                <a:cubicBezTo>
                  <a:pt x="9375" y="126044"/>
                  <a:pt x="121126" y="15145"/>
                  <a:pt x="209822" y="0"/>
                </a:cubicBezTo>
                <a:cubicBezTo>
                  <a:pt x="353057" y="-17366"/>
                  <a:pt x="521038" y="28405"/>
                  <a:pt x="627084" y="0"/>
                </a:cubicBezTo>
                <a:cubicBezTo>
                  <a:pt x="733130" y="-28405"/>
                  <a:pt x="1033093" y="12197"/>
                  <a:pt x="1220036" y="0"/>
                </a:cubicBezTo>
                <a:cubicBezTo>
                  <a:pt x="1406979" y="-12197"/>
                  <a:pt x="1678193" y="72535"/>
                  <a:pt x="1856910" y="0"/>
                </a:cubicBezTo>
                <a:cubicBezTo>
                  <a:pt x="2035627" y="-72535"/>
                  <a:pt x="2291036" y="20781"/>
                  <a:pt x="2493784" y="0"/>
                </a:cubicBezTo>
                <a:cubicBezTo>
                  <a:pt x="2696532" y="-20781"/>
                  <a:pt x="2874594" y="58188"/>
                  <a:pt x="2998891" y="0"/>
                </a:cubicBezTo>
                <a:cubicBezTo>
                  <a:pt x="3123188" y="-58188"/>
                  <a:pt x="3245769" y="44903"/>
                  <a:pt x="3460075" y="0"/>
                </a:cubicBezTo>
                <a:cubicBezTo>
                  <a:pt x="3674381" y="-44903"/>
                  <a:pt x="3743519" y="36615"/>
                  <a:pt x="3921260" y="0"/>
                </a:cubicBezTo>
                <a:cubicBezTo>
                  <a:pt x="4099002" y="-36615"/>
                  <a:pt x="4452761" y="50067"/>
                  <a:pt x="4602056" y="0"/>
                </a:cubicBezTo>
                <a:cubicBezTo>
                  <a:pt x="4722520" y="8738"/>
                  <a:pt x="4810833" y="90577"/>
                  <a:pt x="4811878" y="209822"/>
                </a:cubicBezTo>
                <a:cubicBezTo>
                  <a:pt x="4821199" y="354168"/>
                  <a:pt x="4764178" y="429212"/>
                  <a:pt x="4811878" y="612668"/>
                </a:cubicBezTo>
                <a:cubicBezTo>
                  <a:pt x="4859578" y="796124"/>
                  <a:pt x="4766997" y="858627"/>
                  <a:pt x="4811878" y="1049085"/>
                </a:cubicBezTo>
                <a:cubicBezTo>
                  <a:pt x="4819899" y="1156875"/>
                  <a:pt x="4738169" y="1279828"/>
                  <a:pt x="4602056" y="1258907"/>
                </a:cubicBezTo>
                <a:cubicBezTo>
                  <a:pt x="4387352" y="1272065"/>
                  <a:pt x="4242457" y="1240980"/>
                  <a:pt x="4096949" y="1258907"/>
                </a:cubicBezTo>
                <a:cubicBezTo>
                  <a:pt x="3951441" y="1276834"/>
                  <a:pt x="3625790" y="1222996"/>
                  <a:pt x="3503998" y="1258907"/>
                </a:cubicBezTo>
                <a:cubicBezTo>
                  <a:pt x="3382206" y="1294818"/>
                  <a:pt x="3097509" y="1239413"/>
                  <a:pt x="2911046" y="1258907"/>
                </a:cubicBezTo>
                <a:cubicBezTo>
                  <a:pt x="2724583" y="1278401"/>
                  <a:pt x="2499712" y="1239872"/>
                  <a:pt x="2318094" y="1258907"/>
                </a:cubicBezTo>
                <a:cubicBezTo>
                  <a:pt x="2136476" y="1277942"/>
                  <a:pt x="1921691" y="1237958"/>
                  <a:pt x="1769065" y="1258907"/>
                </a:cubicBezTo>
                <a:cubicBezTo>
                  <a:pt x="1616439" y="1279856"/>
                  <a:pt x="1406975" y="1257577"/>
                  <a:pt x="1220036" y="1258907"/>
                </a:cubicBezTo>
                <a:cubicBezTo>
                  <a:pt x="1033097" y="1260237"/>
                  <a:pt x="620061" y="1137769"/>
                  <a:pt x="209822" y="1258907"/>
                </a:cubicBezTo>
                <a:cubicBezTo>
                  <a:pt x="97169" y="1247284"/>
                  <a:pt x="14619" y="1163470"/>
                  <a:pt x="0" y="1049085"/>
                </a:cubicBezTo>
                <a:cubicBezTo>
                  <a:pt x="-9210" y="878310"/>
                  <a:pt x="22964" y="768567"/>
                  <a:pt x="0" y="637846"/>
                </a:cubicBezTo>
                <a:cubicBezTo>
                  <a:pt x="-22964" y="507125"/>
                  <a:pt x="12210" y="334718"/>
                  <a:pt x="0" y="209822"/>
                </a:cubicBezTo>
                <a:close/>
              </a:path>
              <a:path w="4811878" h="1258907" stroke="0" extrusionOk="0">
                <a:moveTo>
                  <a:pt x="0" y="209822"/>
                </a:moveTo>
                <a:cubicBezTo>
                  <a:pt x="22292" y="99718"/>
                  <a:pt x="121599" y="5935"/>
                  <a:pt x="209822" y="0"/>
                </a:cubicBezTo>
                <a:cubicBezTo>
                  <a:pt x="381741" y="-25187"/>
                  <a:pt x="574972" y="23412"/>
                  <a:pt x="671007" y="0"/>
                </a:cubicBezTo>
                <a:cubicBezTo>
                  <a:pt x="767042" y="-23412"/>
                  <a:pt x="907094" y="34640"/>
                  <a:pt x="1088269" y="0"/>
                </a:cubicBezTo>
                <a:cubicBezTo>
                  <a:pt x="1269444" y="-34640"/>
                  <a:pt x="1439657" y="315"/>
                  <a:pt x="1637298" y="0"/>
                </a:cubicBezTo>
                <a:cubicBezTo>
                  <a:pt x="1834939" y="-315"/>
                  <a:pt x="2107656" y="39134"/>
                  <a:pt x="2274172" y="0"/>
                </a:cubicBezTo>
                <a:cubicBezTo>
                  <a:pt x="2440688" y="-39134"/>
                  <a:pt x="2775810" y="19129"/>
                  <a:pt x="2911046" y="0"/>
                </a:cubicBezTo>
                <a:cubicBezTo>
                  <a:pt x="3046282" y="-19129"/>
                  <a:pt x="3270130" y="7802"/>
                  <a:pt x="3547920" y="0"/>
                </a:cubicBezTo>
                <a:cubicBezTo>
                  <a:pt x="3825710" y="-7802"/>
                  <a:pt x="3802895" y="20189"/>
                  <a:pt x="4009104" y="0"/>
                </a:cubicBezTo>
                <a:cubicBezTo>
                  <a:pt x="4215313" y="-20189"/>
                  <a:pt x="4387534" y="45143"/>
                  <a:pt x="4602056" y="0"/>
                </a:cubicBezTo>
                <a:cubicBezTo>
                  <a:pt x="4721688" y="7394"/>
                  <a:pt x="4787928" y="87392"/>
                  <a:pt x="4811878" y="209822"/>
                </a:cubicBezTo>
                <a:cubicBezTo>
                  <a:pt x="4812891" y="418115"/>
                  <a:pt x="4788863" y="456208"/>
                  <a:pt x="4811878" y="629454"/>
                </a:cubicBezTo>
                <a:cubicBezTo>
                  <a:pt x="4834893" y="802700"/>
                  <a:pt x="4791278" y="841889"/>
                  <a:pt x="4811878" y="1049085"/>
                </a:cubicBezTo>
                <a:cubicBezTo>
                  <a:pt x="4815304" y="1169343"/>
                  <a:pt x="4710878" y="1264254"/>
                  <a:pt x="4602056" y="1258907"/>
                </a:cubicBezTo>
                <a:cubicBezTo>
                  <a:pt x="4466720" y="1316679"/>
                  <a:pt x="4242119" y="1244076"/>
                  <a:pt x="4009104" y="1258907"/>
                </a:cubicBezTo>
                <a:cubicBezTo>
                  <a:pt x="3776089" y="1273738"/>
                  <a:pt x="3692905" y="1247807"/>
                  <a:pt x="3460075" y="1258907"/>
                </a:cubicBezTo>
                <a:cubicBezTo>
                  <a:pt x="3227245" y="1270007"/>
                  <a:pt x="3184411" y="1256296"/>
                  <a:pt x="3042813" y="1258907"/>
                </a:cubicBezTo>
                <a:cubicBezTo>
                  <a:pt x="2901215" y="1261518"/>
                  <a:pt x="2808645" y="1219784"/>
                  <a:pt x="2581628" y="1258907"/>
                </a:cubicBezTo>
                <a:cubicBezTo>
                  <a:pt x="2354611" y="1298030"/>
                  <a:pt x="2197635" y="1253861"/>
                  <a:pt x="2032599" y="1258907"/>
                </a:cubicBezTo>
                <a:cubicBezTo>
                  <a:pt x="1867563" y="1263953"/>
                  <a:pt x="1765611" y="1211494"/>
                  <a:pt x="1615337" y="1258907"/>
                </a:cubicBezTo>
                <a:cubicBezTo>
                  <a:pt x="1465063" y="1306320"/>
                  <a:pt x="1289842" y="1239422"/>
                  <a:pt x="1154152" y="1258907"/>
                </a:cubicBezTo>
                <a:cubicBezTo>
                  <a:pt x="1018463" y="1278392"/>
                  <a:pt x="828452" y="1232981"/>
                  <a:pt x="692968" y="1258907"/>
                </a:cubicBezTo>
                <a:cubicBezTo>
                  <a:pt x="557484" y="1284833"/>
                  <a:pt x="314345" y="1237204"/>
                  <a:pt x="209822" y="1258907"/>
                </a:cubicBezTo>
                <a:cubicBezTo>
                  <a:pt x="86792" y="1237098"/>
                  <a:pt x="-10713" y="1174195"/>
                  <a:pt x="0" y="1049085"/>
                </a:cubicBezTo>
                <a:cubicBezTo>
                  <a:pt x="-15588" y="858422"/>
                  <a:pt x="24326" y="782236"/>
                  <a:pt x="0" y="646239"/>
                </a:cubicBezTo>
                <a:cubicBezTo>
                  <a:pt x="-24326" y="510242"/>
                  <a:pt x="42449" y="410378"/>
                  <a:pt x="0" y="20982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984626 w 7555455"/>
                      <a:gd name="connsiteY2" fmla="*/ 0 h 1963310"/>
                      <a:gd name="connsiteX3" fmla="*/ 1915661 w 7555455"/>
                      <a:gd name="connsiteY3" fmla="*/ 0 h 1963310"/>
                      <a:gd name="connsiteX4" fmla="*/ 2915659 w 7555455"/>
                      <a:gd name="connsiteY4" fmla="*/ 0 h 1963310"/>
                      <a:gd name="connsiteX5" fmla="*/ 3915658 w 7555455"/>
                      <a:gd name="connsiteY5" fmla="*/ 0 h 1963310"/>
                      <a:gd name="connsiteX6" fmla="*/ 4708761 w 7555455"/>
                      <a:gd name="connsiteY6" fmla="*/ 0 h 1963310"/>
                      <a:gd name="connsiteX7" fmla="*/ 5432897 w 7555455"/>
                      <a:gd name="connsiteY7" fmla="*/ 0 h 1963310"/>
                      <a:gd name="connsiteX8" fmla="*/ 615703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55477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432896 w 7555455"/>
                      <a:gd name="connsiteY14" fmla="*/ 1963310 h 1963310"/>
                      <a:gd name="connsiteX15" fmla="*/ 5501864 w 7555455"/>
                      <a:gd name="connsiteY15" fmla="*/ 1963310 h 1963310"/>
                      <a:gd name="connsiteX16" fmla="*/ 4570830 w 7555455"/>
                      <a:gd name="connsiteY16" fmla="*/ 1963310 h 1963310"/>
                      <a:gd name="connsiteX17" fmla="*/ 3639796 w 7555455"/>
                      <a:gd name="connsiteY17" fmla="*/ 1963310 h 1963310"/>
                      <a:gd name="connsiteX18" fmla="*/ 2777728 w 7555455"/>
                      <a:gd name="connsiteY18" fmla="*/ 1963310 h 1963310"/>
                      <a:gd name="connsiteX19" fmla="*/ 1915661 w 7555455"/>
                      <a:gd name="connsiteY19" fmla="*/ 1963310 h 1963310"/>
                      <a:gd name="connsiteX20" fmla="*/ 329455 w 7555455"/>
                      <a:gd name="connsiteY20" fmla="*/ 1963310 h 1963310"/>
                      <a:gd name="connsiteX21" fmla="*/ 0 w 7555455"/>
                      <a:gd name="connsiteY21" fmla="*/ 1636085 h 1963310"/>
                      <a:gd name="connsiteX22" fmla="*/ 0 w 7555455"/>
                      <a:gd name="connsiteY22" fmla="*/ 994743 h 1963310"/>
                      <a:gd name="connsiteX23" fmla="*/ 0 w 7555455"/>
                      <a:gd name="connsiteY23" fmla="*/ 327224 h 1963310"/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1053593 w 7555455"/>
                      <a:gd name="connsiteY2" fmla="*/ 0 h 1963310"/>
                      <a:gd name="connsiteX3" fmla="*/ 1708764 w 7555455"/>
                      <a:gd name="connsiteY3" fmla="*/ 0 h 1963310"/>
                      <a:gd name="connsiteX4" fmla="*/ 2570832 w 7555455"/>
                      <a:gd name="connsiteY4" fmla="*/ 0 h 1963310"/>
                      <a:gd name="connsiteX5" fmla="*/ 3570831 w 7555455"/>
                      <a:gd name="connsiteY5" fmla="*/ 0 h 1963310"/>
                      <a:gd name="connsiteX6" fmla="*/ 4570830 w 7555455"/>
                      <a:gd name="connsiteY6" fmla="*/ 0 h 1963310"/>
                      <a:gd name="connsiteX7" fmla="*/ 5570829 w 7555455"/>
                      <a:gd name="connsiteY7" fmla="*/ 0 h 1963310"/>
                      <a:gd name="connsiteX8" fmla="*/ 629496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81655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294965 w 7555455"/>
                      <a:gd name="connsiteY14" fmla="*/ 1963310 h 1963310"/>
                      <a:gd name="connsiteX15" fmla="*/ 5432897 w 7555455"/>
                      <a:gd name="connsiteY15" fmla="*/ 1963310 h 1963310"/>
                      <a:gd name="connsiteX16" fmla="*/ 4777726 w 7555455"/>
                      <a:gd name="connsiteY16" fmla="*/ 1963310 h 1963310"/>
                      <a:gd name="connsiteX17" fmla="*/ 4053588 w 7555455"/>
                      <a:gd name="connsiteY17" fmla="*/ 1963310 h 1963310"/>
                      <a:gd name="connsiteX18" fmla="*/ 3191521 w 7555455"/>
                      <a:gd name="connsiteY18" fmla="*/ 1963310 h 1963310"/>
                      <a:gd name="connsiteX19" fmla="*/ 2536349 w 7555455"/>
                      <a:gd name="connsiteY19" fmla="*/ 1963310 h 1963310"/>
                      <a:gd name="connsiteX20" fmla="*/ 1812212 w 7555455"/>
                      <a:gd name="connsiteY20" fmla="*/ 1963310 h 1963310"/>
                      <a:gd name="connsiteX21" fmla="*/ 1088075 w 7555455"/>
                      <a:gd name="connsiteY21" fmla="*/ 1963310 h 1963310"/>
                      <a:gd name="connsiteX22" fmla="*/ 329455 w 7555455"/>
                      <a:gd name="connsiteY22" fmla="*/ 1963310 h 1963310"/>
                      <a:gd name="connsiteX23" fmla="*/ 0 w 7555455"/>
                      <a:gd name="connsiteY23" fmla="*/ 1636085 h 1963310"/>
                      <a:gd name="connsiteX24" fmla="*/ 0 w 7555455"/>
                      <a:gd name="connsiteY24" fmla="*/ 1007832 h 1963310"/>
                      <a:gd name="connsiteX25" fmla="*/ 0 w 7555455"/>
                      <a:gd name="connsiteY25" fmla="*/ 327224 h 1963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55455" h="1963310" fill="none" extrusionOk="0">
                        <a:moveTo>
                          <a:pt x="0" y="327224"/>
                        </a:moveTo>
                        <a:cubicBezTo>
                          <a:pt x="47816" y="197589"/>
                          <a:pt x="216104" y="30714"/>
                          <a:pt x="329455" y="0"/>
                        </a:cubicBezTo>
                        <a:cubicBezTo>
                          <a:pt x="546178" y="8486"/>
                          <a:pt x="813489" y="38761"/>
                          <a:pt x="984626" y="0"/>
                        </a:cubicBezTo>
                        <a:cubicBezTo>
                          <a:pt x="1113623" y="-24844"/>
                          <a:pt x="1571948" y="8618"/>
                          <a:pt x="1915661" y="0"/>
                        </a:cubicBezTo>
                        <a:cubicBezTo>
                          <a:pt x="2178255" y="22497"/>
                          <a:pt x="2574205" y="134882"/>
                          <a:pt x="2915659" y="0"/>
                        </a:cubicBezTo>
                        <a:cubicBezTo>
                          <a:pt x="3204051" y="-95099"/>
                          <a:pt x="3570917" y="102500"/>
                          <a:pt x="3915658" y="0"/>
                        </a:cubicBezTo>
                        <a:cubicBezTo>
                          <a:pt x="4222206" y="-6463"/>
                          <a:pt x="4519806" y="98510"/>
                          <a:pt x="4708761" y="0"/>
                        </a:cubicBezTo>
                        <a:cubicBezTo>
                          <a:pt x="4900160" y="-34203"/>
                          <a:pt x="5114132" y="44641"/>
                          <a:pt x="5432897" y="0"/>
                        </a:cubicBezTo>
                        <a:cubicBezTo>
                          <a:pt x="5731219" y="-47254"/>
                          <a:pt x="5876260" y="34592"/>
                          <a:pt x="6157035" y="0"/>
                        </a:cubicBezTo>
                        <a:cubicBezTo>
                          <a:pt x="6460984" y="-118764"/>
                          <a:pt x="6968833" y="133769"/>
                          <a:pt x="7225999" y="0"/>
                        </a:cubicBezTo>
                        <a:cubicBezTo>
                          <a:pt x="7453076" y="-7922"/>
                          <a:pt x="7511148" y="110192"/>
                          <a:pt x="7555455" y="327224"/>
                        </a:cubicBezTo>
                        <a:cubicBezTo>
                          <a:pt x="7567682" y="539630"/>
                          <a:pt x="7488699" y="666430"/>
                          <a:pt x="7555455" y="955477"/>
                        </a:cubicBezTo>
                        <a:cubicBezTo>
                          <a:pt x="7639869" y="1270966"/>
                          <a:pt x="7508348" y="1342835"/>
                          <a:pt x="7555455" y="1636085"/>
                        </a:cubicBezTo>
                        <a:cubicBezTo>
                          <a:pt x="7550186" y="1820536"/>
                          <a:pt x="7434809" y="1996858"/>
                          <a:pt x="7225999" y="1963310"/>
                        </a:cubicBezTo>
                        <a:cubicBezTo>
                          <a:pt x="6888661" y="1990975"/>
                          <a:pt x="6682660" y="1999583"/>
                          <a:pt x="6432896" y="1963310"/>
                        </a:cubicBezTo>
                        <a:cubicBezTo>
                          <a:pt x="6176887" y="2020504"/>
                          <a:pt x="5694962" y="1962783"/>
                          <a:pt x="5501864" y="1963310"/>
                        </a:cubicBezTo>
                        <a:cubicBezTo>
                          <a:pt x="5271210" y="2071870"/>
                          <a:pt x="4878089" y="1984254"/>
                          <a:pt x="4570830" y="1963310"/>
                        </a:cubicBezTo>
                        <a:cubicBezTo>
                          <a:pt x="4290580" y="1948603"/>
                          <a:pt x="4004736" y="1925459"/>
                          <a:pt x="3639796" y="1963310"/>
                        </a:cubicBezTo>
                        <a:cubicBezTo>
                          <a:pt x="3366655" y="1935080"/>
                          <a:pt x="3007827" y="1942445"/>
                          <a:pt x="2777728" y="1963310"/>
                        </a:cubicBezTo>
                        <a:cubicBezTo>
                          <a:pt x="2571396" y="1986644"/>
                          <a:pt x="2189819" y="1970056"/>
                          <a:pt x="1915661" y="1963310"/>
                        </a:cubicBezTo>
                        <a:cubicBezTo>
                          <a:pt x="1706215" y="1785524"/>
                          <a:pt x="996237" y="1780986"/>
                          <a:pt x="329455" y="1963310"/>
                        </a:cubicBezTo>
                        <a:cubicBezTo>
                          <a:pt x="155529" y="1948614"/>
                          <a:pt x="-1157" y="1784781"/>
                          <a:pt x="0" y="1636085"/>
                        </a:cubicBezTo>
                        <a:cubicBezTo>
                          <a:pt x="22138" y="1381394"/>
                          <a:pt x="31463" y="1212883"/>
                          <a:pt x="0" y="994743"/>
                        </a:cubicBezTo>
                        <a:cubicBezTo>
                          <a:pt x="92" y="798631"/>
                          <a:pt x="21186" y="492443"/>
                          <a:pt x="0" y="327224"/>
                        </a:cubicBezTo>
                        <a:close/>
                      </a:path>
                      <a:path w="7555455" h="1963310" stroke="0" extrusionOk="0">
                        <a:moveTo>
                          <a:pt x="0" y="327224"/>
                        </a:moveTo>
                        <a:cubicBezTo>
                          <a:pt x="26921" y="174196"/>
                          <a:pt x="191478" y="15806"/>
                          <a:pt x="329455" y="0"/>
                        </a:cubicBezTo>
                        <a:cubicBezTo>
                          <a:pt x="607661" y="-64506"/>
                          <a:pt x="926442" y="10151"/>
                          <a:pt x="1053593" y="0"/>
                        </a:cubicBezTo>
                        <a:cubicBezTo>
                          <a:pt x="1170674" y="-36349"/>
                          <a:pt x="1435910" y="66523"/>
                          <a:pt x="1708764" y="0"/>
                        </a:cubicBezTo>
                        <a:cubicBezTo>
                          <a:pt x="2063106" y="-53823"/>
                          <a:pt x="2244515" y="16794"/>
                          <a:pt x="2570832" y="0"/>
                        </a:cubicBezTo>
                        <a:cubicBezTo>
                          <a:pt x="2867328" y="18751"/>
                          <a:pt x="3383034" y="55161"/>
                          <a:pt x="3570831" y="0"/>
                        </a:cubicBezTo>
                        <a:cubicBezTo>
                          <a:pt x="3847426" y="-80056"/>
                          <a:pt x="4359461" y="67473"/>
                          <a:pt x="4570830" y="0"/>
                        </a:cubicBezTo>
                        <a:cubicBezTo>
                          <a:pt x="4814387" y="50149"/>
                          <a:pt x="5046329" y="4358"/>
                          <a:pt x="5570829" y="0"/>
                        </a:cubicBezTo>
                        <a:cubicBezTo>
                          <a:pt x="5997735" y="-6976"/>
                          <a:pt x="5967986" y="31143"/>
                          <a:pt x="6294965" y="0"/>
                        </a:cubicBezTo>
                        <a:cubicBezTo>
                          <a:pt x="6690348" y="14678"/>
                          <a:pt x="6933364" y="26895"/>
                          <a:pt x="7225999" y="0"/>
                        </a:cubicBezTo>
                        <a:cubicBezTo>
                          <a:pt x="7391844" y="10429"/>
                          <a:pt x="7522644" y="144430"/>
                          <a:pt x="7555455" y="327224"/>
                        </a:cubicBezTo>
                        <a:cubicBezTo>
                          <a:pt x="7560208" y="661754"/>
                          <a:pt x="7501934" y="720220"/>
                          <a:pt x="7555455" y="981655"/>
                        </a:cubicBezTo>
                        <a:cubicBezTo>
                          <a:pt x="7606035" y="1273553"/>
                          <a:pt x="7526314" y="1305681"/>
                          <a:pt x="7555455" y="1636085"/>
                        </a:cubicBezTo>
                        <a:cubicBezTo>
                          <a:pt x="7555136" y="1823062"/>
                          <a:pt x="7428817" y="1948982"/>
                          <a:pt x="7225999" y="1963310"/>
                        </a:cubicBezTo>
                        <a:cubicBezTo>
                          <a:pt x="7024754" y="2041491"/>
                          <a:pt x="6596400" y="1906303"/>
                          <a:pt x="6294965" y="1963310"/>
                        </a:cubicBezTo>
                        <a:cubicBezTo>
                          <a:pt x="5936438" y="2004829"/>
                          <a:pt x="5830614" y="1946830"/>
                          <a:pt x="5432897" y="1963310"/>
                        </a:cubicBezTo>
                        <a:cubicBezTo>
                          <a:pt x="5061531" y="1970199"/>
                          <a:pt x="4999997" y="1966607"/>
                          <a:pt x="4777726" y="1963310"/>
                        </a:cubicBezTo>
                        <a:cubicBezTo>
                          <a:pt x="4581655" y="1945474"/>
                          <a:pt x="4403145" y="1908322"/>
                          <a:pt x="4053588" y="1963310"/>
                        </a:cubicBezTo>
                        <a:cubicBezTo>
                          <a:pt x="3652380" y="2058546"/>
                          <a:pt x="3412073" y="2021272"/>
                          <a:pt x="3191521" y="1963310"/>
                        </a:cubicBezTo>
                        <a:cubicBezTo>
                          <a:pt x="2933630" y="1980999"/>
                          <a:pt x="2776842" y="1893305"/>
                          <a:pt x="2536349" y="1963310"/>
                        </a:cubicBezTo>
                        <a:cubicBezTo>
                          <a:pt x="2265641" y="1983173"/>
                          <a:pt x="2071976" y="1923195"/>
                          <a:pt x="1812212" y="1963310"/>
                        </a:cubicBezTo>
                        <a:cubicBezTo>
                          <a:pt x="1593341" y="1984965"/>
                          <a:pt x="1303431" y="1964568"/>
                          <a:pt x="1088075" y="1963310"/>
                        </a:cubicBezTo>
                        <a:cubicBezTo>
                          <a:pt x="913684" y="2025506"/>
                          <a:pt x="499549" y="1915410"/>
                          <a:pt x="329455" y="1963310"/>
                        </a:cubicBezTo>
                        <a:cubicBezTo>
                          <a:pt x="127454" y="1927983"/>
                          <a:pt x="-30540" y="1816209"/>
                          <a:pt x="0" y="1636085"/>
                        </a:cubicBezTo>
                        <a:cubicBezTo>
                          <a:pt x="-40692" y="1354970"/>
                          <a:pt x="4151" y="1237785"/>
                          <a:pt x="0" y="1007832"/>
                        </a:cubicBezTo>
                        <a:cubicBezTo>
                          <a:pt x="-60230" y="790384"/>
                          <a:pt x="96549" y="593475"/>
                          <a:pt x="0" y="327224"/>
                        </a:cubicBezTo>
                        <a:close/>
                      </a:path>
                      <a:path w="7555455" h="1963310" fill="none" stroke="0" extrusionOk="0">
                        <a:moveTo>
                          <a:pt x="0" y="327224"/>
                        </a:moveTo>
                        <a:cubicBezTo>
                          <a:pt x="33463" y="201427"/>
                          <a:pt x="214443" y="28823"/>
                          <a:pt x="329455" y="0"/>
                        </a:cubicBezTo>
                        <a:cubicBezTo>
                          <a:pt x="517661" y="-30751"/>
                          <a:pt x="833465" y="12290"/>
                          <a:pt x="984626" y="0"/>
                        </a:cubicBezTo>
                        <a:cubicBezTo>
                          <a:pt x="1216774" y="-62679"/>
                          <a:pt x="1593988" y="7323"/>
                          <a:pt x="1915661" y="0"/>
                        </a:cubicBezTo>
                        <a:cubicBezTo>
                          <a:pt x="2228951" y="-95717"/>
                          <a:pt x="2640645" y="143287"/>
                          <a:pt x="2915659" y="0"/>
                        </a:cubicBezTo>
                        <a:cubicBezTo>
                          <a:pt x="3282695" y="-140375"/>
                          <a:pt x="3604024" y="74121"/>
                          <a:pt x="3915658" y="0"/>
                        </a:cubicBezTo>
                        <a:cubicBezTo>
                          <a:pt x="4230664" y="-25821"/>
                          <a:pt x="4530478" y="103879"/>
                          <a:pt x="4708761" y="0"/>
                        </a:cubicBezTo>
                        <a:cubicBezTo>
                          <a:pt x="4893471" y="-85583"/>
                          <a:pt x="5119779" y="9396"/>
                          <a:pt x="5432897" y="0"/>
                        </a:cubicBezTo>
                        <a:cubicBezTo>
                          <a:pt x="5777246" y="-88647"/>
                          <a:pt x="5880556" y="62235"/>
                          <a:pt x="6157035" y="0"/>
                        </a:cubicBezTo>
                        <a:cubicBezTo>
                          <a:pt x="6422739" y="-60762"/>
                          <a:pt x="6935528" y="125014"/>
                          <a:pt x="7225999" y="0"/>
                        </a:cubicBezTo>
                        <a:cubicBezTo>
                          <a:pt x="7447870" y="24692"/>
                          <a:pt x="7577540" y="159784"/>
                          <a:pt x="7555455" y="327224"/>
                        </a:cubicBezTo>
                        <a:cubicBezTo>
                          <a:pt x="7547236" y="561033"/>
                          <a:pt x="7487736" y="678543"/>
                          <a:pt x="7555455" y="955477"/>
                        </a:cubicBezTo>
                        <a:cubicBezTo>
                          <a:pt x="7590252" y="1271958"/>
                          <a:pt x="7475903" y="1383517"/>
                          <a:pt x="7555455" y="1636085"/>
                        </a:cubicBezTo>
                        <a:cubicBezTo>
                          <a:pt x="7611029" y="1836672"/>
                          <a:pt x="7443599" y="2004909"/>
                          <a:pt x="7225999" y="1963310"/>
                        </a:cubicBezTo>
                        <a:cubicBezTo>
                          <a:pt x="6853010" y="1930484"/>
                          <a:pt x="6610923" y="1918596"/>
                          <a:pt x="6432896" y="1963310"/>
                        </a:cubicBezTo>
                        <a:cubicBezTo>
                          <a:pt x="6181830" y="2011988"/>
                          <a:pt x="5720080" y="1941765"/>
                          <a:pt x="5501864" y="1963310"/>
                        </a:cubicBezTo>
                        <a:cubicBezTo>
                          <a:pt x="5299383" y="2048084"/>
                          <a:pt x="4873127" y="1953457"/>
                          <a:pt x="4570830" y="1963310"/>
                        </a:cubicBezTo>
                        <a:cubicBezTo>
                          <a:pt x="4266388" y="2005840"/>
                          <a:pt x="3986956" y="1906890"/>
                          <a:pt x="3639796" y="1963310"/>
                        </a:cubicBezTo>
                        <a:cubicBezTo>
                          <a:pt x="3384681" y="1994205"/>
                          <a:pt x="3042989" y="1898729"/>
                          <a:pt x="2777728" y="1963310"/>
                        </a:cubicBezTo>
                        <a:cubicBezTo>
                          <a:pt x="2537955" y="1985207"/>
                          <a:pt x="2254914" y="2011875"/>
                          <a:pt x="1915661" y="1963310"/>
                        </a:cubicBezTo>
                        <a:cubicBezTo>
                          <a:pt x="1604879" y="1776576"/>
                          <a:pt x="1036188" y="1911136"/>
                          <a:pt x="329455" y="1963310"/>
                        </a:cubicBezTo>
                        <a:cubicBezTo>
                          <a:pt x="170301" y="1981736"/>
                          <a:pt x="-2659" y="1781674"/>
                          <a:pt x="0" y="1636085"/>
                        </a:cubicBezTo>
                        <a:cubicBezTo>
                          <a:pt x="-20231" y="1365010"/>
                          <a:pt x="6933" y="1184510"/>
                          <a:pt x="0" y="994743"/>
                        </a:cubicBezTo>
                        <a:cubicBezTo>
                          <a:pt x="-25619" y="767423"/>
                          <a:pt x="-13265" y="526341"/>
                          <a:pt x="0" y="327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376371" y="3147496"/>
            <a:ext cx="642009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 nghiệm chứng tỏ trong đất có nước.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21" y="148906"/>
            <a:ext cx="1547148" cy="219569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1088324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181391 h 1088324"/>
                      <a:gd name="connsiteX1" fmla="*/ 181391 w 9954227"/>
                      <a:gd name="connsiteY1" fmla="*/ 0 h 1088324"/>
                      <a:gd name="connsiteX2" fmla="*/ 684942 w 9954227"/>
                      <a:gd name="connsiteY2" fmla="*/ 0 h 1088324"/>
                      <a:gd name="connsiteX3" fmla="*/ 1284407 w 9954227"/>
                      <a:gd name="connsiteY3" fmla="*/ 0 h 1088324"/>
                      <a:gd name="connsiteX4" fmla="*/ 1883872 w 9954227"/>
                      <a:gd name="connsiteY4" fmla="*/ 0 h 1088324"/>
                      <a:gd name="connsiteX5" fmla="*/ 2579252 w 9954227"/>
                      <a:gd name="connsiteY5" fmla="*/ 0 h 1088324"/>
                      <a:gd name="connsiteX6" fmla="*/ 3178718 w 9954227"/>
                      <a:gd name="connsiteY6" fmla="*/ 0 h 1088324"/>
                      <a:gd name="connsiteX7" fmla="*/ 3970012 w 9954227"/>
                      <a:gd name="connsiteY7" fmla="*/ 0 h 1088324"/>
                      <a:gd name="connsiteX8" fmla="*/ 4665392 w 9954227"/>
                      <a:gd name="connsiteY8" fmla="*/ 0 h 1088324"/>
                      <a:gd name="connsiteX9" fmla="*/ 5360771 w 9954227"/>
                      <a:gd name="connsiteY9" fmla="*/ 0 h 1088324"/>
                      <a:gd name="connsiteX10" fmla="*/ 5960237 w 9954227"/>
                      <a:gd name="connsiteY10" fmla="*/ 0 h 1088324"/>
                      <a:gd name="connsiteX11" fmla="*/ 6463787 w 9954227"/>
                      <a:gd name="connsiteY11" fmla="*/ 0 h 1088324"/>
                      <a:gd name="connsiteX12" fmla="*/ 7063253 w 9954227"/>
                      <a:gd name="connsiteY12" fmla="*/ 0 h 1088324"/>
                      <a:gd name="connsiteX13" fmla="*/ 7470889 w 9954227"/>
                      <a:gd name="connsiteY13" fmla="*/ 0 h 1088324"/>
                      <a:gd name="connsiteX14" fmla="*/ 8262183 w 9954227"/>
                      <a:gd name="connsiteY14" fmla="*/ 0 h 1088324"/>
                      <a:gd name="connsiteX15" fmla="*/ 9053478 w 9954227"/>
                      <a:gd name="connsiteY15" fmla="*/ 0 h 1088324"/>
                      <a:gd name="connsiteX16" fmla="*/ 9772836 w 9954227"/>
                      <a:gd name="connsiteY16" fmla="*/ 0 h 1088324"/>
                      <a:gd name="connsiteX17" fmla="*/ 9954227 w 9954227"/>
                      <a:gd name="connsiteY17" fmla="*/ 181391 h 1088324"/>
                      <a:gd name="connsiteX18" fmla="*/ 9954227 w 9954227"/>
                      <a:gd name="connsiteY18" fmla="*/ 544162 h 1088324"/>
                      <a:gd name="connsiteX19" fmla="*/ 9954227 w 9954227"/>
                      <a:gd name="connsiteY19" fmla="*/ 906933 h 1088324"/>
                      <a:gd name="connsiteX20" fmla="*/ 9772836 w 9954227"/>
                      <a:gd name="connsiteY20" fmla="*/ 1088324 h 1088324"/>
                      <a:gd name="connsiteX21" fmla="*/ 9173371 w 9954227"/>
                      <a:gd name="connsiteY21" fmla="*/ 1088324 h 1088324"/>
                      <a:gd name="connsiteX22" fmla="*/ 8477991 w 9954227"/>
                      <a:gd name="connsiteY22" fmla="*/ 1088324 h 1088324"/>
                      <a:gd name="connsiteX23" fmla="*/ 8166269 w 9954227"/>
                      <a:gd name="connsiteY23" fmla="*/ 1088324 h 1088324"/>
                      <a:gd name="connsiteX24" fmla="*/ 7374975 w 9954227"/>
                      <a:gd name="connsiteY24" fmla="*/ 1088324 h 1088324"/>
                      <a:gd name="connsiteX25" fmla="*/ 6967338 w 9954227"/>
                      <a:gd name="connsiteY25" fmla="*/ 1088324 h 1088324"/>
                      <a:gd name="connsiteX26" fmla="*/ 6176044 w 9954227"/>
                      <a:gd name="connsiteY26" fmla="*/ 1088324 h 1088324"/>
                      <a:gd name="connsiteX27" fmla="*/ 5576579 w 9954227"/>
                      <a:gd name="connsiteY27" fmla="*/ 1088324 h 1088324"/>
                      <a:gd name="connsiteX28" fmla="*/ 4881199 w 9954227"/>
                      <a:gd name="connsiteY28" fmla="*/ 1088324 h 1088324"/>
                      <a:gd name="connsiteX29" fmla="*/ 4089905 w 9954227"/>
                      <a:gd name="connsiteY29" fmla="*/ 1088324 h 1088324"/>
                      <a:gd name="connsiteX30" fmla="*/ 3490440 w 9954227"/>
                      <a:gd name="connsiteY30" fmla="*/ 1088324 h 1088324"/>
                      <a:gd name="connsiteX31" fmla="*/ 2795060 w 9954227"/>
                      <a:gd name="connsiteY31" fmla="*/ 1088324 h 1088324"/>
                      <a:gd name="connsiteX32" fmla="*/ 2291509 w 9954227"/>
                      <a:gd name="connsiteY32" fmla="*/ 1088324 h 1088324"/>
                      <a:gd name="connsiteX33" fmla="*/ 1979787 w 9954227"/>
                      <a:gd name="connsiteY33" fmla="*/ 1088324 h 1088324"/>
                      <a:gd name="connsiteX34" fmla="*/ 1380322 w 9954227"/>
                      <a:gd name="connsiteY34" fmla="*/ 1088324 h 1088324"/>
                      <a:gd name="connsiteX35" fmla="*/ 972685 w 9954227"/>
                      <a:gd name="connsiteY35" fmla="*/ 1088324 h 1088324"/>
                      <a:gd name="connsiteX36" fmla="*/ 181391 w 9954227"/>
                      <a:gd name="connsiteY36" fmla="*/ 1088324 h 1088324"/>
                      <a:gd name="connsiteX37" fmla="*/ 0 w 9954227"/>
                      <a:gd name="connsiteY37" fmla="*/ 906933 h 1088324"/>
                      <a:gd name="connsiteX38" fmla="*/ 0 w 9954227"/>
                      <a:gd name="connsiteY38" fmla="*/ 558673 h 1088324"/>
                      <a:gd name="connsiteX39" fmla="*/ 0 w 9954227"/>
                      <a:gd name="connsiteY39" fmla="*/ 181391 h 108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1088324" fill="none" extrusionOk="0">
                        <a:moveTo>
                          <a:pt x="0" y="181391"/>
                        </a:moveTo>
                        <a:cubicBezTo>
                          <a:pt x="23734" y="85048"/>
                          <a:pt x="66887" y="13111"/>
                          <a:pt x="181391" y="0"/>
                        </a:cubicBezTo>
                        <a:cubicBezTo>
                          <a:pt x="351073" y="-55065"/>
                          <a:pt x="514205" y="44224"/>
                          <a:pt x="684942" y="0"/>
                        </a:cubicBezTo>
                        <a:cubicBezTo>
                          <a:pt x="855679" y="-44224"/>
                          <a:pt x="1060473" y="56900"/>
                          <a:pt x="1284407" y="0"/>
                        </a:cubicBezTo>
                        <a:cubicBezTo>
                          <a:pt x="1508342" y="-56900"/>
                          <a:pt x="1653562" y="62493"/>
                          <a:pt x="1883872" y="0"/>
                        </a:cubicBezTo>
                        <a:cubicBezTo>
                          <a:pt x="2114183" y="-62493"/>
                          <a:pt x="2429671" y="30864"/>
                          <a:pt x="2579252" y="0"/>
                        </a:cubicBezTo>
                        <a:cubicBezTo>
                          <a:pt x="2728833" y="-30864"/>
                          <a:pt x="2885386" y="53827"/>
                          <a:pt x="3178718" y="0"/>
                        </a:cubicBezTo>
                        <a:cubicBezTo>
                          <a:pt x="3472050" y="-53827"/>
                          <a:pt x="3605553" y="30810"/>
                          <a:pt x="3970012" y="0"/>
                        </a:cubicBezTo>
                        <a:cubicBezTo>
                          <a:pt x="4334471" y="-30810"/>
                          <a:pt x="4325173" y="66222"/>
                          <a:pt x="4665392" y="0"/>
                        </a:cubicBezTo>
                        <a:cubicBezTo>
                          <a:pt x="5005611" y="-66222"/>
                          <a:pt x="5066783" y="17359"/>
                          <a:pt x="5360771" y="0"/>
                        </a:cubicBezTo>
                        <a:cubicBezTo>
                          <a:pt x="5654759" y="-17359"/>
                          <a:pt x="5752194" y="41729"/>
                          <a:pt x="5960237" y="0"/>
                        </a:cubicBezTo>
                        <a:cubicBezTo>
                          <a:pt x="6168280" y="-41729"/>
                          <a:pt x="6328794" y="48308"/>
                          <a:pt x="6463787" y="0"/>
                        </a:cubicBezTo>
                        <a:cubicBezTo>
                          <a:pt x="6598780" y="-48308"/>
                          <a:pt x="6884161" y="1129"/>
                          <a:pt x="7063253" y="0"/>
                        </a:cubicBezTo>
                        <a:cubicBezTo>
                          <a:pt x="7242345" y="-1129"/>
                          <a:pt x="7319044" y="4680"/>
                          <a:pt x="7470889" y="0"/>
                        </a:cubicBezTo>
                        <a:cubicBezTo>
                          <a:pt x="7622734" y="-4680"/>
                          <a:pt x="8042184" y="56421"/>
                          <a:pt x="8262183" y="0"/>
                        </a:cubicBezTo>
                        <a:cubicBezTo>
                          <a:pt x="8482182" y="-56421"/>
                          <a:pt x="8742956" y="9456"/>
                          <a:pt x="9053478" y="0"/>
                        </a:cubicBezTo>
                        <a:cubicBezTo>
                          <a:pt x="9364000" y="-9456"/>
                          <a:pt x="9535837" y="61374"/>
                          <a:pt x="9772836" y="0"/>
                        </a:cubicBezTo>
                        <a:cubicBezTo>
                          <a:pt x="9876401" y="2880"/>
                          <a:pt x="9961512" y="78398"/>
                          <a:pt x="9954227" y="181391"/>
                        </a:cubicBezTo>
                        <a:cubicBezTo>
                          <a:pt x="9975590" y="255119"/>
                          <a:pt x="9948825" y="389255"/>
                          <a:pt x="9954227" y="544162"/>
                        </a:cubicBezTo>
                        <a:cubicBezTo>
                          <a:pt x="9959629" y="699069"/>
                          <a:pt x="9912152" y="770335"/>
                          <a:pt x="9954227" y="906933"/>
                        </a:cubicBezTo>
                        <a:cubicBezTo>
                          <a:pt x="9968118" y="994881"/>
                          <a:pt x="9878821" y="1096205"/>
                          <a:pt x="9772836" y="1088324"/>
                        </a:cubicBezTo>
                        <a:cubicBezTo>
                          <a:pt x="9534510" y="1118276"/>
                          <a:pt x="9438465" y="1021945"/>
                          <a:pt x="9173371" y="1088324"/>
                        </a:cubicBezTo>
                        <a:cubicBezTo>
                          <a:pt x="8908278" y="1154703"/>
                          <a:pt x="8745983" y="1083161"/>
                          <a:pt x="8477991" y="1088324"/>
                        </a:cubicBezTo>
                        <a:cubicBezTo>
                          <a:pt x="8209999" y="1093487"/>
                          <a:pt x="8314784" y="1063549"/>
                          <a:pt x="8166269" y="1088324"/>
                        </a:cubicBezTo>
                        <a:cubicBezTo>
                          <a:pt x="8017754" y="1113099"/>
                          <a:pt x="7649230" y="1013962"/>
                          <a:pt x="7374975" y="1088324"/>
                        </a:cubicBezTo>
                        <a:cubicBezTo>
                          <a:pt x="7100720" y="1162686"/>
                          <a:pt x="7121544" y="1068772"/>
                          <a:pt x="6967338" y="1088324"/>
                        </a:cubicBezTo>
                        <a:cubicBezTo>
                          <a:pt x="6813132" y="1107876"/>
                          <a:pt x="6450052" y="1076256"/>
                          <a:pt x="6176044" y="1088324"/>
                        </a:cubicBezTo>
                        <a:cubicBezTo>
                          <a:pt x="5902036" y="1100392"/>
                          <a:pt x="5865202" y="1079801"/>
                          <a:pt x="5576579" y="1088324"/>
                        </a:cubicBezTo>
                        <a:cubicBezTo>
                          <a:pt x="5287957" y="1096847"/>
                          <a:pt x="5046965" y="1051065"/>
                          <a:pt x="4881199" y="1088324"/>
                        </a:cubicBezTo>
                        <a:cubicBezTo>
                          <a:pt x="4715433" y="1125583"/>
                          <a:pt x="4268289" y="1059934"/>
                          <a:pt x="4089905" y="1088324"/>
                        </a:cubicBezTo>
                        <a:cubicBezTo>
                          <a:pt x="3911521" y="1116714"/>
                          <a:pt x="3716378" y="1056231"/>
                          <a:pt x="3490440" y="1088324"/>
                        </a:cubicBezTo>
                        <a:cubicBezTo>
                          <a:pt x="3264503" y="1120417"/>
                          <a:pt x="3018271" y="1075213"/>
                          <a:pt x="2795060" y="1088324"/>
                        </a:cubicBezTo>
                        <a:cubicBezTo>
                          <a:pt x="2571849" y="1101435"/>
                          <a:pt x="2517622" y="1080472"/>
                          <a:pt x="2291509" y="1088324"/>
                        </a:cubicBezTo>
                        <a:cubicBezTo>
                          <a:pt x="2065396" y="1096176"/>
                          <a:pt x="2076754" y="1084792"/>
                          <a:pt x="1979787" y="1088324"/>
                        </a:cubicBezTo>
                        <a:cubicBezTo>
                          <a:pt x="1882820" y="1091856"/>
                          <a:pt x="1616945" y="1083709"/>
                          <a:pt x="1380322" y="1088324"/>
                        </a:cubicBezTo>
                        <a:cubicBezTo>
                          <a:pt x="1143700" y="1092939"/>
                          <a:pt x="1056282" y="1069681"/>
                          <a:pt x="972685" y="1088324"/>
                        </a:cubicBezTo>
                        <a:cubicBezTo>
                          <a:pt x="889088" y="1106967"/>
                          <a:pt x="475148" y="1063558"/>
                          <a:pt x="181391" y="1088324"/>
                        </a:cubicBezTo>
                        <a:cubicBezTo>
                          <a:pt x="98952" y="1102145"/>
                          <a:pt x="-24379" y="1009788"/>
                          <a:pt x="0" y="906933"/>
                        </a:cubicBezTo>
                        <a:cubicBezTo>
                          <a:pt x="-33559" y="809925"/>
                          <a:pt x="23809" y="731294"/>
                          <a:pt x="0" y="558673"/>
                        </a:cubicBezTo>
                        <a:cubicBezTo>
                          <a:pt x="-23809" y="386052"/>
                          <a:pt x="28125" y="260461"/>
                          <a:pt x="0" y="181391"/>
                        </a:cubicBezTo>
                        <a:close/>
                      </a:path>
                      <a:path w="9954227" h="1088324" stroke="0" extrusionOk="0">
                        <a:moveTo>
                          <a:pt x="0" y="181391"/>
                        </a:moveTo>
                        <a:cubicBezTo>
                          <a:pt x="27263" y="88278"/>
                          <a:pt x="90432" y="1978"/>
                          <a:pt x="181391" y="0"/>
                        </a:cubicBezTo>
                        <a:cubicBezTo>
                          <a:pt x="367844" y="-26002"/>
                          <a:pt x="489988" y="35682"/>
                          <a:pt x="589027" y="0"/>
                        </a:cubicBezTo>
                        <a:cubicBezTo>
                          <a:pt x="688066" y="-35682"/>
                          <a:pt x="750255" y="1766"/>
                          <a:pt x="900749" y="0"/>
                        </a:cubicBezTo>
                        <a:cubicBezTo>
                          <a:pt x="1051243" y="-1766"/>
                          <a:pt x="1250032" y="44714"/>
                          <a:pt x="1500215" y="0"/>
                        </a:cubicBezTo>
                        <a:cubicBezTo>
                          <a:pt x="1750398" y="-44714"/>
                          <a:pt x="2031171" y="92862"/>
                          <a:pt x="2291509" y="0"/>
                        </a:cubicBezTo>
                        <a:cubicBezTo>
                          <a:pt x="2551847" y="-92862"/>
                          <a:pt x="2749275" y="69757"/>
                          <a:pt x="3082803" y="0"/>
                        </a:cubicBezTo>
                        <a:cubicBezTo>
                          <a:pt x="3416331" y="-69757"/>
                          <a:pt x="3571317" y="73104"/>
                          <a:pt x="3874097" y="0"/>
                        </a:cubicBezTo>
                        <a:cubicBezTo>
                          <a:pt x="4176877" y="-73104"/>
                          <a:pt x="4108624" y="39819"/>
                          <a:pt x="4281734" y="0"/>
                        </a:cubicBezTo>
                        <a:cubicBezTo>
                          <a:pt x="4454844" y="-39819"/>
                          <a:pt x="4638647" y="37861"/>
                          <a:pt x="4785285" y="0"/>
                        </a:cubicBezTo>
                        <a:cubicBezTo>
                          <a:pt x="4931923" y="-37861"/>
                          <a:pt x="5213335" y="25339"/>
                          <a:pt x="5384750" y="0"/>
                        </a:cubicBezTo>
                        <a:cubicBezTo>
                          <a:pt x="5556166" y="-25339"/>
                          <a:pt x="5609237" y="8700"/>
                          <a:pt x="5696472" y="0"/>
                        </a:cubicBezTo>
                        <a:cubicBezTo>
                          <a:pt x="5783707" y="-8700"/>
                          <a:pt x="6255569" y="64302"/>
                          <a:pt x="6487766" y="0"/>
                        </a:cubicBezTo>
                        <a:cubicBezTo>
                          <a:pt x="6719963" y="-64302"/>
                          <a:pt x="6775783" y="27127"/>
                          <a:pt x="6991317" y="0"/>
                        </a:cubicBezTo>
                        <a:cubicBezTo>
                          <a:pt x="7206851" y="-27127"/>
                          <a:pt x="7348891" y="54228"/>
                          <a:pt x="7494868" y="0"/>
                        </a:cubicBezTo>
                        <a:cubicBezTo>
                          <a:pt x="7640845" y="-54228"/>
                          <a:pt x="7775301" y="32407"/>
                          <a:pt x="7998419" y="0"/>
                        </a:cubicBezTo>
                        <a:cubicBezTo>
                          <a:pt x="8221537" y="-32407"/>
                          <a:pt x="8483310" y="94151"/>
                          <a:pt x="8789713" y="0"/>
                        </a:cubicBezTo>
                        <a:cubicBezTo>
                          <a:pt x="9096116" y="-94151"/>
                          <a:pt x="9509788" y="46736"/>
                          <a:pt x="9772836" y="0"/>
                        </a:cubicBezTo>
                        <a:cubicBezTo>
                          <a:pt x="9855617" y="-5779"/>
                          <a:pt x="9932390" y="101239"/>
                          <a:pt x="9954227" y="181391"/>
                        </a:cubicBezTo>
                        <a:cubicBezTo>
                          <a:pt x="9954943" y="289209"/>
                          <a:pt x="9930322" y="441427"/>
                          <a:pt x="9954227" y="522396"/>
                        </a:cubicBezTo>
                        <a:cubicBezTo>
                          <a:pt x="9978132" y="603366"/>
                          <a:pt x="9952972" y="819805"/>
                          <a:pt x="9954227" y="906933"/>
                        </a:cubicBezTo>
                        <a:cubicBezTo>
                          <a:pt x="9956313" y="1006212"/>
                          <a:pt x="9881675" y="1088673"/>
                          <a:pt x="9772836" y="1088324"/>
                        </a:cubicBezTo>
                        <a:cubicBezTo>
                          <a:pt x="9512761" y="1105000"/>
                          <a:pt x="9462662" y="1065657"/>
                          <a:pt x="9173371" y="1088324"/>
                        </a:cubicBezTo>
                        <a:cubicBezTo>
                          <a:pt x="8884081" y="1110991"/>
                          <a:pt x="8908112" y="1079484"/>
                          <a:pt x="8765734" y="1088324"/>
                        </a:cubicBezTo>
                        <a:cubicBezTo>
                          <a:pt x="8623356" y="1097164"/>
                          <a:pt x="8430816" y="1076243"/>
                          <a:pt x="8166269" y="1088324"/>
                        </a:cubicBezTo>
                        <a:cubicBezTo>
                          <a:pt x="7901723" y="1100405"/>
                          <a:pt x="7905960" y="1065461"/>
                          <a:pt x="7758633" y="1088324"/>
                        </a:cubicBezTo>
                        <a:cubicBezTo>
                          <a:pt x="7611306" y="1111187"/>
                          <a:pt x="7501987" y="1033685"/>
                          <a:pt x="7255082" y="1088324"/>
                        </a:cubicBezTo>
                        <a:cubicBezTo>
                          <a:pt x="7008177" y="1142963"/>
                          <a:pt x="7055674" y="1082527"/>
                          <a:pt x="6943360" y="1088324"/>
                        </a:cubicBezTo>
                        <a:cubicBezTo>
                          <a:pt x="6831046" y="1094121"/>
                          <a:pt x="6454097" y="998919"/>
                          <a:pt x="6152066" y="1088324"/>
                        </a:cubicBezTo>
                        <a:cubicBezTo>
                          <a:pt x="5850035" y="1177729"/>
                          <a:pt x="5926741" y="1057450"/>
                          <a:pt x="5744429" y="1088324"/>
                        </a:cubicBezTo>
                        <a:cubicBezTo>
                          <a:pt x="5562117" y="1119198"/>
                          <a:pt x="5333327" y="1074820"/>
                          <a:pt x="5049049" y="1088324"/>
                        </a:cubicBezTo>
                        <a:cubicBezTo>
                          <a:pt x="4764771" y="1101828"/>
                          <a:pt x="4442049" y="1029605"/>
                          <a:pt x="4257755" y="1088324"/>
                        </a:cubicBezTo>
                        <a:cubicBezTo>
                          <a:pt x="4073461" y="1147043"/>
                          <a:pt x="3634174" y="1086987"/>
                          <a:pt x="3466461" y="1088324"/>
                        </a:cubicBezTo>
                        <a:cubicBezTo>
                          <a:pt x="3298748" y="1089661"/>
                          <a:pt x="3146641" y="1063772"/>
                          <a:pt x="2962910" y="1088324"/>
                        </a:cubicBezTo>
                        <a:cubicBezTo>
                          <a:pt x="2779179" y="1112876"/>
                          <a:pt x="2729788" y="1064534"/>
                          <a:pt x="2555274" y="1088324"/>
                        </a:cubicBezTo>
                        <a:cubicBezTo>
                          <a:pt x="2380760" y="1112114"/>
                          <a:pt x="2290354" y="1049622"/>
                          <a:pt x="2147637" y="1088324"/>
                        </a:cubicBezTo>
                        <a:cubicBezTo>
                          <a:pt x="2004920" y="1127026"/>
                          <a:pt x="1848032" y="1068321"/>
                          <a:pt x="1740001" y="1088324"/>
                        </a:cubicBezTo>
                        <a:cubicBezTo>
                          <a:pt x="1631970" y="1108327"/>
                          <a:pt x="1510951" y="1058649"/>
                          <a:pt x="1428279" y="1088324"/>
                        </a:cubicBezTo>
                        <a:cubicBezTo>
                          <a:pt x="1345607" y="1117999"/>
                          <a:pt x="1259790" y="1065184"/>
                          <a:pt x="1116557" y="1088324"/>
                        </a:cubicBezTo>
                        <a:cubicBezTo>
                          <a:pt x="973324" y="1111464"/>
                          <a:pt x="497775" y="1048295"/>
                          <a:pt x="181391" y="1088324"/>
                        </a:cubicBezTo>
                        <a:cubicBezTo>
                          <a:pt x="72902" y="1108667"/>
                          <a:pt x="6976" y="1003149"/>
                          <a:pt x="0" y="906933"/>
                        </a:cubicBezTo>
                        <a:cubicBezTo>
                          <a:pt x="-5183" y="772159"/>
                          <a:pt x="39071" y="675331"/>
                          <a:pt x="0" y="544162"/>
                        </a:cubicBezTo>
                        <a:cubicBezTo>
                          <a:pt x="-39071" y="412993"/>
                          <a:pt x="16656" y="315748"/>
                          <a:pt x="0" y="1813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Rễ cây lấy những gì từ đất?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830180" y="2829836"/>
            <a:ext cx="6551910" cy="3294237"/>
          </a:xfrm>
          <a:custGeom>
            <a:avLst/>
            <a:gdLst>
              <a:gd name="connsiteX0" fmla="*/ 0 w 2682767"/>
              <a:gd name="connsiteY0" fmla="*/ 166901 h 1001384"/>
              <a:gd name="connsiteX1" fmla="*/ 166901 w 2682767"/>
              <a:gd name="connsiteY1" fmla="*/ 0 h 1001384"/>
              <a:gd name="connsiteX2" fmla="*/ 730653 w 2682767"/>
              <a:gd name="connsiteY2" fmla="*/ 0 h 1001384"/>
              <a:gd name="connsiteX3" fmla="*/ 1270915 w 2682767"/>
              <a:gd name="connsiteY3" fmla="*/ 0 h 1001384"/>
              <a:gd name="connsiteX4" fmla="*/ 1811177 w 2682767"/>
              <a:gd name="connsiteY4" fmla="*/ 0 h 1001384"/>
              <a:gd name="connsiteX5" fmla="*/ 2515866 w 2682767"/>
              <a:gd name="connsiteY5" fmla="*/ 0 h 1001384"/>
              <a:gd name="connsiteX6" fmla="*/ 2682767 w 2682767"/>
              <a:gd name="connsiteY6" fmla="*/ 166901 h 1001384"/>
              <a:gd name="connsiteX7" fmla="*/ 2682767 w 2682767"/>
              <a:gd name="connsiteY7" fmla="*/ 494016 h 1001384"/>
              <a:gd name="connsiteX8" fmla="*/ 2682767 w 2682767"/>
              <a:gd name="connsiteY8" fmla="*/ 834483 h 1001384"/>
              <a:gd name="connsiteX9" fmla="*/ 2515866 w 2682767"/>
              <a:gd name="connsiteY9" fmla="*/ 1001384 h 1001384"/>
              <a:gd name="connsiteX10" fmla="*/ 1975604 w 2682767"/>
              <a:gd name="connsiteY10" fmla="*/ 1001384 h 1001384"/>
              <a:gd name="connsiteX11" fmla="*/ 1341384 w 2682767"/>
              <a:gd name="connsiteY11" fmla="*/ 1001384 h 1001384"/>
              <a:gd name="connsiteX12" fmla="*/ 707163 w 2682767"/>
              <a:gd name="connsiteY12" fmla="*/ 1001384 h 1001384"/>
              <a:gd name="connsiteX13" fmla="*/ 166901 w 2682767"/>
              <a:gd name="connsiteY13" fmla="*/ 1001384 h 1001384"/>
              <a:gd name="connsiteX14" fmla="*/ 0 w 2682767"/>
              <a:gd name="connsiteY14" fmla="*/ 834483 h 1001384"/>
              <a:gd name="connsiteX15" fmla="*/ 0 w 2682767"/>
              <a:gd name="connsiteY15" fmla="*/ 487340 h 1001384"/>
              <a:gd name="connsiteX16" fmla="*/ 0 w 2682767"/>
              <a:gd name="connsiteY16" fmla="*/ 166901 h 10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2767" h="1001384" fill="none" extrusionOk="0">
                <a:moveTo>
                  <a:pt x="0" y="166901"/>
                </a:moveTo>
                <a:cubicBezTo>
                  <a:pt x="-7025" y="92696"/>
                  <a:pt x="80185" y="11789"/>
                  <a:pt x="166901" y="0"/>
                </a:cubicBezTo>
                <a:cubicBezTo>
                  <a:pt x="337579" y="-8297"/>
                  <a:pt x="495666" y="47687"/>
                  <a:pt x="730653" y="0"/>
                </a:cubicBezTo>
                <a:cubicBezTo>
                  <a:pt x="965640" y="-47687"/>
                  <a:pt x="1160770" y="49883"/>
                  <a:pt x="1270915" y="0"/>
                </a:cubicBezTo>
                <a:cubicBezTo>
                  <a:pt x="1381060" y="-49883"/>
                  <a:pt x="1591607" y="20151"/>
                  <a:pt x="1811177" y="0"/>
                </a:cubicBezTo>
                <a:cubicBezTo>
                  <a:pt x="2030747" y="-20151"/>
                  <a:pt x="2350915" y="19835"/>
                  <a:pt x="2515866" y="0"/>
                </a:cubicBezTo>
                <a:cubicBezTo>
                  <a:pt x="2616963" y="19488"/>
                  <a:pt x="2688872" y="87311"/>
                  <a:pt x="2682767" y="166901"/>
                </a:cubicBezTo>
                <a:cubicBezTo>
                  <a:pt x="2689348" y="294703"/>
                  <a:pt x="2680481" y="333680"/>
                  <a:pt x="2682767" y="494016"/>
                </a:cubicBezTo>
                <a:cubicBezTo>
                  <a:pt x="2685053" y="654353"/>
                  <a:pt x="2652357" y="702357"/>
                  <a:pt x="2682767" y="834483"/>
                </a:cubicBezTo>
                <a:cubicBezTo>
                  <a:pt x="2658901" y="929851"/>
                  <a:pt x="2615326" y="1001608"/>
                  <a:pt x="2515866" y="1001384"/>
                </a:cubicBezTo>
                <a:cubicBezTo>
                  <a:pt x="2384821" y="1027533"/>
                  <a:pt x="2218967" y="952578"/>
                  <a:pt x="1975604" y="1001384"/>
                </a:cubicBezTo>
                <a:cubicBezTo>
                  <a:pt x="1732241" y="1050190"/>
                  <a:pt x="1551173" y="964125"/>
                  <a:pt x="1341384" y="1001384"/>
                </a:cubicBezTo>
                <a:cubicBezTo>
                  <a:pt x="1131595" y="1038643"/>
                  <a:pt x="889326" y="970263"/>
                  <a:pt x="707163" y="1001384"/>
                </a:cubicBezTo>
                <a:cubicBezTo>
                  <a:pt x="525000" y="1032505"/>
                  <a:pt x="379043" y="978164"/>
                  <a:pt x="166901" y="1001384"/>
                </a:cubicBezTo>
                <a:cubicBezTo>
                  <a:pt x="80348" y="1014418"/>
                  <a:pt x="-9384" y="951582"/>
                  <a:pt x="0" y="834483"/>
                </a:cubicBezTo>
                <a:cubicBezTo>
                  <a:pt x="-10658" y="684463"/>
                  <a:pt x="13442" y="641734"/>
                  <a:pt x="0" y="487340"/>
                </a:cubicBezTo>
                <a:cubicBezTo>
                  <a:pt x="-13442" y="332946"/>
                  <a:pt x="2758" y="274417"/>
                  <a:pt x="0" y="166901"/>
                </a:cubicBezTo>
                <a:close/>
              </a:path>
              <a:path w="2682767" h="1001384" stroke="0" extrusionOk="0">
                <a:moveTo>
                  <a:pt x="0" y="166901"/>
                </a:moveTo>
                <a:cubicBezTo>
                  <a:pt x="10990" y="77572"/>
                  <a:pt x="95681" y="4497"/>
                  <a:pt x="166901" y="0"/>
                </a:cubicBezTo>
                <a:cubicBezTo>
                  <a:pt x="303683" y="-5613"/>
                  <a:pt x="520565" y="51093"/>
                  <a:pt x="707163" y="0"/>
                </a:cubicBezTo>
                <a:cubicBezTo>
                  <a:pt x="893761" y="-51093"/>
                  <a:pt x="969363" y="60419"/>
                  <a:pt x="1223935" y="0"/>
                </a:cubicBezTo>
                <a:cubicBezTo>
                  <a:pt x="1478507" y="-60419"/>
                  <a:pt x="1553227" y="9493"/>
                  <a:pt x="1811177" y="0"/>
                </a:cubicBezTo>
                <a:cubicBezTo>
                  <a:pt x="2069127" y="-9493"/>
                  <a:pt x="2277713" y="37770"/>
                  <a:pt x="2515866" y="0"/>
                </a:cubicBezTo>
                <a:cubicBezTo>
                  <a:pt x="2610843" y="17394"/>
                  <a:pt x="2672131" y="95687"/>
                  <a:pt x="2682767" y="166901"/>
                </a:cubicBezTo>
                <a:cubicBezTo>
                  <a:pt x="2720128" y="263340"/>
                  <a:pt x="2672947" y="345378"/>
                  <a:pt x="2682767" y="487340"/>
                </a:cubicBezTo>
                <a:cubicBezTo>
                  <a:pt x="2692587" y="629302"/>
                  <a:pt x="2679411" y="760458"/>
                  <a:pt x="2682767" y="834483"/>
                </a:cubicBezTo>
                <a:cubicBezTo>
                  <a:pt x="2686817" y="934644"/>
                  <a:pt x="2598429" y="998755"/>
                  <a:pt x="2515866" y="1001384"/>
                </a:cubicBezTo>
                <a:cubicBezTo>
                  <a:pt x="2382746" y="1003462"/>
                  <a:pt x="2156440" y="975336"/>
                  <a:pt x="1928625" y="1001384"/>
                </a:cubicBezTo>
                <a:cubicBezTo>
                  <a:pt x="1700810" y="1027432"/>
                  <a:pt x="1562227" y="966701"/>
                  <a:pt x="1364873" y="1001384"/>
                </a:cubicBezTo>
                <a:cubicBezTo>
                  <a:pt x="1167519" y="1036067"/>
                  <a:pt x="915753" y="978798"/>
                  <a:pt x="801122" y="1001384"/>
                </a:cubicBezTo>
                <a:cubicBezTo>
                  <a:pt x="686491" y="1023970"/>
                  <a:pt x="477739" y="967456"/>
                  <a:pt x="166901" y="1001384"/>
                </a:cubicBezTo>
                <a:cubicBezTo>
                  <a:pt x="78159" y="1003980"/>
                  <a:pt x="5682" y="939799"/>
                  <a:pt x="0" y="834483"/>
                </a:cubicBezTo>
                <a:cubicBezTo>
                  <a:pt x="-16202" y="692663"/>
                  <a:pt x="25137" y="608985"/>
                  <a:pt x="0" y="520719"/>
                </a:cubicBezTo>
                <a:cubicBezTo>
                  <a:pt x="-25137" y="432453"/>
                  <a:pt x="30812" y="304471"/>
                  <a:pt x="0" y="16690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84416 w 6551910"/>
                      <a:gd name="connsiteY2" fmla="*/ 0 h 3294237"/>
                      <a:gd name="connsiteX3" fmla="*/ 3103855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25156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824861 w 6551910"/>
                      <a:gd name="connsiteY10" fmla="*/ 3294237 h 3294237"/>
                      <a:gd name="connsiteX11" fmla="*/ 3275956 w 6551910"/>
                      <a:gd name="connsiteY11" fmla="*/ 3294237 h 3294237"/>
                      <a:gd name="connsiteX12" fmla="*/ 1727048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603194 h 3294237"/>
                      <a:gd name="connsiteX16" fmla="*/ 0 w 6551910"/>
                      <a:gd name="connsiteY16" fmla="*/ 549051 h 3294237"/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27048 w 6551910"/>
                      <a:gd name="connsiteY2" fmla="*/ 0 h 3294237"/>
                      <a:gd name="connsiteX3" fmla="*/ 2989119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03194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710128 w 6551910"/>
                      <a:gd name="connsiteY10" fmla="*/ 3294237 h 3294237"/>
                      <a:gd name="connsiteX11" fmla="*/ 3333321 w 6551910"/>
                      <a:gd name="connsiteY11" fmla="*/ 3294237 h 3294237"/>
                      <a:gd name="connsiteX12" fmla="*/ 1956517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713001 h 3294237"/>
                      <a:gd name="connsiteX16" fmla="*/ 0 w 6551910"/>
                      <a:gd name="connsiteY16" fmla="*/ 549051 h 3294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551910" h="3294237" fill="none" extrusionOk="0">
                        <a:moveTo>
                          <a:pt x="0" y="549051"/>
                        </a:moveTo>
                        <a:cubicBezTo>
                          <a:pt x="-52129" y="341309"/>
                          <a:pt x="222786" y="27156"/>
                          <a:pt x="407609" y="0"/>
                        </a:cubicBezTo>
                        <a:cubicBezTo>
                          <a:pt x="845956" y="-26429"/>
                          <a:pt x="1253635" y="103166"/>
                          <a:pt x="1784416" y="0"/>
                        </a:cubicBezTo>
                        <a:cubicBezTo>
                          <a:pt x="2357811" y="-199395"/>
                          <a:pt x="2844905" y="175227"/>
                          <a:pt x="3103855" y="0"/>
                        </a:cubicBezTo>
                        <a:cubicBezTo>
                          <a:pt x="3365309" y="-246638"/>
                          <a:pt x="3929170" y="158302"/>
                          <a:pt x="4423294" y="0"/>
                        </a:cubicBezTo>
                        <a:cubicBezTo>
                          <a:pt x="4975791" y="-32771"/>
                          <a:pt x="5712822" y="28587"/>
                          <a:pt x="6144300" y="0"/>
                        </a:cubicBezTo>
                        <a:cubicBezTo>
                          <a:pt x="6381459" y="56096"/>
                          <a:pt x="6496677" y="253274"/>
                          <a:pt x="6551910" y="549051"/>
                        </a:cubicBezTo>
                        <a:cubicBezTo>
                          <a:pt x="6578666" y="945473"/>
                          <a:pt x="6530667" y="1099795"/>
                          <a:pt x="6551910" y="1625156"/>
                        </a:cubicBezTo>
                        <a:cubicBezTo>
                          <a:pt x="6561973" y="2152752"/>
                          <a:pt x="6492787" y="2314678"/>
                          <a:pt x="6551910" y="2745185"/>
                        </a:cubicBezTo>
                        <a:cubicBezTo>
                          <a:pt x="6490058" y="3074417"/>
                          <a:pt x="6366460" y="3270150"/>
                          <a:pt x="6144300" y="3294237"/>
                        </a:cubicBezTo>
                        <a:cubicBezTo>
                          <a:pt x="5751057" y="3418223"/>
                          <a:pt x="5291690" y="3107245"/>
                          <a:pt x="4824861" y="3294237"/>
                        </a:cubicBezTo>
                        <a:cubicBezTo>
                          <a:pt x="4181343" y="3520785"/>
                          <a:pt x="3706812" y="3200816"/>
                          <a:pt x="3275956" y="3294237"/>
                        </a:cubicBezTo>
                        <a:cubicBezTo>
                          <a:pt x="2817206" y="3541031"/>
                          <a:pt x="2165360" y="3209305"/>
                          <a:pt x="1727048" y="3294237"/>
                        </a:cubicBezTo>
                        <a:cubicBezTo>
                          <a:pt x="1237191" y="3495500"/>
                          <a:pt x="982608" y="3288960"/>
                          <a:pt x="407609" y="3294237"/>
                        </a:cubicBezTo>
                        <a:cubicBezTo>
                          <a:pt x="192556" y="3392205"/>
                          <a:pt x="819" y="3096419"/>
                          <a:pt x="0" y="2745185"/>
                        </a:cubicBezTo>
                        <a:cubicBezTo>
                          <a:pt x="-39721" y="2259834"/>
                          <a:pt x="30463" y="2079624"/>
                          <a:pt x="0" y="1603194"/>
                        </a:cubicBezTo>
                        <a:cubicBezTo>
                          <a:pt x="-23939" y="1073241"/>
                          <a:pt x="-6569" y="935314"/>
                          <a:pt x="0" y="549051"/>
                        </a:cubicBezTo>
                        <a:close/>
                      </a:path>
                      <a:path w="6551910" h="3294237" stroke="0" extrusionOk="0">
                        <a:moveTo>
                          <a:pt x="0" y="549051"/>
                        </a:moveTo>
                        <a:cubicBezTo>
                          <a:pt x="34467" y="250854"/>
                          <a:pt x="210451" y="-2116"/>
                          <a:pt x="407609" y="0"/>
                        </a:cubicBezTo>
                        <a:cubicBezTo>
                          <a:pt x="719056" y="-137729"/>
                          <a:pt x="1282895" y="163903"/>
                          <a:pt x="1727048" y="0"/>
                        </a:cubicBezTo>
                        <a:cubicBezTo>
                          <a:pt x="2199105" y="-117624"/>
                          <a:pt x="2391145" y="202597"/>
                          <a:pt x="2989119" y="0"/>
                        </a:cubicBezTo>
                        <a:cubicBezTo>
                          <a:pt x="3587986" y="-177842"/>
                          <a:pt x="3770219" y="35561"/>
                          <a:pt x="4423294" y="0"/>
                        </a:cubicBezTo>
                        <a:cubicBezTo>
                          <a:pt x="5051085" y="40413"/>
                          <a:pt x="5596498" y="226274"/>
                          <a:pt x="6144300" y="0"/>
                        </a:cubicBezTo>
                        <a:cubicBezTo>
                          <a:pt x="6363831" y="70411"/>
                          <a:pt x="6528140" y="380428"/>
                          <a:pt x="6551910" y="549051"/>
                        </a:cubicBezTo>
                        <a:cubicBezTo>
                          <a:pt x="6598772" y="925475"/>
                          <a:pt x="6542197" y="1186783"/>
                          <a:pt x="6551910" y="1603194"/>
                        </a:cubicBezTo>
                        <a:cubicBezTo>
                          <a:pt x="6587599" y="2028059"/>
                          <a:pt x="6588976" y="2497033"/>
                          <a:pt x="6551910" y="2745185"/>
                        </a:cubicBezTo>
                        <a:cubicBezTo>
                          <a:pt x="6566426" y="3052414"/>
                          <a:pt x="6311054" y="3328719"/>
                          <a:pt x="6144300" y="3294237"/>
                        </a:cubicBezTo>
                        <a:cubicBezTo>
                          <a:pt x="5923270" y="3271907"/>
                          <a:pt x="5195505" y="3240883"/>
                          <a:pt x="4710128" y="3294237"/>
                        </a:cubicBezTo>
                        <a:cubicBezTo>
                          <a:pt x="4174542" y="3335455"/>
                          <a:pt x="3909814" y="3207673"/>
                          <a:pt x="3333321" y="3294237"/>
                        </a:cubicBezTo>
                        <a:cubicBezTo>
                          <a:pt x="2896179" y="3460339"/>
                          <a:pt x="2191594" y="3164673"/>
                          <a:pt x="1956517" y="3294237"/>
                        </a:cubicBezTo>
                        <a:cubicBezTo>
                          <a:pt x="1732091" y="3386196"/>
                          <a:pt x="1159211" y="3206033"/>
                          <a:pt x="407609" y="3294237"/>
                        </a:cubicBezTo>
                        <a:cubicBezTo>
                          <a:pt x="253443" y="3316193"/>
                          <a:pt x="14736" y="3079024"/>
                          <a:pt x="0" y="2745185"/>
                        </a:cubicBezTo>
                        <a:cubicBezTo>
                          <a:pt x="-73413" y="2356893"/>
                          <a:pt x="68314" y="2086209"/>
                          <a:pt x="0" y="1713001"/>
                        </a:cubicBezTo>
                        <a:cubicBezTo>
                          <a:pt x="-35242" y="1342810"/>
                          <a:pt x="109434" y="963495"/>
                          <a:pt x="0" y="549051"/>
                        </a:cubicBezTo>
                        <a:close/>
                      </a:path>
                      <a:path w="6551910" h="3294237" fill="none" stroke="0" extrusionOk="0">
                        <a:moveTo>
                          <a:pt x="0" y="549051"/>
                        </a:moveTo>
                        <a:cubicBezTo>
                          <a:pt x="35401" y="318561"/>
                          <a:pt x="200974" y="39886"/>
                          <a:pt x="407609" y="0"/>
                        </a:cubicBezTo>
                        <a:cubicBezTo>
                          <a:pt x="710792" y="-38655"/>
                          <a:pt x="1246688" y="81464"/>
                          <a:pt x="1784416" y="0"/>
                        </a:cubicBezTo>
                        <a:cubicBezTo>
                          <a:pt x="2372398" y="-160822"/>
                          <a:pt x="2763231" y="134327"/>
                          <a:pt x="3103855" y="0"/>
                        </a:cubicBezTo>
                        <a:cubicBezTo>
                          <a:pt x="3402964" y="-280977"/>
                          <a:pt x="3898970" y="130461"/>
                          <a:pt x="4423294" y="0"/>
                        </a:cubicBezTo>
                        <a:cubicBezTo>
                          <a:pt x="5006706" y="-81168"/>
                          <a:pt x="5751473" y="127496"/>
                          <a:pt x="6144300" y="0"/>
                        </a:cubicBezTo>
                        <a:cubicBezTo>
                          <a:pt x="6359122" y="127335"/>
                          <a:pt x="6624816" y="332338"/>
                          <a:pt x="6551910" y="549051"/>
                        </a:cubicBezTo>
                        <a:cubicBezTo>
                          <a:pt x="6545695" y="980485"/>
                          <a:pt x="6555337" y="1074333"/>
                          <a:pt x="6551910" y="1625156"/>
                        </a:cubicBezTo>
                        <a:cubicBezTo>
                          <a:pt x="6560150" y="2146311"/>
                          <a:pt x="6484974" y="2324987"/>
                          <a:pt x="6551910" y="2745185"/>
                        </a:cubicBezTo>
                        <a:cubicBezTo>
                          <a:pt x="6488177" y="3057427"/>
                          <a:pt x="6343197" y="3331820"/>
                          <a:pt x="6144300" y="3294237"/>
                        </a:cubicBezTo>
                        <a:cubicBezTo>
                          <a:pt x="5851539" y="3389482"/>
                          <a:pt x="5509145" y="3203907"/>
                          <a:pt x="4824861" y="3294237"/>
                        </a:cubicBezTo>
                        <a:cubicBezTo>
                          <a:pt x="4211686" y="3461957"/>
                          <a:pt x="3856920" y="3259338"/>
                          <a:pt x="3275956" y="3294237"/>
                        </a:cubicBezTo>
                        <a:cubicBezTo>
                          <a:pt x="2673213" y="3485278"/>
                          <a:pt x="2162987" y="3235640"/>
                          <a:pt x="1727048" y="3294237"/>
                        </a:cubicBezTo>
                        <a:cubicBezTo>
                          <a:pt x="1368683" y="3462006"/>
                          <a:pt x="938770" y="3248060"/>
                          <a:pt x="407609" y="3294237"/>
                        </a:cubicBezTo>
                        <a:cubicBezTo>
                          <a:pt x="157055" y="3278855"/>
                          <a:pt x="-94447" y="3106645"/>
                          <a:pt x="0" y="2745185"/>
                        </a:cubicBezTo>
                        <a:cubicBezTo>
                          <a:pt x="-29644" y="2254982"/>
                          <a:pt x="44192" y="2125616"/>
                          <a:pt x="0" y="1603194"/>
                        </a:cubicBezTo>
                        <a:cubicBezTo>
                          <a:pt x="-40639" y="1115266"/>
                          <a:pt x="9941" y="909666"/>
                          <a:pt x="0" y="5490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155032" y="3160195"/>
            <a:ext cx="626315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 là bộ phận chủ yếu hút chất dinh dữơng (chất khoáng, mùn), nước và không khí có trong đất.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919" y="153811"/>
            <a:ext cx="2984142" cy="298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48" y="1184067"/>
            <a:ext cx="1508142" cy="2136247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có thể ảnh hư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ng đến ai?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1130" y="964340"/>
            <a:ext cx="2439969" cy="22518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2"/>
            <a:ext cx="7269940" cy="1922004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320340 h 1922004"/>
                      <a:gd name="connsiteX1" fmla="*/ 320340 w 7269940"/>
                      <a:gd name="connsiteY1" fmla="*/ 0 h 1922004"/>
                      <a:gd name="connsiteX2" fmla="*/ 740193 w 7269940"/>
                      <a:gd name="connsiteY2" fmla="*/ 0 h 1922004"/>
                      <a:gd name="connsiteX3" fmla="*/ 1160046 w 7269940"/>
                      <a:gd name="connsiteY3" fmla="*/ 0 h 1922004"/>
                      <a:gd name="connsiteX4" fmla="*/ 1845070 w 7269940"/>
                      <a:gd name="connsiteY4" fmla="*/ 0 h 1922004"/>
                      <a:gd name="connsiteX5" fmla="*/ 2264923 w 7269940"/>
                      <a:gd name="connsiteY5" fmla="*/ 0 h 1922004"/>
                      <a:gd name="connsiteX6" fmla="*/ 2618483 w 7269940"/>
                      <a:gd name="connsiteY6" fmla="*/ 0 h 1922004"/>
                      <a:gd name="connsiteX7" fmla="*/ 3237214 w 7269940"/>
                      <a:gd name="connsiteY7" fmla="*/ 0 h 1922004"/>
                      <a:gd name="connsiteX8" fmla="*/ 3855945 w 7269940"/>
                      <a:gd name="connsiteY8" fmla="*/ 0 h 1922004"/>
                      <a:gd name="connsiteX9" fmla="*/ 4474676 w 7269940"/>
                      <a:gd name="connsiteY9" fmla="*/ 0 h 1922004"/>
                      <a:gd name="connsiteX10" fmla="*/ 5027115 w 7269940"/>
                      <a:gd name="connsiteY10" fmla="*/ 0 h 1922004"/>
                      <a:gd name="connsiteX11" fmla="*/ 5579553 w 7269940"/>
                      <a:gd name="connsiteY11" fmla="*/ 0 h 1922004"/>
                      <a:gd name="connsiteX12" fmla="*/ 6198284 w 7269940"/>
                      <a:gd name="connsiteY12" fmla="*/ 0 h 1922004"/>
                      <a:gd name="connsiteX13" fmla="*/ 6949600 w 7269940"/>
                      <a:gd name="connsiteY13" fmla="*/ 0 h 1922004"/>
                      <a:gd name="connsiteX14" fmla="*/ 7269940 w 7269940"/>
                      <a:gd name="connsiteY14" fmla="*/ 320340 h 1922004"/>
                      <a:gd name="connsiteX15" fmla="*/ 7269940 w 7269940"/>
                      <a:gd name="connsiteY15" fmla="*/ 773074 h 1922004"/>
                      <a:gd name="connsiteX16" fmla="*/ 7269940 w 7269940"/>
                      <a:gd name="connsiteY16" fmla="*/ 1200182 h 1922004"/>
                      <a:gd name="connsiteX17" fmla="*/ 7269940 w 7269940"/>
                      <a:gd name="connsiteY17" fmla="*/ 1601664 h 1922004"/>
                      <a:gd name="connsiteX18" fmla="*/ 6949600 w 7269940"/>
                      <a:gd name="connsiteY18" fmla="*/ 1922004 h 1922004"/>
                      <a:gd name="connsiteX19" fmla="*/ 6264576 w 7269940"/>
                      <a:gd name="connsiteY19" fmla="*/ 1922004 h 1922004"/>
                      <a:gd name="connsiteX20" fmla="*/ 5579553 w 7269940"/>
                      <a:gd name="connsiteY20" fmla="*/ 1922004 h 1922004"/>
                      <a:gd name="connsiteX21" fmla="*/ 4960822 w 7269940"/>
                      <a:gd name="connsiteY21" fmla="*/ 1922004 h 1922004"/>
                      <a:gd name="connsiteX22" fmla="*/ 4275798 w 7269940"/>
                      <a:gd name="connsiteY22" fmla="*/ 1922004 h 1922004"/>
                      <a:gd name="connsiteX23" fmla="*/ 3590775 w 7269940"/>
                      <a:gd name="connsiteY23" fmla="*/ 1922004 h 1922004"/>
                      <a:gd name="connsiteX24" fmla="*/ 3170922 w 7269940"/>
                      <a:gd name="connsiteY24" fmla="*/ 1922004 h 1922004"/>
                      <a:gd name="connsiteX25" fmla="*/ 2485898 w 7269940"/>
                      <a:gd name="connsiteY25" fmla="*/ 1922004 h 1922004"/>
                      <a:gd name="connsiteX26" fmla="*/ 1867167 w 7269940"/>
                      <a:gd name="connsiteY26" fmla="*/ 1922004 h 1922004"/>
                      <a:gd name="connsiteX27" fmla="*/ 1513607 w 7269940"/>
                      <a:gd name="connsiteY27" fmla="*/ 1922004 h 1922004"/>
                      <a:gd name="connsiteX28" fmla="*/ 1093754 w 7269940"/>
                      <a:gd name="connsiteY28" fmla="*/ 1922004 h 1922004"/>
                      <a:gd name="connsiteX29" fmla="*/ 320340 w 7269940"/>
                      <a:gd name="connsiteY29" fmla="*/ 1922004 h 1922004"/>
                      <a:gd name="connsiteX30" fmla="*/ 0 w 7269940"/>
                      <a:gd name="connsiteY30" fmla="*/ 1601664 h 1922004"/>
                      <a:gd name="connsiteX31" fmla="*/ 0 w 7269940"/>
                      <a:gd name="connsiteY31" fmla="*/ 1212996 h 1922004"/>
                      <a:gd name="connsiteX32" fmla="*/ 0 w 7269940"/>
                      <a:gd name="connsiteY32" fmla="*/ 760261 h 1922004"/>
                      <a:gd name="connsiteX33" fmla="*/ 0 w 7269940"/>
                      <a:gd name="connsiteY33" fmla="*/ 320340 h 1922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69940" h="1922004" fill="none" extrusionOk="0">
                        <a:moveTo>
                          <a:pt x="0" y="320340"/>
                        </a:moveTo>
                        <a:cubicBezTo>
                          <a:pt x="7111" y="156979"/>
                          <a:pt x="129482" y="-44884"/>
                          <a:pt x="320340" y="0"/>
                        </a:cubicBezTo>
                        <a:cubicBezTo>
                          <a:pt x="430299" y="-26658"/>
                          <a:pt x="578579" y="36609"/>
                          <a:pt x="740193" y="0"/>
                        </a:cubicBezTo>
                        <a:cubicBezTo>
                          <a:pt x="901807" y="-36609"/>
                          <a:pt x="1050677" y="10622"/>
                          <a:pt x="1160046" y="0"/>
                        </a:cubicBezTo>
                        <a:cubicBezTo>
                          <a:pt x="1269415" y="-10622"/>
                          <a:pt x="1599188" y="26760"/>
                          <a:pt x="1845070" y="0"/>
                        </a:cubicBezTo>
                        <a:cubicBezTo>
                          <a:pt x="2090952" y="-26760"/>
                          <a:pt x="2146610" y="7227"/>
                          <a:pt x="2264923" y="0"/>
                        </a:cubicBezTo>
                        <a:cubicBezTo>
                          <a:pt x="2383236" y="-7227"/>
                          <a:pt x="2543730" y="37255"/>
                          <a:pt x="2618483" y="0"/>
                        </a:cubicBezTo>
                        <a:cubicBezTo>
                          <a:pt x="2693236" y="-37255"/>
                          <a:pt x="2965793" y="61216"/>
                          <a:pt x="3237214" y="0"/>
                        </a:cubicBezTo>
                        <a:cubicBezTo>
                          <a:pt x="3508635" y="-61216"/>
                          <a:pt x="3680121" y="20682"/>
                          <a:pt x="3855945" y="0"/>
                        </a:cubicBezTo>
                        <a:cubicBezTo>
                          <a:pt x="4031769" y="-20682"/>
                          <a:pt x="4181384" y="24539"/>
                          <a:pt x="4474676" y="0"/>
                        </a:cubicBezTo>
                        <a:cubicBezTo>
                          <a:pt x="4767968" y="-24539"/>
                          <a:pt x="4837588" y="21125"/>
                          <a:pt x="5027115" y="0"/>
                        </a:cubicBezTo>
                        <a:cubicBezTo>
                          <a:pt x="5216642" y="-21125"/>
                          <a:pt x="5380792" y="44345"/>
                          <a:pt x="5579553" y="0"/>
                        </a:cubicBezTo>
                        <a:cubicBezTo>
                          <a:pt x="5778314" y="-44345"/>
                          <a:pt x="6064200" y="3055"/>
                          <a:pt x="6198284" y="0"/>
                        </a:cubicBezTo>
                        <a:cubicBezTo>
                          <a:pt x="6332368" y="-3055"/>
                          <a:pt x="6616446" y="33486"/>
                          <a:pt x="6949600" y="0"/>
                        </a:cubicBezTo>
                        <a:cubicBezTo>
                          <a:pt x="7128851" y="-7257"/>
                          <a:pt x="7260152" y="137436"/>
                          <a:pt x="7269940" y="320340"/>
                        </a:cubicBezTo>
                        <a:cubicBezTo>
                          <a:pt x="7303696" y="538866"/>
                          <a:pt x="7244381" y="597582"/>
                          <a:pt x="7269940" y="773074"/>
                        </a:cubicBezTo>
                        <a:cubicBezTo>
                          <a:pt x="7295499" y="948566"/>
                          <a:pt x="7223456" y="1030346"/>
                          <a:pt x="7269940" y="1200182"/>
                        </a:cubicBezTo>
                        <a:cubicBezTo>
                          <a:pt x="7316424" y="1370018"/>
                          <a:pt x="7255090" y="1402372"/>
                          <a:pt x="7269940" y="1601664"/>
                        </a:cubicBezTo>
                        <a:cubicBezTo>
                          <a:pt x="7246535" y="1749762"/>
                          <a:pt x="7166908" y="1934848"/>
                          <a:pt x="6949600" y="1922004"/>
                        </a:cubicBezTo>
                        <a:cubicBezTo>
                          <a:pt x="6633746" y="1960837"/>
                          <a:pt x="6472142" y="1876402"/>
                          <a:pt x="6264576" y="1922004"/>
                        </a:cubicBezTo>
                        <a:cubicBezTo>
                          <a:pt x="6057010" y="1967606"/>
                          <a:pt x="5896416" y="1875604"/>
                          <a:pt x="5579553" y="1922004"/>
                        </a:cubicBezTo>
                        <a:cubicBezTo>
                          <a:pt x="5262690" y="1968404"/>
                          <a:pt x="5124441" y="1914910"/>
                          <a:pt x="4960822" y="1922004"/>
                        </a:cubicBezTo>
                        <a:cubicBezTo>
                          <a:pt x="4797203" y="1929098"/>
                          <a:pt x="4546399" y="1840510"/>
                          <a:pt x="4275798" y="1922004"/>
                        </a:cubicBezTo>
                        <a:cubicBezTo>
                          <a:pt x="4005197" y="2003498"/>
                          <a:pt x="3796039" y="1919656"/>
                          <a:pt x="3590775" y="1922004"/>
                        </a:cubicBezTo>
                        <a:cubicBezTo>
                          <a:pt x="3385511" y="1924352"/>
                          <a:pt x="3367010" y="1909683"/>
                          <a:pt x="3170922" y="1922004"/>
                        </a:cubicBezTo>
                        <a:cubicBezTo>
                          <a:pt x="2974834" y="1934325"/>
                          <a:pt x="2739851" y="1910517"/>
                          <a:pt x="2485898" y="1922004"/>
                        </a:cubicBezTo>
                        <a:cubicBezTo>
                          <a:pt x="2231945" y="1933491"/>
                          <a:pt x="2121543" y="1910883"/>
                          <a:pt x="1867167" y="1922004"/>
                        </a:cubicBezTo>
                        <a:cubicBezTo>
                          <a:pt x="1612791" y="1933125"/>
                          <a:pt x="1601336" y="1918285"/>
                          <a:pt x="1513607" y="1922004"/>
                        </a:cubicBezTo>
                        <a:cubicBezTo>
                          <a:pt x="1425878" y="1925723"/>
                          <a:pt x="1288457" y="1908896"/>
                          <a:pt x="1093754" y="1922004"/>
                        </a:cubicBezTo>
                        <a:cubicBezTo>
                          <a:pt x="899051" y="1935112"/>
                          <a:pt x="550595" y="1876463"/>
                          <a:pt x="320340" y="1922004"/>
                        </a:cubicBezTo>
                        <a:cubicBezTo>
                          <a:pt x="157640" y="1878185"/>
                          <a:pt x="-12802" y="1784978"/>
                          <a:pt x="0" y="1601664"/>
                        </a:cubicBezTo>
                        <a:cubicBezTo>
                          <a:pt x="-18823" y="1483929"/>
                          <a:pt x="23642" y="1345566"/>
                          <a:pt x="0" y="1212996"/>
                        </a:cubicBezTo>
                        <a:cubicBezTo>
                          <a:pt x="-23642" y="1080426"/>
                          <a:pt x="3783" y="882698"/>
                          <a:pt x="0" y="760261"/>
                        </a:cubicBezTo>
                        <a:cubicBezTo>
                          <a:pt x="-3783" y="637824"/>
                          <a:pt x="3212" y="467102"/>
                          <a:pt x="0" y="320340"/>
                        </a:cubicBezTo>
                        <a:close/>
                      </a:path>
                      <a:path w="7269940" h="1922004" stroke="0" extrusionOk="0">
                        <a:moveTo>
                          <a:pt x="0" y="320340"/>
                        </a:moveTo>
                        <a:cubicBezTo>
                          <a:pt x="13257" y="146857"/>
                          <a:pt x="182426" y="8369"/>
                          <a:pt x="320340" y="0"/>
                        </a:cubicBezTo>
                        <a:cubicBezTo>
                          <a:pt x="519663" y="-14734"/>
                          <a:pt x="605772" y="12663"/>
                          <a:pt x="740193" y="0"/>
                        </a:cubicBezTo>
                        <a:cubicBezTo>
                          <a:pt x="874614" y="-12663"/>
                          <a:pt x="1007948" y="20871"/>
                          <a:pt x="1093754" y="0"/>
                        </a:cubicBezTo>
                        <a:cubicBezTo>
                          <a:pt x="1179560" y="-20871"/>
                          <a:pt x="1395899" y="18414"/>
                          <a:pt x="1646192" y="0"/>
                        </a:cubicBezTo>
                        <a:cubicBezTo>
                          <a:pt x="1896485" y="-18414"/>
                          <a:pt x="2023824" y="4989"/>
                          <a:pt x="2331216" y="0"/>
                        </a:cubicBezTo>
                        <a:cubicBezTo>
                          <a:pt x="2638608" y="-4989"/>
                          <a:pt x="2709789" y="17956"/>
                          <a:pt x="3016239" y="0"/>
                        </a:cubicBezTo>
                        <a:cubicBezTo>
                          <a:pt x="3322689" y="-17956"/>
                          <a:pt x="3440049" y="80659"/>
                          <a:pt x="3701263" y="0"/>
                        </a:cubicBezTo>
                        <a:cubicBezTo>
                          <a:pt x="3962477" y="-80659"/>
                          <a:pt x="3951970" y="8036"/>
                          <a:pt x="4121116" y="0"/>
                        </a:cubicBezTo>
                        <a:cubicBezTo>
                          <a:pt x="4290262" y="-8036"/>
                          <a:pt x="4426890" y="28807"/>
                          <a:pt x="4607261" y="0"/>
                        </a:cubicBezTo>
                        <a:cubicBezTo>
                          <a:pt x="4787632" y="-28807"/>
                          <a:pt x="4959470" y="9885"/>
                          <a:pt x="5159700" y="0"/>
                        </a:cubicBezTo>
                        <a:cubicBezTo>
                          <a:pt x="5359930" y="-9885"/>
                          <a:pt x="5391309" y="27544"/>
                          <a:pt x="5513260" y="0"/>
                        </a:cubicBezTo>
                        <a:cubicBezTo>
                          <a:pt x="5635211" y="-27544"/>
                          <a:pt x="5891121" y="5937"/>
                          <a:pt x="6198284" y="0"/>
                        </a:cubicBezTo>
                        <a:cubicBezTo>
                          <a:pt x="6505447" y="-5937"/>
                          <a:pt x="6668684" y="18685"/>
                          <a:pt x="6949600" y="0"/>
                        </a:cubicBezTo>
                        <a:cubicBezTo>
                          <a:pt x="7137618" y="14182"/>
                          <a:pt x="7235174" y="169756"/>
                          <a:pt x="7269940" y="320340"/>
                        </a:cubicBezTo>
                        <a:cubicBezTo>
                          <a:pt x="7288175" y="438440"/>
                          <a:pt x="7246615" y="574012"/>
                          <a:pt x="7269940" y="760261"/>
                        </a:cubicBezTo>
                        <a:cubicBezTo>
                          <a:pt x="7293265" y="946510"/>
                          <a:pt x="7225800" y="994811"/>
                          <a:pt x="7269940" y="1187369"/>
                        </a:cubicBezTo>
                        <a:cubicBezTo>
                          <a:pt x="7314080" y="1379927"/>
                          <a:pt x="7235702" y="1513098"/>
                          <a:pt x="7269940" y="1601664"/>
                        </a:cubicBezTo>
                        <a:cubicBezTo>
                          <a:pt x="7275412" y="1825521"/>
                          <a:pt x="7155616" y="1937583"/>
                          <a:pt x="6949600" y="1922004"/>
                        </a:cubicBezTo>
                        <a:cubicBezTo>
                          <a:pt x="6765067" y="1961582"/>
                          <a:pt x="6568068" y="1918435"/>
                          <a:pt x="6264576" y="1922004"/>
                        </a:cubicBezTo>
                        <a:cubicBezTo>
                          <a:pt x="5961084" y="1925573"/>
                          <a:pt x="5982656" y="1906961"/>
                          <a:pt x="5844723" y="1922004"/>
                        </a:cubicBezTo>
                        <a:cubicBezTo>
                          <a:pt x="5706790" y="1937047"/>
                          <a:pt x="5554655" y="1921184"/>
                          <a:pt x="5424870" y="1922004"/>
                        </a:cubicBezTo>
                        <a:cubicBezTo>
                          <a:pt x="5295085" y="1922824"/>
                          <a:pt x="5127851" y="1912291"/>
                          <a:pt x="5005017" y="1922004"/>
                        </a:cubicBezTo>
                        <a:cubicBezTo>
                          <a:pt x="4882183" y="1931717"/>
                          <a:pt x="4680047" y="1879409"/>
                          <a:pt x="4585164" y="1922004"/>
                        </a:cubicBezTo>
                        <a:cubicBezTo>
                          <a:pt x="4490281" y="1964599"/>
                          <a:pt x="4264318" y="1916241"/>
                          <a:pt x="4032726" y="1922004"/>
                        </a:cubicBezTo>
                        <a:cubicBezTo>
                          <a:pt x="3801134" y="1927767"/>
                          <a:pt x="3787573" y="1918339"/>
                          <a:pt x="3612872" y="1922004"/>
                        </a:cubicBezTo>
                        <a:cubicBezTo>
                          <a:pt x="3438171" y="1925669"/>
                          <a:pt x="3295631" y="1886993"/>
                          <a:pt x="3126727" y="1922004"/>
                        </a:cubicBezTo>
                        <a:cubicBezTo>
                          <a:pt x="2957823" y="1957015"/>
                          <a:pt x="2921153" y="1920907"/>
                          <a:pt x="2773166" y="1922004"/>
                        </a:cubicBezTo>
                        <a:cubicBezTo>
                          <a:pt x="2625179" y="1923101"/>
                          <a:pt x="2256562" y="1888347"/>
                          <a:pt x="2088143" y="1922004"/>
                        </a:cubicBezTo>
                        <a:cubicBezTo>
                          <a:pt x="1919724" y="1955661"/>
                          <a:pt x="1810998" y="1874129"/>
                          <a:pt x="1668290" y="1922004"/>
                        </a:cubicBezTo>
                        <a:cubicBezTo>
                          <a:pt x="1525582" y="1969879"/>
                          <a:pt x="1280700" y="1915015"/>
                          <a:pt x="1049559" y="1922004"/>
                        </a:cubicBezTo>
                        <a:cubicBezTo>
                          <a:pt x="818418" y="1928993"/>
                          <a:pt x="510773" y="1852613"/>
                          <a:pt x="320340" y="1922004"/>
                        </a:cubicBezTo>
                        <a:cubicBezTo>
                          <a:pt x="119103" y="1916963"/>
                          <a:pt x="-27350" y="1815288"/>
                          <a:pt x="0" y="1601664"/>
                        </a:cubicBezTo>
                        <a:cubicBezTo>
                          <a:pt x="-30372" y="1447890"/>
                          <a:pt x="13794" y="1277782"/>
                          <a:pt x="0" y="1148930"/>
                        </a:cubicBezTo>
                        <a:cubicBezTo>
                          <a:pt x="-13794" y="1020078"/>
                          <a:pt x="46156" y="853174"/>
                          <a:pt x="0" y="747448"/>
                        </a:cubicBezTo>
                        <a:cubicBezTo>
                          <a:pt x="-46156" y="641722"/>
                          <a:pt x="47887" y="418782"/>
                          <a:pt x="0" y="3203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ảnh hưởng đến đời sống sinh vật và sức khỏe của con người.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72" y="-429749"/>
            <a:ext cx="1612802" cy="2281171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0781 0.419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1"/>
            <a:ext cx="7269940" cy="3173289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07152 w 7269940"/>
                      <a:gd name="connsiteY2" fmla="*/ 0 h 3173289"/>
                      <a:gd name="connsiteX3" fmla="*/ 1104256 w 7269940"/>
                      <a:gd name="connsiteY3" fmla="*/ 0 h 3173289"/>
                      <a:gd name="connsiteX4" fmla="*/ 1533574 w 7269940"/>
                      <a:gd name="connsiteY4" fmla="*/ 0 h 3173289"/>
                      <a:gd name="connsiteX5" fmla="*/ 2234039 w 7269940"/>
                      <a:gd name="connsiteY5" fmla="*/ 0 h 3173289"/>
                      <a:gd name="connsiteX6" fmla="*/ 2663357 w 7269940"/>
                      <a:gd name="connsiteY6" fmla="*/ 0 h 3173289"/>
                      <a:gd name="connsiteX7" fmla="*/ 3024887 w 7269940"/>
                      <a:gd name="connsiteY7" fmla="*/ 0 h 3173289"/>
                      <a:gd name="connsiteX8" fmla="*/ 3657566 w 7269940"/>
                      <a:gd name="connsiteY8" fmla="*/ 0 h 3173289"/>
                      <a:gd name="connsiteX9" fmla="*/ 4290244 w 7269940"/>
                      <a:gd name="connsiteY9" fmla="*/ 0 h 3173289"/>
                      <a:gd name="connsiteX10" fmla="*/ 4922923 w 7269940"/>
                      <a:gd name="connsiteY10" fmla="*/ 0 h 3173289"/>
                      <a:gd name="connsiteX11" fmla="*/ 5487814 w 7269940"/>
                      <a:gd name="connsiteY11" fmla="*/ 0 h 3173289"/>
                      <a:gd name="connsiteX12" fmla="*/ 6052706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565488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527214 w 7269940"/>
                      <a:gd name="connsiteY18" fmla="*/ 3173289 h 3173289"/>
                      <a:gd name="connsiteX19" fmla="*/ 6097897 w 7269940"/>
                      <a:gd name="connsiteY19" fmla="*/ 3173289 h 3173289"/>
                      <a:gd name="connsiteX20" fmla="*/ 5397431 w 7269940"/>
                      <a:gd name="connsiteY20" fmla="*/ 3173289 h 3173289"/>
                      <a:gd name="connsiteX21" fmla="*/ 4696966 w 7269940"/>
                      <a:gd name="connsiteY21" fmla="*/ 3173289 h 3173289"/>
                      <a:gd name="connsiteX22" fmla="*/ 4064288 w 7269940"/>
                      <a:gd name="connsiteY22" fmla="*/ 3173289 h 3173289"/>
                      <a:gd name="connsiteX23" fmla="*/ 3363822 w 7269940"/>
                      <a:gd name="connsiteY23" fmla="*/ 3173289 h 3173289"/>
                      <a:gd name="connsiteX24" fmla="*/ 2663357 w 7269940"/>
                      <a:gd name="connsiteY24" fmla="*/ 3173289 h 3173289"/>
                      <a:gd name="connsiteX25" fmla="*/ 2234039 w 7269940"/>
                      <a:gd name="connsiteY25" fmla="*/ 3173289 h 3173289"/>
                      <a:gd name="connsiteX26" fmla="*/ 1533574 w 7269940"/>
                      <a:gd name="connsiteY26" fmla="*/ 3173289 h 3173289"/>
                      <a:gd name="connsiteX27" fmla="*/ 900895 w 7269940"/>
                      <a:gd name="connsiteY27" fmla="*/ 3173289 h 3173289"/>
                      <a:gd name="connsiteX28" fmla="*/ 245621 w 7269940"/>
                      <a:gd name="connsiteY28" fmla="*/ 3173289 h 3173289"/>
                      <a:gd name="connsiteX29" fmla="*/ 0 w 7269940"/>
                      <a:gd name="connsiteY29" fmla="*/ 2644396 h 3173289"/>
                      <a:gd name="connsiteX30" fmla="*/ 0 w 7269940"/>
                      <a:gd name="connsiteY30" fmla="*/ 1650110 h 3173289"/>
                      <a:gd name="connsiteX31" fmla="*/ 0 w 7269940"/>
                      <a:gd name="connsiteY31" fmla="*/ 528892 h 3173289"/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74939 w 7269940"/>
                      <a:gd name="connsiteY2" fmla="*/ 0 h 3173289"/>
                      <a:gd name="connsiteX3" fmla="*/ 1036469 w 7269940"/>
                      <a:gd name="connsiteY3" fmla="*/ 0 h 3173289"/>
                      <a:gd name="connsiteX4" fmla="*/ 1601361 w 7269940"/>
                      <a:gd name="connsiteY4" fmla="*/ 0 h 3173289"/>
                      <a:gd name="connsiteX5" fmla="*/ 2301826 w 7269940"/>
                      <a:gd name="connsiteY5" fmla="*/ 0 h 3173289"/>
                      <a:gd name="connsiteX6" fmla="*/ 3002292 w 7269940"/>
                      <a:gd name="connsiteY6" fmla="*/ 0 h 3173289"/>
                      <a:gd name="connsiteX7" fmla="*/ 3702757 w 7269940"/>
                      <a:gd name="connsiteY7" fmla="*/ 0 h 3173289"/>
                      <a:gd name="connsiteX8" fmla="*/ 4132075 w 7269940"/>
                      <a:gd name="connsiteY8" fmla="*/ 0 h 3173289"/>
                      <a:gd name="connsiteX9" fmla="*/ 4629179 w 7269940"/>
                      <a:gd name="connsiteY9" fmla="*/ 0 h 3173289"/>
                      <a:gd name="connsiteX10" fmla="*/ 5194071 w 7269940"/>
                      <a:gd name="connsiteY10" fmla="*/ 0 h 3173289"/>
                      <a:gd name="connsiteX11" fmla="*/ 5555601 w 7269940"/>
                      <a:gd name="connsiteY11" fmla="*/ 0 h 3173289"/>
                      <a:gd name="connsiteX12" fmla="*/ 6256067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607800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662788 w 7269940"/>
                      <a:gd name="connsiteY18" fmla="*/ 3173289 h 3173289"/>
                      <a:gd name="connsiteX19" fmla="*/ 6301258 w 7269940"/>
                      <a:gd name="connsiteY19" fmla="*/ 3173289 h 3173289"/>
                      <a:gd name="connsiteX20" fmla="*/ 5871940 w 7269940"/>
                      <a:gd name="connsiteY20" fmla="*/ 3173289 h 3173289"/>
                      <a:gd name="connsiteX21" fmla="*/ 5442623 w 7269940"/>
                      <a:gd name="connsiteY21" fmla="*/ 3173289 h 3173289"/>
                      <a:gd name="connsiteX22" fmla="*/ 5013305 w 7269940"/>
                      <a:gd name="connsiteY22" fmla="*/ 3173289 h 3173289"/>
                      <a:gd name="connsiteX23" fmla="*/ 4583988 w 7269940"/>
                      <a:gd name="connsiteY23" fmla="*/ 3173289 h 3173289"/>
                      <a:gd name="connsiteX24" fmla="*/ 4019096 w 7269940"/>
                      <a:gd name="connsiteY24" fmla="*/ 3173289 h 3173289"/>
                      <a:gd name="connsiteX25" fmla="*/ 3589779 w 7269940"/>
                      <a:gd name="connsiteY25" fmla="*/ 3173289 h 3173289"/>
                      <a:gd name="connsiteX26" fmla="*/ 3092674 w 7269940"/>
                      <a:gd name="connsiteY26" fmla="*/ 3173289 h 3173289"/>
                      <a:gd name="connsiteX27" fmla="*/ 2731144 w 7269940"/>
                      <a:gd name="connsiteY27" fmla="*/ 3173289 h 3173289"/>
                      <a:gd name="connsiteX28" fmla="*/ 2030678 w 7269940"/>
                      <a:gd name="connsiteY28" fmla="*/ 3173289 h 3173289"/>
                      <a:gd name="connsiteX29" fmla="*/ 1601361 w 7269940"/>
                      <a:gd name="connsiteY29" fmla="*/ 3173289 h 3173289"/>
                      <a:gd name="connsiteX30" fmla="*/ 968682 w 7269940"/>
                      <a:gd name="connsiteY30" fmla="*/ 3173289 h 3173289"/>
                      <a:gd name="connsiteX31" fmla="*/ 245621 w 7269940"/>
                      <a:gd name="connsiteY31" fmla="*/ 3173289 h 3173289"/>
                      <a:gd name="connsiteX32" fmla="*/ 0 w 7269940"/>
                      <a:gd name="connsiteY32" fmla="*/ 2644396 h 3173289"/>
                      <a:gd name="connsiteX33" fmla="*/ 0 w 7269940"/>
                      <a:gd name="connsiteY33" fmla="*/ 1544334 h 3173289"/>
                      <a:gd name="connsiteX34" fmla="*/ 0 w 7269940"/>
                      <a:gd name="connsiteY34" fmla="*/ 528892 h 3173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269940" h="3173289" fill="none" extrusionOk="0">
                        <a:moveTo>
                          <a:pt x="0" y="528892"/>
                        </a:moveTo>
                        <a:cubicBezTo>
                          <a:pt x="16762" y="267486"/>
                          <a:pt x="106202" y="57921"/>
                          <a:pt x="245621" y="0"/>
                        </a:cubicBezTo>
                        <a:cubicBezTo>
                          <a:pt x="421615" y="-83282"/>
                          <a:pt x="444294" y="45639"/>
                          <a:pt x="607152" y="0"/>
                        </a:cubicBezTo>
                        <a:cubicBezTo>
                          <a:pt x="756122" y="-67849"/>
                          <a:pt x="934073" y="118087"/>
                          <a:pt x="1104256" y="0"/>
                        </a:cubicBezTo>
                        <a:cubicBezTo>
                          <a:pt x="1312849" y="-83220"/>
                          <a:pt x="1338037" y="66824"/>
                          <a:pt x="1533574" y="0"/>
                        </a:cubicBezTo>
                        <a:cubicBezTo>
                          <a:pt x="1703866" y="-33102"/>
                          <a:pt x="2013984" y="127176"/>
                          <a:pt x="2234039" y="0"/>
                        </a:cubicBezTo>
                        <a:cubicBezTo>
                          <a:pt x="2443074" y="-114759"/>
                          <a:pt x="2456963" y="14980"/>
                          <a:pt x="2663357" y="0"/>
                        </a:cubicBezTo>
                        <a:cubicBezTo>
                          <a:pt x="2871504" y="413"/>
                          <a:pt x="2848396" y="59691"/>
                          <a:pt x="3024887" y="0"/>
                        </a:cubicBezTo>
                        <a:cubicBezTo>
                          <a:pt x="3197615" y="-46005"/>
                          <a:pt x="3395601" y="27267"/>
                          <a:pt x="3657566" y="0"/>
                        </a:cubicBezTo>
                        <a:cubicBezTo>
                          <a:pt x="3929643" y="-10314"/>
                          <a:pt x="4059738" y="144640"/>
                          <a:pt x="4290244" y="0"/>
                        </a:cubicBezTo>
                        <a:cubicBezTo>
                          <a:pt x="4558085" y="-213155"/>
                          <a:pt x="4684098" y="69602"/>
                          <a:pt x="4922923" y="0"/>
                        </a:cubicBezTo>
                        <a:cubicBezTo>
                          <a:pt x="5179475" y="-65816"/>
                          <a:pt x="5300886" y="23414"/>
                          <a:pt x="5487814" y="0"/>
                        </a:cubicBezTo>
                        <a:cubicBezTo>
                          <a:pt x="5640081" y="-13053"/>
                          <a:pt x="5839872" y="70377"/>
                          <a:pt x="6052706" y="0"/>
                        </a:cubicBezTo>
                        <a:cubicBezTo>
                          <a:pt x="6354497" y="-7408"/>
                          <a:pt x="6525347" y="84691"/>
                          <a:pt x="7024319" y="0"/>
                        </a:cubicBezTo>
                        <a:cubicBezTo>
                          <a:pt x="7231987" y="-13212"/>
                          <a:pt x="7277413" y="296359"/>
                          <a:pt x="7269940" y="528892"/>
                        </a:cubicBezTo>
                        <a:cubicBezTo>
                          <a:pt x="7317920" y="997185"/>
                          <a:pt x="7268328" y="1134089"/>
                          <a:pt x="7269940" y="1565488"/>
                        </a:cubicBezTo>
                        <a:cubicBezTo>
                          <a:pt x="7271357" y="1966706"/>
                          <a:pt x="7254940" y="2413992"/>
                          <a:pt x="7269940" y="2644396"/>
                        </a:cubicBezTo>
                        <a:cubicBezTo>
                          <a:pt x="7281986" y="2896045"/>
                          <a:pt x="7183632" y="3175669"/>
                          <a:pt x="7024319" y="3173289"/>
                        </a:cubicBezTo>
                        <a:cubicBezTo>
                          <a:pt x="6842311" y="3226808"/>
                          <a:pt x="6663356" y="3070380"/>
                          <a:pt x="6527214" y="3173289"/>
                        </a:cubicBezTo>
                        <a:cubicBezTo>
                          <a:pt x="6416632" y="3283939"/>
                          <a:pt x="6199621" y="3130259"/>
                          <a:pt x="6097897" y="3173289"/>
                        </a:cubicBezTo>
                        <a:cubicBezTo>
                          <a:pt x="5949808" y="3270930"/>
                          <a:pt x="5735648" y="3111199"/>
                          <a:pt x="5397431" y="3173289"/>
                        </a:cubicBezTo>
                        <a:cubicBezTo>
                          <a:pt x="5120507" y="3221321"/>
                          <a:pt x="4840847" y="3049912"/>
                          <a:pt x="4696966" y="3173289"/>
                        </a:cubicBezTo>
                        <a:cubicBezTo>
                          <a:pt x="4575147" y="3399593"/>
                          <a:pt x="4201678" y="3079880"/>
                          <a:pt x="4064288" y="3173289"/>
                        </a:cubicBezTo>
                        <a:cubicBezTo>
                          <a:pt x="3856359" y="3285590"/>
                          <a:pt x="3508867" y="3145330"/>
                          <a:pt x="3363822" y="3173289"/>
                        </a:cubicBezTo>
                        <a:cubicBezTo>
                          <a:pt x="3211581" y="3226151"/>
                          <a:pt x="3019230" y="3056822"/>
                          <a:pt x="2663357" y="3173289"/>
                        </a:cubicBezTo>
                        <a:cubicBezTo>
                          <a:pt x="2298105" y="3261351"/>
                          <a:pt x="2401555" y="3080964"/>
                          <a:pt x="2234039" y="3173289"/>
                        </a:cubicBezTo>
                        <a:cubicBezTo>
                          <a:pt x="2089651" y="3331007"/>
                          <a:pt x="1810951" y="3142943"/>
                          <a:pt x="1533574" y="3173289"/>
                        </a:cubicBezTo>
                        <a:cubicBezTo>
                          <a:pt x="1237958" y="3228495"/>
                          <a:pt x="1145213" y="3103853"/>
                          <a:pt x="900895" y="3173289"/>
                        </a:cubicBezTo>
                        <a:cubicBezTo>
                          <a:pt x="633868" y="3212370"/>
                          <a:pt x="458262" y="3103613"/>
                          <a:pt x="245621" y="3173289"/>
                        </a:cubicBezTo>
                        <a:cubicBezTo>
                          <a:pt x="191206" y="3093793"/>
                          <a:pt x="-59245" y="2884355"/>
                          <a:pt x="0" y="2644396"/>
                        </a:cubicBezTo>
                        <a:cubicBezTo>
                          <a:pt x="-23455" y="2195044"/>
                          <a:pt x="44560" y="1978348"/>
                          <a:pt x="0" y="1650110"/>
                        </a:cubicBezTo>
                        <a:cubicBezTo>
                          <a:pt x="-47930" y="1281699"/>
                          <a:pt x="49300" y="1121586"/>
                          <a:pt x="0" y="528892"/>
                        </a:cubicBezTo>
                        <a:close/>
                      </a:path>
                      <a:path w="7269940" h="3173289" stroke="0" extrusionOk="0">
                        <a:moveTo>
                          <a:pt x="0" y="528892"/>
                        </a:moveTo>
                        <a:cubicBezTo>
                          <a:pt x="33607" y="228630"/>
                          <a:pt x="135094" y="24180"/>
                          <a:pt x="245621" y="0"/>
                        </a:cubicBezTo>
                        <a:cubicBezTo>
                          <a:pt x="318527" y="15242"/>
                          <a:pt x="452925" y="86461"/>
                          <a:pt x="674939" y="0"/>
                        </a:cubicBezTo>
                        <a:cubicBezTo>
                          <a:pt x="881683" y="-57496"/>
                          <a:pt x="919507" y="29069"/>
                          <a:pt x="1036469" y="0"/>
                        </a:cubicBezTo>
                        <a:cubicBezTo>
                          <a:pt x="1146947" y="-41039"/>
                          <a:pt x="1482176" y="59718"/>
                          <a:pt x="1601361" y="0"/>
                        </a:cubicBezTo>
                        <a:cubicBezTo>
                          <a:pt x="1693951" y="-106514"/>
                          <a:pt x="1980092" y="105965"/>
                          <a:pt x="2301826" y="0"/>
                        </a:cubicBezTo>
                        <a:cubicBezTo>
                          <a:pt x="2649898" y="-58347"/>
                          <a:pt x="2860755" y="-19306"/>
                          <a:pt x="3002292" y="0"/>
                        </a:cubicBezTo>
                        <a:cubicBezTo>
                          <a:pt x="3119740" y="-5843"/>
                          <a:pt x="3456962" y="109473"/>
                          <a:pt x="3702757" y="0"/>
                        </a:cubicBezTo>
                        <a:cubicBezTo>
                          <a:pt x="3909407" y="-82855"/>
                          <a:pt x="3923110" y="65107"/>
                          <a:pt x="4132075" y="0"/>
                        </a:cubicBezTo>
                        <a:cubicBezTo>
                          <a:pt x="4297117" y="-71559"/>
                          <a:pt x="4459145" y="78661"/>
                          <a:pt x="4629179" y="0"/>
                        </a:cubicBezTo>
                        <a:cubicBezTo>
                          <a:pt x="4854679" y="-80453"/>
                          <a:pt x="5028046" y="127427"/>
                          <a:pt x="5194071" y="0"/>
                        </a:cubicBezTo>
                        <a:cubicBezTo>
                          <a:pt x="5351630" y="-134084"/>
                          <a:pt x="5481701" y="71618"/>
                          <a:pt x="5555601" y="0"/>
                        </a:cubicBezTo>
                        <a:cubicBezTo>
                          <a:pt x="5569606" y="-96465"/>
                          <a:pt x="6022227" y="51902"/>
                          <a:pt x="6256067" y="0"/>
                        </a:cubicBezTo>
                        <a:cubicBezTo>
                          <a:pt x="6458317" y="-70151"/>
                          <a:pt x="6852553" y="112043"/>
                          <a:pt x="7024319" y="0"/>
                        </a:cubicBezTo>
                        <a:cubicBezTo>
                          <a:pt x="7134578" y="-9042"/>
                          <a:pt x="7224334" y="279849"/>
                          <a:pt x="7269940" y="528892"/>
                        </a:cubicBezTo>
                        <a:cubicBezTo>
                          <a:pt x="7268548" y="1040013"/>
                          <a:pt x="7253215" y="1253775"/>
                          <a:pt x="7269940" y="1607800"/>
                        </a:cubicBezTo>
                        <a:cubicBezTo>
                          <a:pt x="7344311" y="1943621"/>
                          <a:pt x="7245881" y="2374070"/>
                          <a:pt x="7269940" y="2644396"/>
                        </a:cubicBezTo>
                        <a:cubicBezTo>
                          <a:pt x="7243265" y="2939123"/>
                          <a:pt x="7133640" y="3149648"/>
                          <a:pt x="7024319" y="3173289"/>
                        </a:cubicBezTo>
                        <a:cubicBezTo>
                          <a:pt x="6909896" y="3176805"/>
                          <a:pt x="6780368" y="3148765"/>
                          <a:pt x="6662788" y="3173289"/>
                        </a:cubicBezTo>
                        <a:cubicBezTo>
                          <a:pt x="6538662" y="3200261"/>
                          <a:pt x="6466158" y="3146345"/>
                          <a:pt x="6301258" y="3173289"/>
                        </a:cubicBezTo>
                        <a:cubicBezTo>
                          <a:pt x="6145087" y="3170458"/>
                          <a:pt x="5973254" y="3062805"/>
                          <a:pt x="5871940" y="3173289"/>
                        </a:cubicBezTo>
                        <a:cubicBezTo>
                          <a:pt x="5773661" y="3323423"/>
                          <a:pt x="5670901" y="3116537"/>
                          <a:pt x="5442623" y="3173289"/>
                        </a:cubicBezTo>
                        <a:cubicBezTo>
                          <a:pt x="5240048" y="3189976"/>
                          <a:pt x="5165609" y="3157599"/>
                          <a:pt x="5013305" y="3173289"/>
                        </a:cubicBezTo>
                        <a:cubicBezTo>
                          <a:pt x="4854308" y="3175455"/>
                          <a:pt x="4750038" y="3182408"/>
                          <a:pt x="4583988" y="3173289"/>
                        </a:cubicBezTo>
                        <a:cubicBezTo>
                          <a:pt x="4488921" y="3214121"/>
                          <a:pt x="4201061" y="3090665"/>
                          <a:pt x="4019096" y="3173289"/>
                        </a:cubicBezTo>
                        <a:cubicBezTo>
                          <a:pt x="3780705" y="3253920"/>
                          <a:pt x="3826721" y="3106452"/>
                          <a:pt x="3589779" y="3173289"/>
                        </a:cubicBezTo>
                        <a:cubicBezTo>
                          <a:pt x="3374073" y="3214857"/>
                          <a:pt x="3258929" y="3156742"/>
                          <a:pt x="3092674" y="3173289"/>
                        </a:cubicBezTo>
                        <a:cubicBezTo>
                          <a:pt x="2952056" y="3195014"/>
                          <a:pt x="2801935" y="3134787"/>
                          <a:pt x="2731144" y="3173289"/>
                        </a:cubicBezTo>
                        <a:cubicBezTo>
                          <a:pt x="2662461" y="3199270"/>
                          <a:pt x="2175979" y="3126690"/>
                          <a:pt x="2030678" y="3173289"/>
                        </a:cubicBezTo>
                        <a:cubicBezTo>
                          <a:pt x="1861167" y="3244692"/>
                          <a:pt x="1797763" y="3088427"/>
                          <a:pt x="1601361" y="3173289"/>
                        </a:cubicBezTo>
                        <a:cubicBezTo>
                          <a:pt x="1472379" y="3219480"/>
                          <a:pt x="1097982" y="2997872"/>
                          <a:pt x="968682" y="3173289"/>
                        </a:cubicBezTo>
                        <a:cubicBezTo>
                          <a:pt x="808460" y="3242707"/>
                          <a:pt x="620440" y="3054952"/>
                          <a:pt x="245621" y="3173289"/>
                        </a:cubicBezTo>
                        <a:cubicBezTo>
                          <a:pt x="98335" y="3161250"/>
                          <a:pt x="-26509" y="2960202"/>
                          <a:pt x="0" y="2644396"/>
                        </a:cubicBezTo>
                        <a:cubicBezTo>
                          <a:pt x="-19837" y="2300528"/>
                          <a:pt x="106955" y="1765649"/>
                          <a:pt x="0" y="1544334"/>
                        </a:cubicBezTo>
                        <a:cubicBezTo>
                          <a:pt x="-33440" y="1386340"/>
                          <a:pt x="-44492" y="987041"/>
                          <a:pt x="0" y="528892"/>
                        </a:cubicBezTo>
                        <a:close/>
                      </a:path>
                      <a:path w="7269940" h="3173289" fill="none" stroke="0" extrusionOk="0">
                        <a:moveTo>
                          <a:pt x="0" y="528892"/>
                        </a:moveTo>
                        <a:cubicBezTo>
                          <a:pt x="23982" y="276990"/>
                          <a:pt x="131626" y="57692"/>
                          <a:pt x="245621" y="0"/>
                        </a:cubicBezTo>
                        <a:cubicBezTo>
                          <a:pt x="409026" y="-81655"/>
                          <a:pt x="464407" y="35286"/>
                          <a:pt x="607152" y="0"/>
                        </a:cubicBezTo>
                        <a:cubicBezTo>
                          <a:pt x="775918" y="-58614"/>
                          <a:pt x="860580" y="106398"/>
                          <a:pt x="1104256" y="0"/>
                        </a:cubicBezTo>
                        <a:cubicBezTo>
                          <a:pt x="1305335" y="-152559"/>
                          <a:pt x="1330202" y="76141"/>
                          <a:pt x="1533574" y="0"/>
                        </a:cubicBezTo>
                        <a:cubicBezTo>
                          <a:pt x="1802354" y="-85221"/>
                          <a:pt x="2032890" y="176127"/>
                          <a:pt x="2234039" y="0"/>
                        </a:cubicBezTo>
                        <a:cubicBezTo>
                          <a:pt x="2432711" y="-104121"/>
                          <a:pt x="2460987" y="8638"/>
                          <a:pt x="2663357" y="0"/>
                        </a:cubicBezTo>
                        <a:cubicBezTo>
                          <a:pt x="2861320" y="4035"/>
                          <a:pt x="2851896" y="41594"/>
                          <a:pt x="3024887" y="0"/>
                        </a:cubicBezTo>
                        <a:cubicBezTo>
                          <a:pt x="3220692" y="-96528"/>
                          <a:pt x="3400991" y="26135"/>
                          <a:pt x="3657566" y="0"/>
                        </a:cubicBezTo>
                        <a:cubicBezTo>
                          <a:pt x="3911271" y="-5092"/>
                          <a:pt x="4013653" y="165879"/>
                          <a:pt x="4290244" y="0"/>
                        </a:cubicBezTo>
                        <a:cubicBezTo>
                          <a:pt x="4569261" y="-138635"/>
                          <a:pt x="4727449" y="84983"/>
                          <a:pt x="4922923" y="0"/>
                        </a:cubicBezTo>
                        <a:cubicBezTo>
                          <a:pt x="5117081" y="-44771"/>
                          <a:pt x="5358807" y="31764"/>
                          <a:pt x="5487814" y="0"/>
                        </a:cubicBezTo>
                        <a:cubicBezTo>
                          <a:pt x="5609098" y="14868"/>
                          <a:pt x="5788887" y="79867"/>
                          <a:pt x="6052706" y="0"/>
                        </a:cubicBezTo>
                        <a:cubicBezTo>
                          <a:pt x="6388789" y="1273"/>
                          <a:pt x="6605523" y="201954"/>
                          <a:pt x="7024319" y="0"/>
                        </a:cubicBezTo>
                        <a:cubicBezTo>
                          <a:pt x="7147606" y="-59738"/>
                          <a:pt x="7253723" y="215561"/>
                          <a:pt x="7269940" y="528892"/>
                        </a:cubicBezTo>
                        <a:cubicBezTo>
                          <a:pt x="7252591" y="1007211"/>
                          <a:pt x="7295360" y="1208138"/>
                          <a:pt x="7269940" y="1565488"/>
                        </a:cubicBezTo>
                        <a:cubicBezTo>
                          <a:pt x="7252194" y="2016385"/>
                          <a:pt x="7268188" y="2437217"/>
                          <a:pt x="7269940" y="2644396"/>
                        </a:cubicBezTo>
                        <a:cubicBezTo>
                          <a:pt x="7261718" y="2936600"/>
                          <a:pt x="7201349" y="3172918"/>
                          <a:pt x="7024319" y="3173289"/>
                        </a:cubicBezTo>
                        <a:cubicBezTo>
                          <a:pt x="6911441" y="3227961"/>
                          <a:pt x="6685466" y="3026241"/>
                          <a:pt x="6527214" y="3173289"/>
                        </a:cubicBezTo>
                        <a:cubicBezTo>
                          <a:pt x="6397949" y="3260602"/>
                          <a:pt x="6254113" y="3133972"/>
                          <a:pt x="6097897" y="3173289"/>
                        </a:cubicBezTo>
                        <a:cubicBezTo>
                          <a:pt x="5964166" y="3184563"/>
                          <a:pt x="5694470" y="3142385"/>
                          <a:pt x="5397431" y="3173289"/>
                        </a:cubicBezTo>
                        <a:cubicBezTo>
                          <a:pt x="5141088" y="3289611"/>
                          <a:pt x="4822876" y="2978854"/>
                          <a:pt x="4696966" y="3173289"/>
                        </a:cubicBezTo>
                        <a:cubicBezTo>
                          <a:pt x="4513302" y="3312579"/>
                          <a:pt x="4228161" y="3080123"/>
                          <a:pt x="4064288" y="3173289"/>
                        </a:cubicBezTo>
                        <a:cubicBezTo>
                          <a:pt x="3905432" y="3240692"/>
                          <a:pt x="3547689" y="3153372"/>
                          <a:pt x="3363822" y="3173289"/>
                        </a:cubicBezTo>
                        <a:cubicBezTo>
                          <a:pt x="3184816" y="3196008"/>
                          <a:pt x="3005487" y="3087035"/>
                          <a:pt x="2663357" y="3173289"/>
                        </a:cubicBezTo>
                        <a:cubicBezTo>
                          <a:pt x="2327058" y="3295498"/>
                          <a:pt x="2385363" y="3059584"/>
                          <a:pt x="2234039" y="3173289"/>
                        </a:cubicBezTo>
                        <a:cubicBezTo>
                          <a:pt x="2038156" y="3289187"/>
                          <a:pt x="1797554" y="3121652"/>
                          <a:pt x="1533574" y="3173289"/>
                        </a:cubicBezTo>
                        <a:cubicBezTo>
                          <a:pt x="1220044" y="3230300"/>
                          <a:pt x="1102738" y="3141710"/>
                          <a:pt x="900895" y="3173289"/>
                        </a:cubicBezTo>
                        <a:cubicBezTo>
                          <a:pt x="682405" y="3248206"/>
                          <a:pt x="414935" y="3156823"/>
                          <a:pt x="245621" y="3173289"/>
                        </a:cubicBezTo>
                        <a:cubicBezTo>
                          <a:pt x="121358" y="3197602"/>
                          <a:pt x="36129" y="2954743"/>
                          <a:pt x="0" y="2644396"/>
                        </a:cubicBezTo>
                        <a:cubicBezTo>
                          <a:pt x="-28764" y="2209079"/>
                          <a:pt x="57816" y="1931380"/>
                          <a:pt x="0" y="1650110"/>
                        </a:cubicBezTo>
                        <a:cubicBezTo>
                          <a:pt x="-72708" y="1350616"/>
                          <a:pt x="48878" y="1024335"/>
                          <a:pt x="0" y="52889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sản phẩm sinh học như túi ni lông, túi màng bọc thực phẩm có thể phân hủy; rửa đất ở những vùng có ô nhiễm mặn...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09" y="-95566"/>
            <a:ext cx="1924365" cy="1924365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A5B7703-408C-0C70-B0F2-B53E28B47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77656 0.472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247</TotalTime>
  <Words>571</Words>
  <Application>Microsoft Office PowerPoint</Application>
  <PresentationFormat>Widescreen</PresentationFormat>
  <Paragraphs>48</Paragraphs>
  <Slides>25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inpin heiti</vt:lpstr>
      <vt:lpstr>Noto Sans S Chinese DemiLight</vt:lpstr>
      <vt:lpstr>UVF Slim Tony</vt:lpstr>
      <vt:lpstr>字魂112号-阿开童漫体</vt:lpstr>
      <vt:lpstr>站酷快乐体2016修订版</vt:lpstr>
      <vt:lpstr>Arial</vt:lpstr>
      <vt:lpstr>Calibri</vt:lpstr>
      <vt:lpstr>Calibri Light</vt:lpstr>
      <vt:lpstr>Cambria</vt:lpstr>
      <vt:lpstr>UTM Cookies</vt:lpstr>
      <vt:lpstr>Office 主题​​</vt:lpstr>
      <vt:lpstr>3_Office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Thao Tran</cp:lastModifiedBy>
  <cp:revision>13</cp:revision>
  <dcterms:created xsi:type="dcterms:W3CDTF">2022-08-30T15:02:56Z</dcterms:created>
  <dcterms:modified xsi:type="dcterms:W3CDTF">2024-10-09T06:03:59Z</dcterms:modified>
</cp:coreProperties>
</file>