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83" r:id="rId3"/>
    <p:sldId id="284" r:id="rId4"/>
    <p:sldId id="285" r:id="rId5"/>
    <p:sldId id="286" r:id="rId6"/>
    <p:sldId id="287" r:id="rId7"/>
    <p:sldId id="288" r:id="rId8"/>
    <p:sldId id="289" r:id="rId9"/>
    <p:sldId id="291" r:id="rId10"/>
    <p:sldId id="290" r:id="rId11"/>
    <p:sldId id="312" r:id="rId12"/>
    <p:sldId id="384" r:id="rId13"/>
    <p:sldId id="385" r:id="rId14"/>
    <p:sldId id="263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ach" initials="PT" lastIdx="1" clrIdx="0">
    <p:extLst>
      <p:ext uri="{19B8F6BF-5375-455C-9EA6-DF929625EA0E}">
        <p15:presenceInfo xmlns:p15="http://schemas.microsoft.com/office/powerpoint/2012/main" userId="d28fc4ccf3b2b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0T21:11:43.50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暑期少儿</a:t>
            </a:r>
            <a:endParaRPr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6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1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92050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844487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34315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6202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87967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52899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9460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19092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08204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76113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28066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lang="id-ID" sz="1467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46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lang="id-ID" sz="3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2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7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0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7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9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1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D58E25-69DE-DCCF-B8FF-514A4BA45C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84" y="79512"/>
            <a:ext cx="151074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15/10/2024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763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pixabay.com/tr/bayku%C5%9F-nane-mavi-arka-plan-1928047/" TargetMode="External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microsoft.com/office/2007/relationships/media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comments" Target="../comments/comment1.xml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29E9EE6-545D-806C-E296-733C69B6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8EC6423F-A489-3525-EBCB-15909962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AD2CB26-F463-AF99-7A41-41A64CD3F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A170A93-0807-0300-2653-A04FCF11A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8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6812E1D5-9015-CDEA-0D8D-D7B2ECB9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05" y="2142778"/>
            <a:ext cx="6322545" cy="50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38BF3-A97A-27D5-B95E-D52D489AA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468" y="191815"/>
            <a:ext cx="9126503" cy="4828450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98A3415-E621-1102-3D9C-E436425C6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84" y="79512"/>
            <a:ext cx="151074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947DFC2-BC84-A687-FD6F-59FA1AC7C13E}"/>
              </a:ext>
            </a:extLst>
          </p:cNvPr>
          <p:cNvSpPr/>
          <p:nvPr/>
        </p:nvSpPr>
        <p:spPr>
          <a:xfrm>
            <a:off x="786666" y="432372"/>
            <a:ext cx="10618668" cy="5993255"/>
          </a:xfrm>
          <a:custGeom>
            <a:avLst/>
            <a:gdLst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8668" h="5993255" fill="none" extrusionOk="0">
                <a:moveTo>
                  <a:pt x="0" y="835159"/>
                </a:moveTo>
                <a:cubicBezTo>
                  <a:pt x="-197202" y="377299"/>
                  <a:pt x="503726" y="-44592"/>
                  <a:pt x="1035135" y="0"/>
                </a:cubicBezTo>
                <a:cubicBezTo>
                  <a:pt x="3124121" y="544317"/>
                  <a:pt x="7426615" y="-174266"/>
                  <a:pt x="9583532" y="0"/>
                </a:cubicBezTo>
                <a:cubicBezTo>
                  <a:pt x="10075773" y="69900"/>
                  <a:pt x="10543539" y="264600"/>
                  <a:pt x="10618668" y="835159"/>
                </a:cubicBezTo>
                <a:cubicBezTo>
                  <a:pt x="10672482" y="2077007"/>
                  <a:pt x="10280416" y="4035197"/>
                  <a:pt x="10618668" y="5158095"/>
                </a:cubicBezTo>
                <a:cubicBezTo>
                  <a:pt x="10666870" y="5521538"/>
                  <a:pt x="10245330" y="6147531"/>
                  <a:pt x="9583532" y="5993255"/>
                </a:cubicBezTo>
                <a:cubicBezTo>
                  <a:pt x="6528754" y="5911974"/>
                  <a:pt x="3129494" y="6344186"/>
                  <a:pt x="1035135" y="5993255"/>
                </a:cubicBezTo>
                <a:cubicBezTo>
                  <a:pt x="429096" y="5870261"/>
                  <a:pt x="128536" y="5694332"/>
                  <a:pt x="0" y="5158095"/>
                </a:cubicBezTo>
                <a:cubicBezTo>
                  <a:pt x="25989" y="3497758"/>
                  <a:pt x="-165706" y="2250906"/>
                  <a:pt x="0" y="835159"/>
                </a:cubicBezTo>
                <a:close/>
              </a:path>
              <a:path w="10618668" h="5993255" stroke="0" extrusionOk="0">
                <a:moveTo>
                  <a:pt x="0" y="835159"/>
                </a:moveTo>
                <a:cubicBezTo>
                  <a:pt x="42912" y="273437"/>
                  <a:pt x="415459" y="77353"/>
                  <a:pt x="1035135" y="0"/>
                </a:cubicBezTo>
                <a:cubicBezTo>
                  <a:pt x="4544719" y="-452323"/>
                  <a:pt x="5947132" y="153850"/>
                  <a:pt x="9583532" y="0"/>
                </a:cubicBezTo>
                <a:cubicBezTo>
                  <a:pt x="10055894" y="95775"/>
                  <a:pt x="10598791" y="362805"/>
                  <a:pt x="10618668" y="835159"/>
                </a:cubicBezTo>
                <a:cubicBezTo>
                  <a:pt x="10686413" y="1486124"/>
                  <a:pt x="10499320" y="4402152"/>
                  <a:pt x="10618668" y="5158095"/>
                </a:cubicBezTo>
                <a:cubicBezTo>
                  <a:pt x="10438795" y="5639530"/>
                  <a:pt x="10078582" y="6028463"/>
                  <a:pt x="9583532" y="5993255"/>
                </a:cubicBezTo>
                <a:cubicBezTo>
                  <a:pt x="6563357" y="6009136"/>
                  <a:pt x="4053440" y="5730664"/>
                  <a:pt x="1035135" y="5993255"/>
                </a:cubicBezTo>
                <a:cubicBezTo>
                  <a:pt x="472956" y="6052088"/>
                  <a:pt x="99404" y="5797041"/>
                  <a:pt x="0" y="5158095"/>
                </a:cubicBezTo>
                <a:cubicBezTo>
                  <a:pt x="137909" y="3078441"/>
                  <a:pt x="-301271" y="2784759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29397" y="433678"/>
                  <a:pt x="453952" y="-47652"/>
                  <a:pt x="1035135" y="0"/>
                </a:cubicBezTo>
                <a:cubicBezTo>
                  <a:pt x="2906585" y="278069"/>
                  <a:pt x="7623471" y="89607"/>
                  <a:pt x="9583532" y="0"/>
                </a:cubicBezTo>
                <a:cubicBezTo>
                  <a:pt x="10126360" y="99484"/>
                  <a:pt x="10582685" y="394757"/>
                  <a:pt x="10618668" y="835159"/>
                </a:cubicBezTo>
                <a:cubicBezTo>
                  <a:pt x="10290153" y="1912106"/>
                  <a:pt x="10728830" y="4196892"/>
                  <a:pt x="10618668" y="5158095"/>
                </a:cubicBezTo>
                <a:cubicBezTo>
                  <a:pt x="10636242" y="5467400"/>
                  <a:pt x="10187892" y="6103274"/>
                  <a:pt x="9583532" y="5993255"/>
                </a:cubicBezTo>
                <a:cubicBezTo>
                  <a:pt x="5905328" y="5937053"/>
                  <a:pt x="2782431" y="5301968"/>
                  <a:pt x="1035135" y="5993255"/>
                </a:cubicBezTo>
                <a:cubicBezTo>
                  <a:pt x="381873" y="5927925"/>
                  <a:pt x="67767" y="5715856"/>
                  <a:pt x="0" y="5158095"/>
                </a:cubicBezTo>
                <a:cubicBezTo>
                  <a:pt x="51421" y="3723632"/>
                  <a:pt x="-3688" y="2855496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43143" y="398263"/>
                  <a:pt x="505906" y="-72541"/>
                  <a:pt x="1035135" y="0"/>
                </a:cubicBezTo>
                <a:cubicBezTo>
                  <a:pt x="3170644" y="328185"/>
                  <a:pt x="7617263" y="-353630"/>
                  <a:pt x="9583532" y="0"/>
                </a:cubicBezTo>
                <a:cubicBezTo>
                  <a:pt x="10018020" y="40569"/>
                  <a:pt x="10561618" y="298355"/>
                  <a:pt x="10618668" y="835159"/>
                </a:cubicBezTo>
                <a:cubicBezTo>
                  <a:pt x="10416340" y="2004518"/>
                  <a:pt x="10467455" y="4090780"/>
                  <a:pt x="10618668" y="5158095"/>
                </a:cubicBezTo>
                <a:cubicBezTo>
                  <a:pt x="10639956" y="5454597"/>
                  <a:pt x="10204520" y="6090144"/>
                  <a:pt x="9583532" y="5993255"/>
                </a:cubicBezTo>
                <a:cubicBezTo>
                  <a:pt x="5970918" y="5924814"/>
                  <a:pt x="3037321" y="5954786"/>
                  <a:pt x="1035135" y="5993255"/>
                </a:cubicBezTo>
                <a:cubicBezTo>
                  <a:pt x="425214" y="5897014"/>
                  <a:pt x="153333" y="5726718"/>
                  <a:pt x="0" y="5158095"/>
                </a:cubicBezTo>
                <a:cubicBezTo>
                  <a:pt x="8793" y="3570100"/>
                  <a:pt x="-4840" y="2469904"/>
                  <a:pt x="0" y="8351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18668" h="5993255" fill="none" extrusionOk="0">
                        <a:moveTo>
                          <a:pt x="0" y="835159"/>
                        </a:moveTo>
                        <a:cubicBezTo>
                          <a:pt x="-118402" y="375782"/>
                          <a:pt x="492228" y="-31171"/>
                          <a:pt x="1035135" y="0"/>
                        </a:cubicBezTo>
                        <a:cubicBezTo>
                          <a:pt x="3108983" y="240914"/>
                          <a:pt x="7374099" y="-133387"/>
                          <a:pt x="9583532" y="0"/>
                        </a:cubicBezTo>
                        <a:cubicBezTo>
                          <a:pt x="10100218" y="45815"/>
                          <a:pt x="10568295" y="301350"/>
                          <a:pt x="10618668" y="835159"/>
                        </a:cubicBezTo>
                        <a:cubicBezTo>
                          <a:pt x="10604936" y="2017615"/>
                          <a:pt x="10394251" y="3951441"/>
                          <a:pt x="10618668" y="5158095"/>
                        </a:cubicBezTo>
                        <a:cubicBezTo>
                          <a:pt x="10660563" y="5535144"/>
                          <a:pt x="10186773" y="6043633"/>
                          <a:pt x="9583532" y="5993255"/>
                        </a:cubicBezTo>
                        <a:cubicBezTo>
                          <a:pt x="6199757" y="5853277"/>
                          <a:pt x="3116189" y="6005742"/>
                          <a:pt x="1035135" y="5993255"/>
                        </a:cubicBezTo>
                        <a:cubicBezTo>
                          <a:pt x="437123" y="5903661"/>
                          <a:pt x="113859" y="5684380"/>
                          <a:pt x="0" y="5158095"/>
                        </a:cubicBezTo>
                        <a:cubicBezTo>
                          <a:pt x="-1807" y="3709345"/>
                          <a:pt x="-207984" y="2448333"/>
                          <a:pt x="0" y="835159"/>
                        </a:cubicBezTo>
                        <a:close/>
                      </a:path>
                      <a:path w="10618668" h="5993255" stroke="0" extrusionOk="0">
                        <a:moveTo>
                          <a:pt x="0" y="835159"/>
                        </a:moveTo>
                        <a:cubicBezTo>
                          <a:pt x="-1964" y="368729"/>
                          <a:pt x="440247" y="31382"/>
                          <a:pt x="1035135" y="0"/>
                        </a:cubicBezTo>
                        <a:cubicBezTo>
                          <a:pt x="4410390" y="-212635"/>
                          <a:pt x="5770707" y="12037"/>
                          <a:pt x="9583532" y="0"/>
                        </a:cubicBezTo>
                        <a:cubicBezTo>
                          <a:pt x="10085646" y="27946"/>
                          <a:pt x="10559169" y="350518"/>
                          <a:pt x="10618668" y="835159"/>
                        </a:cubicBezTo>
                        <a:cubicBezTo>
                          <a:pt x="10637037" y="1376419"/>
                          <a:pt x="10469821" y="4473147"/>
                          <a:pt x="10618668" y="5158095"/>
                        </a:cubicBezTo>
                        <a:cubicBezTo>
                          <a:pt x="10501107" y="5603297"/>
                          <a:pt x="10113325" y="6027078"/>
                          <a:pt x="9583532" y="5993255"/>
                        </a:cubicBezTo>
                        <a:cubicBezTo>
                          <a:pt x="6724742" y="5998627"/>
                          <a:pt x="4113568" y="5860892"/>
                          <a:pt x="1035135" y="5993255"/>
                        </a:cubicBezTo>
                        <a:cubicBezTo>
                          <a:pt x="441276" y="5993652"/>
                          <a:pt x="89112" y="5745608"/>
                          <a:pt x="0" y="5158095"/>
                        </a:cubicBezTo>
                        <a:cubicBezTo>
                          <a:pt x="158749" y="3054857"/>
                          <a:pt x="-285130" y="2822697"/>
                          <a:pt x="0" y="835159"/>
                        </a:cubicBezTo>
                        <a:close/>
                      </a:path>
                      <a:path w="10618668" h="5993255" fill="none" stroke="0" extrusionOk="0">
                        <a:moveTo>
                          <a:pt x="0" y="835159"/>
                        </a:moveTo>
                        <a:cubicBezTo>
                          <a:pt x="-132105" y="395389"/>
                          <a:pt x="486160" y="-46311"/>
                          <a:pt x="1035135" y="0"/>
                        </a:cubicBezTo>
                        <a:cubicBezTo>
                          <a:pt x="3243479" y="339339"/>
                          <a:pt x="7489376" y="-245740"/>
                          <a:pt x="9583532" y="0"/>
                        </a:cubicBezTo>
                        <a:cubicBezTo>
                          <a:pt x="10086954" y="33440"/>
                          <a:pt x="10573606" y="347912"/>
                          <a:pt x="10618668" y="835159"/>
                        </a:cubicBezTo>
                        <a:cubicBezTo>
                          <a:pt x="10456977" y="1990522"/>
                          <a:pt x="10707151" y="4027986"/>
                          <a:pt x="10618668" y="5158095"/>
                        </a:cubicBezTo>
                        <a:cubicBezTo>
                          <a:pt x="10613557" y="5515538"/>
                          <a:pt x="10188841" y="6061916"/>
                          <a:pt x="9583532" y="5993255"/>
                        </a:cubicBezTo>
                        <a:cubicBezTo>
                          <a:pt x="5882150" y="5869291"/>
                          <a:pt x="2828767" y="5615810"/>
                          <a:pt x="1035135" y="5993255"/>
                        </a:cubicBezTo>
                        <a:cubicBezTo>
                          <a:pt x="429176" y="5904737"/>
                          <a:pt x="111023" y="5689612"/>
                          <a:pt x="0" y="5158095"/>
                        </a:cubicBezTo>
                        <a:cubicBezTo>
                          <a:pt x="-11361" y="3761218"/>
                          <a:pt x="-46025" y="2646606"/>
                          <a:pt x="0" y="8351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Nhóm 95">
            <a:extLst>
              <a:ext uri="{FF2B5EF4-FFF2-40B4-BE49-F238E27FC236}">
                <a16:creationId xmlns:a16="http://schemas.microsoft.com/office/drawing/2014/main" id="{CBF46429-4B0C-4793-A43F-4681F0D257CF}"/>
              </a:ext>
            </a:extLst>
          </p:cNvPr>
          <p:cNvGrpSpPr/>
          <p:nvPr/>
        </p:nvGrpSpPr>
        <p:grpSpPr>
          <a:xfrm>
            <a:off x="782320" y="3104659"/>
            <a:ext cx="4758299" cy="3197944"/>
            <a:chOff x="1124976" y="1819729"/>
            <a:chExt cx="6487886" cy="4203699"/>
          </a:xfrm>
        </p:grpSpPr>
        <p:sp>
          <p:nvSpPr>
            <p:cNvPr id="12" name="Hình Bầu dục 97">
              <a:extLst>
                <a:ext uri="{FF2B5EF4-FFF2-40B4-BE49-F238E27FC236}">
                  <a16:creationId xmlns:a16="http://schemas.microsoft.com/office/drawing/2014/main" id="{1D7F7B4D-7073-497B-B3F9-D131BD85EB9C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896EAF9-9C33-459D-A54D-7B299BE4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D44B2A28-6CD4-0569-266F-9E366DF67C9A}"/>
              </a:ext>
            </a:extLst>
          </p:cNvPr>
          <p:cNvSpPr/>
          <p:nvPr/>
        </p:nvSpPr>
        <p:spPr>
          <a:xfrm>
            <a:off x="995680" y="289810"/>
            <a:ext cx="10180319" cy="1213870"/>
          </a:xfrm>
          <a:prstGeom prst="roundRect">
            <a:avLst>
              <a:gd name="adj" fmla="val 28811"/>
            </a:avLst>
          </a:prstGeom>
          <a:solidFill>
            <a:srgbClr val="FCC63D">
              <a:lumMod val="60000"/>
              <a:lumOff val="40000"/>
            </a:srgbClr>
          </a:solidFill>
          <a:ln w="28575" cap="flat" cmpd="sng">
            <a:solidFill>
              <a:srgbClr val="6A3F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Chia sẻ những việc em đã làm để thể hiện lòng biết ơn người thân.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B75877D9-2B3E-A297-7886-190E12C622A9}"/>
              </a:ext>
            </a:extLst>
          </p:cNvPr>
          <p:cNvSpPr/>
          <p:nvPr/>
        </p:nvSpPr>
        <p:spPr>
          <a:xfrm>
            <a:off x="1656081" y="1803650"/>
            <a:ext cx="9509760" cy="1213870"/>
          </a:xfrm>
          <a:prstGeom prst="roundRect">
            <a:avLst>
              <a:gd name="adj" fmla="val 28811"/>
            </a:avLst>
          </a:prstGeom>
          <a:solidFill>
            <a:srgbClr val="FCC63D">
              <a:lumMod val="60000"/>
              <a:lumOff val="40000"/>
            </a:srgbClr>
          </a:solidFill>
          <a:ln w="28575" cap="flat" cmpd="sng">
            <a:solidFill>
              <a:srgbClr val="6A3F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Nói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cảm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xúc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em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6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947DFC2-BC84-A687-FD6F-59FA1AC7C13E}"/>
              </a:ext>
            </a:extLst>
          </p:cNvPr>
          <p:cNvSpPr/>
          <p:nvPr/>
        </p:nvSpPr>
        <p:spPr>
          <a:xfrm>
            <a:off x="497840" y="432372"/>
            <a:ext cx="11084560" cy="5993255"/>
          </a:xfrm>
          <a:custGeom>
            <a:avLst/>
            <a:gdLst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8668" h="5993255" fill="none" extrusionOk="0">
                <a:moveTo>
                  <a:pt x="0" y="835159"/>
                </a:moveTo>
                <a:cubicBezTo>
                  <a:pt x="-197202" y="377299"/>
                  <a:pt x="503726" y="-44592"/>
                  <a:pt x="1035135" y="0"/>
                </a:cubicBezTo>
                <a:cubicBezTo>
                  <a:pt x="3124121" y="544317"/>
                  <a:pt x="7426615" y="-174266"/>
                  <a:pt x="9583532" y="0"/>
                </a:cubicBezTo>
                <a:cubicBezTo>
                  <a:pt x="10075773" y="69900"/>
                  <a:pt x="10543539" y="264600"/>
                  <a:pt x="10618668" y="835159"/>
                </a:cubicBezTo>
                <a:cubicBezTo>
                  <a:pt x="10672482" y="2077007"/>
                  <a:pt x="10280416" y="4035197"/>
                  <a:pt x="10618668" y="5158095"/>
                </a:cubicBezTo>
                <a:cubicBezTo>
                  <a:pt x="10666870" y="5521538"/>
                  <a:pt x="10245330" y="6147531"/>
                  <a:pt x="9583532" y="5993255"/>
                </a:cubicBezTo>
                <a:cubicBezTo>
                  <a:pt x="6528754" y="5911974"/>
                  <a:pt x="3129494" y="6344186"/>
                  <a:pt x="1035135" y="5993255"/>
                </a:cubicBezTo>
                <a:cubicBezTo>
                  <a:pt x="429096" y="5870261"/>
                  <a:pt x="128536" y="5694332"/>
                  <a:pt x="0" y="5158095"/>
                </a:cubicBezTo>
                <a:cubicBezTo>
                  <a:pt x="25989" y="3497758"/>
                  <a:pt x="-165706" y="2250906"/>
                  <a:pt x="0" y="835159"/>
                </a:cubicBezTo>
                <a:close/>
              </a:path>
              <a:path w="10618668" h="5993255" stroke="0" extrusionOk="0">
                <a:moveTo>
                  <a:pt x="0" y="835159"/>
                </a:moveTo>
                <a:cubicBezTo>
                  <a:pt x="42912" y="273437"/>
                  <a:pt x="415459" y="77353"/>
                  <a:pt x="1035135" y="0"/>
                </a:cubicBezTo>
                <a:cubicBezTo>
                  <a:pt x="4544719" y="-452323"/>
                  <a:pt x="5947132" y="153850"/>
                  <a:pt x="9583532" y="0"/>
                </a:cubicBezTo>
                <a:cubicBezTo>
                  <a:pt x="10055894" y="95775"/>
                  <a:pt x="10598791" y="362805"/>
                  <a:pt x="10618668" y="835159"/>
                </a:cubicBezTo>
                <a:cubicBezTo>
                  <a:pt x="10686413" y="1486124"/>
                  <a:pt x="10499320" y="4402152"/>
                  <a:pt x="10618668" y="5158095"/>
                </a:cubicBezTo>
                <a:cubicBezTo>
                  <a:pt x="10438795" y="5639530"/>
                  <a:pt x="10078582" y="6028463"/>
                  <a:pt x="9583532" y="5993255"/>
                </a:cubicBezTo>
                <a:cubicBezTo>
                  <a:pt x="6563357" y="6009136"/>
                  <a:pt x="4053440" y="5730664"/>
                  <a:pt x="1035135" y="5993255"/>
                </a:cubicBezTo>
                <a:cubicBezTo>
                  <a:pt x="472956" y="6052088"/>
                  <a:pt x="99404" y="5797041"/>
                  <a:pt x="0" y="5158095"/>
                </a:cubicBezTo>
                <a:cubicBezTo>
                  <a:pt x="137909" y="3078441"/>
                  <a:pt x="-301271" y="2784759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29397" y="433678"/>
                  <a:pt x="453952" y="-47652"/>
                  <a:pt x="1035135" y="0"/>
                </a:cubicBezTo>
                <a:cubicBezTo>
                  <a:pt x="2906585" y="278069"/>
                  <a:pt x="7623471" y="89607"/>
                  <a:pt x="9583532" y="0"/>
                </a:cubicBezTo>
                <a:cubicBezTo>
                  <a:pt x="10126360" y="99484"/>
                  <a:pt x="10582685" y="394757"/>
                  <a:pt x="10618668" y="835159"/>
                </a:cubicBezTo>
                <a:cubicBezTo>
                  <a:pt x="10290153" y="1912106"/>
                  <a:pt x="10728830" y="4196892"/>
                  <a:pt x="10618668" y="5158095"/>
                </a:cubicBezTo>
                <a:cubicBezTo>
                  <a:pt x="10636242" y="5467400"/>
                  <a:pt x="10187892" y="6103274"/>
                  <a:pt x="9583532" y="5993255"/>
                </a:cubicBezTo>
                <a:cubicBezTo>
                  <a:pt x="5905328" y="5937053"/>
                  <a:pt x="2782431" y="5301968"/>
                  <a:pt x="1035135" y="5993255"/>
                </a:cubicBezTo>
                <a:cubicBezTo>
                  <a:pt x="381873" y="5927925"/>
                  <a:pt x="67767" y="5715856"/>
                  <a:pt x="0" y="5158095"/>
                </a:cubicBezTo>
                <a:cubicBezTo>
                  <a:pt x="51421" y="3723632"/>
                  <a:pt x="-3688" y="2855496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43143" y="398263"/>
                  <a:pt x="505906" y="-72541"/>
                  <a:pt x="1035135" y="0"/>
                </a:cubicBezTo>
                <a:cubicBezTo>
                  <a:pt x="3170644" y="328185"/>
                  <a:pt x="7617263" y="-353630"/>
                  <a:pt x="9583532" y="0"/>
                </a:cubicBezTo>
                <a:cubicBezTo>
                  <a:pt x="10018020" y="40569"/>
                  <a:pt x="10561618" y="298355"/>
                  <a:pt x="10618668" y="835159"/>
                </a:cubicBezTo>
                <a:cubicBezTo>
                  <a:pt x="10416340" y="2004518"/>
                  <a:pt x="10467455" y="4090780"/>
                  <a:pt x="10618668" y="5158095"/>
                </a:cubicBezTo>
                <a:cubicBezTo>
                  <a:pt x="10639956" y="5454597"/>
                  <a:pt x="10204520" y="6090144"/>
                  <a:pt x="9583532" y="5993255"/>
                </a:cubicBezTo>
                <a:cubicBezTo>
                  <a:pt x="5970918" y="5924814"/>
                  <a:pt x="3037321" y="5954786"/>
                  <a:pt x="1035135" y="5993255"/>
                </a:cubicBezTo>
                <a:cubicBezTo>
                  <a:pt x="425214" y="5897014"/>
                  <a:pt x="153333" y="5726718"/>
                  <a:pt x="0" y="5158095"/>
                </a:cubicBezTo>
                <a:cubicBezTo>
                  <a:pt x="8793" y="3570100"/>
                  <a:pt x="-4840" y="2469904"/>
                  <a:pt x="0" y="8351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1084560"/>
                      <a:gd name="connsiteY0" fmla="*/ 835159 h 5993255"/>
                      <a:gd name="connsiteX1" fmla="*/ 1080551 w 11084560"/>
                      <a:gd name="connsiteY1" fmla="*/ 0 h 5993255"/>
                      <a:gd name="connsiteX2" fmla="*/ 10004007 w 11084560"/>
                      <a:gd name="connsiteY2" fmla="*/ 0 h 5993255"/>
                      <a:gd name="connsiteX3" fmla="*/ 11084560 w 11084560"/>
                      <a:gd name="connsiteY3" fmla="*/ 835159 h 5993255"/>
                      <a:gd name="connsiteX4" fmla="*/ 11084560 w 11084560"/>
                      <a:gd name="connsiteY4" fmla="*/ 5158095 h 5993255"/>
                      <a:gd name="connsiteX5" fmla="*/ 10004007 w 11084560"/>
                      <a:gd name="connsiteY5" fmla="*/ 5993255 h 5993255"/>
                      <a:gd name="connsiteX6" fmla="*/ 1080551 w 11084560"/>
                      <a:gd name="connsiteY6" fmla="*/ 5993255 h 5993255"/>
                      <a:gd name="connsiteX7" fmla="*/ 0 w 11084560"/>
                      <a:gd name="connsiteY7" fmla="*/ 5158095 h 5993255"/>
                      <a:gd name="connsiteX8" fmla="*/ 0 w 11084560"/>
                      <a:gd name="connsiteY8" fmla="*/ 835159 h 5993255"/>
                      <a:gd name="connsiteX0" fmla="*/ 0 w 11084560"/>
                      <a:gd name="connsiteY0" fmla="*/ 835159 h 5993255"/>
                      <a:gd name="connsiteX1" fmla="*/ 1080551 w 11084560"/>
                      <a:gd name="connsiteY1" fmla="*/ 0 h 5993255"/>
                      <a:gd name="connsiteX2" fmla="*/ 10004007 w 11084560"/>
                      <a:gd name="connsiteY2" fmla="*/ 0 h 5993255"/>
                      <a:gd name="connsiteX3" fmla="*/ 11084560 w 11084560"/>
                      <a:gd name="connsiteY3" fmla="*/ 835159 h 5993255"/>
                      <a:gd name="connsiteX4" fmla="*/ 11084560 w 11084560"/>
                      <a:gd name="connsiteY4" fmla="*/ 5158095 h 5993255"/>
                      <a:gd name="connsiteX5" fmla="*/ 10004007 w 11084560"/>
                      <a:gd name="connsiteY5" fmla="*/ 5993255 h 5993255"/>
                      <a:gd name="connsiteX6" fmla="*/ 1080551 w 11084560"/>
                      <a:gd name="connsiteY6" fmla="*/ 5993255 h 5993255"/>
                      <a:gd name="connsiteX7" fmla="*/ 0 w 11084560"/>
                      <a:gd name="connsiteY7" fmla="*/ 5158095 h 5993255"/>
                      <a:gd name="connsiteX8" fmla="*/ 0 w 11084560"/>
                      <a:gd name="connsiteY8" fmla="*/ 835159 h 5993255"/>
                      <a:gd name="connsiteX0" fmla="*/ 0 w 11084560"/>
                      <a:gd name="connsiteY0" fmla="*/ 835159 h 5993255"/>
                      <a:gd name="connsiteX1" fmla="*/ 1080551 w 11084560"/>
                      <a:gd name="connsiteY1" fmla="*/ 0 h 5993255"/>
                      <a:gd name="connsiteX2" fmla="*/ 10004007 w 11084560"/>
                      <a:gd name="connsiteY2" fmla="*/ 0 h 5993255"/>
                      <a:gd name="connsiteX3" fmla="*/ 11084560 w 11084560"/>
                      <a:gd name="connsiteY3" fmla="*/ 835159 h 5993255"/>
                      <a:gd name="connsiteX4" fmla="*/ 11084560 w 11084560"/>
                      <a:gd name="connsiteY4" fmla="*/ 5158095 h 5993255"/>
                      <a:gd name="connsiteX5" fmla="*/ 10004007 w 11084560"/>
                      <a:gd name="connsiteY5" fmla="*/ 5993255 h 5993255"/>
                      <a:gd name="connsiteX6" fmla="*/ 1080551 w 11084560"/>
                      <a:gd name="connsiteY6" fmla="*/ 5993255 h 5993255"/>
                      <a:gd name="connsiteX7" fmla="*/ 0 w 11084560"/>
                      <a:gd name="connsiteY7" fmla="*/ 5158095 h 5993255"/>
                      <a:gd name="connsiteX8" fmla="*/ 0 w 11084560"/>
                      <a:gd name="connsiteY8" fmla="*/ 835159 h 5993255"/>
                      <a:gd name="connsiteX0" fmla="*/ 0 w 11084560"/>
                      <a:gd name="connsiteY0" fmla="*/ 835159 h 5993255"/>
                      <a:gd name="connsiteX1" fmla="*/ 1080551 w 11084560"/>
                      <a:gd name="connsiteY1" fmla="*/ 0 h 5993255"/>
                      <a:gd name="connsiteX2" fmla="*/ 10004007 w 11084560"/>
                      <a:gd name="connsiteY2" fmla="*/ 0 h 5993255"/>
                      <a:gd name="connsiteX3" fmla="*/ 11084560 w 11084560"/>
                      <a:gd name="connsiteY3" fmla="*/ 835159 h 5993255"/>
                      <a:gd name="connsiteX4" fmla="*/ 11084560 w 11084560"/>
                      <a:gd name="connsiteY4" fmla="*/ 5158095 h 5993255"/>
                      <a:gd name="connsiteX5" fmla="*/ 10004007 w 11084560"/>
                      <a:gd name="connsiteY5" fmla="*/ 5993255 h 5993255"/>
                      <a:gd name="connsiteX6" fmla="*/ 1080551 w 11084560"/>
                      <a:gd name="connsiteY6" fmla="*/ 5993255 h 5993255"/>
                      <a:gd name="connsiteX7" fmla="*/ 0 w 11084560"/>
                      <a:gd name="connsiteY7" fmla="*/ 5158095 h 5993255"/>
                      <a:gd name="connsiteX8" fmla="*/ 0 w 11084560"/>
                      <a:gd name="connsiteY8" fmla="*/ 835159 h 5993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84560" h="5993255" fill="none" extrusionOk="0">
                        <a:moveTo>
                          <a:pt x="0" y="835159"/>
                        </a:moveTo>
                        <a:cubicBezTo>
                          <a:pt x="-282814" y="378780"/>
                          <a:pt x="596317" y="-126870"/>
                          <a:pt x="1080551" y="0"/>
                        </a:cubicBezTo>
                        <a:cubicBezTo>
                          <a:pt x="3277423" y="869649"/>
                          <a:pt x="7949289" y="-327484"/>
                          <a:pt x="10004007" y="0"/>
                        </a:cubicBezTo>
                        <a:cubicBezTo>
                          <a:pt x="10444350" y="142314"/>
                          <a:pt x="10996927" y="250932"/>
                          <a:pt x="11084560" y="835159"/>
                        </a:cubicBezTo>
                        <a:cubicBezTo>
                          <a:pt x="11298828" y="2216014"/>
                          <a:pt x="10647738" y="4096802"/>
                          <a:pt x="11084560" y="5158095"/>
                        </a:cubicBezTo>
                        <a:cubicBezTo>
                          <a:pt x="11180855" y="5422346"/>
                          <a:pt x="10761105" y="6265105"/>
                          <a:pt x="10004007" y="5993255"/>
                        </a:cubicBezTo>
                        <a:cubicBezTo>
                          <a:pt x="7004512" y="5945750"/>
                          <a:pt x="3282965" y="6755424"/>
                          <a:pt x="1080551" y="5993255"/>
                        </a:cubicBezTo>
                        <a:cubicBezTo>
                          <a:pt x="435070" y="5816787"/>
                          <a:pt x="138401" y="5697198"/>
                          <a:pt x="0" y="5158095"/>
                        </a:cubicBezTo>
                        <a:cubicBezTo>
                          <a:pt x="38415" y="3411845"/>
                          <a:pt x="-126580" y="2034244"/>
                          <a:pt x="0" y="835159"/>
                        </a:cubicBezTo>
                        <a:close/>
                      </a:path>
                      <a:path w="11084560" h="5993255" stroke="0" extrusionOk="0">
                        <a:moveTo>
                          <a:pt x="0" y="835159"/>
                        </a:moveTo>
                        <a:cubicBezTo>
                          <a:pt x="79633" y="199457"/>
                          <a:pt x="425088" y="93300"/>
                          <a:pt x="1080551" y="0"/>
                        </a:cubicBezTo>
                        <a:cubicBezTo>
                          <a:pt x="4827688" y="-601442"/>
                          <a:pt x="6356620" y="273264"/>
                          <a:pt x="10004007" y="0"/>
                        </a:cubicBezTo>
                        <a:cubicBezTo>
                          <a:pt x="10490804" y="110114"/>
                          <a:pt x="11087534" y="370162"/>
                          <a:pt x="11084560" y="835159"/>
                        </a:cubicBezTo>
                        <a:cubicBezTo>
                          <a:pt x="11211774" y="1611652"/>
                          <a:pt x="10993509" y="4321447"/>
                          <a:pt x="11084560" y="5158095"/>
                        </a:cubicBezTo>
                        <a:cubicBezTo>
                          <a:pt x="10872666" y="5653560"/>
                          <a:pt x="10459639" y="6030900"/>
                          <a:pt x="10004007" y="5993255"/>
                        </a:cubicBezTo>
                        <a:cubicBezTo>
                          <a:pt x="6591907" y="6026028"/>
                          <a:pt x="4157211" y="5570234"/>
                          <a:pt x="1080551" y="5993255"/>
                        </a:cubicBezTo>
                        <a:cubicBezTo>
                          <a:pt x="496603" y="6057432"/>
                          <a:pt x="115651" y="5856439"/>
                          <a:pt x="0" y="5158095"/>
                        </a:cubicBezTo>
                        <a:cubicBezTo>
                          <a:pt x="127533" y="3097030"/>
                          <a:pt x="-321044" y="2769354"/>
                          <a:pt x="0" y="835159"/>
                        </a:cubicBezTo>
                        <a:close/>
                      </a:path>
                      <a:path w="11084560" h="5993255" fill="none" stroke="0" extrusionOk="0">
                        <a:moveTo>
                          <a:pt x="0" y="835159"/>
                        </a:moveTo>
                        <a:cubicBezTo>
                          <a:pt x="-128663" y="524351"/>
                          <a:pt x="385024" y="-51350"/>
                          <a:pt x="1080551" y="0"/>
                        </a:cubicBezTo>
                        <a:cubicBezTo>
                          <a:pt x="2835801" y="242003"/>
                          <a:pt x="8084865" y="407002"/>
                          <a:pt x="10004007" y="0"/>
                        </a:cubicBezTo>
                        <a:cubicBezTo>
                          <a:pt x="10606461" y="159498"/>
                          <a:pt x="11055717" y="439741"/>
                          <a:pt x="11084560" y="835159"/>
                        </a:cubicBezTo>
                        <a:cubicBezTo>
                          <a:pt x="10591290" y="1841438"/>
                          <a:pt x="11216528" y="4329137"/>
                          <a:pt x="11084560" y="5158095"/>
                        </a:cubicBezTo>
                        <a:cubicBezTo>
                          <a:pt x="11154779" y="5357322"/>
                          <a:pt x="10633236" y="6175091"/>
                          <a:pt x="10004007" y="5993255"/>
                        </a:cubicBezTo>
                        <a:cubicBezTo>
                          <a:pt x="6230813" y="6131152"/>
                          <a:pt x="2899733" y="5269617"/>
                          <a:pt x="1080551" y="5993255"/>
                        </a:cubicBezTo>
                        <a:cubicBezTo>
                          <a:pt x="380519" y="5936802"/>
                          <a:pt x="19116" y="5747176"/>
                          <a:pt x="0" y="5158095"/>
                        </a:cubicBezTo>
                        <a:cubicBezTo>
                          <a:pt x="135934" y="3674387"/>
                          <a:pt x="16999" y="2958367"/>
                          <a:pt x="0" y="835159"/>
                        </a:cubicBezTo>
                        <a:close/>
                      </a:path>
                      <a:path w="11084560" h="5993255" fill="none" stroke="0" extrusionOk="0">
                        <a:moveTo>
                          <a:pt x="0" y="835159"/>
                        </a:moveTo>
                        <a:cubicBezTo>
                          <a:pt x="-123814" y="377287"/>
                          <a:pt x="521364" y="30457"/>
                          <a:pt x="1080551" y="0"/>
                        </a:cubicBezTo>
                        <a:cubicBezTo>
                          <a:pt x="3324721" y="375659"/>
                          <a:pt x="8159786" y="-590825"/>
                          <a:pt x="10004007" y="0"/>
                        </a:cubicBezTo>
                        <a:cubicBezTo>
                          <a:pt x="10372158" y="44137"/>
                          <a:pt x="10979875" y="293861"/>
                          <a:pt x="11084560" y="835159"/>
                        </a:cubicBezTo>
                        <a:cubicBezTo>
                          <a:pt x="11066075" y="1934160"/>
                          <a:pt x="10927278" y="4272540"/>
                          <a:pt x="11084560" y="5158095"/>
                        </a:cubicBezTo>
                        <a:cubicBezTo>
                          <a:pt x="11119210" y="5394132"/>
                          <a:pt x="10740946" y="6108856"/>
                          <a:pt x="10004007" y="5993255"/>
                        </a:cubicBezTo>
                        <a:cubicBezTo>
                          <a:pt x="6274423" y="5762101"/>
                          <a:pt x="3201115" y="5708407"/>
                          <a:pt x="1080551" y="5993255"/>
                        </a:cubicBezTo>
                        <a:cubicBezTo>
                          <a:pt x="388926" y="5921510"/>
                          <a:pt x="123668" y="5742198"/>
                          <a:pt x="0" y="5158095"/>
                        </a:cubicBezTo>
                        <a:cubicBezTo>
                          <a:pt x="-96605" y="3597078"/>
                          <a:pt x="125507" y="2531080"/>
                          <a:pt x="0" y="835159"/>
                        </a:cubicBezTo>
                        <a:close/>
                      </a:path>
                      <a:path w="11084560" h="5993255" fill="none" stroke="0" extrusionOk="0">
                        <a:moveTo>
                          <a:pt x="0" y="835159"/>
                        </a:moveTo>
                        <a:cubicBezTo>
                          <a:pt x="-257845" y="424539"/>
                          <a:pt x="559145" y="-145369"/>
                          <a:pt x="1080551" y="0"/>
                        </a:cubicBezTo>
                        <a:cubicBezTo>
                          <a:pt x="3380751" y="713536"/>
                          <a:pt x="8002511" y="-400752"/>
                          <a:pt x="10004007" y="0"/>
                        </a:cubicBezTo>
                        <a:cubicBezTo>
                          <a:pt x="10420481" y="63686"/>
                          <a:pt x="10917832" y="224990"/>
                          <a:pt x="11084560" y="835159"/>
                        </a:cubicBezTo>
                        <a:cubicBezTo>
                          <a:pt x="11112915" y="2075075"/>
                          <a:pt x="10807928" y="4180735"/>
                          <a:pt x="11084560" y="5158095"/>
                        </a:cubicBezTo>
                        <a:cubicBezTo>
                          <a:pt x="11127137" y="5491288"/>
                          <a:pt x="10734218" y="6250733"/>
                          <a:pt x="10004007" y="5993255"/>
                        </a:cubicBezTo>
                        <a:cubicBezTo>
                          <a:pt x="6643577" y="5965625"/>
                          <a:pt x="3022949" y="6186638"/>
                          <a:pt x="1080551" y="5993255"/>
                        </a:cubicBezTo>
                        <a:cubicBezTo>
                          <a:pt x="402376" y="5844839"/>
                          <a:pt x="151899" y="5713342"/>
                          <a:pt x="0" y="5158095"/>
                        </a:cubicBezTo>
                        <a:cubicBezTo>
                          <a:pt x="32486" y="3427390"/>
                          <a:pt x="12378" y="2270588"/>
                          <a:pt x="0" y="8351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图片 18">
            <a:extLst>
              <a:ext uri="{FF2B5EF4-FFF2-40B4-BE49-F238E27FC236}">
                <a16:creationId xmlns:a16="http://schemas.microsoft.com/office/drawing/2014/main" id="{1799C0AC-BF03-B2A0-505B-982EA6333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1" y="266749"/>
            <a:ext cx="2770767" cy="740323"/>
          </a:xfrm>
          <a:prstGeom prst="rect">
            <a:avLst/>
          </a:prstGeom>
        </p:spPr>
      </p:pic>
      <p:sp>
        <p:nvSpPr>
          <p:cNvPr id="5" name="文本框 19">
            <a:extLst>
              <a:ext uri="{FF2B5EF4-FFF2-40B4-BE49-F238E27FC236}">
                <a16:creationId xmlns:a16="http://schemas.microsoft.com/office/drawing/2014/main" id="{EC360632-2A76-DFB3-929D-DA82A433BDF6}"/>
              </a:ext>
            </a:extLst>
          </p:cNvPr>
          <p:cNvSpPr txBox="1"/>
          <p:nvPr/>
        </p:nvSpPr>
        <p:spPr>
          <a:xfrm>
            <a:off x="1270460" y="416237"/>
            <a:ext cx="1007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</a:rPr>
              <a:t>2.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</a:rPr>
              <a:t>Làm món quà nhỏ để bày tỏ lòng biết ơn người thân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27581-FF83-D7DC-0A50-76DA15665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215" y="1030922"/>
            <a:ext cx="57340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947DFC2-BC84-A687-FD6F-59FA1AC7C13E}"/>
              </a:ext>
            </a:extLst>
          </p:cNvPr>
          <p:cNvSpPr/>
          <p:nvPr/>
        </p:nvSpPr>
        <p:spPr>
          <a:xfrm>
            <a:off x="786666" y="432372"/>
            <a:ext cx="10618668" cy="5993255"/>
          </a:xfrm>
          <a:custGeom>
            <a:avLst/>
            <a:gdLst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8668" h="5993255" fill="none" extrusionOk="0">
                <a:moveTo>
                  <a:pt x="0" y="835159"/>
                </a:moveTo>
                <a:cubicBezTo>
                  <a:pt x="-197202" y="377299"/>
                  <a:pt x="503726" y="-44592"/>
                  <a:pt x="1035135" y="0"/>
                </a:cubicBezTo>
                <a:cubicBezTo>
                  <a:pt x="3124121" y="544317"/>
                  <a:pt x="7426615" y="-174266"/>
                  <a:pt x="9583532" y="0"/>
                </a:cubicBezTo>
                <a:cubicBezTo>
                  <a:pt x="10075773" y="69900"/>
                  <a:pt x="10543539" y="264600"/>
                  <a:pt x="10618668" y="835159"/>
                </a:cubicBezTo>
                <a:cubicBezTo>
                  <a:pt x="10672482" y="2077007"/>
                  <a:pt x="10280416" y="4035197"/>
                  <a:pt x="10618668" y="5158095"/>
                </a:cubicBezTo>
                <a:cubicBezTo>
                  <a:pt x="10666870" y="5521538"/>
                  <a:pt x="10245330" y="6147531"/>
                  <a:pt x="9583532" y="5993255"/>
                </a:cubicBezTo>
                <a:cubicBezTo>
                  <a:pt x="6528754" y="5911974"/>
                  <a:pt x="3129494" y="6344186"/>
                  <a:pt x="1035135" y="5993255"/>
                </a:cubicBezTo>
                <a:cubicBezTo>
                  <a:pt x="429096" y="5870261"/>
                  <a:pt x="128536" y="5694332"/>
                  <a:pt x="0" y="5158095"/>
                </a:cubicBezTo>
                <a:cubicBezTo>
                  <a:pt x="25989" y="3497758"/>
                  <a:pt x="-165706" y="2250906"/>
                  <a:pt x="0" y="835159"/>
                </a:cubicBezTo>
                <a:close/>
              </a:path>
              <a:path w="10618668" h="5993255" stroke="0" extrusionOk="0">
                <a:moveTo>
                  <a:pt x="0" y="835159"/>
                </a:moveTo>
                <a:cubicBezTo>
                  <a:pt x="42912" y="273437"/>
                  <a:pt x="415459" y="77353"/>
                  <a:pt x="1035135" y="0"/>
                </a:cubicBezTo>
                <a:cubicBezTo>
                  <a:pt x="4544719" y="-452323"/>
                  <a:pt x="5947132" y="153850"/>
                  <a:pt x="9583532" y="0"/>
                </a:cubicBezTo>
                <a:cubicBezTo>
                  <a:pt x="10055894" y="95775"/>
                  <a:pt x="10598791" y="362805"/>
                  <a:pt x="10618668" y="835159"/>
                </a:cubicBezTo>
                <a:cubicBezTo>
                  <a:pt x="10686413" y="1486124"/>
                  <a:pt x="10499320" y="4402152"/>
                  <a:pt x="10618668" y="5158095"/>
                </a:cubicBezTo>
                <a:cubicBezTo>
                  <a:pt x="10438795" y="5639530"/>
                  <a:pt x="10078582" y="6028463"/>
                  <a:pt x="9583532" y="5993255"/>
                </a:cubicBezTo>
                <a:cubicBezTo>
                  <a:pt x="6563357" y="6009136"/>
                  <a:pt x="4053440" y="5730664"/>
                  <a:pt x="1035135" y="5993255"/>
                </a:cubicBezTo>
                <a:cubicBezTo>
                  <a:pt x="472956" y="6052088"/>
                  <a:pt x="99404" y="5797041"/>
                  <a:pt x="0" y="5158095"/>
                </a:cubicBezTo>
                <a:cubicBezTo>
                  <a:pt x="137909" y="3078441"/>
                  <a:pt x="-301271" y="2784759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29397" y="433678"/>
                  <a:pt x="453952" y="-47652"/>
                  <a:pt x="1035135" y="0"/>
                </a:cubicBezTo>
                <a:cubicBezTo>
                  <a:pt x="2906585" y="278069"/>
                  <a:pt x="7623471" y="89607"/>
                  <a:pt x="9583532" y="0"/>
                </a:cubicBezTo>
                <a:cubicBezTo>
                  <a:pt x="10126360" y="99484"/>
                  <a:pt x="10582685" y="394757"/>
                  <a:pt x="10618668" y="835159"/>
                </a:cubicBezTo>
                <a:cubicBezTo>
                  <a:pt x="10290153" y="1912106"/>
                  <a:pt x="10728830" y="4196892"/>
                  <a:pt x="10618668" y="5158095"/>
                </a:cubicBezTo>
                <a:cubicBezTo>
                  <a:pt x="10636242" y="5467400"/>
                  <a:pt x="10187892" y="6103274"/>
                  <a:pt x="9583532" y="5993255"/>
                </a:cubicBezTo>
                <a:cubicBezTo>
                  <a:pt x="5905328" y="5937053"/>
                  <a:pt x="2782431" y="5301968"/>
                  <a:pt x="1035135" y="5993255"/>
                </a:cubicBezTo>
                <a:cubicBezTo>
                  <a:pt x="381873" y="5927925"/>
                  <a:pt x="67767" y="5715856"/>
                  <a:pt x="0" y="5158095"/>
                </a:cubicBezTo>
                <a:cubicBezTo>
                  <a:pt x="51421" y="3723632"/>
                  <a:pt x="-3688" y="2855496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43143" y="398263"/>
                  <a:pt x="505906" y="-72541"/>
                  <a:pt x="1035135" y="0"/>
                </a:cubicBezTo>
                <a:cubicBezTo>
                  <a:pt x="3170644" y="328185"/>
                  <a:pt x="7617263" y="-353630"/>
                  <a:pt x="9583532" y="0"/>
                </a:cubicBezTo>
                <a:cubicBezTo>
                  <a:pt x="10018020" y="40569"/>
                  <a:pt x="10561618" y="298355"/>
                  <a:pt x="10618668" y="835159"/>
                </a:cubicBezTo>
                <a:cubicBezTo>
                  <a:pt x="10416340" y="2004518"/>
                  <a:pt x="10467455" y="4090780"/>
                  <a:pt x="10618668" y="5158095"/>
                </a:cubicBezTo>
                <a:cubicBezTo>
                  <a:pt x="10639956" y="5454597"/>
                  <a:pt x="10204520" y="6090144"/>
                  <a:pt x="9583532" y="5993255"/>
                </a:cubicBezTo>
                <a:cubicBezTo>
                  <a:pt x="5970918" y="5924814"/>
                  <a:pt x="3037321" y="5954786"/>
                  <a:pt x="1035135" y="5993255"/>
                </a:cubicBezTo>
                <a:cubicBezTo>
                  <a:pt x="425214" y="5897014"/>
                  <a:pt x="153333" y="5726718"/>
                  <a:pt x="0" y="5158095"/>
                </a:cubicBezTo>
                <a:cubicBezTo>
                  <a:pt x="8793" y="3570100"/>
                  <a:pt x="-4840" y="2469904"/>
                  <a:pt x="0" y="8351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18668" h="5993255" fill="none" extrusionOk="0">
                        <a:moveTo>
                          <a:pt x="0" y="835159"/>
                        </a:moveTo>
                        <a:cubicBezTo>
                          <a:pt x="-118402" y="375782"/>
                          <a:pt x="492228" y="-31171"/>
                          <a:pt x="1035135" y="0"/>
                        </a:cubicBezTo>
                        <a:cubicBezTo>
                          <a:pt x="3108983" y="240914"/>
                          <a:pt x="7374099" y="-133387"/>
                          <a:pt x="9583532" y="0"/>
                        </a:cubicBezTo>
                        <a:cubicBezTo>
                          <a:pt x="10100218" y="45815"/>
                          <a:pt x="10568295" y="301350"/>
                          <a:pt x="10618668" y="835159"/>
                        </a:cubicBezTo>
                        <a:cubicBezTo>
                          <a:pt x="10604936" y="2017615"/>
                          <a:pt x="10394251" y="3951441"/>
                          <a:pt x="10618668" y="5158095"/>
                        </a:cubicBezTo>
                        <a:cubicBezTo>
                          <a:pt x="10660563" y="5535144"/>
                          <a:pt x="10186773" y="6043633"/>
                          <a:pt x="9583532" y="5993255"/>
                        </a:cubicBezTo>
                        <a:cubicBezTo>
                          <a:pt x="6199757" y="5853277"/>
                          <a:pt x="3116189" y="6005742"/>
                          <a:pt x="1035135" y="5993255"/>
                        </a:cubicBezTo>
                        <a:cubicBezTo>
                          <a:pt x="437123" y="5903661"/>
                          <a:pt x="113859" y="5684380"/>
                          <a:pt x="0" y="5158095"/>
                        </a:cubicBezTo>
                        <a:cubicBezTo>
                          <a:pt x="-1807" y="3709345"/>
                          <a:pt x="-207984" y="2448333"/>
                          <a:pt x="0" y="835159"/>
                        </a:cubicBezTo>
                        <a:close/>
                      </a:path>
                      <a:path w="10618668" h="5993255" stroke="0" extrusionOk="0">
                        <a:moveTo>
                          <a:pt x="0" y="835159"/>
                        </a:moveTo>
                        <a:cubicBezTo>
                          <a:pt x="-1964" y="368729"/>
                          <a:pt x="440247" y="31382"/>
                          <a:pt x="1035135" y="0"/>
                        </a:cubicBezTo>
                        <a:cubicBezTo>
                          <a:pt x="4410390" y="-212635"/>
                          <a:pt x="5770707" y="12037"/>
                          <a:pt x="9583532" y="0"/>
                        </a:cubicBezTo>
                        <a:cubicBezTo>
                          <a:pt x="10085646" y="27946"/>
                          <a:pt x="10559169" y="350518"/>
                          <a:pt x="10618668" y="835159"/>
                        </a:cubicBezTo>
                        <a:cubicBezTo>
                          <a:pt x="10637037" y="1376419"/>
                          <a:pt x="10469821" y="4473147"/>
                          <a:pt x="10618668" y="5158095"/>
                        </a:cubicBezTo>
                        <a:cubicBezTo>
                          <a:pt x="10501107" y="5603297"/>
                          <a:pt x="10113325" y="6027078"/>
                          <a:pt x="9583532" y="5993255"/>
                        </a:cubicBezTo>
                        <a:cubicBezTo>
                          <a:pt x="6724742" y="5998627"/>
                          <a:pt x="4113568" y="5860892"/>
                          <a:pt x="1035135" y="5993255"/>
                        </a:cubicBezTo>
                        <a:cubicBezTo>
                          <a:pt x="441276" y="5993652"/>
                          <a:pt x="89112" y="5745608"/>
                          <a:pt x="0" y="5158095"/>
                        </a:cubicBezTo>
                        <a:cubicBezTo>
                          <a:pt x="158749" y="3054857"/>
                          <a:pt x="-285130" y="2822697"/>
                          <a:pt x="0" y="835159"/>
                        </a:cubicBezTo>
                        <a:close/>
                      </a:path>
                      <a:path w="10618668" h="5993255" fill="none" stroke="0" extrusionOk="0">
                        <a:moveTo>
                          <a:pt x="0" y="835159"/>
                        </a:moveTo>
                        <a:cubicBezTo>
                          <a:pt x="-132105" y="395389"/>
                          <a:pt x="486160" y="-46311"/>
                          <a:pt x="1035135" y="0"/>
                        </a:cubicBezTo>
                        <a:cubicBezTo>
                          <a:pt x="3243479" y="339339"/>
                          <a:pt x="7489376" y="-245740"/>
                          <a:pt x="9583532" y="0"/>
                        </a:cubicBezTo>
                        <a:cubicBezTo>
                          <a:pt x="10086954" y="33440"/>
                          <a:pt x="10573606" y="347912"/>
                          <a:pt x="10618668" y="835159"/>
                        </a:cubicBezTo>
                        <a:cubicBezTo>
                          <a:pt x="10456977" y="1990522"/>
                          <a:pt x="10707151" y="4027986"/>
                          <a:pt x="10618668" y="5158095"/>
                        </a:cubicBezTo>
                        <a:cubicBezTo>
                          <a:pt x="10613557" y="5515538"/>
                          <a:pt x="10188841" y="6061916"/>
                          <a:pt x="9583532" y="5993255"/>
                        </a:cubicBezTo>
                        <a:cubicBezTo>
                          <a:pt x="5882150" y="5869291"/>
                          <a:pt x="2828767" y="5615810"/>
                          <a:pt x="1035135" y="5993255"/>
                        </a:cubicBezTo>
                        <a:cubicBezTo>
                          <a:pt x="429176" y="5904737"/>
                          <a:pt x="111023" y="5689612"/>
                          <a:pt x="0" y="5158095"/>
                        </a:cubicBezTo>
                        <a:cubicBezTo>
                          <a:pt x="-11361" y="3761218"/>
                          <a:pt x="-46025" y="2646606"/>
                          <a:pt x="0" y="8351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D44B2A28-6CD4-0569-266F-9E366DF67C9A}"/>
              </a:ext>
            </a:extLst>
          </p:cNvPr>
          <p:cNvSpPr/>
          <p:nvPr/>
        </p:nvSpPr>
        <p:spPr>
          <a:xfrm>
            <a:off x="1950721" y="198370"/>
            <a:ext cx="8077199" cy="848110"/>
          </a:xfrm>
          <a:prstGeom prst="roundRect">
            <a:avLst>
              <a:gd name="adj" fmla="val 28811"/>
            </a:avLst>
          </a:prstGeom>
          <a:solidFill>
            <a:srgbClr val="FCC63D">
              <a:lumMod val="60000"/>
              <a:lumOff val="40000"/>
            </a:srgbClr>
          </a:solidFill>
          <a:ln w="28575" cap="flat" cmpd="sng">
            <a:solidFill>
              <a:srgbClr val="6A3F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ợi ý một số món quà đơn giản như: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97A7D6E9-AD7F-35E8-A056-83FF27BDB557}"/>
              </a:ext>
            </a:extLst>
          </p:cNvPr>
          <p:cNvSpPr/>
          <p:nvPr/>
        </p:nvSpPr>
        <p:spPr>
          <a:xfrm>
            <a:off x="1056640" y="1158240"/>
            <a:ext cx="9672320" cy="4988560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2E010-4598-941E-6C27-35B9148DF714}"/>
              </a:ext>
            </a:extLst>
          </p:cNvPr>
          <p:cNvSpPr txBox="1"/>
          <p:nvPr/>
        </p:nvSpPr>
        <p:spPr>
          <a:xfrm>
            <a:off x="1737403" y="2087880"/>
            <a:ext cx="83722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+ Quà cho ông bà: quạt giấy, quạt nan, hộp đựng tăm, hộp đựng thuốc, hộp đựng trầu, thiệp chúc tết,...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+ Quà cho bố mẹ: Thiệp chúc mừng sinh nhật, hộp đựng danh thiếp, thư cảm ơn,...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+ Quà cho anh chị em: hộp đựng bút, vẽ tranh, lđồ chơi từ vật liệu tái chế,...</a:t>
            </a:r>
          </a:p>
        </p:txBody>
      </p:sp>
    </p:spTree>
    <p:extLst>
      <p:ext uri="{BB962C8B-B14F-4D97-AF65-F5344CB8AC3E}">
        <p14:creationId xmlns:p14="http://schemas.microsoft.com/office/powerpoint/2010/main" val="9716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534F6-EC08-C5B5-8EA7-7666B631F876}"/>
              </a:ext>
            </a:extLst>
          </p:cNvPr>
          <p:cNvSpPr txBox="1"/>
          <p:nvPr/>
        </p:nvSpPr>
        <p:spPr>
          <a:xfrm>
            <a:off x="2636012" y="2108446"/>
            <a:ext cx="60990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Giới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thiệu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sản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phẩm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lớp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57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ren and school bus cartoon background vector">
            <a:extLst>
              <a:ext uri="{FF2B5EF4-FFF2-40B4-BE49-F238E27FC236}">
                <a16:creationId xmlns:a16="http://schemas.microsoft.com/office/drawing/2014/main" id="{6C9EE0F3-CC80-DD53-BB88-1C300FEB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736"/>
            <a:ext cx="12192000" cy="741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80335-CD6A-976A-6CD1-D5E101014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396" y="1602072"/>
            <a:ext cx="616968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64066264-8B0B-4D80-A869-62872F4F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6" y="61569"/>
            <a:ext cx="6444994" cy="44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DE65C-AC9C-CB58-9910-1AC9B178EA93}"/>
              </a:ext>
            </a:extLst>
          </p:cNvPr>
          <p:cNvSpPr txBox="1"/>
          <p:nvPr/>
        </p:nvSpPr>
        <p:spPr>
          <a:xfrm>
            <a:off x="3593804" y="666541"/>
            <a:ext cx="56400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hoạt động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D228009-906A-EB4C-E76E-6F6F5D0569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10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08E437A4-3B32-2908-C505-24FDF01C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594" y="2638328"/>
            <a:ext cx="5640010" cy="45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378B0863-EB98-9086-C356-DF706F9A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336CB5-CEE1-1004-C8DC-2B845BC0F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3240" y="2464956"/>
            <a:ext cx="2354881" cy="44327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A553830-95D5-A70C-8EEA-F386180C1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4736" y="2688865"/>
            <a:ext cx="2251333" cy="416913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AD0F0A8-63A4-32BB-6AE1-C451B6044D39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F1ACD-3F25-0FF3-260E-B7D81491E2FB}"/>
              </a:ext>
            </a:extLst>
          </p:cNvPr>
          <p:cNvSpPr txBox="1"/>
          <p:nvPr/>
        </p:nvSpPr>
        <p:spPr>
          <a:xfrm>
            <a:off x="103837" y="1160816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2F3790E-D293-D7BF-59CB-C56D6A148A3F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A155D-1058-2276-7C4B-D056B8FFD9E5}"/>
              </a:ext>
            </a:extLst>
          </p:cNvPr>
          <p:cNvSpPr txBox="1"/>
          <p:nvPr/>
        </p:nvSpPr>
        <p:spPr>
          <a:xfrm>
            <a:off x="4093970" y="1424457"/>
            <a:ext cx="4346165" cy="13234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AEE8BDF1-B89B-F56E-759E-B2924778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6" y="0"/>
            <a:ext cx="6444994" cy="44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A404D-F8A0-7EA1-E8BD-D2A217395117}"/>
              </a:ext>
            </a:extLst>
          </p:cNvPr>
          <p:cNvSpPr txBox="1"/>
          <p:nvPr/>
        </p:nvSpPr>
        <p:spPr>
          <a:xfrm>
            <a:off x="4168877" y="292665"/>
            <a:ext cx="5237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của giáo 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D6E2449-4954-B527-DFF8-055419FF2A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5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B2314694-2BF1-1C4B-BFA4-6BB82ADA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594" y="2638328"/>
            <a:ext cx="5640010" cy="45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7B896F13-B061-E8C1-7549-710FB4B3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B8630-109B-96C8-6EF9-6CA816084D15}"/>
              </a:ext>
            </a:extLst>
          </p:cNvPr>
          <p:cNvSpPr txBox="1"/>
          <p:nvPr/>
        </p:nvSpPr>
        <p:spPr>
          <a:xfrm>
            <a:off x="3311715" y="1699887"/>
            <a:ext cx="201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0086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ADFE1D14-8308-EF45-E963-74F14053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96" y="0"/>
            <a:ext cx="6444994" cy="44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35F5C-CD55-9E29-51B6-8DF95240EB11}"/>
              </a:ext>
            </a:extLst>
          </p:cNvPr>
          <p:cNvSpPr txBox="1"/>
          <p:nvPr/>
        </p:nvSpPr>
        <p:spPr>
          <a:xfrm>
            <a:off x="4168877" y="292665"/>
            <a:ext cx="5237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CC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FE5F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174F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F174F4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601710-3761-4BE3-A4A0-52142506A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5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665A7EFB-420D-6248-35FC-60E10B2F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594" y="2638328"/>
            <a:ext cx="5640010" cy="45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7FD467EE-800F-ACD1-D3D2-450FF9BD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EE591-443B-AD28-153F-AE5FB7FA50C8}"/>
              </a:ext>
            </a:extLst>
          </p:cNvPr>
          <p:cNvSpPr txBox="1"/>
          <p:nvPr/>
        </p:nvSpPr>
        <p:spPr>
          <a:xfrm>
            <a:off x="3311715" y="1699887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27918EC-6708-89F3-8C52-B68CF8017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5708" y="2402050"/>
            <a:ext cx="3648725" cy="5015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955C7-9D22-848F-32DF-ECCD45C2AC65}"/>
              </a:ext>
            </a:extLst>
          </p:cNvPr>
          <p:cNvSpPr txBox="1"/>
          <p:nvPr/>
        </p:nvSpPr>
        <p:spPr>
          <a:xfrm>
            <a:off x="798650" y="5383984"/>
            <a:ext cx="3042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2545D6C-32D8-C7B1-EC0A-F454BA5E9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17773" y="2706560"/>
            <a:ext cx="3314197" cy="4563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E81A68-ECEE-C587-893E-6F3C084E736C}"/>
              </a:ext>
            </a:extLst>
          </p:cNvPr>
          <p:cNvSpPr txBox="1"/>
          <p:nvPr/>
        </p:nvSpPr>
        <p:spPr>
          <a:xfrm>
            <a:off x="8653453" y="5383983"/>
            <a:ext cx="3042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58961-0943-14F9-CA9E-227E00CE094A}"/>
              </a:ext>
            </a:extLst>
          </p:cNvPr>
          <p:cNvSpPr txBox="1"/>
          <p:nvPr/>
        </p:nvSpPr>
        <p:spPr>
          <a:xfrm>
            <a:off x="4994787" y="1268360"/>
            <a:ext cx="3314196" cy="286232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0FE6D5-C6A9-44CA-4FCA-DFF96D74FA78}"/>
              </a:ext>
            </a:extLst>
          </p:cNvPr>
          <p:cNvSpPr txBox="1"/>
          <p:nvPr/>
        </p:nvSpPr>
        <p:spPr>
          <a:xfrm>
            <a:off x="2638775" y="233638"/>
            <a:ext cx="7504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19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FEC1F3BC-5764-E32F-F7FB-A8E18DB174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05033" y="3601700"/>
            <a:ext cx="3355373" cy="33176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7121F5-ED4B-66BE-DA9E-D966004CDBC5}"/>
              </a:ext>
            </a:extLst>
          </p:cNvPr>
          <p:cNvGrpSpPr/>
          <p:nvPr/>
        </p:nvGrpSpPr>
        <p:grpSpPr>
          <a:xfrm>
            <a:off x="-197833" y="3335026"/>
            <a:ext cx="5673215" cy="3514349"/>
            <a:chOff x="-381000" y="3080154"/>
            <a:chExt cx="8399955" cy="37016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3EBA76-3771-2BCB-363B-9DB2BC33C046}"/>
                </a:ext>
              </a:extLst>
            </p:cNvPr>
            <p:cNvSpPr txBox="1"/>
            <p:nvPr/>
          </p:nvSpPr>
          <p:spPr>
            <a:xfrm>
              <a:off x="2590800" y="4067958"/>
              <a:ext cx="3055145" cy="680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Nguyễn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Trần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Phương Dung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9C8553A-299A-A7D9-6DD8-A783F698F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40759" b="-1"/>
            <a:stretch/>
          </p:blipFill>
          <p:spPr>
            <a:xfrm>
              <a:off x="-381000" y="3080154"/>
              <a:ext cx="8399955" cy="3701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68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4B6A9D3-5810-D943-14A0-F335749DBA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234201"/>
            <a:ext cx="2748176" cy="119920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CF2AFE6-B8C9-24E3-0060-E31A7DD73E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704553" y="-234201"/>
            <a:ext cx="2748176" cy="119920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74B084C-3C1C-38BE-B8AC-1CE08424CB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8062" y="-234201"/>
            <a:ext cx="2748176" cy="119920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C888C78-D485-E2FE-0AED-842A40DD41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0698" y="-234201"/>
            <a:ext cx="2748176" cy="119920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5AC11A6-6341-D0A0-AFFF-45D0229C35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80801" y="-234201"/>
            <a:ext cx="2748176" cy="1199204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BA3AEAF-E319-F6DB-4668-D9E7B3DF0905}"/>
              </a:ext>
            </a:extLst>
          </p:cNvPr>
          <p:cNvSpPr txBox="1"/>
          <p:nvPr/>
        </p:nvSpPr>
        <p:spPr>
          <a:xfrm>
            <a:off x="0" y="809569"/>
            <a:ext cx="12192000" cy="11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64" b="0" i="0" u="none" strike="noStrike" kern="1200" cap="none" spc="0" normalizeH="0" baseline="0" noProof="0">
                <a:ln>
                  <a:noFill/>
                </a:ln>
                <a:solidFill>
                  <a:srgbClr val="FAE8E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Today is Miss Fati's birthday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2B23B34-3788-91E0-A1A4-17A1D70E1B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5486400"/>
            <a:ext cx="2568699" cy="154122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A4EB9949-710B-2143-AD23-E9201DBC619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9054">
            <a:off x="-518062" y="3767929"/>
            <a:ext cx="3200110" cy="3329114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59511CF-C0FB-E6A8-E953-CF958140F0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98690" y="1438111"/>
            <a:ext cx="4425178" cy="5168091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9F8BCCF-B9A8-5EDA-A038-F4685AE80C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06181" y="389049"/>
            <a:ext cx="4835566" cy="25024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9CAB7C-76BF-B651-E3E8-1FD56CBFEAE8}"/>
              </a:ext>
            </a:extLst>
          </p:cNvPr>
          <p:cNvSpPr txBox="1"/>
          <p:nvPr/>
        </p:nvSpPr>
        <p:spPr>
          <a:xfrm>
            <a:off x="1550931" y="649387"/>
            <a:ext cx="56509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CHÚC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SINH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891EA343-402D-8586-A698-03D7E105FA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83797" y="3701046"/>
            <a:ext cx="3681579" cy="3156954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E22AB9A7-7C14-65DA-7CCC-47D792ADC08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61382" y="3737560"/>
            <a:ext cx="4167595" cy="315695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5A4DC39-1B0D-CCD6-BD39-91F34C256E1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41860">
            <a:off x="4781364" y="2257195"/>
            <a:ext cx="1093378" cy="1590367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C4F0E67-A713-4865-290A-0C4F1C078F2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41860">
            <a:off x="535303" y="2471053"/>
            <a:ext cx="1093378" cy="1590367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6265E2B6-A9EC-C17A-8CDA-02039F3733B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-14984" y="-16905"/>
            <a:ext cx="2637048" cy="1997564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083D946F-0CEA-A2C9-60F2-B81E76F99CD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186559" y="3886956"/>
            <a:ext cx="1068348" cy="1545530"/>
          </a:xfrm>
          <a:prstGeom prst="rect">
            <a:avLst/>
          </a:prstGeom>
        </p:spPr>
      </p:pic>
      <p:pic>
        <p:nvPicPr>
          <p:cNvPr id="19" name="HappyBirthday-VA_9ey">
            <a:hlinkClick r:id="" action="ppaction://media"/>
            <a:extLst>
              <a:ext uri="{FF2B5EF4-FFF2-40B4-BE49-F238E27FC236}">
                <a16:creationId xmlns:a16="http://schemas.microsoft.com/office/drawing/2014/main" id="{36DC9A63-3E87-09FE-A66A-A4AEF7CAD2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8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59124" y="894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73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C70DC702-EFE2-951D-C565-410D2CEDD7C3}"/>
              </a:ext>
            </a:extLst>
          </p:cNvPr>
          <p:cNvSpPr/>
          <p:nvPr/>
        </p:nvSpPr>
        <p:spPr>
          <a:xfrm>
            <a:off x="645458" y="72278"/>
            <a:ext cx="10901083" cy="2162922"/>
          </a:xfrm>
          <a:prstGeom prst="snipRoundRect">
            <a:avLst/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TUẦN 18: </a:t>
            </a: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 HIỆN LÒNG BIẾT ƠN VỚI NGƯỜI THÂN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5B8E6E-3020-EC12-2BA7-FC7AF7D06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84" y="79512"/>
            <a:ext cx="151074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235</Words>
  <Application>Microsoft Office PowerPoint</Application>
  <PresentationFormat>Widescreen</PresentationFormat>
  <Paragraphs>27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#9Slide03 BoosterNextFYBlack</vt:lpstr>
      <vt:lpstr>Aptos</vt:lpstr>
      <vt:lpstr>Aptos Display</vt:lpstr>
      <vt:lpstr>Arial</vt:lpstr>
      <vt:lpstr>Calibri</vt:lpstr>
      <vt:lpstr>Cambria</vt:lpstr>
      <vt:lpstr>Open Sans</vt:lpstr>
      <vt:lpstr>SVN-Poky's</vt:lpstr>
      <vt:lpstr>Times New Roman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2024-10-15T10:09:52Z</dcterms:created>
  <dcterms:modified xsi:type="dcterms:W3CDTF">2024-10-15T10:17:49Z</dcterms:modified>
</cp:coreProperties>
</file>