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CFB522-88B3-FFE2-7DBD-9F0AEB9A88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982" y="7401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3.jp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3.jpg"/><Relationship Id="rId9" Type="http://schemas.openxmlformats.org/officeDocument/2006/relationships/image" Target="../media/image44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microsoft.com/office/2007/relationships/hdphoto" Target="../media/hdphoto5.wdp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microsoft.com/office/2007/relationships/hdphoto" Target="../media/hdphoto4.wdp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23" Type="http://schemas.openxmlformats.org/officeDocument/2006/relationships/image" Target="../media/image44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image" Target="../media/image13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microsoft.com/office/2007/relationships/hdphoto" Target="../media/hdphoto3.wdp"/><Relationship Id="rId27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1,24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52193F-45EB-C0D3-C16E-BA9C648E9A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83" y="0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B8A1A8-2767-BDF5-989A-2B6A3218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58" y="503209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505</Words>
  <Application>Microsoft Office PowerPoint</Application>
  <PresentationFormat>Widescreen</PresentationFormat>
  <Paragraphs>59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Amasis MT Pro</vt:lpstr>
      <vt:lpstr>Aptos</vt:lpstr>
      <vt:lpstr>Arial</vt:lpstr>
      <vt:lpstr>Calibri</vt:lpstr>
      <vt:lpstr>Cambria</vt:lpstr>
      <vt:lpstr>Cambria Math</vt:lpstr>
      <vt:lpstr>iCiel Pony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2024-10-06T15:30:28Z</dcterms:created>
  <dcterms:modified xsi:type="dcterms:W3CDTF">2024-10-06T15:56:16Z</dcterms:modified>
</cp:coreProperties>
</file>